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3.xml" ContentType="application/vnd.openxmlformats-officedocument.theme+xml"/>
  <Override PartName="/ppt/slideLayouts/slideLayout101.xml" ContentType="application/vnd.openxmlformats-officedocument.presentationml.slideLayout+xml"/>
  <Override PartName="/ppt/theme/theme14.xml" ContentType="application/vnd.openxmlformats-officedocument.theme+xml"/>
  <Override PartName="/ppt/slideLayouts/slideLayout102.xml" ContentType="application/vnd.openxmlformats-officedocument.presentationml.slideLayout+xml"/>
  <Override PartName="/ppt/theme/theme15.xml" ContentType="application/vnd.openxmlformats-officedocument.theme+xml"/>
  <Override PartName="/ppt/slideLayouts/slideLayout103.xml" ContentType="application/vnd.openxmlformats-officedocument.presentationml.slideLayout+xml"/>
  <Override PartName="/ppt/theme/theme1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0.xml" ContentType="application/vnd.openxmlformats-officedocument.theme+xml"/>
  <Override PartName="/ppt/slideLayouts/slideLayout151.xml" ContentType="application/vnd.openxmlformats-officedocument.presentationml.slideLayout+xml"/>
  <Override PartName="/ppt/theme/theme21.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2.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2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24.xml" ContentType="application/vnd.openxmlformats-officedocument.theme+xml"/>
  <Override PartName="/ppt/slideLayouts/slideLayout187.xml" ContentType="application/vnd.openxmlformats-officedocument.presentationml.slideLayout+xml"/>
  <Override PartName="/ppt/theme/theme25.xml" ContentType="application/vnd.openxmlformats-officedocument.theme+xml"/>
  <Override PartName="/ppt/slideLayouts/slideLayout188.xml" ContentType="application/vnd.openxmlformats-officedocument.presentationml.slideLayout+xml"/>
  <Override PartName="/ppt/theme/theme26.xml" ContentType="application/vnd.openxmlformats-officedocument.theme+xml"/>
  <Override PartName="/ppt/slideLayouts/slideLayout189.xml" ContentType="application/vnd.openxmlformats-officedocument.presentationml.slideLayout+xml"/>
  <Override PartName="/ppt/theme/theme27.xml" ContentType="application/vnd.openxmlformats-officedocument.theme+xml"/>
  <Override PartName="/ppt/slideLayouts/slideLayout190.xml" ContentType="application/vnd.openxmlformats-officedocument.presentationml.slideLayout+xml"/>
  <Override PartName="/ppt/theme/theme2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2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30.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31.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32.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33.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4.xml" ContentType="application/vnd.openxmlformats-officedocument.theme+xml"/>
  <Override PartName="/ppt/slideLayouts/slideLayout249.xml" ContentType="application/vnd.openxmlformats-officedocument.presentationml.slideLayout+xml"/>
  <Override PartName="/ppt/theme/theme35.xml" ContentType="application/vnd.openxmlformats-officedocument.theme+xml"/>
  <Override PartName="/ppt/slideLayouts/slideLayout250.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theme/themeOverride2.xml" ContentType="application/vnd.openxmlformats-officedocument.themeOverride+xml"/>
  <Override PartName="/ppt/notesSlides/notesSlide26.xml" ContentType="application/vnd.openxmlformats-officedocument.presentationml.notesSlide+xml"/>
  <Override PartName="/ppt/theme/themeOverride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38.xml" ContentType="application/vnd.openxmlformats-officedocument.presentationml.notesSlide+xml"/>
  <Override PartName="/ppt/theme/themeOverride5.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heme/themeOverride6.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 id="2147483781" r:id="rId3"/>
    <p:sldMasterId id="2147484017" r:id="rId4"/>
    <p:sldMasterId id="2147484023" r:id="rId5"/>
    <p:sldMasterId id="2147484037" r:id="rId6"/>
    <p:sldMasterId id="2147484048" r:id="rId7"/>
    <p:sldMasterId id="2147485045" r:id="rId8"/>
    <p:sldMasterId id="2147485584" r:id="rId9"/>
    <p:sldMasterId id="2147485612" r:id="rId10"/>
    <p:sldMasterId id="2147485637" r:id="rId11"/>
    <p:sldMasterId id="2147485639" r:id="rId12"/>
    <p:sldMasterId id="2147485653" r:id="rId13"/>
    <p:sldMasterId id="2147485666" r:id="rId14"/>
    <p:sldMasterId id="2147485668" r:id="rId15"/>
    <p:sldMasterId id="2147485670" r:id="rId16"/>
    <p:sldMasterId id="2147485672" r:id="rId17"/>
    <p:sldMasterId id="2147485685" r:id="rId18"/>
    <p:sldMasterId id="2147485698" r:id="rId19"/>
    <p:sldMasterId id="2147485711" r:id="rId20"/>
    <p:sldMasterId id="2147485723" r:id="rId21"/>
    <p:sldMasterId id="2147485725" r:id="rId22"/>
    <p:sldMasterId id="2147485739" r:id="rId23"/>
    <p:sldMasterId id="2147485751" r:id="rId24"/>
    <p:sldMasterId id="2147485764" r:id="rId25"/>
    <p:sldMasterId id="2147485766" r:id="rId26"/>
    <p:sldMasterId id="2147485768" r:id="rId27"/>
    <p:sldMasterId id="2147485770" r:id="rId28"/>
    <p:sldMasterId id="2147485772" r:id="rId29"/>
    <p:sldMasterId id="2147485784" r:id="rId30"/>
    <p:sldMasterId id="2147485788" r:id="rId31"/>
    <p:sldMasterId id="2147485800" r:id="rId32"/>
    <p:sldMasterId id="2147485812" r:id="rId33"/>
    <p:sldMasterId id="2147485824" r:id="rId34"/>
    <p:sldMasterId id="2147485836" r:id="rId35"/>
    <p:sldMasterId id="2147485838" r:id="rId36"/>
  </p:sldMasterIdLst>
  <p:notesMasterIdLst>
    <p:notesMasterId r:id="rId126"/>
  </p:notesMasterIdLst>
  <p:sldIdLst>
    <p:sldId id="257" r:id="rId37"/>
    <p:sldId id="287" r:id="rId38"/>
    <p:sldId id="371" r:id="rId39"/>
    <p:sldId id="396" r:id="rId40"/>
    <p:sldId id="397" r:id="rId41"/>
    <p:sldId id="398" r:id="rId42"/>
    <p:sldId id="395" r:id="rId43"/>
    <p:sldId id="289" r:id="rId44"/>
    <p:sldId id="326" r:id="rId45"/>
    <p:sldId id="400" r:id="rId46"/>
    <p:sldId id="401" r:id="rId47"/>
    <p:sldId id="414"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5" r:id="rId61"/>
    <p:sldId id="416" r:id="rId62"/>
    <p:sldId id="417" r:id="rId63"/>
    <p:sldId id="418" r:id="rId64"/>
    <p:sldId id="437" r:id="rId65"/>
    <p:sldId id="438" r:id="rId66"/>
    <p:sldId id="419" r:id="rId67"/>
    <p:sldId id="440" r:id="rId68"/>
    <p:sldId id="441" r:id="rId69"/>
    <p:sldId id="442" r:id="rId70"/>
    <p:sldId id="443" r:id="rId71"/>
    <p:sldId id="444" r:id="rId72"/>
    <p:sldId id="445" r:id="rId73"/>
    <p:sldId id="446" r:id="rId74"/>
    <p:sldId id="447" r:id="rId75"/>
    <p:sldId id="420" r:id="rId76"/>
    <p:sldId id="421" r:id="rId77"/>
    <p:sldId id="422" r:id="rId78"/>
    <p:sldId id="399" r:id="rId79"/>
    <p:sldId id="423" r:id="rId80"/>
    <p:sldId id="434" r:id="rId81"/>
    <p:sldId id="435" r:id="rId82"/>
    <p:sldId id="436" r:id="rId83"/>
    <p:sldId id="427" r:id="rId84"/>
    <p:sldId id="428" r:id="rId85"/>
    <p:sldId id="264" r:id="rId86"/>
    <p:sldId id="265" r:id="rId87"/>
    <p:sldId id="266" r:id="rId88"/>
    <p:sldId id="267" r:id="rId89"/>
    <p:sldId id="268" r:id="rId90"/>
    <p:sldId id="269" r:id="rId91"/>
    <p:sldId id="270" r:id="rId92"/>
    <p:sldId id="271" r:id="rId93"/>
    <p:sldId id="272" r:id="rId94"/>
    <p:sldId id="275" r:id="rId95"/>
    <p:sldId id="439" r:id="rId96"/>
    <p:sldId id="277" r:id="rId97"/>
    <p:sldId id="429" r:id="rId98"/>
    <p:sldId id="430" r:id="rId99"/>
    <p:sldId id="431" r:id="rId100"/>
    <p:sldId id="432" r:id="rId101"/>
    <p:sldId id="433" r:id="rId102"/>
    <p:sldId id="448" r:id="rId103"/>
    <p:sldId id="449" r:id="rId104"/>
    <p:sldId id="450" r:id="rId105"/>
    <p:sldId id="451" r:id="rId106"/>
    <p:sldId id="452" r:id="rId107"/>
    <p:sldId id="453" r:id="rId108"/>
    <p:sldId id="341" r:id="rId109"/>
    <p:sldId id="342" r:id="rId110"/>
    <p:sldId id="343" r:id="rId111"/>
    <p:sldId id="344" r:id="rId112"/>
    <p:sldId id="345" r:id="rId113"/>
    <p:sldId id="346" r:id="rId114"/>
    <p:sldId id="454" r:id="rId115"/>
    <p:sldId id="456" r:id="rId116"/>
    <p:sldId id="349" r:id="rId117"/>
    <p:sldId id="350" r:id="rId118"/>
    <p:sldId id="351" r:id="rId119"/>
    <p:sldId id="458" r:id="rId120"/>
    <p:sldId id="460" r:id="rId121"/>
    <p:sldId id="462" r:id="rId122"/>
    <p:sldId id="355" r:id="rId123"/>
    <p:sldId id="377" r:id="rId124"/>
    <p:sldId id="424" r:id="rId1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688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3758"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0639"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7517"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4398" algn="l" defTabSz="456880" rtl="0" eaLnBrk="1" latinLnBrk="0" hangingPunct="1">
      <a:defRPr sz="2400" kern="1200">
        <a:solidFill>
          <a:schemeClr val="tx1"/>
        </a:solidFill>
        <a:latin typeface="Times New Roman" charset="0"/>
        <a:ea typeface="ＭＳ Ｐゴシック" charset="0"/>
        <a:cs typeface="ＭＳ Ｐゴシック" charset="0"/>
      </a:defRPr>
    </a:lvl6pPr>
    <a:lvl7pPr marL="2741275" algn="l" defTabSz="456880" rtl="0" eaLnBrk="1" latinLnBrk="0" hangingPunct="1">
      <a:defRPr sz="2400" kern="1200">
        <a:solidFill>
          <a:schemeClr val="tx1"/>
        </a:solidFill>
        <a:latin typeface="Times New Roman" charset="0"/>
        <a:ea typeface="ＭＳ Ｐゴシック" charset="0"/>
        <a:cs typeface="ＭＳ Ｐゴシック" charset="0"/>
      </a:defRPr>
    </a:lvl7pPr>
    <a:lvl8pPr marL="3198156" algn="l" defTabSz="456880" rtl="0" eaLnBrk="1" latinLnBrk="0" hangingPunct="1">
      <a:defRPr sz="2400" kern="1200">
        <a:solidFill>
          <a:schemeClr val="tx1"/>
        </a:solidFill>
        <a:latin typeface="Times New Roman" charset="0"/>
        <a:ea typeface="ＭＳ Ｐゴシック" charset="0"/>
        <a:cs typeface="ＭＳ Ｐゴシック" charset="0"/>
      </a:defRPr>
    </a:lvl8pPr>
    <a:lvl9pPr marL="3655033" algn="l" defTabSz="45688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3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FF"/>
    <a:srgbClr val="FFCCFF"/>
    <a:srgbClr val="FF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8" d="100"/>
          <a:sy n="78" d="100"/>
        </p:scale>
        <p:origin x="-104" y="-776"/>
      </p:cViewPr>
      <p:guideLst>
        <p:guide orient="horz" pos="2352"/>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varScale="1">
      <p:scale>
        <a:sx n="1" d="1"/>
        <a:sy n="1" d="1"/>
      </p:scale>
      <p:origin x="0" y="36824"/>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 Target="slides/slide24.xml"/><Relationship Id="rId61" Type="http://schemas.openxmlformats.org/officeDocument/2006/relationships/slide" Target="slides/slide25.xml"/><Relationship Id="rId62" Type="http://schemas.openxmlformats.org/officeDocument/2006/relationships/slide" Target="slides/slide26.xml"/><Relationship Id="rId63" Type="http://schemas.openxmlformats.org/officeDocument/2006/relationships/slide" Target="slides/slide27.xml"/><Relationship Id="rId64" Type="http://schemas.openxmlformats.org/officeDocument/2006/relationships/slide" Target="slides/slide28.xml"/><Relationship Id="rId65" Type="http://schemas.openxmlformats.org/officeDocument/2006/relationships/slide" Target="slides/slide29.xml"/><Relationship Id="rId66" Type="http://schemas.openxmlformats.org/officeDocument/2006/relationships/slide" Target="slides/slide30.xml"/><Relationship Id="rId67" Type="http://schemas.openxmlformats.org/officeDocument/2006/relationships/slide" Target="slides/slide31.xml"/><Relationship Id="rId68" Type="http://schemas.openxmlformats.org/officeDocument/2006/relationships/slide" Target="slides/slide32.xml"/><Relationship Id="rId69" Type="http://schemas.openxmlformats.org/officeDocument/2006/relationships/slide" Target="slides/slide33.xml"/><Relationship Id="rId120" Type="http://schemas.openxmlformats.org/officeDocument/2006/relationships/slide" Target="slides/slide84.xml"/><Relationship Id="rId121" Type="http://schemas.openxmlformats.org/officeDocument/2006/relationships/slide" Target="slides/slide85.xml"/><Relationship Id="rId122" Type="http://schemas.openxmlformats.org/officeDocument/2006/relationships/slide" Target="slides/slide86.xml"/><Relationship Id="rId123" Type="http://schemas.openxmlformats.org/officeDocument/2006/relationships/slide" Target="slides/slide87.xml"/><Relationship Id="rId124" Type="http://schemas.openxmlformats.org/officeDocument/2006/relationships/slide" Target="slides/slide88.xml"/><Relationship Id="rId125" Type="http://schemas.openxmlformats.org/officeDocument/2006/relationships/slide" Target="slides/slide89.xml"/><Relationship Id="rId126" Type="http://schemas.openxmlformats.org/officeDocument/2006/relationships/notesMaster" Target="notesMasters/notesMaster1.xml"/><Relationship Id="rId127" Type="http://schemas.openxmlformats.org/officeDocument/2006/relationships/printerSettings" Target="printerSettings/printerSettings1.bin"/><Relationship Id="rId128" Type="http://schemas.openxmlformats.org/officeDocument/2006/relationships/presProps" Target="presProps.xml"/><Relationship Id="rId129" Type="http://schemas.openxmlformats.org/officeDocument/2006/relationships/viewProps" Target="viewProps.xml"/><Relationship Id="rId40" Type="http://schemas.openxmlformats.org/officeDocument/2006/relationships/slide" Target="slides/slide4.xml"/><Relationship Id="rId41" Type="http://schemas.openxmlformats.org/officeDocument/2006/relationships/slide" Target="slides/slide5.xml"/><Relationship Id="rId42" Type="http://schemas.openxmlformats.org/officeDocument/2006/relationships/slide" Target="slides/slide6.xml"/><Relationship Id="rId90" Type="http://schemas.openxmlformats.org/officeDocument/2006/relationships/slide" Target="slides/slide54.xml"/><Relationship Id="rId91" Type="http://schemas.openxmlformats.org/officeDocument/2006/relationships/slide" Target="slides/slide55.xml"/><Relationship Id="rId92" Type="http://schemas.openxmlformats.org/officeDocument/2006/relationships/slide" Target="slides/slide56.xml"/><Relationship Id="rId93" Type="http://schemas.openxmlformats.org/officeDocument/2006/relationships/slide" Target="slides/slide57.xml"/><Relationship Id="rId94" Type="http://schemas.openxmlformats.org/officeDocument/2006/relationships/slide" Target="slides/slide58.xml"/><Relationship Id="rId95" Type="http://schemas.openxmlformats.org/officeDocument/2006/relationships/slide" Target="slides/slide59.xml"/><Relationship Id="rId96" Type="http://schemas.openxmlformats.org/officeDocument/2006/relationships/slide" Target="slides/slide60.xml"/><Relationship Id="rId101" Type="http://schemas.openxmlformats.org/officeDocument/2006/relationships/slide" Target="slides/slide65.xml"/><Relationship Id="rId102" Type="http://schemas.openxmlformats.org/officeDocument/2006/relationships/slide" Target="slides/slide66.xml"/><Relationship Id="rId103" Type="http://schemas.openxmlformats.org/officeDocument/2006/relationships/slide" Target="slides/slide67.xml"/><Relationship Id="rId104" Type="http://schemas.openxmlformats.org/officeDocument/2006/relationships/slide" Target="slides/slide68.xml"/><Relationship Id="rId105" Type="http://schemas.openxmlformats.org/officeDocument/2006/relationships/slide" Target="slides/slide69.xml"/><Relationship Id="rId106" Type="http://schemas.openxmlformats.org/officeDocument/2006/relationships/slide" Target="slides/slide70.xml"/><Relationship Id="rId107" Type="http://schemas.openxmlformats.org/officeDocument/2006/relationships/slide" Target="slides/slide71.xml"/><Relationship Id="rId108" Type="http://schemas.openxmlformats.org/officeDocument/2006/relationships/slide" Target="slides/slide72.xml"/><Relationship Id="rId109" Type="http://schemas.openxmlformats.org/officeDocument/2006/relationships/slide" Target="slides/slide73.xml"/><Relationship Id="rId97" Type="http://schemas.openxmlformats.org/officeDocument/2006/relationships/slide" Target="slides/slide61.xml"/><Relationship Id="rId98" Type="http://schemas.openxmlformats.org/officeDocument/2006/relationships/slide" Target="slides/slide62.xml"/><Relationship Id="rId99" Type="http://schemas.openxmlformats.org/officeDocument/2006/relationships/slide" Target="slides/slide63.xml"/><Relationship Id="rId43" Type="http://schemas.openxmlformats.org/officeDocument/2006/relationships/slide" Target="slides/slide7.xml"/><Relationship Id="rId44" Type="http://schemas.openxmlformats.org/officeDocument/2006/relationships/slide" Target="slides/slide8.xml"/><Relationship Id="rId45" Type="http://schemas.openxmlformats.org/officeDocument/2006/relationships/slide" Target="slides/slide9.xml"/><Relationship Id="rId46" Type="http://schemas.openxmlformats.org/officeDocument/2006/relationships/slide" Target="slides/slide10.xml"/><Relationship Id="rId47" Type="http://schemas.openxmlformats.org/officeDocument/2006/relationships/slide" Target="slides/slide11.xml"/><Relationship Id="rId48" Type="http://schemas.openxmlformats.org/officeDocument/2006/relationships/slide" Target="slides/slide12.xml"/><Relationship Id="rId49" Type="http://schemas.openxmlformats.org/officeDocument/2006/relationships/slide" Target="slides/slide13.xml"/><Relationship Id="rId100" Type="http://schemas.openxmlformats.org/officeDocument/2006/relationships/slide" Target="slides/slide6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 Target="slides/slide34.xml"/><Relationship Id="rId71" Type="http://schemas.openxmlformats.org/officeDocument/2006/relationships/slide" Target="slides/slide35.xml"/><Relationship Id="rId72" Type="http://schemas.openxmlformats.org/officeDocument/2006/relationships/slide" Target="slides/slide36.xml"/><Relationship Id="rId73" Type="http://schemas.openxmlformats.org/officeDocument/2006/relationships/slide" Target="slides/slide37.xml"/><Relationship Id="rId74" Type="http://schemas.openxmlformats.org/officeDocument/2006/relationships/slide" Target="slides/slide38.xml"/><Relationship Id="rId75" Type="http://schemas.openxmlformats.org/officeDocument/2006/relationships/slide" Target="slides/slide39.xml"/><Relationship Id="rId76" Type="http://schemas.openxmlformats.org/officeDocument/2006/relationships/slide" Target="slides/slide40.xml"/><Relationship Id="rId77" Type="http://schemas.openxmlformats.org/officeDocument/2006/relationships/slide" Target="slides/slide41.xml"/><Relationship Id="rId78" Type="http://schemas.openxmlformats.org/officeDocument/2006/relationships/slide" Target="slides/slide42.xml"/><Relationship Id="rId79" Type="http://schemas.openxmlformats.org/officeDocument/2006/relationships/slide" Target="slides/slide43.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30" Type="http://schemas.openxmlformats.org/officeDocument/2006/relationships/theme" Target="theme/theme1.xml"/><Relationship Id="rId13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14.xml"/><Relationship Id="rId51" Type="http://schemas.openxmlformats.org/officeDocument/2006/relationships/slide" Target="slides/slide15.xml"/><Relationship Id="rId52" Type="http://schemas.openxmlformats.org/officeDocument/2006/relationships/slide" Target="slides/slide16.xml"/><Relationship Id="rId53" Type="http://schemas.openxmlformats.org/officeDocument/2006/relationships/slide" Target="slides/slide17.xml"/><Relationship Id="rId54" Type="http://schemas.openxmlformats.org/officeDocument/2006/relationships/slide" Target="slides/slide18.xml"/><Relationship Id="rId55" Type="http://schemas.openxmlformats.org/officeDocument/2006/relationships/slide" Target="slides/slide19.xml"/><Relationship Id="rId56" Type="http://schemas.openxmlformats.org/officeDocument/2006/relationships/slide" Target="slides/slide20.xml"/><Relationship Id="rId57" Type="http://schemas.openxmlformats.org/officeDocument/2006/relationships/slide" Target="slides/slide21.xml"/><Relationship Id="rId58" Type="http://schemas.openxmlformats.org/officeDocument/2006/relationships/slide" Target="slides/slide22.xml"/><Relationship Id="rId59" Type="http://schemas.openxmlformats.org/officeDocument/2006/relationships/slide" Target="slides/slide23.xml"/><Relationship Id="rId110" Type="http://schemas.openxmlformats.org/officeDocument/2006/relationships/slide" Target="slides/slide74.xml"/><Relationship Id="rId111" Type="http://schemas.openxmlformats.org/officeDocument/2006/relationships/slide" Target="slides/slide75.xml"/><Relationship Id="rId112" Type="http://schemas.openxmlformats.org/officeDocument/2006/relationships/slide" Target="slides/slide76.xml"/><Relationship Id="rId113" Type="http://schemas.openxmlformats.org/officeDocument/2006/relationships/slide" Target="slides/slide77.xml"/><Relationship Id="rId114" Type="http://schemas.openxmlformats.org/officeDocument/2006/relationships/slide" Target="slides/slide78.xml"/><Relationship Id="rId115" Type="http://schemas.openxmlformats.org/officeDocument/2006/relationships/slide" Target="slides/slide79.xml"/><Relationship Id="rId116" Type="http://schemas.openxmlformats.org/officeDocument/2006/relationships/slide" Target="slides/slide80.xml"/><Relationship Id="rId117" Type="http://schemas.openxmlformats.org/officeDocument/2006/relationships/slide" Target="slides/slide81.xml"/><Relationship Id="rId118" Type="http://schemas.openxmlformats.org/officeDocument/2006/relationships/slide" Target="slides/slide82.xml"/><Relationship Id="rId119" Type="http://schemas.openxmlformats.org/officeDocument/2006/relationships/slide" Target="slides/slide83.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 Target="slides/slide1.xml"/><Relationship Id="rId38" Type="http://schemas.openxmlformats.org/officeDocument/2006/relationships/slide" Target="slides/slide2.xml"/><Relationship Id="rId39" Type="http://schemas.openxmlformats.org/officeDocument/2006/relationships/slide" Target="slides/slide3.xml"/><Relationship Id="rId80" Type="http://schemas.openxmlformats.org/officeDocument/2006/relationships/slide" Target="slides/slide44.xml"/><Relationship Id="rId81" Type="http://schemas.openxmlformats.org/officeDocument/2006/relationships/slide" Target="slides/slide45.xml"/><Relationship Id="rId82" Type="http://schemas.openxmlformats.org/officeDocument/2006/relationships/slide" Target="slides/slide46.xml"/><Relationship Id="rId83" Type="http://schemas.openxmlformats.org/officeDocument/2006/relationships/slide" Target="slides/slide47.xml"/><Relationship Id="rId84" Type="http://schemas.openxmlformats.org/officeDocument/2006/relationships/slide" Target="slides/slide48.xml"/><Relationship Id="rId85" Type="http://schemas.openxmlformats.org/officeDocument/2006/relationships/slide" Target="slides/slide49.xml"/><Relationship Id="rId86" Type="http://schemas.openxmlformats.org/officeDocument/2006/relationships/slide" Target="slides/slide50.xml"/><Relationship Id="rId87" Type="http://schemas.openxmlformats.org/officeDocument/2006/relationships/slide" Target="slides/slide51.xml"/><Relationship Id="rId88" Type="http://schemas.openxmlformats.org/officeDocument/2006/relationships/slide" Target="slides/slide52.xml"/><Relationship Id="rId89"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686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3619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687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F438EF88-ABA3-6A43-BE94-61C1FB6BF3E3}" type="slidenum">
              <a:rPr lang="en-US"/>
              <a:pPr>
                <a:defRPr/>
              </a:pPr>
              <a:t>‹#›</a:t>
            </a:fld>
            <a:endParaRPr lang="en-US"/>
          </a:p>
        </p:txBody>
      </p:sp>
    </p:spTree>
    <p:extLst>
      <p:ext uri="{BB962C8B-B14F-4D97-AF65-F5344CB8AC3E}">
        <p14:creationId xmlns:p14="http://schemas.microsoft.com/office/powerpoint/2010/main" val="2715417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688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3758"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0639"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7517"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4398" algn="l" defTabSz="456880" rtl="0" eaLnBrk="1" latinLnBrk="0" hangingPunct="1">
      <a:defRPr sz="1200" kern="1200">
        <a:solidFill>
          <a:schemeClr val="tx1"/>
        </a:solidFill>
        <a:latin typeface="+mn-lt"/>
        <a:ea typeface="+mn-ea"/>
        <a:cs typeface="+mn-cs"/>
      </a:defRPr>
    </a:lvl6pPr>
    <a:lvl7pPr marL="2741275" algn="l" defTabSz="456880" rtl="0" eaLnBrk="1" latinLnBrk="0" hangingPunct="1">
      <a:defRPr sz="1200" kern="1200">
        <a:solidFill>
          <a:schemeClr val="tx1"/>
        </a:solidFill>
        <a:latin typeface="+mn-lt"/>
        <a:ea typeface="+mn-ea"/>
        <a:cs typeface="+mn-cs"/>
      </a:defRPr>
    </a:lvl7pPr>
    <a:lvl8pPr marL="3198156" algn="l" defTabSz="456880" rtl="0" eaLnBrk="1" latinLnBrk="0" hangingPunct="1">
      <a:defRPr sz="1200" kern="1200">
        <a:solidFill>
          <a:schemeClr val="tx1"/>
        </a:solidFill>
        <a:latin typeface="+mn-lt"/>
        <a:ea typeface="+mn-ea"/>
        <a:cs typeface="+mn-cs"/>
      </a:defRPr>
    </a:lvl8pPr>
    <a:lvl9pPr marL="3655033" algn="l" defTabSz="4568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8E10EB-31B0-ED42-B356-EE5701E12927}" type="slidenum">
              <a:rPr lang="en-US" sz="1200"/>
              <a:pPr eaLnBrk="1" hangingPunct="1"/>
              <a:t>1</a:t>
            </a:fld>
            <a:endParaRPr lang="en-US" sz="1200"/>
          </a:p>
        </p:txBody>
      </p:sp>
      <p:sp>
        <p:nvSpPr>
          <p:cNvPr id="138242" name="Rectangle 1026"/>
          <p:cNvSpPr>
            <a:spLocks noGrp="1" noRot="1" noChangeAspect="1" noChangeArrowheads="1" noTextEdit="1"/>
          </p:cNvSpPr>
          <p:nvPr>
            <p:ph type="sldImg"/>
          </p:nvPr>
        </p:nvSpPr>
        <p:spPr>
          <a:xfrm>
            <a:off x="1143000" y="685800"/>
            <a:ext cx="4572000" cy="3429000"/>
          </a:xfrm>
          <a:ln/>
        </p:spPr>
      </p:sp>
      <p:sp>
        <p:nvSpPr>
          <p:cNvPr id="1382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3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2387"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Using Study Help #21, through this large picture frame…</a:t>
            </a:r>
          </a:p>
          <a:p>
            <a:r>
              <a:rPr lang="en-US" b="1">
                <a:latin typeface="Times" charset="0"/>
                <a:ea typeface="ＭＳ Ｐゴシック" charset="0"/>
                <a:cs typeface="ＭＳ Ｐゴシック" charset="0"/>
              </a:rPr>
              <a:t>we</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re going to create a graphic representation called </a:t>
            </a:r>
          </a:p>
          <a:p>
            <a:r>
              <a:rPr lang="en-US" b="1">
                <a:latin typeface="Times" charset="0"/>
                <a:ea typeface="ＭＳ Ｐゴシック" charset="0"/>
                <a:cs typeface="ＭＳ Ｐゴシック" charset="0"/>
              </a:rPr>
              <a:t>////	A FINISHED PORTRAIT OF THE LORD JESUS CHRIST… but…</a:t>
            </a:r>
          </a:p>
          <a:p>
            <a:r>
              <a:rPr lang="en-US" b="1">
                <a:latin typeface="Times" charset="0"/>
                <a:ea typeface="ＭＳ Ｐゴシック" charset="0"/>
                <a:cs typeface="ＭＳ Ｐゴシック" charset="0"/>
              </a:rPr>
              <a:t>////	…we</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re going to compose that portrait through four different literary lenses as the completed image develops.</a:t>
            </a:r>
            <a:endParaRPr lang="en-US" b="1">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4435"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From each Gospel writer…</a:t>
            </a:r>
          </a:p>
          <a:p>
            <a:r>
              <a:rPr lang="en-US" b="1">
                <a:latin typeface="Times" charset="0"/>
                <a:ea typeface="ＭＳ Ｐゴシック" charset="0"/>
                <a:cs typeface="ＭＳ Ｐゴシック" charset="0"/>
              </a:rPr>
              <a:t>////	…we</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ll discover the specific audience for his writings…</a:t>
            </a:r>
          </a:p>
          <a:p>
            <a:r>
              <a:rPr lang="en-US" b="1">
                <a:latin typeface="Times" charset="0"/>
                <a:ea typeface="ＭＳ Ｐゴシック" charset="0"/>
                <a:cs typeface="ＭＳ Ｐゴシック" charset="0"/>
              </a:rPr>
              <a:t>////	…with his unique presentation of the person of Jesus Christ…</a:t>
            </a:r>
          </a:p>
          <a:p>
            <a:r>
              <a:rPr lang="en-US" b="1">
                <a:latin typeface="Times" charset="0"/>
                <a:ea typeface="ＭＳ Ｐゴシック" charset="0"/>
                <a:cs typeface="ＭＳ Ｐゴシック" charset="0"/>
              </a:rPr>
              <a:t>////	…suggesting a foundational purpose communicated through the text of his Gospel… </a:t>
            </a:r>
          </a:p>
          <a:p>
            <a:r>
              <a:rPr lang="en-US">
                <a:latin typeface="Times" charset="0"/>
                <a:ea typeface="ＭＳ Ｐゴシック" charset="0"/>
                <a:cs typeface="ＭＳ Ｐゴシック" charset="0"/>
              </a:rPr>
              <a:t>////	…followed by the scholars</a:t>
            </a:r>
            <a:r>
              <a:rPr lang="fr-FR" altLang="ja-JP">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estimate of the date of each writing.</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6483"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Now, please…in your imagination…insert four smaller picture frames into the larger one. In each frame install four lines.  As we fill them in we</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ll have some specific information about the purpose and function of each of the four Gospels.  The individual </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sub-frames</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 are designated 1 through 4.</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8531"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 </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0579"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Now comes an idea endorsed by Biblical scholars around the world…having to do with the audiences TO WHICH each Gospel was written. </a:t>
            </a:r>
          </a:p>
          <a:p>
            <a:r>
              <a:rPr lang="en-US" b="1">
                <a:latin typeface="Times" charset="0"/>
                <a:ea typeface="ＭＳ Ｐゴシック" charset="0"/>
                <a:cs typeface="ＭＳ Ｐゴシック" charset="0"/>
              </a:rPr>
              <a:t>For instance…</a:t>
            </a:r>
          </a:p>
          <a:p>
            <a:r>
              <a:rPr lang="en-US" b="1">
                <a:latin typeface="Times" charset="0"/>
                <a:ea typeface="ＭＳ Ｐゴシック"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a:latin typeface="Times" charset="0"/>
                <a:ea typeface="ＭＳ Ｐゴシック" charset="0"/>
                <a:cs typeface="ＭＳ Ｐゴシック" charset="0"/>
              </a:rPr>
              <a:t>////	For MARK, his work is widely regarded as directed toward the Romans, then occupying his native land and into the farther parts of the ancient world.  MARK is brief, to the point.  And, in fact, repeatedly he uses such term as "straightway" in early translations…all in a get-the-job-done mentality, which characterized the Roman way of thinking and doing things.</a:t>
            </a:r>
          </a:p>
          <a:p>
            <a:r>
              <a:rPr lang="en-US" b="1">
                <a:latin typeface="Times" charset="0"/>
                <a:ea typeface="ＭＳ Ｐゴシック"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a:latin typeface="Times" charset="0"/>
                <a:ea typeface="ＭＳ Ｐゴシック" charset="0"/>
                <a:cs typeface="ＭＳ Ｐゴシック" charset="0"/>
              </a:rPr>
              <a:t>Also as the author of The Acts, Luke set down for all time a detailed account of the development of the early church and its wide-spread missionary ministries, to which he was a witness.</a:t>
            </a:r>
          </a:p>
          <a:p>
            <a:r>
              <a:rPr lang="en-US" b="1">
                <a:latin typeface="Times" charset="0"/>
                <a:ea typeface="ＭＳ Ｐゴシック"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gospel, you are struck with the fact that his work carries with it a somewhat mystical quality, certainly not the quick, even terse recounting of facts as we find in Mark</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  John</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a:latin typeface="Times" charset="0"/>
                <a:ea typeface="ＭＳ Ｐゴシック"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2627"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Another question: How does each Gospel portray The Lord as a Man and as Immanuel, </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God With Us?</a:t>
            </a:r>
            <a:r>
              <a:rPr lang="ja-JP" altLang="en-US" b="1">
                <a:latin typeface="Times" charset="0"/>
                <a:ea typeface="ＭＳ Ｐゴシック" charset="0"/>
                <a:cs typeface="ＭＳ Ｐゴシック" charset="0"/>
              </a:rPr>
              <a:t>”</a:t>
            </a:r>
            <a:endParaRPr lang="en-US" altLang="ja-JP"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a:latin typeface="Times" charset="0"/>
                <a:ea typeface="ＭＳ Ｐゴシック" charset="0"/>
                <a:cs typeface="ＭＳ Ｐゴシック" charset="0"/>
              </a:rPr>
              <a:t>////	Finally, John</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4675"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Here is a last set of interesting ideas, with thanks to some anonymous believer who developed them years ago.  </a:t>
            </a:r>
          </a:p>
          <a:p>
            <a:r>
              <a:rPr lang="en-US" b="1">
                <a:latin typeface="Times" charset="0"/>
                <a:ea typeface="ＭＳ Ｐゴシック" charset="0"/>
                <a:cs typeface="ＭＳ Ｐゴシック" charset="0"/>
              </a:rPr>
              <a:t>////	Call it </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the message in a nutshell.</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  Question: what is the one single word that might characterize the message of each Gospel?</a:t>
            </a:r>
          </a:p>
          <a:p>
            <a:r>
              <a:rPr lang="en-US" b="1">
                <a:latin typeface="Times" charset="0"/>
                <a:ea typeface="ＭＳ Ｐゴシック" charset="0"/>
                <a:cs typeface="ＭＳ Ｐゴシック" charset="0"/>
              </a:rPr>
              <a:t>////	For MATTHEW...that book tells us what Jesus Christ SAID.</a:t>
            </a:r>
          </a:p>
          <a:p>
            <a:r>
              <a:rPr lang="en-US" b="1">
                <a:latin typeface="Times" charset="0"/>
                <a:ea typeface="ＭＳ Ｐゴシック" charset="0"/>
                <a:cs typeface="ＭＳ Ｐゴシック" charset="0"/>
              </a:rPr>
              <a:t>////	MARK tells us what He DID.</a:t>
            </a:r>
          </a:p>
          <a:p>
            <a:r>
              <a:rPr lang="en-US" b="1">
                <a:latin typeface="Times" charset="0"/>
                <a:ea typeface="ＭＳ Ｐゴシック" charset="0"/>
                <a:cs typeface="ＭＳ Ｐゴシック" charset="0"/>
              </a:rPr>
              <a:t>////	LUKE shows us clearly what the Messiah FELT.</a:t>
            </a:r>
          </a:p>
          <a:p>
            <a:r>
              <a:rPr lang="en-US" b="1">
                <a:latin typeface="Times" charset="0"/>
                <a:ea typeface="ＭＳ Ｐゴシック" charset="0"/>
                <a:cs typeface="ＭＳ Ｐゴシック" charset="0"/>
              </a:rPr>
              <a:t>////	And JOHN, with enormous clarity, tells us what Christ MEANT!</a:t>
            </a:r>
          </a:p>
          <a:p>
            <a:r>
              <a:rPr lang="en-US" b="1">
                <a:latin typeface="Times" charset="0"/>
                <a:ea typeface="ＭＳ Ｐゴシック" charset="0"/>
                <a:cs typeface="ＭＳ Ｐゴシック" charset="0"/>
              </a:rPr>
              <a:t>What he SAID...what He DID...what He FELT...and what He MEANT!</a:t>
            </a:r>
          </a:p>
          <a:p>
            <a:r>
              <a:rPr lang="en-US" b="1">
                <a:latin typeface="Times" charset="0"/>
                <a:ea typeface="ＭＳ Ｐゴシック" charset="0"/>
                <a:cs typeface="ＭＳ Ｐゴシック" charset="0"/>
              </a:rPr>
              <a:t>These single-word ideas help us to tightly focus on the remarkable differences that exist among the Gospel writings.  For many Bible readers, such distinctives are unfamiliar territory.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6723"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Now comes that word that</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a strange one to many...</a:t>
            </a:r>
          </a:p>
          <a:p>
            <a:r>
              <a:rPr lang="en-US" b="1">
                <a:latin typeface="Times" charset="0"/>
                <a:ea typeface="ＭＳ Ｐゴシック" charset="0"/>
                <a:cs typeface="ＭＳ Ｐゴシック" charset="0"/>
              </a:rPr>
              <a:t>////	SYNOPTIC…meaning…</a:t>
            </a:r>
          </a:p>
          <a:p>
            <a:r>
              <a:rPr lang="en-US" b="1">
                <a:latin typeface="Times" charset="0"/>
                <a:ea typeface="ＭＳ Ｐゴシック" charset="0"/>
                <a:cs typeface="ＭＳ Ｐゴシック" charset="0"/>
              </a:rPr>
              <a:t>////	… </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TO SEE TOGETHER</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…add these words to that triangle shape on your study help.</a:t>
            </a:r>
          </a:p>
          <a:p>
            <a:r>
              <a:rPr lang="en-US" b="1">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000000"/>
              </a:solidFill>
              <a:latin typeface="Times New Roman" charset="0"/>
            </a:endParaRPr>
          </a:p>
        </p:txBody>
      </p:sp>
      <p:sp>
        <p:nvSpPr>
          <p:cNvPr id="19353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b="1">
                <a:latin typeface="Times" charset="0"/>
                <a:ea typeface="ＭＳ Ｐゴシック" charset="0"/>
                <a:cs typeface="ＭＳ Ｐゴシック" charset="0"/>
              </a:rPr>
              <a:t>Follow the arrows as they link together the gospels of MATTHEW, MARK and LUKE.  Again…you</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1">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endParaRPr lang="en-US" b="1">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673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lstStyle/>
          <a:p>
            <a:pPr eaLnBrk="1" hangingPunct="1"/>
            <a:r>
              <a:rPr lang="en-US" b="1" dirty="0">
                <a:latin typeface="Times" charset="0"/>
                <a:ea typeface="ＭＳ Ｐゴシック" charset="0"/>
                <a:cs typeface="ＭＳ Ｐゴシック" charset="0"/>
              </a:rPr>
              <a:t>Each of the Gospels say things that the others don</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t... </a:t>
            </a:r>
          </a:p>
          <a:p>
            <a:pPr eaLnBrk="1" hangingPunct="1"/>
            <a:r>
              <a:rPr lang="en-US" b="1" dirty="0">
                <a:latin typeface="Times" charset="0"/>
                <a:ea typeface="ＭＳ Ｐゴシック" charset="0"/>
                <a:cs typeface="ＭＳ Ｐゴシック" charset="0"/>
              </a:rPr>
              <a:t>////    MATTHEW was believed by the early church to have written first...</a:t>
            </a:r>
          </a:p>
          <a:p>
            <a:pPr eaLnBrk="1" hangingPunct="1"/>
            <a:r>
              <a:rPr lang="en-US" b="1" dirty="0">
                <a:latin typeface="Times" charset="0"/>
                <a:ea typeface="ＭＳ Ｐゴシック" charset="0"/>
                <a:cs typeface="ＭＳ Ｐゴシック" charset="0"/>
              </a:rPr>
              <a:t>////    MARK shares a lot of material with Matthew, such as Christ</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baptism and supper...</a:t>
            </a:r>
          </a:p>
          <a:p>
            <a:pPr eaLnBrk="1" hangingPunct="1"/>
            <a:r>
              <a:rPr lang="en-US" b="1" dirty="0">
                <a:latin typeface="Times" charset="0"/>
                <a:ea typeface="ＭＳ Ｐゴシック" charset="0"/>
                <a:cs typeface="ＭＳ Ｐゴシック" charset="0"/>
              </a:rPr>
              <a:t>////    LUKE also has much overlap with Matthew and Mark, such as Christ</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baptism and supper—but only Matthew and Luke record Christ</a:t>
            </a:r>
            <a:r>
              <a:rPr lang="fr-FR"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birth and genealogy.  However, the fourth… </a:t>
            </a:r>
          </a:p>
          <a:p>
            <a:pPr eaLnBrk="1" hangingPunct="1"/>
            <a:r>
              <a:rPr lang="en-US" b="1" dirty="0">
                <a:latin typeface="Times" charset="0"/>
                <a:ea typeface="ＭＳ Ｐゴシック" charset="0"/>
                <a:cs typeface="ＭＳ Ｐゴシック" charset="0"/>
              </a:rPr>
              <a:t>////   JOHN, stands alone in terms of its material.  Only 8% of it repeats stories from the others—such as the feeding of the 5000, and, of course, His death and resurrection.</a:t>
            </a:r>
          </a:p>
          <a:p>
            <a:pPr eaLnBrk="1" hangingPunct="1"/>
            <a:r>
              <a:rPr lang="en-US" b="1" dirty="0">
                <a:latin typeface="Times" charset="0"/>
                <a:ea typeface="ＭＳ Ｐゴシック" charset="0"/>
                <a:cs typeface="ＭＳ Ｐゴシック" charset="0"/>
              </a:rPr>
              <a:t>////  But the remaining 92% of JOHN you will find only in JOHN.</a:t>
            </a:r>
          </a:p>
          <a:p>
            <a:pPr eaLnBrk="1" hangingPunct="1"/>
            <a:endParaRPr lang="en-US" b="1" dirty="0">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6E4D75-B857-624D-8BE0-0828C721B969}" type="slidenum">
              <a:rPr lang="en-US" sz="1200"/>
              <a:pPr eaLnBrk="1" hangingPunct="1"/>
              <a:t>2</a:t>
            </a:fld>
            <a:endParaRPr lang="en-US" sz="1200"/>
          </a:p>
        </p:txBody>
      </p:sp>
      <p:sp>
        <p:nvSpPr>
          <p:cNvPr id="140290" name="Rectangle 2"/>
          <p:cNvSpPr>
            <a:spLocks noGrp="1" noRot="1" noChangeAspect="1" noChangeArrowheads="1" noTextEdit="1"/>
          </p:cNvSpPr>
          <p:nvPr>
            <p:ph type="sldImg"/>
          </p:nvPr>
        </p:nvSpPr>
        <p:spPr>
          <a:xfrm>
            <a:off x="1143000" y="685800"/>
            <a:ext cx="4572000" cy="3429000"/>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ea typeface="ＭＳ Ｐゴシック" charset="0"/>
                <a:cs typeface="ＭＳ Ｐゴシック" charset="0"/>
              </a:rPr>
              <a:t>What overall observations can you make in your small group for the NT?</a:t>
            </a:r>
          </a:p>
          <a:p>
            <a:pPr eaLnBrk="1" hangingPunct="1"/>
            <a:r>
              <a:rPr lang="en-US" sz="2000" dirty="0">
                <a:ea typeface="ＭＳ Ｐゴシック" charset="0"/>
                <a:cs typeface="ＭＳ Ｐゴシック" charset="0"/>
              </a:rPr>
              <a:t>• There are 5 parts to the NT (grouped by category)</a:t>
            </a:r>
          </a:p>
          <a:p>
            <a:pPr eaLnBrk="1" hangingPunct="1"/>
            <a:r>
              <a:rPr lang="en-US" sz="2000" dirty="0">
                <a:ea typeface="ＭＳ Ｐゴシック" charset="0"/>
                <a:cs typeface="ＭＳ Ｐゴシック" charset="0"/>
              </a:rPr>
              <a:t>• 4 versions of Christ</a:t>
            </a:r>
            <a:r>
              <a:rPr lang="uk-UA" altLang="ja-JP" sz="2000" dirty="0">
                <a:ea typeface="ＭＳ Ｐゴシック" charset="0"/>
                <a:cs typeface="ＭＳ Ｐゴシック" charset="0"/>
              </a:rPr>
              <a:t>'</a:t>
            </a:r>
            <a:r>
              <a:rPr lang="en-US" altLang="ja-JP" sz="2000" dirty="0">
                <a:ea typeface="ＭＳ Ｐゴシック" charset="0"/>
                <a:cs typeface="ＭＳ Ｐゴシック" charset="0"/>
              </a:rPr>
              <a:t>s life but only one of the church</a:t>
            </a:r>
          </a:p>
          <a:p>
            <a:pPr eaLnBrk="1" hangingPunct="1"/>
            <a:r>
              <a:rPr lang="en-US" sz="2000" dirty="0">
                <a:ea typeface="ＭＳ Ｐゴシック" charset="0"/>
                <a:cs typeface="ＭＳ Ｐゴシック" charset="0"/>
              </a:rPr>
              <a:t>• Most the NT are letters (especially by Paul)</a:t>
            </a:r>
          </a:p>
          <a:p>
            <a:pPr eaLnBrk="1" hangingPunct="1"/>
            <a:r>
              <a:rPr lang="en-US" sz="2000" dirty="0">
                <a:ea typeface="ＭＳ Ｐゴシック" charset="0"/>
                <a:cs typeface="ＭＳ Ｐゴシック" charset="0"/>
              </a:rPr>
              <a:t>• 6 of Paul</a:t>
            </a:r>
            <a:r>
              <a:rPr lang="uk-UA" altLang="ja-JP" sz="2000" dirty="0">
                <a:ea typeface="ＭＳ Ｐゴシック" charset="0"/>
                <a:cs typeface="ＭＳ Ｐゴシック" charset="0"/>
              </a:rPr>
              <a:t>'</a:t>
            </a:r>
            <a:r>
              <a:rPr lang="en-US" altLang="ja-JP" sz="2000" dirty="0">
                <a:ea typeface="ＭＳ Ｐゴシック" charset="0"/>
                <a:cs typeface="ＭＳ Ｐゴシック" charset="0"/>
              </a:rPr>
              <a:t>s 13 letters are to people he wrote twice (follow-up for Cor., Thess., &amp; Tim.)</a:t>
            </a:r>
          </a:p>
          <a:p>
            <a:pPr eaLnBrk="1" hangingPunct="1"/>
            <a:r>
              <a:rPr lang="en-US" sz="2000" dirty="0">
                <a:ea typeface="ＭＳ Ｐゴシック" charset="0"/>
                <a:cs typeface="ＭＳ Ｐゴシック" charset="0"/>
              </a:rPr>
              <a:t>• 2 groupings (general epistles &amp; gospels) named after their authors while Paul</a:t>
            </a:r>
            <a:r>
              <a:rPr lang="uk-UA" altLang="ja-JP" sz="2000" dirty="0">
                <a:ea typeface="ＭＳ Ｐゴシック" charset="0"/>
                <a:cs typeface="ＭＳ Ｐゴシック" charset="0"/>
              </a:rPr>
              <a:t>'</a:t>
            </a:r>
            <a:r>
              <a:rPr lang="en-US" altLang="ja-JP" sz="2000" dirty="0">
                <a:ea typeface="ＭＳ Ｐゴシック" charset="0"/>
                <a:cs typeface="ＭＳ Ｐゴシック" charset="0"/>
              </a:rPr>
              <a:t>s after their recipients</a:t>
            </a:r>
            <a:endParaRPr lang="en-US" sz="2000"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92867"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So, in summation, then…John wrote to UNBELIEVERS THROUGH THAT NEW ORGANISM, THE CHURCH, envisioning Christ as God Himself…</a:t>
            </a:r>
          </a:p>
          <a:p>
            <a:r>
              <a:rPr lang="en-US" b="1">
                <a:latin typeface="Times" charset="0"/>
                <a:ea typeface="ＭＳ Ｐゴシック" charset="0"/>
                <a:cs typeface="ＭＳ Ｐゴシック" charset="0"/>
              </a:rPr>
              <a:t>But what did John SAY that Jesus meant in his preaching? </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a:ln>
            <a:miter lim="800000"/>
            <a:headEnd/>
            <a:tailEnd/>
          </a:ln>
        </p:spPr>
        <p:txBody>
          <a:bodyPr/>
          <a:lstStyle/>
          <a:p>
            <a:fld id="{E1D5FED0-7229-4A09-9BC9-FB0F24D44700}" type="slidenum">
              <a:rPr lang="en-GB">
                <a:solidFill>
                  <a:prstClr val="white"/>
                </a:solidFill>
                <a:latin typeface="Calibri"/>
              </a:rPr>
              <a:pPr/>
              <a:t>24</a:t>
            </a:fld>
            <a:endParaRPr lang="en-GB">
              <a:solidFill>
                <a:prstClr val="white"/>
              </a:solidFill>
              <a:latin typeface="Calibri"/>
            </a:endParaRPr>
          </a:p>
        </p:txBody>
      </p:sp>
      <p:sp>
        <p:nvSpPr>
          <p:cNvPr id="15565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prstClr val="white"/>
              </a:solidFill>
              <a:latin typeface="Times New Roman" pitchFamily="18" charset="0"/>
              <a:ea typeface="MS PGothic" pitchFamily="34" charset="-128"/>
              <a:cs typeface="+mn-cs"/>
            </a:endParaRPr>
          </a:p>
        </p:txBody>
      </p:sp>
      <p:sp>
        <p:nvSpPr>
          <p:cNvPr id="155652" name="Text Box 2"/>
          <p:cNvSpPr>
            <a:spLocks noGrp="1" noChangeArrowheads="1"/>
          </p:cNvSpPr>
          <p:nvPr>
            <p:ph type="body"/>
          </p:nvPr>
        </p:nvSpPr>
        <p:spPr>
          <a:xfrm>
            <a:off x="914400" y="4343400"/>
            <a:ext cx="5029200" cy="4125913"/>
          </a:xfrm>
          <a:solidFill>
            <a:srgbClr val="FFFFFF"/>
          </a:solidFill>
          <a:ln w="9360">
            <a:solidFill>
              <a:srgbClr val="000000"/>
            </a:solidFill>
            <a:miter lim="800000"/>
            <a:headEnd/>
            <a:tailEnd/>
          </a:ln>
        </p:spPr>
        <p:txBody>
          <a:bodyPr wrap="none" anchor="ctr"/>
          <a:lstStyle/>
          <a:p>
            <a:endParaRPr lang="en-US">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7"/>
          <p:cNvSpPr>
            <a:spLocks noGrp="1" noChangeArrowheads="1"/>
          </p:cNvSpPr>
          <p:nvPr>
            <p:ph type="sldNum" sz="quarter"/>
          </p:nvPr>
        </p:nvSpPr>
        <p:spPr>
          <a:noFill/>
          <a:ln>
            <a:miter lim="800000"/>
            <a:headEnd/>
            <a:tailEnd/>
          </a:ln>
        </p:spPr>
        <p:txBody>
          <a:bodyPr/>
          <a:lstStyle/>
          <a:p>
            <a:fld id="{1253ECE3-309B-435B-B8E9-08BA5A72BC68}" type="slidenum">
              <a:rPr lang="en-GB">
                <a:solidFill>
                  <a:prstClr val="white"/>
                </a:solidFill>
                <a:latin typeface="Calibri"/>
              </a:rPr>
              <a:pPr/>
              <a:t>25</a:t>
            </a:fld>
            <a:endParaRPr lang="en-GB">
              <a:solidFill>
                <a:prstClr val="white"/>
              </a:solidFill>
              <a:latin typeface="Calibri"/>
            </a:endParaRPr>
          </a:p>
        </p:txBody>
      </p:sp>
      <p:sp>
        <p:nvSpPr>
          <p:cNvPr id="15667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prstClr val="white"/>
              </a:solidFill>
              <a:latin typeface="Times New Roman" pitchFamily="18" charset="0"/>
              <a:ea typeface="MS PGothic" pitchFamily="34" charset="-128"/>
              <a:cs typeface="+mn-cs"/>
            </a:endParaRPr>
          </a:p>
        </p:txBody>
      </p:sp>
      <p:sp>
        <p:nvSpPr>
          <p:cNvPr id="156676" name="Text Box 2"/>
          <p:cNvSpPr>
            <a:spLocks noGrp="1" noChangeArrowheads="1"/>
          </p:cNvSpPr>
          <p:nvPr>
            <p:ph type="body"/>
          </p:nvPr>
        </p:nvSpPr>
        <p:spPr>
          <a:xfrm>
            <a:off x="914400" y="4343400"/>
            <a:ext cx="5029200" cy="4125913"/>
          </a:xfrm>
          <a:solidFill>
            <a:srgbClr val="FFFFFF"/>
          </a:solidFill>
          <a:ln w="9360">
            <a:solidFill>
              <a:srgbClr val="000000"/>
            </a:solidFill>
            <a:miter lim="800000"/>
            <a:headEnd/>
            <a:tailEnd/>
          </a:ln>
        </p:spPr>
        <p:txBody>
          <a:bodyPr wrap="none" anchor="ctr"/>
          <a:lstStyle/>
          <a:p>
            <a:endParaRPr 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7"/>
          <p:cNvSpPr>
            <a:spLocks noGrp="1" noChangeArrowheads="1"/>
          </p:cNvSpPr>
          <p:nvPr>
            <p:ph type="sldNum" sz="quarter"/>
          </p:nvPr>
        </p:nvSpPr>
        <p:spPr>
          <a:noFill/>
          <a:ln>
            <a:miter lim="800000"/>
            <a:headEnd/>
            <a:tailEnd/>
          </a:ln>
        </p:spPr>
        <p:txBody>
          <a:bodyPr/>
          <a:lstStyle/>
          <a:p>
            <a:fld id="{226BDC2C-922C-4787-9CB2-FECE8E52A0CF}" type="slidenum">
              <a:rPr lang="en-GB">
                <a:solidFill>
                  <a:prstClr val="white"/>
                </a:solidFill>
                <a:latin typeface="Calibri"/>
              </a:rPr>
              <a:pPr/>
              <a:t>26</a:t>
            </a:fld>
            <a:endParaRPr lang="en-GB">
              <a:solidFill>
                <a:prstClr val="white"/>
              </a:solidFill>
              <a:latin typeface="Calibri"/>
            </a:endParaRPr>
          </a:p>
        </p:txBody>
      </p:sp>
      <p:sp>
        <p:nvSpPr>
          <p:cNvPr id="15769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prstClr val="white"/>
              </a:solidFill>
              <a:latin typeface="Times New Roman" pitchFamily="18" charset="0"/>
              <a:ea typeface="MS PGothic" pitchFamily="34" charset="-128"/>
              <a:cs typeface="+mn-cs"/>
            </a:endParaRPr>
          </a:p>
        </p:txBody>
      </p:sp>
      <p:sp>
        <p:nvSpPr>
          <p:cNvPr id="157700" name="Text Box 2"/>
          <p:cNvSpPr>
            <a:spLocks noGrp="1" noChangeArrowheads="1"/>
          </p:cNvSpPr>
          <p:nvPr>
            <p:ph type="body"/>
          </p:nvPr>
        </p:nvSpPr>
        <p:spPr>
          <a:xfrm>
            <a:off x="914400" y="4343400"/>
            <a:ext cx="5029200" cy="4125913"/>
          </a:xfrm>
          <a:solidFill>
            <a:srgbClr val="FFFFFF"/>
          </a:solidFill>
          <a:ln w="9360">
            <a:solidFill>
              <a:srgbClr val="000000"/>
            </a:solidFill>
            <a:miter lim="800000"/>
            <a:headEnd/>
            <a:tailEnd/>
          </a:ln>
        </p:spPr>
        <p:txBody>
          <a:bodyPr wrap="none" anchor="ctr"/>
          <a:lstStyle/>
          <a:p>
            <a:endParaRPr 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p:cNvSpPr>
            <a:spLocks noGrp="1" noChangeArrowheads="1"/>
          </p:cNvSpPr>
          <p:nvPr>
            <p:ph type="sldNum" sz="quarter"/>
          </p:nvPr>
        </p:nvSpPr>
        <p:spPr>
          <a:noFill/>
          <a:ln>
            <a:miter lim="800000"/>
            <a:headEnd/>
            <a:tailEnd/>
          </a:ln>
        </p:spPr>
        <p:txBody>
          <a:bodyPr/>
          <a:lstStyle/>
          <a:p>
            <a:fld id="{97F8C8BD-CDB2-4D30-B633-41E29E4D8B77}" type="slidenum">
              <a:rPr lang="en-GB">
                <a:solidFill>
                  <a:prstClr val="white"/>
                </a:solidFill>
                <a:latin typeface="Calibri"/>
              </a:rPr>
              <a:pPr/>
              <a:t>27</a:t>
            </a:fld>
            <a:endParaRPr lang="en-GB">
              <a:solidFill>
                <a:prstClr val="white"/>
              </a:solidFill>
              <a:latin typeface="Calibri"/>
            </a:endParaRPr>
          </a:p>
        </p:txBody>
      </p:sp>
      <p:sp>
        <p:nvSpPr>
          <p:cNvPr id="1587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prstClr val="white"/>
              </a:solidFill>
              <a:latin typeface="Times New Roman" pitchFamily="18" charset="0"/>
              <a:ea typeface="MS PGothic" pitchFamily="34" charset="-128"/>
              <a:cs typeface="+mn-cs"/>
            </a:endParaRPr>
          </a:p>
        </p:txBody>
      </p:sp>
      <p:sp>
        <p:nvSpPr>
          <p:cNvPr id="158724" name="Text Box 2"/>
          <p:cNvSpPr>
            <a:spLocks noGrp="1" noChangeArrowheads="1"/>
          </p:cNvSpPr>
          <p:nvPr>
            <p:ph type="body"/>
          </p:nvPr>
        </p:nvSpPr>
        <p:spPr>
          <a:xfrm>
            <a:off x="914400" y="4343400"/>
            <a:ext cx="5029200" cy="4125913"/>
          </a:xfrm>
          <a:solidFill>
            <a:srgbClr val="FFFFFF"/>
          </a:solidFill>
          <a:ln w="9360">
            <a:solidFill>
              <a:srgbClr val="000000"/>
            </a:solidFill>
            <a:miter lim="800000"/>
            <a:headEnd/>
            <a:tailEnd/>
          </a:ln>
        </p:spPr>
        <p:txBody>
          <a:bodyPr wrap="none" anchor="ctr"/>
          <a:lstStyle/>
          <a:p>
            <a:endParaRPr lang="en-US">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E03352-5D80-CA4D-A1B3-C8C47B616678}" type="slidenum">
              <a:rPr lang="en-US" sz="1200">
                <a:solidFill>
                  <a:srgbClr val="000000"/>
                </a:solidFill>
                <a:latin typeface="Times New Roman" charset="0"/>
              </a:rPr>
              <a:pPr/>
              <a:t>28</a:t>
            </a:fld>
            <a:endParaRPr lang="en-US" sz="1200">
              <a:solidFill>
                <a:srgbClr val="000000"/>
              </a:solidFill>
              <a:latin typeface="Times New Roman" charset="0"/>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B97A24D5-4086-DC43-B78C-68D16467A459}" type="slidenum">
              <a:rPr lang="en-US" sz="1200">
                <a:solidFill>
                  <a:prstClr val="black"/>
                </a:solidFill>
              </a:rPr>
              <a:pPr eaLnBrk="1" hangingPunct="1"/>
              <a:t>29</a:t>
            </a:fld>
            <a:endParaRPr lang="en-US" sz="1200">
              <a:solidFill>
                <a:prstClr val="black"/>
              </a:solidFill>
            </a:endParaRPr>
          </a:p>
        </p:txBody>
      </p:sp>
      <p:sp>
        <p:nvSpPr>
          <p:cNvPr id="196610" name="Rectangle 2"/>
          <p:cNvSpPr>
            <a:spLocks noGrp="1" noRot="1" noChangeAspect="1" noChangeArrowheads="1" noTextEdit="1"/>
          </p:cNvSpPr>
          <p:nvPr>
            <p:ph type="sldImg"/>
          </p:nvPr>
        </p:nvSpPr>
        <p:spPr>
          <a:solidFill>
            <a:srgbClr val="FFFFFF"/>
          </a:solidFill>
          <a:ln/>
        </p:spPr>
      </p:sp>
      <p:sp>
        <p:nvSpPr>
          <p:cNvPr id="196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B77F282-14F6-3743-A6CB-6028D7E8799E}" type="slidenum">
              <a:rPr lang="en-US" sz="1200">
                <a:solidFill>
                  <a:prstClr val="black"/>
                </a:solidFill>
              </a:rPr>
              <a:pPr eaLnBrk="1" hangingPunct="1"/>
              <a:t>30</a:t>
            </a:fld>
            <a:endParaRPr lang="en-US" sz="1200">
              <a:solidFill>
                <a:prstClr val="black"/>
              </a:solidFill>
            </a:endParaRPr>
          </a:p>
        </p:txBody>
      </p:sp>
      <p:sp>
        <p:nvSpPr>
          <p:cNvPr id="198658" name="Rectangle 2"/>
          <p:cNvSpPr>
            <a:spLocks noGrp="1" noRot="1" noChangeAspect="1" noChangeArrowheads="1" noTextEdit="1"/>
          </p:cNvSpPr>
          <p:nvPr>
            <p:ph type="sldImg"/>
          </p:nvPr>
        </p:nvSpPr>
        <p:spPr>
          <a:solidFill>
            <a:srgbClr val="FFFFFF"/>
          </a:solidFill>
          <a:ln/>
        </p:spPr>
      </p:sp>
      <p:sp>
        <p:nvSpPr>
          <p:cNvPr id="198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a:solidFill>
                <a:srgbClr val="000000"/>
              </a:solidFill>
              <a:latin typeface="Times New Roman" charset="0"/>
            </a:endParaRPr>
          </a:p>
        </p:txBody>
      </p:sp>
      <p:sp>
        <p:nvSpPr>
          <p:cNvPr id="207875"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pPr>
            <a:r>
              <a:rPr lang="en-US" b="1">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1">
                <a:latin typeface="Times" charset="0"/>
                <a:ea typeface="ＭＳ Ｐゴシック" charset="0"/>
                <a:cs typeface="ＭＳ Ｐゴシック" charset="0"/>
              </a:rPr>
              <a:t>////	MATTHEW…composed sometime during the A.D. 40s…</a:t>
            </a:r>
          </a:p>
          <a:p>
            <a:pPr>
              <a:spcBef>
                <a:spcPct val="0"/>
              </a:spcBef>
            </a:pPr>
            <a:r>
              <a:rPr lang="en-US" b="1">
                <a:latin typeface="Times" charset="0"/>
                <a:ea typeface="ＭＳ Ｐゴシック" charset="0"/>
                <a:cs typeface="ＭＳ Ｐゴシック" charset="0"/>
              </a:rPr>
              <a:t>////	LUKE is suggested as next, between the years A.D. 57 and 59 A.D…</a:t>
            </a:r>
          </a:p>
          <a:p>
            <a:pPr>
              <a:spcBef>
                <a:spcPct val="0"/>
              </a:spcBef>
            </a:pPr>
            <a:r>
              <a:rPr lang="en-US" b="1">
                <a:latin typeface="Times" charset="0"/>
                <a:ea typeface="ＭＳ Ｐゴシック" charset="0"/>
                <a:cs typeface="ＭＳ Ｐゴシック" charset="0"/>
              </a:rPr>
              <a:t>////	Mark…in the next decade…between 64 and 68…</a:t>
            </a:r>
          </a:p>
          <a:p>
            <a:pPr>
              <a:spcBef>
                <a:spcPct val="0"/>
              </a:spcBef>
            </a:pPr>
            <a:r>
              <a:rPr lang="en-US" b="1">
                <a:latin typeface="Times" charset="0"/>
                <a:ea typeface="ＭＳ Ｐゴシック" charset="0"/>
                <a:cs typeface="ＭＳ Ｐゴシック" charset="0"/>
              </a:rPr>
              <a:t>////	and finally…John</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5938" name="Rectangle 10"/>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23900" algn="l"/>
                <a:tab pos="1447800" algn="l"/>
                <a:tab pos="2171700" algn="l"/>
                <a:tab pos="2895600" algn="l"/>
              </a:tabLst>
              <a:defRPr sz="2600">
                <a:solidFill>
                  <a:schemeClr val="bg1"/>
                </a:solidFill>
                <a:latin typeface="Times New Roman" charset="0"/>
                <a:ea typeface="ＭＳ Ｐゴシック" charset="0"/>
                <a:cs typeface="ＭＳ Ｐゴシック" charset="0"/>
              </a:defRPr>
            </a:lvl1pPr>
            <a:lvl2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2pPr>
            <a:lvl3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3pPr>
            <a:lvl4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4pPr>
            <a:lvl5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9pPr>
          </a:lstStyle>
          <a:p>
            <a:pPr eaLnBrk="1" hangingPunct="1">
              <a:defRPr/>
            </a:pPr>
            <a:fld id="{566B7DAD-D254-CB49-8F73-F11C680C9158}" type="slidenum">
              <a:rPr lang="en-US" sz="1200" smtClean="0">
                <a:solidFill>
                  <a:srgbClr val="000000"/>
                </a:solidFill>
                <a:cs typeface="Lucida Sans Unicode" charset="0"/>
              </a:rPr>
              <a:pPr eaLnBrk="1" hangingPunct="1">
                <a:defRPr/>
              </a:pPr>
              <a:t>32</a:t>
            </a:fld>
            <a:endParaRPr lang="en-US" sz="1200">
              <a:solidFill>
                <a:srgbClr val="000000"/>
              </a:solidFill>
              <a:cs typeface="Lucida Sans Unicode" charset="0"/>
            </a:endParaRPr>
          </a:p>
        </p:txBody>
      </p:sp>
      <p:sp>
        <p:nvSpPr>
          <p:cNvPr id="295939"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r" defTabSz="457200" eaLnBrk="1" hangingPunct="1">
              <a:buSzPct val="100000"/>
              <a:defRPr/>
            </a:pPr>
            <a:fld id="{4868EE23-19A7-1E40-BA54-F6A52AD86A8C}" type="slidenum">
              <a:rPr lang="en-US" sz="1200" smtClean="0">
                <a:solidFill>
                  <a:srgbClr val="FFFFFF"/>
                </a:solidFill>
              </a:rPr>
              <a:pPr algn="r" defTabSz="457200" eaLnBrk="1" hangingPunct="1">
                <a:buSzPct val="100000"/>
                <a:defRPr/>
              </a:pPr>
              <a:t>32</a:t>
            </a:fld>
            <a:endParaRPr lang="en-US" sz="1200">
              <a:solidFill>
                <a:srgbClr val="FFFFFF"/>
              </a:solidFill>
            </a:endParaRPr>
          </a:p>
        </p:txBody>
      </p:sp>
      <p:sp>
        <p:nvSpPr>
          <p:cNvPr id="807940" name="Rectangle 2"/>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7941" name="Rectangle 3"/>
          <p:cNvSpPr>
            <a:spLocks noGrp="1" noChangeArrowheads="1"/>
          </p:cNvSpPr>
          <p:nvPr>
            <p:ph type="body" idx="1"/>
          </p:nvPr>
        </p:nvSpPr>
        <p:spPr>
          <a:xfrm>
            <a:off x="914400" y="4343400"/>
            <a:ext cx="5029200" cy="4114800"/>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7B4B0D2-2D14-E54B-A3E3-27E32F5DDDE4}" type="slidenum">
              <a:rPr lang="en-US" sz="1200">
                <a:solidFill>
                  <a:srgbClr val="000000"/>
                </a:solidFill>
              </a:rPr>
              <a:pPr eaLnBrk="1" hangingPunct="1"/>
              <a:t>4</a:t>
            </a:fld>
            <a:endParaRPr lang="en-US" sz="1200">
              <a:solidFill>
                <a:srgbClr val="000000"/>
              </a:solidFill>
            </a:endParaRPr>
          </a:p>
        </p:txBody>
      </p:sp>
      <p:sp>
        <p:nvSpPr>
          <p:cNvPr id="114690"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Paul’s letters to churches in the left pillar all fit into Acts.</a:t>
            </a:r>
          </a:p>
          <a:p>
            <a:pPr eaLnBrk="1" hangingPunct="1">
              <a:defRPr/>
            </a:pPr>
            <a:r>
              <a:rPr lang="en-US" sz="1050" dirty="0"/>
              <a:t>Paul didn’t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All General Epistles were written after Acts except James.</a:t>
            </a:r>
          </a:p>
          <a:p>
            <a:pPr eaLnBrk="1" hangingPunct="1">
              <a:defRPr/>
            </a:pPr>
            <a:r>
              <a:rPr lang="en-US" sz="1050" dirty="0"/>
              <a:t>Each of the 2 pillars also have a foundational book: Romans &amp; Hebrews (also their longest)</a:t>
            </a:r>
          </a:p>
          <a:p>
            <a:pPr eaLnBrk="1" hangingPunct="1">
              <a:defRPr/>
            </a:pPr>
            <a:r>
              <a:rPr lang="en-US" sz="1050" dirty="0"/>
              <a:t>Both pillars also end up in books that primarily deal with eschatology</a:t>
            </a:r>
          </a:p>
          <a:p>
            <a:pPr eaLnBrk="1" hangingPunct="1">
              <a:defRPr/>
            </a:pPr>
            <a:r>
              <a:rPr lang="en-US" sz="1050" dirty="0"/>
              <a:t>Instruction to the leaders comprise only 4 books </a:t>
            </a:r>
          </a:p>
          <a:p>
            <a:pPr eaLnBrk="1" hangingPunct="1">
              <a:defRPr/>
            </a:pPr>
            <a:r>
              <a:rPr lang="en-US" sz="1050" dirty="0"/>
              <a:t>Only 4 NT books are written to an individual</a:t>
            </a:r>
          </a:p>
          <a:p>
            <a:pPr eaLnBrk="1" hangingPunct="1">
              <a:defRPr/>
            </a:pPr>
            <a:r>
              <a:rPr lang="en-US" sz="1050" dirty="0"/>
              <a:t>i.e., the NT is written not to leaders primarily but to the average Christian</a:t>
            </a:r>
          </a:p>
          <a:p>
            <a:pPr eaLnBrk="1" hangingPunct="1">
              <a:defRPr/>
            </a:pPr>
            <a:r>
              <a:rPr lang="en-US" sz="1050" dirty="0"/>
              <a:t>Each 1</a:t>
            </a:r>
            <a:r>
              <a:rPr lang="en-US" sz="1050" baseline="30000" dirty="0"/>
              <a:t>st</a:t>
            </a:r>
            <a:r>
              <a:rPr lang="en-US" sz="1050" dirty="0"/>
              <a:t> book of multiple (1-2 </a:t>
            </a:r>
            <a:r>
              <a:rPr lang="en-US" sz="1050" dirty="0" err="1"/>
              <a:t>Cor</a:t>
            </a:r>
            <a:r>
              <a:rPr lang="en-US" sz="1050" dirty="0"/>
              <a:t>, 1-2 </a:t>
            </a:r>
            <a:r>
              <a:rPr lang="en-US" sz="1050" dirty="0" err="1"/>
              <a:t>Thess</a:t>
            </a:r>
            <a:r>
              <a:rPr lang="en-US" sz="1050" dirty="0"/>
              <a:t>, etc.) is longer &amp; more significant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2" name="Rectangle 10"/>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23900" algn="l"/>
                <a:tab pos="1447800" algn="l"/>
                <a:tab pos="2171700" algn="l"/>
                <a:tab pos="2895600" algn="l"/>
              </a:tabLst>
              <a:defRPr sz="2600">
                <a:solidFill>
                  <a:schemeClr val="bg1"/>
                </a:solidFill>
                <a:latin typeface="Times New Roman" charset="0"/>
                <a:ea typeface="ＭＳ Ｐゴシック" charset="0"/>
                <a:cs typeface="ＭＳ Ｐゴシック" charset="0"/>
              </a:defRPr>
            </a:lvl1pPr>
            <a:lvl2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2pPr>
            <a:lvl3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3pPr>
            <a:lvl4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4pPr>
            <a:lvl5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9pPr>
          </a:lstStyle>
          <a:p>
            <a:pPr eaLnBrk="1" hangingPunct="1">
              <a:defRPr/>
            </a:pPr>
            <a:fld id="{FEF13285-AE78-9943-80EA-519EC1BA92F5}" type="slidenum">
              <a:rPr lang="en-US" sz="1200" smtClean="0">
                <a:solidFill>
                  <a:srgbClr val="000000"/>
                </a:solidFill>
                <a:cs typeface="Lucida Sans Unicode" charset="0"/>
              </a:rPr>
              <a:pPr eaLnBrk="1" hangingPunct="1">
                <a:defRPr/>
              </a:pPr>
              <a:t>33</a:t>
            </a:fld>
            <a:endParaRPr lang="en-US" sz="1200">
              <a:solidFill>
                <a:srgbClr val="000000"/>
              </a:solidFill>
              <a:cs typeface="Lucida Sans Unicode" charset="0"/>
            </a:endParaRPr>
          </a:p>
        </p:txBody>
      </p:sp>
      <p:sp>
        <p:nvSpPr>
          <p:cNvPr id="29696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r" defTabSz="457200" eaLnBrk="1" hangingPunct="1">
              <a:buSzPct val="100000"/>
              <a:defRPr/>
            </a:pPr>
            <a:fld id="{1F607F46-DEB4-C04E-ADAD-52FEB0C70451}" type="slidenum">
              <a:rPr lang="en-US" sz="1200" smtClean="0">
                <a:solidFill>
                  <a:srgbClr val="FFFFFF"/>
                </a:solidFill>
              </a:rPr>
              <a:pPr algn="r" defTabSz="457200" eaLnBrk="1" hangingPunct="1">
                <a:buSzPct val="100000"/>
                <a:defRPr/>
              </a:pPr>
              <a:t>33</a:t>
            </a:fld>
            <a:endParaRPr lang="en-US" sz="1200">
              <a:solidFill>
                <a:srgbClr val="FFFFFF"/>
              </a:solidFill>
            </a:endParaRPr>
          </a:p>
        </p:txBody>
      </p:sp>
      <p:sp>
        <p:nvSpPr>
          <p:cNvPr id="809988" name="Rectangle 2"/>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989" name="Rectangle 3"/>
          <p:cNvSpPr>
            <a:spLocks noGrp="1" noChangeArrowheads="1"/>
          </p:cNvSpPr>
          <p:nvPr>
            <p:ph type="body" idx="1"/>
          </p:nvPr>
        </p:nvSpPr>
        <p:spPr>
          <a:xfrm>
            <a:off x="914400" y="4343400"/>
            <a:ext cx="5029200" cy="4114800"/>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986" name="Rectangle 10"/>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23900" algn="l"/>
                <a:tab pos="1447800" algn="l"/>
                <a:tab pos="2171700" algn="l"/>
                <a:tab pos="2895600" algn="l"/>
              </a:tabLst>
              <a:defRPr sz="2600">
                <a:solidFill>
                  <a:schemeClr val="bg1"/>
                </a:solidFill>
                <a:latin typeface="Times New Roman" charset="0"/>
                <a:ea typeface="ＭＳ Ｐゴシック" charset="0"/>
                <a:cs typeface="ＭＳ Ｐゴシック" charset="0"/>
              </a:defRPr>
            </a:lvl1pPr>
            <a:lvl2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2pPr>
            <a:lvl3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3pPr>
            <a:lvl4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4pPr>
            <a:lvl5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9pPr>
          </a:lstStyle>
          <a:p>
            <a:pPr eaLnBrk="1" hangingPunct="1">
              <a:defRPr/>
            </a:pPr>
            <a:fld id="{DB6AB82E-0896-1E40-AE5B-377B4FEFF6C9}" type="slidenum">
              <a:rPr lang="en-US" sz="1200" smtClean="0">
                <a:solidFill>
                  <a:srgbClr val="000000"/>
                </a:solidFill>
                <a:cs typeface="Lucida Sans Unicode" charset="0"/>
              </a:rPr>
              <a:pPr eaLnBrk="1" hangingPunct="1">
                <a:defRPr/>
              </a:pPr>
              <a:t>34</a:t>
            </a:fld>
            <a:endParaRPr lang="en-US" sz="1200">
              <a:solidFill>
                <a:srgbClr val="000000"/>
              </a:solidFill>
              <a:cs typeface="Lucida Sans Unicode" charset="0"/>
            </a:endParaRPr>
          </a:p>
        </p:txBody>
      </p:sp>
      <p:sp>
        <p:nvSpPr>
          <p:cNvPr id="29798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r" defTabSz="457200" eaLnBrk="1" hangingPunct="1">
              <a:buSzPct val="100000"/>
              <a:defRPr/>
            </a:pPr>
            <a:fld id="{FDBE5479-F0D5-7341-ABF0-C165C0445797}" type="slidenum">
              <a:rPr lang="en-US" sz="1200" smtClean="0">
                <a:solidFill>
                  <a:srgbClr val="FFFFFF"/>
                </a:solidFill>
              </a:rPr>
              <a:pPr algn="r" defTabSz="457200" eaLnBrk="1" hangingPunct="1">
                <a:buSzPct val="100000"/>
                <a:defRPr/>
              </a:pPr>
              <a:t>34</a:t>
            </a:fld>
            <a:endParaRPr lang="en-US" sz="1200">
              <a:solidFill>
                <a:srgbClr val="FFFFFF"/>
              </a:solidFill>
            </a:endParaRPr>
          </a:p>
        </p:txBody>
      </p:sp>
      <p:sp>
        <p:nvSpPr>
          <p:cNvPr id="812036" name="Rectangle 2"/>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2037" name="Rectangle 3"/>
          <p:cNvSpPr>
            <a:spLocks noGrp="1" noChangeArrowheads="1"/>
          </p:cNvSpPr>
          <p:nvPr>
            <p:ph type="body" idx="1"/>
          </p:nvPr>
        </p:nvSpPr>
        <p:spPr>
          <a:xfrm>
            <a:off x="685800" y="4343400"/>
            <a:ext cx="5486400" cy="4114800"/>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Rectangle 10"/>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23900" algn="l"/>
                <a:tab pos="1447800" algn="l"/>
                <a:tab pos="2171700" algn="l"/>
                <a:tab pos="2895600" algn="l"/>
              </a:tabLst>
              <a:defRPr sz="2600">
                <a:solidFill>
                  <a:schemeClr val="bg1"/>
                </a:solidFill>
                <a:latin typeface="Times New Roman" charset="0"/>
                <a:ea typeface="ＭＳ Ｐゴシック" charset="0"/>
                <a:cs typeface="ＭＳ Ｐゴシック" charset="0"/>
              </a:defRPr>
            </a:lvl1pPr>
            <a:lvl2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2pPr>
            <a:lvl3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3pPr>
            <a:lvl4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4pPr>
            <a:lvl5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9pPr>
          </a:lstStyle>
          <a:p>
            <a:pPr eaLnBrk="1" hangingPunct="1">
              <a:defRPr/>
            </a:pPr>
            <a:fld id="{4A7C9487-8C57-2648-B989-BA873F43A24C}" type="slidenum">
              <a:rPr lang="en-US" sz="1200" smtClean="0">
                <a:solidFill>
                  <a:srgbClr val="000000"/>
                </a:solidFill>
                <a:cs typeface="Lucida Sans Unicode" charset="0"/>
              </a:rPr>
              <a:pPr eaLnBrk="1" hangingPunct="1">
                <a:defRPr/>
              </a:pPr>
              <a:t>35</a:t>
            </a:fld>
            <a:endParaRPr lang="en-US" sz="1200">
              <a:solidFill>
                <a:srgbClr val="000000"/>
              </a:solidFill>
              <a:cs typeface="Lucida Sans Unicode" charset="0"/>
            </a:endParaRPr>
          </a:p>
        </p:txBody>
      </p:sp>
      <p:sp>
        <p:nvSpPr>
          <p:cNvPr id="299011"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r" defTabSz="457200" eaLnBrk="1" hangingPunct="1">
              <a:buSzPct val="100000"/>
              <a:defRPr/>
            </a:pPr>
            <a:fld id="{7BA0E448-AB91-8F45-B4EA-7B90199134D0}" type="slidenum">
              <a:rPr lang="en-US" sz="1200" smtClean="0">
                <a:solidFill>
                  <a:srgbClr val="FFFFFF"/>
                </a:solidFill>
              </a:rPr>
              <a:pPr algn="r" defTabSz="457200" eaLnBrk="1" hangingPunct="1">
                <a:buSzPct val="100000"/>
                <a:defRPr/>
              </a:pPr>
              <a:t>35</a:t>
            </a:fld>
            <a:endParaRPr lang="en-US" sz="1200">
              <a:solidFill>
                <a:srgbClr val="FFFFFF"/>
              </a:solidFill>
            </a:endParaRPr>
          </a:p>
        </p:txBody>
      </p:sp>
      <p:sp>
        <p:nvSpPr>
          <p:cNvPr id="814084" name="Rectangle 2"/>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4085" name="Rectangle 3"/>
          <p:cNvSpPr>
            <a:spLocks noGrp="1" noChangeArrowheads="1"/>
          </p:cNvSpPr>
          <p:nvPr>
            <p:ph type="body" idx="1"/>
          </p:nvPr>
        </p:nvSpPr>
        <p:spPr>
          <a:xfrm>
            <a:off x="914400" y="4343400"/>
            <a:ext cx="5029200" cy="4114800"/>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0034" name="Rectangle 10"/>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23900" algn="l"/>
                <a:tab pos="1447800" algn="l"/>
                <a:tab pos="2171700" algn="l"/>
                <a:tab pos="2895600" algn="l"/>
              </a:tabLst>
              <a:defRPr sz="2600">
                <a:solidFill>
                  <a:schemeClr val="bg1"/>
                </a:solidFill>
                <a:latin typeface="Times New Roman" charset="0"/>
                <a:ea typeface="ＭＳ Ｐゴシック" charset="0"/>
                <a:cs typeface="ＭＳ Ｐゴシック" charset="0"/>
              </a:defRPr>
            </a:lvl1pPr>
            <a:lvl2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2pPr>
            <a:lvl3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3pPr>
            <a:lvl4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4pPr>
            <a:lvl5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9pPr>
          </a:lstStyle>
          <a:p>
            <a:pPr eaLnBrk="1" hangingPunct="1">
              <a:defRPr/>
            </a:pPr>
            <a:fld id="{135D24DD-45EA-894E-A1A1-FA5B87779AED}" type="slidenum">
              <a:rPr lang="en-US" sz="1200" smtClean="0">
                <a:solidFill>
                  <a:srgbClr val="000000"/>
                </a:solidFill>
                <a:cs typeface="Lucida Sans Unicode" charset="0"/>
              </a:rPr>
              <a:pPr eaLnBrk="1" hangingPunct="1">
                <a:defRPr/>
              </a:pPr>
              <a:t>36</a:t>
            </a:fld>
            <a:endParaRPr lang="en-US" sz="1200">
              <a:solidFill>
                <a:srgbClr val="000000"/>
              </a:solidFill>
              <a:cs typeface="Lucida Sans Unicode" charset="0"/>
            </a:endParaRPr>
          </a:p>
        </p:txBody>
      </p:sp>
      <p:sp>
        <p:nvSpPr>
          <p:cNvPr id="300035"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r" defTabSz="457200" eaLnBrk="1" hangingPunct="1">
              <a:buSzPct val="100000"/>
              <a:defRPr/>
            </a:pPr>
            <a:fld id="{7AA7B0D3-5386-D448-B4D9-CAB71C100562}" type="slidenum">
              <a:rPr lang="en-US" sz="1200" smtClean="0">
                <a:solidFill>
                  <a:srgbClr val="FFFFFF"/>
                </a:solidFill>
              </a:rPr>
              <a:pPr algn="r" defTabSz="457200" eaLnBrk="1" hangingPunct="1">
                <a:buSzPct val="100000"/>
                <a:defRPr/>
              </a:pPr>
              <a:t>36</a:t>
            </a:fld>
            <a:endParaRPr lang="en-US" sz="1200">
              <a:solidFill>
                <a:srgbClr val="FFFFFF"/>
              </a:solidFill>
            </a:endParaRPr>
          </a:p>
        </p:txBody>
      </p:sp>
      <p:sp>
        <p:nvSpPr>
          <p:cNvPr id="816132" name="Rectangle 2"/>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6133" name="Rectangle 3"/>
          <p:cNvSpPr>
            <a:spLocks noGrp="1" noChangeArrowheads="1"/>
          </p:cNvSpPr>
          <p:nvPr>
            <p:ph type="body" idx="1"/>
          </p:nvPr>
        </p:nvSpPr>
        <p:spPr>
          <a:xfrm>
            <a:off x="685800" y="4343400"/>
            <a:ext cx="5486400" cy="4114800"/>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Rectangle 10"/>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23900" algn="l"/>
                <a:tab pos="1447800" algn="l"/>
                <a:tab pos="2171700" algn="l"/>
                <a:tab pos="2895600" algn="l"/>
              </a:tabLst>
              <a:defRPr sz="2600">
                <a:solidFill>
                  <a:schemeClr val="bg1"/>
                </a:solidFill>
                <a:latin typeface="Times New Roman" charset="0"/>
                <a:ea typeface="ＭＳ Ｐゴシック" charset="0"/>
                <a:cs typeface="ＭＳ Ｐゴシック" charset="0"/>
              </a:defRPr>
            </a:lvl1pPr>
            <a:lvl2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2pPr>
            <a:lvl3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3pPr>
            <a:lvl4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4pPr>
            <a:lvl5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9pPr>
          </a:lstStyle>
          <a:p>
            <a:pPr eaLnBrk="1" hangingPunct="1">
              <a:defRPr/>
            </a:pPr>
            <a:fld id="{0AB13AFE-0E57-FB47-9633-838FA13DDD36}" type="slidenum">
              <a:rPr lang="en-US" sz="1200" smtClean="0">
                <a:solidFill>
                  <a:srgbClr val="000000"/>
                </a:solidFill>
                <a:cs typeface="Lucida Sans Unicode" charset="0"/>
              </a:rPr>
              <a:pPr eaLnBrk="1" hangingPunct="1">
                <a:defRPr/>
              </a:pPr>
              <a:t>37</a:t>
            </a:fld>
            <a:endParaRPr lang="en-US" sz="1200">
              <a:solidFill>
                <a:srgbClr val="000000"/>
              </a:solidFill>
              <a:cs typeface="Lucida Sans Unicode" charset="0"/>
            </a:endParaRPr>
          </a:p>
        </p:txBody>
      </p:sp>
      <p:sp>
        <p:nvSpPr>
          <p:cNvPr id="301059"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r" defTabSz="457200" eaLnBrk="1" hangingPunct="1">
              <a:buSzPct val="100000"/>
              <a:defRPr/>
            </a:pPr>
            <a:fld id="{12F6E1E3-D741-9146-8A4E-90A5C6F9E03B}" type="slidenum">
              <a:rPr lang="en-US" sz="1200" smtClean="0">
                <a:solidFill>
                  <a:srgbClr val="FFFFFF"/>
                </a:solidFill>
              </a:rPr>
              <a:pPr algn="r" defTabSz="457200" eaLnBrk="1" hangingPunct="1">
                <a:buSzPct val="100000"/>
                <a:defRPr/>
              </a:pPr>
              <a:t>37</a:t>
            </a:fld>
            <a:endParaRPr lang="en-US" sz="1200">
              <a:solidFill>
                <a:srgbClr val="FFFFFF"/>
              </a:solidFill>
            </a:endParaRPr>
          </a:p>
        </p:txBody>
      </p:sp>
      <p:sp>
        <p:nvSpPr>
          <p:cNvPr id="818180" name="Rectangle 2"/>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8181" name="Rectangle 3"/>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2082" name="Rectangle 10"/>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23900" algn="l"/>
                <a:tab pos="1447800" algn="l"/>
                <a:tab pos="2171700" algn="l"/>
                <a:tab pos="2895600" algn="l"/>
              </a:tabLst>
              <a:defRPr sz="2600">
                <a:solidFill>
                  <a:schemeClr val="bg1"/>
                </a:solidFill>
                <a:latin typeface="Times New Roman" charset="0"/>
                <a:ea typeface="ＭＳ Ｐゴシック" charset="0"/>
                <a:cs typeface="ＭＳ Ｐゴシック" charset="0"/>
              </a:defRPr>
            </a:lvl1pPr>
            <a:lvl2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2pPr>
            <a:lvl3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3pPr>
            <a:lvl4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4pPr>
            <a:lvl5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9pPr>
          </a:lstStyle>
          <a:p>
            <a:pPr eaLnBrk="1" hangingPunct="1">
              <a:defRPr/>
            </a:pPr>
            <a:fld id="{48090E0A-60AF-A249-AE2F-D1F678D2EA16}" type="slidenum">
              <a:rPr lang="en-US" sz="1200" smtClean="0">
                <a:solidFill>
                  <a:srgbClr val="000000"/>
                </a:solidFill>
                <a:cs typeface="Lucida Sans Unicode" charset="0"/>
              </a:rPr>
              <a:pPr eaLnBrk="1" hangingPunct="1">
                <a:defRPr/>
              </a:pPr>
              <a:t>38</a:t>
            </a:fld>
            <a:endParaRPr lang="en-US" sz="1200">
              <a:solidFill>
                <a:srgbClr val="000000"/>
              </a:solidFill>
              <a:cs typeface="Lucida Sans Unicode" charset="0"/>
            </a:endParaRPr>
          </a:p>
        </p:txBody>
      </p:sp>
      <p:sp>
        <p:nvSpPr>
          <p:cNvPr id="30208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r" defTabSz="457200" eaLnBrk="1" hangingPunct="1">
              <a:buSzPct val="100000"/>
              <a:defRPr/>
            </a:pPr>
            <a:fld id="{602DDD0C-2333-8943-A699-1A96B8C8B2C2}" type="slidenum">
              <a:rPr lang="en-US" sz="1200" smtClean="0">
                <a:solidFill>
                  <a:srgbClr val="FFFFFF"/>
                </a:solidFill>
              </a:rPr>
              <a:pPr algn="r" defTabSz="457200" eaLnBrk="1" hangingPunct="1">
                <a:buSzPct val="100000"/>
                <a:defRPr/>
              </a:pPr>
              <a:t>38</a:t>
            </a:fld>
            <a:endParaRPr lang="en-US" sz="1200">
              <a:solidFill>
                <a:srgbClr val="FFFFFF"/>
              </a:solidFill>
            </a:endParaRPr>
          </a:p>
        </p:txBody>
      </p:sp>
      <p:sp>
        <p:nvSpPr>
          <p:cNvPr id="820228" name="Rectangle 2"/>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0229" name="Rectangle 3"/>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Rectangle 10"/>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723900" algn="l"/>
                <a:tab pos="1447800" algn="l"/>
                <a:tab pos="2171700" algn="l"/>
                <a:tab pos="2895600" algn="l"/>
              </a:tabLst>
              <a:defRPr sz="2600">
                <a:solidFill>
                  <a:schemeClr val="bg1"/>
                </a:solidFill>
                <a:latin typeface="Times New Roman" charset="0"/>
                <a:ea typeface="ＭＳ Ｐゴシック" charset="0"/>
                <a:cs typeface="ＭＳ Ｐゴシック" charset="0"/>
              </a:defRPr>
            </a:lvl1pPr>
            <a:lvl2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2pPr>
            <a:lvl3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3pPr>
            <a:lvl4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4pPr>
            <a:lvl5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9pPr>
          </a:lstStyle>
          <a:p>
            <a:pPr eaLnBrk="1" hangingPunct="1">
              <a:defRPr/>
            </a:pPr>
            <a:fld id="{88E009D9-2CDC-9345-B0E6-19CDB69BFFA4}" type="slidenum">
              <a:rPr lang="en-US" sz="1200" smtClean="0">
                <a:solidFill>
                  <a:srgbClr val="000000"/>
                </a:solidFill>
                <a:cs typeface="Lucida Sans Unicode" charset="0"/>
              </a:rPr>
              <a:pPr eaLnBrk="1" hangingPunct="1">
                <a:defRPr/>
              </a:pPr>
              <a:t>39</a:t>
            </a:fld>
            <a:endParaRPr lang="en-US" sz="1200">
              <a:solidFill>
                <a:srgbClr val="000000"/>
              </a:solidFill>
              <a:cs typeface="Lucida Sans Unicode" charset="0"/>
            </a:endParaRPr>
          </a:p>
        </p:txBody>
      </p:sp>
      <p:sp>
        <p:nvSpPr>
          <p:cNvPr id="303107"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r" defTabSz="457200" eaLnBrk="1" hangingPunct="1">
              <a:buSzPct val="100000"/>
              <a:defRPr/>
            </a:pPr>
            <a:fld id="{211F87A2-BE95-0442-9BE1-B31F550481CA}" type="slidenum">
              <a:rPr lang="en-US" sz="1200" smtClean="0">
                <a:solidFill>
                  <a:srgbClr val="FFFFFF"/>
                </a:solidFill>
              </a:rPr>
              <a:pPr algn="r" defTabSz="457200" eaLnBrk="1" hangingPunct="1">
                <a:buSzPct val="100000"/>
                <a:defRPr/>
              </a:pPr>
              <a:t>39</a:t>
            </a:fld>
            <a:endParaRPr lang="en-US" sz="1200">
              <a:solidFill>
                <a:srgbClr val="FFFFFF"/>
              </a:solidFill>
            </a:endParaRPr>
          </a:p>
        </p:txBody>
      </p:sp>
      <p:sp>
        <p:nvSpPr>
          <p:cNvPr id="822276" name="Rectangle 2"/>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2277" name="Rectangle 3"/>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3DBAD3-7C61-5840-836F-0CAD2C65CD74}" type="slidenum">
              <a:rPr lang="en-US" sz="1200">
                <a:solidFill>
                  <a:srgbClr val="000000"/>
                </a:solidFill>
              </a:rPr>
              <a:pPr eaLnBrk="1" hangingPunct="1"/>
              <a:t>45</a:t>
            </a:fld>
            <a:endParaRPr lang="en-US" sz="1200">
              <a:solidFill>
                <a:srgbClr val="000000"/>
              </a:solidFill>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5FF7076-9543-4544-8F0D-A21350999D44}" type="slidenum">
              <a:rPr lang="en-US" sz="1200">
                <a:solidFill>
                  <a:srgbClr val="000000"/>
                </a:solidFill>
              </a:rPr>
              <a:pPr eaLnBrk="1" hangingPunct="1"/>
              <a:t>46</a:t>
            </a:fld>
            <a:endParaRPr lang="en-US" sz="1200">
              <a:solidFill>
                <a:srgbClr val="000000"/>
              </a:solidFill>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F3524F-7712-E946-A011-E37354DD4F52}" type="slidenum">
              <a:rPr lang="en-US" sz="1200">
                <a:solidFill>
                  <a:srgbClr val="000000"/>
                </a:solidFill>
              </a:rPr>
              <a:pPr eaLnBrk="1" hangingPunct="1"/>
              <a:t>47</a:t>
            </a:fld>
            <a:endParaRPr lang="en-US" sz="1200">
              <a:solidFill>
                <a:srgbClr val="000000"/>
              </a:solidFill>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38EF88-ABA3-6A43-BE94-61C1FB6BF3E3}" type="slidenum">
              <a:rPr lang="en-US" smtClean="0"/>
              <a:pPr>
                <a:defRPr/>
              </a:pPr>
              <a:t>7</a:t>
            </a:fld>
            <a:endParaRPr lang="en-US"/>
          </a:p>
        </p:txBody>
      </p:sp>
    </p:spTree>
    <p:extLst>
      <p:ext uri="{BB962C8B-B14F-4D97-AF65-F5344CB8AC3E}">
        <p14:creationId xmlns:p14="http://schemas.microsoft.com/office/powerpoint/2010/main" val="1415676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1DFBBB-8E99-AB44-BCA1-9716EF70DE37}" type="slidenum">
              <a:rPr lang="en-US" sz="1200">
                <a:solidFill>
                  <a:prstClr val="black"/>
                </a:solidFill>
              </a:rPr>
              <a:pPr/>
              <a:t>48</a:t>
            </a:fld>
            <a:endParaRPr lang="en-US" sz="1200">
              <a:solidFill>
                <a:prstClr val="black"/>
              </a:solidFill>
            </a:endParaRPr>
          </a:p>
        </p:txBody>
      </p:sp>
      <p:sp>
        <p:nvSpPr>
          <p:cNvPr id="272386" name="Rectangle 2"/>
          <p:cNvSpPr>
            <a:spLocks noGrp="1" noRot="1" noChangeAspect="1" noChangeArrowheads="1" noTextEdit="1"/>
          </p:cNvSpPr>
          <p:nvPr>
            <p:ph type="sldImg"/>
          </p:nvPr>
        </p:nvSpPr>
        <p:spPr>
          <a:solidFill>
            <a:srgbClr val="FFFFFF"/>
          </a:solidFill>
          <a:ln/>
        </p:spPr>
      </p:sp>
      <p:sp>
        <p:nvSpPr>
          <p:cNvPr id="272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1DFBBB-8E99-AB44-BCA1-9716EF70DE37}" type="slidenum">
              <a:rPr lang="en-US" sz="1200">
                <a:solidFill>
                  <a:prstClr val="black"/>
                </a:solidFill>
              </a:rPr>
              <a:pPr/>
              <a:t>49</a:t>
            </a:fld>
            <a:endParaRPr lang="en-US" sz="1200">
              <a:solidFill>
                <a:prstClr val="black"/>
              </a:solidFill>
            </a:endParaRPr>
          </a:p>
        </p:txBody>
      </p:sp>
      <p:sp>
        <p:nvSpPr>
          <p:cNvPr id="272386" name="Rectangle 2"/>
          <p:cNvSpPr>
            <a:spLocks noGrp="1" noRot="1" noChangeAspect="1" noChangeArrowheads="1" noTextEdit="1"/>
          </p:cNvSpPr>
          <p:nvPr>
            <p:ph type="sldImg"/>
          </p:nvPr>
        </p:nvSpPr>
        <p:spPr>
          <a:solidFill>
            <a:srgbClr val="FFFFFF"/>
          </a:solidFill>
          <a:ln/>
        </p:spPr>
      </p:sp>
      <p:sp>
        <p:nvSpPr>
          <p:cNvPr id="272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9E9AEEA-10FD-6042-85D5-FD8C1E70D984}" type="slidenum">
              <a:rPr lang="en-US" sz="1200"/>
              <a:pPr eaLnBrk="1" hangingPunct="1"/>
              <a:t>50</a:t>
            </a:fld>
            <a:endParaRPr lang="en-US" sz="1200"/>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6D24E1-3162-E24E-8EFA-E2AF7E8AB706}" type="slidenum">
              <a:rPr lang="en-US" sz="1200"/>
              <a:pPr eaLnBrk="1" hangingPunct="1"/>
              <a:t>51</a:t>
            </a:fld>
            <a:endParaRPr lang="en-US" sz="1200"/>
          </a:p>
        </p:txBody>
      </p:sp>
      <p:sp>
        <p:nvSpPr>
          <p:cNvPr id="229378" name="Rectangle 2"/>
          <p:cNvSpPr>
            <a:spLocks noGrp="1" noRot="1" noChangeAspect="1" noChangeArrowheads="1" noTextEdit="1"/>
          </p:cNvSpPr>
          <p:nvPr>
            <p:ph type="sldImg"/>
          </p:nvPr>
        </p:nvSpPr>
        <p:spPr>
          <a:xfrm>
            <a:off x="1143000" y="685800"/>
            <a:ext cx="4572000" cy="3429000"/>
          </a:xfrm>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584BB4-CB34-CC41-8540-6EA8ACAB302D}" type="slidenum">
              <a:rPr lang="en-US" sz="1200"/>
              <a:pPr eaLnBrk="1" hangingPunct="1"/>
              <a:t>52</a:t>
            </a:fld>
            <a:endParaRPr lang="en-US" sz="1200"/>
          </a:p>
        </p:txBody>
      </p:sp>
      <p:sp>
        <p:nvSpPr>
          <p:cNvPr id="231426" name="Rectangle 2"/>
          <p:cNvSpPr>
            <a:spLocks noGrp="1" noRot="1" noChangeAspect="1" noChangeArrowheads="1" noTextEdit="1"/>
          </p:cNvSpPr>
          <p:nvPr>
            <p:ph type="sldImg"/>
          </p:nvPr>
        </p:nvSpPr>
        <p:spPr>
          <a:xfrm>
            <a:off x="1143000" y="685800"/>
            <a:ext cx="4572000" cy="3429000"/>
          </a:xfrm>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0B974B-7872-8340-9BE1-B873062BC939}" type="slidenum">
              <a:rPr lang="en-US" sz="1200"/>
              <a:pPr eaLnBrk="1" hangingPunct="1"/>
              <a:t>53</a:t>
            </a:fld>
            <a:endParaRPr lang="en-US" sz="1200"/>
          </a:p>
        </p:txBody>
      </p:sp>
      <p:sp>
        <p:nvSpPr>
          <p:cNvPr id="233474" name="Rectangle 2"/>
          <p:cNvSpPr>
            <a:spLocks noGrp="1" noRot="1" noChangeAspect="1" noChangeArrowheads="1" noTextEdit="1"/>
          </p:cNvSpPr>
          <p:nvPr>
            <p:ph type="sldImg"/>
          </p:nvPr>
        </p:nvSpPr>
        <p:spPr>
          <a:xfrm>
            <a:off x="1143000" y="685800"/>
            <a:ext cx="4572000" cy="3429000"/>
          </a:xfrm>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74B49D-70A1-1C4B-863F-1E82D2860C08}" type="slidenum">
              <a:rPr lang="en-US" sz="1200"/>
              <a:pPr eaLnBrk="1" hangingPunct="1"/>
              <a:t>54</a:t>
            </a:fld>
            <a:endParaRPr lang="en-US" sz="1200"/>
          </a:p>
        </p:txBody>
      </p:sp>
      <p:sp>
        <p:nvSpPr>
          <p:cNvPr id="235522" name="Rectangle 2"/>
          <p:cNvSpPr>
            <a:spLocks noGrp="1" noRot="1" noChangeAspect="1" noChangeArrowheads="1" noTextEdit="1"/>
          </p:cNvSpPr>
          <p:nvPr>
            <p:ph type="sldImg"/>
          </p:nvPr>
        </p:nvSpPr>
        <p:spPr>
          <a:xfrm>
            <a:off x="1143000" y="685800"/>
            <a:ext cx="4572000" cy="3429000"/>
          </a:xfrm>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256B0C-7117-C04E-9CAF-FBDB25F10D51}" type="slidenum">
              <a:rPr lang="en-US" sz="1200"/>
              <a:pPr eaLnBrk="1" hangingPunct="1"/>
              <a:t>55</a:t>
            </a:fld>
            <a:endParaRPr lang="en-US" sz="1200"/>
          </a:p>
        </p:txBody>
      </p:sp>
      <p:sp>
        <p:nvSpPr>
          <p:cNvPr id="237570" name="Rectangle 2"/>
          <p:cNvSpPr>
            <a:spLocks noGrp="1" noRot="1" noChangeAspect="1" noChangeArrowheads="1" noTextEdit="1"/>
          </p:cNvSpPr>
          <p:nvPr>
            <p:ph type="sldImg"/>
          </p:nvPr>
        </p:nvSpPr>
        <p:spPr>
          <a:xfrm>
            <a:off x="1143000" y="685800"/>
            <a:ext cx="4572000" cy="3429000"/>
          </a:xfrm>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0C89C91-BD8C-CB46-AE22-8D5D54A1C599}" type="slidenum">
              <a:rPr lang="en-US" sz="1200"/>
              <a:pPr eaLnBrk="1" hangingPunct="1"/>
              <a:t>56</a:t>
            </a:fld>
            <a:endParaRPr lang="en-US" sz="1200"/>
          </a:p>
        </p:txBody>
      </p:sp>
      <p:sp>
        <p:nvSpPr>
          <p:cNvPr id="239618" name="Rectangle 2"/>
          <p:cNvSpPr>
            <a:spLocks noGrp="1" noRot="1" noChangeAspect="1" noChangeArrowheads="1" noTextEdit="1"/>
          </p:cNvSpPr>
          <p:nvPr>
            <p:ph type="sldImg"/>
          </p:nvPr>
        </p:nvSpPr>
        <p:spPr>
          <a:xfrm>
            <a:off x="1143000" y="685800"/>
            <a:ext cx="4572000" cy="3429000"/>
          </a:xfrm>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F2B88C4-C7CE-DF4C-A1B0-9B1EB7C61FA3}" type="slidenum">
              <a:rPr lang="en-US" sz="1200"/>
              <a:pPr eaLnBrk="1" hangingPunct="1"/>
              <a:t>57</a:t>
            </a:fld>
            <a:endParaRPr lang="en-US" sz="1200"/>
          </a:p>
        </p:txBody>
      </p:sp>
      <p:sp>
        <p:nvSpPr>
          <p:cNvPr id="241666" name="Rectangle 2"/>
          <p:cNvSpPr>
            <a:spLocks noGrp="1" noRot="1" noChangeAspect="1" noChangeArrowheads="1" noTextEdit="1"/>
          </p:cNvSpPr>
          <p:nvPr>
            <p:ph type="sldImg"/>
          </p:nvPr>
        </p:nvSpPr>
        <p:spPr>
          <a:xfrm>
            <a:off x="1143000" y="685800"/>
            <a:ext cx="4572000" cy="3429000"/>
          </a:xfrm>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686BDC0-4A20-6A45-AA03-1C0253863617}" type="slidenum">
              <a:rPr lang="en-US" sz="1200"/>
              <a:pPr eaLnBrk="1" hangingPunct="1"/>
              <a:t>8</a:t>
            </a:fld>
            <a:endParaRPr lang="en-US" sz="1200"/>
          </a:p>
        </p:txBody>
      </p:sp>
      <p:sp>
        <p:nvSpPr>
          <p:cNvPr id="147458" name="Rectangle 2"/>
          <p:cNvSpPr>
            <a:spLocks noGrp="1" noRot="1" noChangeAspect="1" noChangeArrowheads="1" noTextEdit="1"/>
          </p:cNvSpPr>
          <p:nvPr>
            <p:ph type="sldImg"/>
          </p:nvPr>
        </p:nvSpPr>
        <p:spPr>
          <a:xfrm>
            <a:off x="1143000" y="685800"/>
            <a:ext cx="4572000" cy="3429000"/>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5EE6359-968C-1749-AC88-7DF5641F6A62}" type="slidenum">
              <a:rPr lang="en-US" sz="1200"/>
              <a:pPr eaLnBrk="1" hangingPunct="1"/>
              <a:t>58</a:t>
            </a:fld>
            <a:endParaRPr lang="en-US" sz="1200"/>
          </a:p>
        </p:txBody>
      </p:sp>
      <p:sp>
        <p:nvSpPr>
          <p:cNvPr id="243714" name="Rectangle 2"/>
          <p:cNvSpPr>
            <a:spLocks noGrp="1" noRot="1" noChangeAspect="1" noChangeArrowheads="1" noTextEdit="1"/>
          </p:cNvSpPr>
          <p:nvPr>
            <p:ph type="sldImg"/>
          </p:nvPr>
        </p:nvSpPr>
        <p:spPr>
          <a:xfrm>
            <a:off x="1143000" y="685800"/>
            <a:ext cx="4572000" cy="3429000"/>
          </a:xfrm>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CB81F81-643E-4E45-A813-1C9B9113115F}" type="slidenum">
              <a:rPr lang="en-US" sz="1200"/>
              <a:pPr eaLnBrk="1" hangingPunct="1"/>
              <a:t>59</a:t>
            </a:fld>
            <a:endParaRPr lang="en-US" sz="1200"/>
          </a:p>
        </p:txBody>
      </p:sp>
      <p:sp>
        <p:nvSpPr>
          <p:cNvPr id="245762" name="Rectangle 2"/>
          <p:cNvSpPr>
            <a:spLocks noGrp="1" noRot="1" noChangeAspect="1" noChangeArrowheads="1" noTextEdit="1"/>
          </p:cNvSpPr>
          <p:nvPr>
            <p:ph type="sldImg"/>
          </p:nvPr>
        </p:nvSpPr>
        <p:spPr>
          <a:xfrm>
            <a:off x="1143000" y="685800"/>
            <a:ext cx="4572000" cy="3429000"/>
          </a:xfrm>
          <a:ln/>
        </p:spPr>
      </p:sp>
      <p:sp>
        <p:nvSpPr>
          <p:cNvPr id="245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7"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600">
                <a:solidFill>
                  <a:schemeClr val="bg1"/>
                </a:solidFill>
                <a:latin typeface="Times New Roman" charset="0"/>
                <a:ea typeface="ＭＳ Ｐゴシック" charset="0"/>
                <a:cs typeface="ＭＳ Ｐゴシック" charset="0"/>
              </a:defRPr>
            </a:lvl1pPr>
            <a:lvl2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2pPr>
            <a:lvl3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3pPr>
            <a:lvl4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4pPr>
            <a:lvl5pPr eaLnBrk="0" hangingPunct="0">
              <a:tabLst>
                <a:tab pos="723900" algn="l"/>
                <a:tab pos="1447800" algn="l"/>
                <a:tab pos="2171700" algn="l"/>
                <a:tab pos="28956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723900" algn="l"/>
                <a:tab pos="1447800" algn="l"/>
                <a:tab pos="2171700" algn="l"/>
                <a:tab pos="2895600" algn="l"/>
              </a:tabLst>
              <a:defRPr sz="2600">
                <a:solidFill>
                  <a:schemeClr val="bg1"/>
                </a:solidFill>
                <a:latin typeface="Times New Roman" charset="0"/>
                <a:ea typeface="ＭＳ Ｐゴシック" charset="0"/>
              </a:defRPr>
            </a:lvl9pPr>
          </a:lstStyle>
          <a:p>
            <a:pPr eaLnBrk="1" hangingPunct="1"/>
            <a:fld id="{761F9F9A-F257-1442-9EA5-E83531B6B6CE}" type="slidenum">
              <a:rPr lang="en-US" sz="1200">
                <a:solidFill>
                  <a:srgbClr val="000000"/>
                </a:solidFill>
                <a:latin typeface="26" charset="0"/>
              </a:rPr>
              <a:pPr eaLnBrk="1" hangingPunct="1"/>
              <a:t>60</a:t>
            </a:fld>
            <a:endParaRPr lang="en-US" sz="1200">
              <a:solidFill>
                <a:srgbClr val="000000"/>
              </a:solidFill>
              <a:latin typeface="26" charset="0"/>
            </a:endParaRPr>
          </a:p>
        </p:txBody>
      </p:sp>
      <p:sp>
        <p:nvSpPr>
          <p:cNvPr id="221186" name="Rectangle 2"/>
          <p:cNvSpPr>
            <a:spLocks noGrp="1" noRot="1" noChangeAspect="1" noChangeArrowheads="1"/>
          </p:cNvSpPr>
          <p:nvPr>
            <p:ph type="sldImg"/>
          </p:nvPr>
        </p:nvSpPr>
        <p:spPr>
          <a:xfrm>
            <a:off x="1144588" y="685800"/>
            <a:ext cx="4562475" cy="3422650"/>
          </a:xfrm>
          <a:solidFill>
            <a:srgbClr val="FFFFFF"/>
          </a:solidFill>
          <a:ln/>
        </p:spPr>
      </p:sp>
      <p:sp>
        <p:nvSpPr>
          <p:cNvPr id="695299" name="Rectangle 3"/>
          <p:cNvSpPr>
            <a:spLocks noGrp="1" noChangeArrowheads="1"/>
          </p:cNvSpPr>
          <p:nvPr>
            <p:ph type="body" idx="1"/>
          </p:nvPr>
        </p:nvSpPr>
        <p:spPr>
          <a:solidFill>
            <a:srgbClr val="FFFFFF"/>
          </a:solidFill>
          <a:ln>
            <a:solidFill>
              <a:srgbClr val="000000"/>
            </a:solidFill>
            <a:round/>
            <a:headEnd/>
            <a:tailEnd/>
          </a:ln>
        </p:spPr>
        <p:txBody>
          <a:bodyPr/>
          <a:lstStyle/>
          <a:p>
            <a:pPr eaLnBrk="1" hangingPunct="1"/>
            <a:r>
              <a:rPr lang="en-US">
                <a:latin typeface="Arial" charset="0"/>
              </a:rPr>
              <a:t>This is found in H. Wayne House, Chronological &amp; Background Charts to the New Testament,  It is also the last page of the notes for this seminar.  The point here is that our four gospels were consistently cited whereas </a:t>
            </a:r>
            <a:r>
              <a:rPr lang="ja-JP" altLang="en-US">
                <a:latin typeface="Arial" charset="0"/>
              </a:rPr>
              <a:t>“</a:t>
            </a:r>
            <a:r>
              <a:rPr lang="en-US" altLang="ja-JP">
                <a:latin typeface="Arial" charset="0"/>
              </a:rPr>
              <a:t>Brown</a:t>
            </a:r>
            <a:r>
              <a:rPr lang="ja-JP" altLang="en-US">
                <a:latin typeface="Arial" charset="0"/>
              </a:rPr>
              <a:t>’</a:t>
            </a:r>
            <a:r>
              <a:rPr lang="en-US" altLang="ja-JP">
                <a:latin typeface="Arial" charset="0"/>
              </a:rPr>
              <a:t>s Gnostic gospels</a:t>
            </a:r>
            <a:r>
              <a:rPr lang="ja-JP" altLang="en-US">
                <a:latin typeface="Arial" charset="0"/>
              </a:rPr>
              <a:t>”</a:t>
            </a:r>
            <a:r>
              <a:rPr lang="en-US" altLang="ja-JP">
                <a:latin typeface="Arial" charset="0"/>
              </a:rPr>
              <a:t> were likely not even written until the second century (even if Thomas appeared as early as AD 40 it was still deemed heretical).  </a:t>
            </a:r>
            <a:endParaRPr lang="en-US" i="1">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785AB5-8B77-9C4A-891B-162D72646B16}" type="slidenum">
              <a:rPr lang="en-US" sz="1200"/>
              <a:pPr eaLnBrk="1" hangingPunct="1"/>
              <a:t>61</a:t>
            </a:fld>
            <a:endParaRPr lang="en-US" sz="1200"/>
          </a:p>
        </p:txBody>
      </p:sp>
      <p:sp>
        <p:nvSpPr>
          <p:cNvPr id="249858" name="Rectangle 2"/>
          <p:cNvSpPr>
            <a:spLocks noGrp="1" noRot="1" noChangeAspect="1" noChangeArrowheads="1" noTextEdit="1"/>
          </p:cNvSpPr>
          <p:nvPr>
            <p:ph type="sldImg"/>
          </p:nvPr>
        </p:nvSpPr>
        <p:spPr>
          <a:xfrm>
            <a:off x="1143000" y="685800"/>
            <a:ext cx="4572000" cy="3429000"/>
          </a:xfrm>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F4B7C8-D9CD-D94C-A146-451C95C893F9}" type="slidenum">
              <a:rPr lang="en-US" sz="1200">
                <a:solidFill>
                  <a:srgbClr val="000000"/>
                </a:solidFill>
                <a:latin typeface="Calibri" charset="0"/>
              </a:rPr>
              <a:pPr eaLnBrk="1" hangingPunct="1"/>
              <a:t>64</a:t>
            </a:fld>
            <a:endParaRPr lang="en-US" sz="1200">
              <a:solidFill>
                <a:srgbClr val="000000"/>
              </a:solidFill>
              <a:latin typeface="Calibri" charset="0"/>
            </a:endParaRPr>
          </a:p>
        </p:txBody>
      </p:sp>
      <p:sp>
        <p:nvSpPr>
          <p:cNvPr id="315394" name="AutoShape 2"/>
          <p:cNvSpPr>
            <a:spLocks noGrp="1" noRot="1" noChangeAspect="1" noChangeArrowheads="1" noTextEdit="1"/>
          </p:cNvSpPr>
          <p:nvPr>
            <p:ph type="sldImg"/>
          </p:nvPr>
        </p:nvSpPr>
        <p:spPr>
          <a:xfrm>
            <a:off x="841375" y="241300"/>
            <a:ext cx="5233988" cy="3925888"/>
          </a:xfrm>
          <a:ln/>
        </p:spPr>
      </p:sp>
      <p:sp>
        <p:nvSpPr>
          <p:cNvPr id="31539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a:lstStyle/>
          <a:p>
            <a:pPr marL="112713" indent="-112713" defTabSz="1020763" eaLnBrk="1" hangingPunct="1">
              <a:spcBef>
                <a:spcPct val="0"/>
              </a:spcBef>
            </a:pPr>
            <a:r>
              <a:rPr lang="en-US">
                <a:ea typeface="ＭＳ Ｐゴシック" charset="0"/>
                <a:cs typeface="ＭＳ Ｐゴシック" charset="0"/>
              </a:rPr>
              <a:t>Pelayanan Kristus selama 3½ tahun menjelajah empat Paskah. Namun begitu, Sinoptik hanya menyentuh satu Paskah sahaja (#2 dalam skala ini), yang mungkin hanya memberi gambaran pelayanan untuk satu tahun. Walaupun begitu, Yohanes telah memenuhkan maklumat itu dengan menunjukkannya dalam tiga Paskah lain yang tidak disebut oleh Matius, Markus dan Lukas.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923D49-820B-384A-BC7A-151697B3E99B}" type="slidenum">
              <a:rPr lang="en-US" sz="1200">
                <a:solidFill>
                  <a:srgbClr val="000000"/>
                </a:solidFill>
                <a:latin typeface="Calibri" charset="0"/>
              </a:rPr>
              <a:pPr eaLnBrk="1" hangingPunct="1"/>
              <a:t>65</a:t>
            </a:fld>
            <a:endParaRPr lang="en-US" sz="1200">
              <a:solidFill>
                <a:srgbClr val="000000"/>
              </a:solidFill>
              <a:latin typeface="Calibri" charset="0"/>
            </a:endParaRPr>
          </a:p>
        </p:txBody>
      </p:sp>
      <p:sp>
        <p:nvSpPr>
          <p:cNvPr id="317442" name="Rectangle 2"/>
          <p:cNvSpPr>
            <a:spLocks noGrp="1" noRot="1" noChangeAspect="1" noChangeArrowheads="1" noTextEdit="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0F73BD-62C3-7140-A366-39D91B9944DE}" type="slidenum">
              <a:rPr lang="en-US" sz="1200">
                <a:solidFill>
                  <a:srgbClr val="000000"/>
                </a:solidFill>
                <a:latin typeface="Calibri" charset="0"/>
              </a:rPr>
              <a:pPr eaLnBrk="1" hangingPunct="1"/>
              <a:t>66</a:t>
            </a:fld>
            <a:endParaRPr lang="en-US" sz="1200">
              <a:solidFill>
                <a:srgbClr val="000000"/>
              </a:solidFill>
              <a:latin typeface="Calibri" charset="0"/>
            </a:endParaRPr>
          </a:p>
        </p:txBody>
      </p:sp>
      <p:sp>
        <p:nvSpPr>
          <p:cNvPr id="319490" name="Rectangle 1026"/>
          <p:cNvSpPr>
            <a:spLocks noGrp="1" noRot="1" noChangeAspect="1" noChangeArrowheads="1" noTextEdit="1"/>
          </p:cNvSpPr>
          <p:nvPr>
            <p:ph type="sldImg"/>
          </p:nvPr>
        </p:nvSpPr>
        <p:spPr>
          <a:solidFill>
            <a:srgbClr val="FFFFFF"/>
          </a:solidFill>
          <a:ln/>
        </p:spPr>
      </p:sp>
      <p:sp>
        <p:nvSpPr>
          <p:cNvPr id="31949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396C484-6F37-5645-A9B9-A368BD03ED4F}" type="slidenum">
              <a:rPr lang="en-US" sz="1200"/>
              <a:pPr eaLnBrk="1" hangingPunct="1"/>
              <a:t>67</a:t>
            </a:fld>
            <a:endParaRPr lang="en-US" sz="1200"/>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396C484-6F37-5645-A9B9-A368BD03ED4F}" type="slidenum">
              <a:rPr lang="en-US" sz="1200">
                <a:solidFill>
                  <a:prstClr val="black"/>
                </a:solidFill>
              </a:rPr>
              <a:pPr eaLnBrk="1" hangingPunct="1"/>
              <a:t>68</a:t>
            </a:fld>
            <a:endParaRPr lang="en-US" sz="1200">
              <a:solidFill>
                <a:prstClr val="black"/>
              </a:solidFill>
            </a:endParaRPr>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91BA26-8D38-4249-81E0-3FB17B6B45D2}" type="slidenum">
              <a:rPr lang="en-US" sz="1200">
                <a:solidFill>
                  <a:prstClr val="black"/>
                </a:solidFill>
              </a:rPr>
              <a:pPr eaLnBrk="1" hangingPunct="1"/>
              <a:t>69</a:t>
            </a:fld>
            <a:endParaRPr lang="en-US" sz="1200">
              <a:solidFill>
                <a:prstClr val="black"/>
              </a:solidFill>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A6E61BB-2FD2-B946-8039-D10C63A3DBD1}" type="slidenum">
              <a:rPr lang="en-US" sz="1200">
                <a:solidFill>
                  <a:srgbClr val="000000"/>
                </a:solidFill>
              </a:rPr>
              <a:pPr eaLnBrk="1" hangingPunct="1"/>
              <a:t>9</a:t>
            </a:fld>
            <a:endParaRPr lang="en-US" sz="1200">
              <a:solidFill>
                <a:srgbClr val="000000"/>
              </a:solidFill>
            </a:endParaRPr>
          </a:p>
        </p:txBody>
      </p:sp>
      <p:sp>
        <p:nvSpPr>
          <p:cNvPr id="149506" name="Rectangle 2"/>
          <p:cNvSpPr>
            <a:spLocks noGrp="1" noRot="1" noChangeAspect="1" noChangeArrowheads="1" noTextEdit="1"/>
          </p:cNvSpPr>
          <p:nvPr>
            <p:ph type="sldImg"/>
          </p:nvPr>
        </p:nvSpPr>
        <p:spPr>
          <a:xfrm>
            <a:off x="1143000" y="685800"/>
            <a:ext cx="4572000" cy="3429000"/>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ＭＳ Ｐゴシック" charset="0"/>
            </a:endParaRPr>
          </a:p>
        </p:txBody>
      </p:sp>
      <p:sp>
        <p:nvSpPr>
          <p:cNvPr id="2478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4EE793EF-5C97-ED42-921D-2EA1BBD579CA}" type="slidenum">
              <a:rPr lang="en-US" sz="1200" smtClean="0">
                <a:solidFill>
                  <a:srgbClr val="000000"/>
                </a:solidFill>
                <a:cs typeface="ＭＳ Ｐゴシック" charset="0"/>
              </a:rPr>
              <a:pPr eaLnBrk="1" hangingPunct="1">
                <a:defRPr/>
              </a:pPr>
              <a:t>70</a:t>
            </a:fld>
            <a:endParaRPr lang="en-US" sz="1200">
              <a:solidFill>
                <a:srgbClr val="000000"/>
              </a:solidFill>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ＭＳ Ｐゴシック" charset="0"/>
            </a:endParaRPr>
          </a:p>
        </p:txBody>
      </p:sp>
      <p:sp>
        <p:nvSpPr>
          <p:cNvPr id="2488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3326973C-0D77-B445-B581-3D5D5DA6A87F}" type="slidenum">
              <a:rPr lang="en-US" sz="1200" smtClean="0">
                <a:solidFill>
                  <a:srgbClr val="000000"/>
                </a:solidFill>
                <a:cs typeface="ＭＳ Ｐゴシック" charset="0"/>
              </a:rPr>
              <a:pPr eaLnBrk="1" hangingPunct="1">
                <a:defRPr/>
              </a:pPr>
              <a:t>71</a:t>
            </a:fld>
            <a:endParaRPr lang="en-US" sz="1200">
              <a:solidFill>
                <a:srgbClr val="000000"/>
              </a:solidFill>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ＭＳ Ｐゴシック" charset="0"/>
            </a:endParaRPr>
          </a:p>
        </p:txBody>
      </p:sp>
      <p:sp>
        <p:nvSpPr>
          <p:cNvPr id="2498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742950" indent="-285750" eaLnBrk="0" hangingPunct="0">
              <a:defRPr sz="2400">
                <a:solidFill>
                  <a:schemeClr val="tx1"/>
                </a:solidFill>
                <a:latin typeface="Times New Roman" charset="0"/>
                <a:ea typeface="Times New Roman" charset="0"/>
                <a:cs typeface="Times New Roman" charset="0"/>
              </a:defRPr>
            </a:lvl2pPr>
            <a:lvl3pPr marL="1143000" indent="-228600" eaLnBrk="0" hangingPunct="0">
              <a:defRPr sz="2400">
                <a:solidFill>
                  <a:schemeClr val="tx1"/>
                </a:solidFill>
                <a:latin typeface="Times New Roman" charset="0"/>
                <a:ea typeface="Times New Roman" charset="0"/>
                <a:cs typeface="Times New Roman" charset="0"/>
              </a:defRPr>
            </a:lvl3pPr>
            <a:lvl4pPr marL="1600200" indent="-228600" eaLnBrk="0" hangingPunct="0">
              <a:defRPr sz="2400">
                <a:solidFill>
                  <a:schemeClr val="tx1"/>
                </a:solidFill>
                <a:latin typeface="Times New Roman" charset="0"/>
                <a:ea typeface="Times New Roman" charset="0"/>
                <a:cs typeface="Times New Roman" charset="0"/>
              </a:defRPr>
            </a:lvl4pPr>
            <a:lvl5pPr marL="2057400" indent="-228600" eaLnBrk="0" hangingPunct="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defRPr/>
            </a:pPr>
            <a:fld id="{8AF547CC-A008-4342-90D7-07C9B587087B}" type="slidenum">
              <a:rPr lang="en-US" sz="1200" smtClean="0">
                <a:solidFill>
                  <a:srgbClr val="000000"/>
                </a:solidFill>
                <a:cs typeface="ＭＳ Ｐゴシック" charset="0"/>
              </a:rPr>
              <a:pPr eaLnBrk="1" hangingPunct="1">
                <a:defRPr/>
              </a:pPr>
              <a:t>72</a:t>
            </a:fld>
            <a:endParaRPr lang="en-US" sz="1200">
              <a:solidFill>
                <a:srgbClr val="000000"/>
              </a:solidFill>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38EF88-ABA3-6A43-BE94-61C1FB6BF3E3}" type="slidenum">
              <a:rPr lang="en-US" smtClean="0"/>
              <a:pPr>
                <a:defRPr/>
              </a:pPr>
              <a:t>76</a:t>
            </a:fld>
            <a:endParaRPr lang="en-US"/>
          </a:p>
        </p:txBody>
      </p:sp>
    </p:spTree>
    <p:extLst>
      <p:ext uri="{BB962C8B-B14F-4D97-AF65-F5344CB8AC3E}">
        <p14:creationId xmlns:p14="http://schemas.microsoft.com/office/powerpoint/2010/main" val="8937564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89</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a:latin typeface="Arial" charset="0"/>
                <a:ea typeface="MS PGothic" charset="0"/>
              </a:rPr>
              <a:t>New Testament Survey PPT in Bahasa Indonesia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7"/>
          <p:cNvSpPr>
            <a:spLocks noGrp="1" noChangeArrowheads="1"/>
          </p:cNvSpPr>
          <p:nvPr>
            <p:ph type="sldNum" sz="quarter"/>
          </p:nvPr>
        </p:nvSpPr>
        <p:spPr>
          <a:noFill/>
          <a:ln>
            <a:miter lim="800000"/>
            <a:headEnd/>
            <a:tailEnd/>
          </a:ln>
        </p:spPr>
        <p:txBody>
          <a:bodyPr/>
          <a:lstStyle/>
          <a:p>
            <a:fld id="{04154FA1-7961-4FA8-A3D8-C45D133AC927}" type="slidenum">
              <a:rPr lang="en-GB">
                <a:solidFill>
                  <a:prstClr val="white"/>
                </a:solidFill>
                <a:latin typeface="Calibri"/>
              </a:rPr>
              <a:pPr/>
              <a:t>10</a:t>
            </a:fld>
            <a:endParaRPr lang="en-GB">
              <a:solidFill>
                <a:prstClr val="white"/>
              </a:solidFill>
              <a:latin typeface="Calibri"/>
            </a:endParaRPr>
          </a:p>
        </p:txBody>
      </p:sp>
      <p:sp>
        <p:nvSpPr>
          <p:cNvPr id="15257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prstClr val="white"/>
              </a:solidFill>
              <a:latin typeface="Times New Roman" pitchFamily="18" charset="0"/>
              <a:ea typeface="MS PGothic" pitchFamily="34" charset="-128"/>
              <a:cs typeface="+mn-cs"/>
            </a:endParaRPr>
          </a:p>
        </p:txBody>
      </p:sp>
      <p:sp>
        <p:nvSpPr>
          <p:cNvPr id="152580" name="Text Box 2"/>
          <p:cNvSpPr>
            <a:spLocks noGrp="1" noChangeArrowheads="1"/>
          </p:cNvSpPr>
          <p:nvPr>
            <p:ph type="body"/>
          </p:nvPr>
        </p:nvSpPr>
        <p:spPr>
          <a:xfrm>
            <a:off x="914400" y="4343400"/>
            <a:ext cx="5029200" cy="4125913"/>
          </a:xfrm>
          <a:solidFill>
            <a:srgbClr val="FFFFFF"/>
          </a:solidFill>
          <a:ln w="9360">
            <a:solidFill>
              <a:srgbClr val="000000"/>
            </a:solidFill>
            <a:miter lim="800000"/>
            <a:headEnd/>
            <a:tailEnd/>
          </a:ln>
        </p:spPr>
        <p:txBody>
          <a:bodyPr wrap="none" anchor="ctr"/>
          <a:lstStyle/>
          <a:p>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7"/>
          <p:cNvSpPr>
            <a:spLocks noGrp="1" noChangeArrowheads="1"/>
          </p:cNvSpPr>
          <p:nvPr>
            <p:ph type="sldNum" sz="quarter"/>
          </p:nvPr>
        </p:nvSpPr>
        <p:spPr>
          <a:noFill/>
          <a:ln>
            <a:miter lim="800000"/>
            <a:headEnd/>
            <a:tailEnd/>
          </a:ln>
        </p:spPr>
        <p:txBody>
          <a:bodyPr/>
          <a:lstStyle/>
          <a:p>
            <a:fld id="{055AF110-3DBC-4965-A167-4DD5F86CAEFE}" type="slidenum">
              <a:rPr lang="en-GB">
                <a:solidFill>
                  <a:prstClr val="white"/>
                </a:solidFill>
                <a:latin typeface="Calibri"/>
              </a:rPr>
              <a:pPr/>
              <a:t>11</a:t>
            </a:fld>
            <a:endParaRPr lang="en-GB">
              <a:solidFill>
                <a:prstClr val="white"/>
              </a:solidFill>
              <a:latin typeface="Calibri"/>
            </a:endParaRPr>
          </a:p>
        </p:txBody>
      </p:sp>
      <p:sp>
        <p:nvSpPr>
          <p:cNvPr id="1536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prstClr val="white"/>
              </a:solidFill>
              <a:latin typeface="Times New Roman" pitchFamily="18" charset="0"/>
              <a:ea typeface="MS PGothic" pitchFamily="34" charset="-128"/>
              <a:cs typeface="+mn-cs"/>
            </a:endParaRPr>
          </a:p>
        </p:txBody>
      </p:sp>
      <p:sp>
        <p:nvSpPr>
          <p:cNvPr id="153604" name="Text Box 2"/>
          <p:cNvSpPr>
            <a:spLocks noGrp="1" noChangeArrowheads="1"/>
          </p:cNvSpPr>
          <p:nvPr>
            <p:ph type="body"/>
          </p:nvPr>
        </p:nvSpPr>
        <p:spPr>
          <a:xfrm>
            <a:off x="914400" y="4343400"/>
            <a:ext cx="5029200" cy="4125913"/>
          </a:xfrm>
          <a:solidFill>
            <a:srgbClr val="FFFFFF"/>
          </a:solidFill>
          <a:ln w="9360">
            <a:solidFill>
              <a:srgbClr val="000000"/>
            </a:solidFill>
            <a:miter lim="800000"/>
            <a:headEnd/>
            <a:tailEnd/>
          </a:ln>
        </p:spPr>
        <p:txBody>
          <a:bodyPr wrap="none" anchor="ctr"/>
          <a:lstStyle/>
          <a:p>
            <a:endParaRPr 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p:nvPr>
        </p:nvSpPr>
        <p:spPr>
          <a:noFill/>
          <a:ln>
            <a:miter lim="800000"/>
            <a:headEnd/>
            <a:tailEnd/>
          </a:ln>
        </p:spPr>
        <p:txBody>
          <a:bodyPr/>
          <a:lstStyle/>
          <a:p>
            <a:fld id="{11371B95-CD9B-4CA8-9EB8-BC5FEB15B2C1}" type="slidenum">
              <a:rPr lang="en-GB">
                <a:solidFill>
                  <a:prstClr val="white"/>
                </a:solidFill>
                <a:latin typeface="Calibri"/>
              </a:rPr>
              <a:pPr/>
              <a:t>12</a:t>
            </a:fld>
            <a:endParaRPr lang="en-GB">
              <a:solidFill>
                <a:prstClr val="white"/>
              </a:solidFill>
              <a:latin typeface="Calibri"/>
            </a:endParaRPr>
          </a:p>
        </p:txBody>
      </p:sp>
      <p:sp>
        <p:nvSpPr>
          <p:cNvPr id="154627" name="Rectangle 2"/>
          <p:cNvSpPr>
            <a:spLocks noGrp="1" noRot="1" noChangeAspect="1" noChangeArrowheads="1" noTextEdit="1"/>
          </p:cNvSpPr>
          <p:nvPr>
            <p:ph type="sldImg"/>
          </p:nvPr>
        </p:nvSpPr>
        <p:spPr>
          <a:xfrm>
            <a:off x="1143000" y="685800"/>
            <a:ext cx="4572000" cy="3429000"/>
          </a:xfrm>
          <a:ln/>
        </p:spPr>
      </p:sp>
      <p:sp>
        <p:nvSpPr>
          <p:cNvPr id="154628" name="Rectangle 3"/>
          <p:cNvSpPr>
            <a:spLocks noGrp="1" noChangeArrowheads="1"/>
          </p:cNvSpPr>
          <p:nvPr>
            <p:ph type="body" idx="1"/>
          </p:nvPr>
        </p:nvSpPr>
        <p:spPr>
          <a:xfrm>
            <a:off x="914400" y="4343400"/>
            <a:ext cx="5029200" cy="4114800"/>
          </a:xfrm>
          <a:noFill/>
        </p:spPr>
        <p:txBody>
          <a:bodyPr/>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pPr>
                <a:defRPr/>
              </a:pPr>
              <a:t>‹#›</a:t>
            </a:fld>
            <a:endParaRPr lang="en-US"/>
          </a:p>
        </p:txBody>
      </p:sp>
    </p:spTree>
    <p:extLst>
      <p:ext uri="{BB962C8B-B14F-4D97-AF65-F5344CB8AC3E}">
        <p14:creationId xmlns:p14="http://schemas.microsoft.com/office/powerpoint/2010/main" val="339132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pPr>
                <a:defRPr/>
              </a:pPr>
              <a:t>‹#›</a:t>
            </a:fld>
            <a:endParaRPr lang="en-US"/>
          </a:p>
        </p:txBody>
      </p:sp>
    </p:spTree>
    <p:extLst>
      <p:ext uri="{BB962C8B-B14F-4D97-AF65-F5344CB8AC3E}">
        <p14:creationId xmlns:p14="http://schemas.microsoft.com/office/powerpoint/2010/main" val="29990231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8013" cy="11382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40175"/>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7"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8" name="Rectangle 13"/>
          <p:cNvSpPr>
            <a:spLocks noGrp="1" noChangeArrowheads="1"/>
          </p:cNvSpPr>
          <p:nvPr>
            <p:ph type="sldNum" idx="12"/>
          </p:nvPr>
        </p:nvSpPr>
        <p:spPr>
          <a:ln/>
        </p:spPr>
        <p:txBody>
          <a:bodyPr/>
          <a:lstStyle>
            <a:lvl1pPr>
              <a:defRPr/>
            </a:lvl1pPr>
          </a:lstStyle>
          <a:p>
            <a:pPr>
              <a:defRPr/>
            </a:pPr>
            <a:fld id="{B50D78E7-B3EC-49FC-B883-2CD7C57B3E95}"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7302091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8375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945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4783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C000D10A-22BD-4775-9027-EBC4DF6FD7AC}"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3359856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EAE042B8-906D-4793-877B-747FBF240F50}"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2880486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1E9EA923-EA3E-420F-B7DF-2D3BDDBDC91B}"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4107339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C92CF948-ECC0-4F7E-A386-F7BC3A123847}"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4277279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8"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9" name="Rectangle 13"/>
          <p:cNvSpPr>
            <a:spLocks noGrp="1" noChangeArrowheads="1"/>
          </p:cNvSpPr>
          <p:nvPr>
            <p:ph type="sldNum" idx="12"/>
          </p:nvPr>
        </p:nvSpPr>
        <p:spPr>
          <a:ln/>
        </p:spPr>
        <p:txBody>
          <a:bodyPr/>
          <a:lstStyle>
            <a:lvl1pPr>
              <a:defRPr/>
            </a:lvl1pPr>
          </a:lstStyle>
          <a:p>
            <a:pPr>
              <a:defRPr/>
            </a:pPr>
            <a:fld id="{6DFB86FD-4EA4-4043-939E-C163B0C08773}"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1990251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4"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5" name="Rectangle 13"/>
          <p:cNvSpPr>
            <a:spLocks noGrp="1" noChangeArrowheads="1"/>
          </p:cNvSpPr>
          <p:nvPr>
            <p:ph type="sldNum" idx="12"/>
          </p:nvPr>
        </p:nvSpPr>
        <p:spPr>
          <a:ln/>
        </p:spPr>
        <p:txBody>
          <a:bodyPr/>
          <a:lstStyle>
            <a:lvl1pPr>
              <a:defRPr/>
            </a:lvl1pPr>
          </a:lstStyle>
          <a:p>
            <a:pPr>
              <a:defRPr/>
            </a:pPr>
            <a:fld id="{D015AECD-C1EA-48AB-8C40-B5020F100BDA}"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32377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pPr>
                <a:defRPr/>
              </a:pPr>
              <a:t>‹#›</a:t>
            </a:fld>
            <a:endParaRPr lang="en-US"/>
          </a:p>
        </p:txBody>
      </p:sp>
    </p:spTree>
    <p:extLst>
      <p:ext uri="{BB962C8B-B14F-4D97-AF65-F5344CB8AC3E}">
        <p14:creationId xmlns:p14="http://schemas.microsoft.com/office/powerpoint/2010/main" val="25162873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3"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4" name="Rectangle 13"/>
          <p:cNvSpPr>
            <a:spLocks noGrp="1" noChangeArrowheads="1"/>
          </p:cNvSpPr>
          <p:nvPr>
            <p:ph type="sldNum" idx="12"/>
          </p:nvPr>
        </p:nvSpPr>
        <p:spPr>
          <a:ln/>
        </p:spPr>
        <p:txBody>
          <a:bodyPr/>
          <a:lstStyle>
            <a:lvl1pPr>
              <a:defRPr/>
            </a:lvl1pPr>
          </a:lstStyle>
          <a:p>
            <a:pPr>
              <a:defRPr/>
            </a:pPr>
            <a:fld id="{8ABC47FD-BBE7-40DB-978F-500C6761614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7311516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7B66B71F-C799-42D0-8190-522AEA2F9641}"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8905625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6F25B6E5-D0F2-4DD1-95B7-66433C0EE6C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6396296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9838443C-4BA8-4FAA-9744-1E3DD0E7101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2338391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5C641A36-3C86-4715-9A7E-373F01AB451C}"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8989166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8013" cy="11382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40175"/>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7"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8" name="Rectangle 13"/>
          <p:cNvSpPr>
            <a:spLocks noGrp="1" noChangeArrowheads="1"/>
          </p:cNvSpPr>
          <p:nvPr>
            <p:ph type="sldNum" idx="12"/>
          </p:nvPr>
        </p:nvSpPr>
        <p:spPr>
          <a:ln/>
        </p:spPr>
        <p:txBody>
          <a:bodyPr/>
          <a:lstStyle>
            <a:lvl1pPr>
              <a:defRPr/>
            </a:lvl1pPr>
          </a:lstStyle>
          <a:p>
            <a:pPr>
              <a:defRPr/>
            </a:pPr>
            <a:fld id="{B50D78E7-B3EC-49FC-B883-2CD7C57B3E95}"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254291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C000D10A-22BD-4775-9027-EBC4DF6FD7AC}"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5909619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EAE042B8-906D-4793-877B-747FBF240F50}"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5201910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1E9EA923-EA3E-420F-B7DF-2D3BDDBDC91B}"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4244562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C92CF948-ECC0-4F7E-A386-F7BC3A123847}"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91175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sz="quarter"/>
          </p:nvPr>
        </p:nvSpPr>
        <p:spPr>
          <a:xfrm>
            <a:off x="3581404"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63491" name="Rectangle 1027"/>
          <p:cNvSpPr>
            <a:spLocks noGrp="1" noChangeArrowheads="1"/>
          </p:cNvSpPr>
          <p:nvPr>
            <p:ph type="subTitle" sz="quarter" idx="1"/>
          </p:nvPr>
        </p:nvSpPr>
        <p:spPr>
          <a:xfrm>
            <a:off x="5181604" y="4038600"/>
            <a:ext cx="3960813" cy="1752600"/>
          </a:xfrm>
          <a:ln w="9525">
            <a:headEnd/>
            <a:tailEnd/>
          </a:ln>
        </p:spPr>
        <p:txBody>
          <a:bodyPr lIns="92010" tIns="46005" rIns="92010" bIns="46005"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1028"/>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1029"/>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1030"/>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4C485DA6-7743-E74B-B1F2-7AEDEEC3F06A}" type="slidenum">
              <a:rPr lang="en-US"/>
              <a:pPr>
                <a:defRPr/>
              </a:pPr>
              <a:t>‹#›</a:t>
            </a:fld>
            <a:endParaRPr lang="en-US"/>
          </a:p>
        </p:txBody>
      </p:sp>
    </p:spTree>
    <p:extLst>
      <p:ext uri="{BB962C8B-B14F-4D97-AF65-F5344CB8AC3E}">
        <p14:creationId xmlns:p14="http://schemas.microsoft.com/office/powerpoint/2010/main" val="41202343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8"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9" name="Rectangle 13"/>
          <p:cNvSpPr>
            <a:spLocks noGrp="1" noChangeArrowheads="1"/>
          </p:cNvSpPr>
          <p:nvPr>
            <p:ph type="sldNum" idx="12"/>
          </p:nvPr>
        </p:nvSpPr>
        <p:spPr>
          <a:ln/>
        </p:spPr>
        <p:txBody>
          <a:bodyPr/>
          <a:lstStyle>
            <a:lvl1pPr>
              <a:defRPr/>
            </a:lvl1pPr>
          </a:lstStyle>
          <a:p>
            <a:pPr>
              <a:defRPr/>
            </a:pPr>
            <a:fld id="{6DFB86FD-4EA4-4043-939E-C163B0C08773}"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9078579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4"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5" name="Rectangle 13"/>
          <p:cNvSpPr>
            <a:spLocks noGrp="1" noChangeArrowheads="1"/>
          </p:cNvSpPr>
          <p:nvPr>
            <p:ph type="sldNum" idx="12"/>
          </p:nvPr>
        </p:nvSpPr>
        <p:spPr>
          <a:ln/>
        </p:spPr>
        <p:txBody>
          <a:bodyPr/>
          <a:lstStyle>
            <a:lvl1pPr>
              <a:defRPr/>
            </a:lvl1pPr>
          </a:lstStyle>
          <a:p>
            <a:pPr>
              <a:defRPr/>
            </a:pPr>
            <a:fld id="{D015AECD-C1EA-48AB-8C40-B5020F100BDA}"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843896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3"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4" name="Rectangle 13"/>
          <p:cNvSpPr>
            <a:spLocks noGrp="1" noChangeArrowheads="1"/>
          </p:cNvSpPr>
          <p:nvPr>
            <p:ph type="sldNum" idx="12"/>
          </p:nvPr>
        </p:nvSpPr>
        <p:spPr>
          <a:ln/>
        </p:spPr>
        <p:txBody>
          <a:bodyPr/>
          <a:lstStyle>
            <a:lvl1pPr>
              <a:defRPr/>
            </a:lvl1pPr>
          </a:lstStyle>
          <a:p>
            <a:pPr>
              <a:defRPr/>
            </a:pPr>
            <a:fld id="{8ABC47FD-BBE7-40DB-978F-500C6761614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8528399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7B66B71F-C799-42D0-8190-522AEA2F9641}"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1231563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6F25B6E5-D0F2-4DD1-95B7-66433C0EE6C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11808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9838443C-4BA8-4FAA-9744-1E3DD0E7101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316918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5C641A36-3C86-4715-9A7E-373F01AB451C}"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3651028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8013" cy="11382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40175"/>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7"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8" name="Rectangle 13"/>
          <p:cNvSpPr>
            <a:spLocks noGrp="1" noChangeArrowheads="1"/>
          </p:cNvSpPr>
          <p:nvPr>
            <p:ph type="sldNum" idx="12"/>
          </p:nvPr>
        </p:nvSpPr>
        <p:spPr>
          <a:ln/>
        </p:spPr>
        <p:txBody>
          <a:bodyPr/>
          <a:lstStyle>
            <a:lvl1pPr>
              <a:defRPr/>
            </a:lvl1pPr>
          </a:lstStyle>
          <a:p>
            <a:pPr>
              <a:defRPr/>
            </a:pPr>
            <a:fld id="{B50D78E7-B3EC-49FC-B883-2CD7C57B3E95}"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2937435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C000D10A-22BD-4775-9027-EBC4DF6FD7AC}"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5173837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EAE042B8-906D-4793-877B-747FBF240F50}"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757629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9EBF92D1-992C-7E4D-BC21-F8CEAB241B11}" type="slidenum">
              <a:rPr lang="en-US"/>
              <a:pPr>
                <a:defRPr/>
              </a:pPr>
              <a:t>‹#›</a:t>
            </a:fld>
            <a:endParaRPr lang="en-US"/>
          </a:p>
        </p:txBody>
      </p:sp>
    </p:spTree>
    <p:extLst>
      <p:ext uri="{BB962C8B-B14F-4D97-AF65-F5344CB8AC3E}">
        <p14:creationId xmlns:p14="http://schemas.microsoft.com/office/powerpoint/2010/main" val="210034995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1E9EA923-EA3E-420F-B7DF-2D3BDDBDC91B}"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9327037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C92CF948-ECC0-4F7E-A386-F7BC3A123847}"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7502687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8"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9" name="Rectangle 13"/>
          <p:cNvSpPr>
            <a:spLocks noGrp="1" noChangeArrowheads="1"/>
          </p:cNvSpPr>
          <p:nvPr>
            <p:ph type="sldNum" idx="12"/>
          </p:nvPr>
        </p:nvSpPr>
        <p:spPr>
          <a:ln/>
        </p:spPr>
        <p:txBody>
          <a:bodyPr/>
          <a:lstStyle>
            <a:lvl1pPr>
              <a:defRPr/>
            </a:lvl1pPr>
          </a:lstStyle>
          <a:p>
            <a:pPr>
              <a:defRPr/>
            </a:pPr>
            <a:fld id="{6DFB86FD-4EA4-4043-939E-C163B0C08773}"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1237843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4"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5" name="Rectangle 13"/>
          <p:cNvSpPr>
            <a:spLocks noGrp="1" noChangeArrowheads="1"/>
          </p:cNvSpPr>
          <p:nvPr>
            <p:ph type="sldNum" idx="12"/>
          </p:nvPr>
        </p:nvSpPr>
        <p:spPr>
          <a:ln/>
        </p:spPr>
        <p:txBody>
          <a:bodyPr/>
          <a:lstStyle>
            <a:lvl1pPr>
              <a:defRPr/>
            </a:lvl1pPr>
          </a:lstStyle>
          <a:p>
            <a:pPr>
              <a:defRPr/>
            </a:pPr>
            <a:fld id="{D015AECD-C1EA-48AB-8C40-B5020F100BDA}"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3690509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3"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4" name="Rectangle 13"/>
          <p:cNvSpPr>
            <a:spLocks noGrp="1" noChangeArrowheads="1"/>
          </p:cNvSpPr>
          <p:nvPr>
            <p:ph type="sldNum" idx="12"/>
          </p:nvPr>
        </p:nvSpPr>
        <p:spPr>
          <a:ln/>
        </p:spPr>
        <p:txBody>
          <a:bodyPr/>
          <a:lstStyle>
            <a:lvl1pPr>
              <a:defRPr/>
            </a:lvl1pPr>
          </a:lstStyle>
          <a:p>
            <a:pPr>
              <a:defRPr/>
            </a:pPr>
            <a:fld id="{8ABC47FD-BBE7-40DB-978F-500C6761614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91627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7B66B71F-C799-42D0-8190-522AEA2F9641}"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9946751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6F25B6E5-D0F2-4DD1-95B7-66433C0EE6C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0725514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9838443C-4BA8-4FAA-9744-1E3DD0E7101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0016621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5C641A36-3C86-4715-9A7E-373F01AB451C}"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4115834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8013" cy="11382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40175"/>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7"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8" name="Rectangle 13"/>
          <p:cNvSpPr>
            <a:spLocks noGrp="1" noChangeArrowheads="1"/>
          </p:cNvSpPr>
          <p:nvPr>
            <p:ph type="sldNum" idx="12"/>
          </p:nvPr>
        </p:nvSpPr>
        <p:spPr>
          <a:ln/>
        </p:spPr>
        <p:txBody>
          <a:bodyPr/>
          <a:lstStyle>
            <a:lvl1pPr>
              <a:defRPr/>
            </a:lvl1pPr>
          </a:lstStyle>
          <a:p>
            <a:pPr>
              <a:defRPr/>
            </a:pPr>
            <a:fld id="{B50D78E7-B3EC-49FC-B883-2CD7C57B3E95}"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792547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8C3C7EF2-A8EC-1045-A296-ADE9836ED466}" type="slidenum">
              <a:rPr lang="en-US"/>
              <a:pPr>
                <a:defRPr/>
              </a:pPr>
              <a:t>‹#›</a:t>
            </a:fld>
            <a:endParaRPr lang="en-US"/>
          </a:p>
        </p:txBody>
      </p:sp>
    </p:spTree>
    <p:extLst>
      <p:ext uri="{BB962C8B-B14F-4D97-AF65-F5344CB8AC3E}">
        <p14:creationId xmlns:p14="http://schemas.microsoft.com/office/powerpoint/2010/main" val="2319681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5"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6" name="Rectangle 10"/>
          <p:cNvSpPr>
            <a:spLocks noGrp="1" noChangeArrowheads="1"/>
          </p:cNvSpPr>
          <p:nvPr>
            <p:ph type="sldNum" idx="12"/>
          </p:nvPr>
        </p:nvSpPr>
        <p:spPr>
          <a:ln/>
        </p:spPr>
        <p:txBody>
          <a:bodyPr/>
          <a:lstStyle>
            <a:lvl1pPr>
              <a:defRPr/>
            </a:lvl1pPr>
          </a:lstStyle>
          <a:p>
            <a:pPr>
              <a:defRPr/>
            </a:pPr>
            <a:fld id="{0098DEF5-FF01-4E87-AB43-BEF0EFDF1F39}"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6041710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5"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6" name="Rectangle 10"/>
          <p:cNvSpPr>
            <a:spLocks noGrp="1" noChangeArrowheads="1"/>
          </p:cNvSpPr>
          <p:nvPr>
            <p:ph type="sldNum" idx="12"/>
          </p:nvPr>
        </p:nvSpPr>
        <p:spPr>
          <a:ln/>
        </p:spPr>
        <p:txBody>
          <a:bodyPr/>
          <a:lstStyle>
            <a:lvl1pPr>
              <a:defRPr/>
            </a:lvl1pPr>
          </a:lstStyle>
          <a:p>
            <a:pPr>
              <a:defRPr/>
            </a:pPr>
            <a:fld id="{FA209D5F-743D-424D-BA8F-6B314FA9BB84}"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12951501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5"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6" name="Rectangle 10"/>
          <p:cNvSpPr>
            <a:spLocks noGrp="1" noChangeArrowheads="1"/>
          </p:cNvSpPr>
          <p:nvPr>
            <p:ph type="sldNum" idx="12"/>
          </p:nvPr>
        </p:nvSpPr>
        <p:spPr>
          <a:ln/>
        </p:spPr>
        <p:txBody>
          <a:bodyPr/>
          <a:lstStyle>
            <a:lvl1pPr>
              <a:defRPr/>
            </a:lvl1pPr>
          </a:lstStyle>
          <a:p>
            <a:pPr>
              <a:defRPr/>
            </a:pPr>
            <a:fld id="{3A259CC3-7AB7-4504-BB37-94BF94BCCA4C}"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10345062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20574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6"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7" name="Rectangle 10"/>
          <p:cNvSpPr>
            <a:spLocks noGrp="1" noChangeArrowheads="1"/>
          </p:cNvSpPr>
          <p:nvPr>
            <p:ph type="sldNum" idx="12"/>
          </p:nvPr>
        </p:nvSpPr>
        <p:spPr>
          <a:ln/>
        </p:spPr>
        <p:txBody>
          <a:bodyPr/>
          <a:lstStyle>
            <a:lvl1pPr>
              <a:defRPr/>
            </a:lvl1pPr>
          </a:lstStyle>
          <a:p>
            <a:pPr>
              <a:defRPr/>
            </a:pPr>
            <a:fld id="{A8A705C5-2E52-4342-8148-035EF14ECBF9}"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6576268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8"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9" name="Rectangle 10"/>
          <p:cNvSpPr>
            <a:spLocks noGrp="1" noChangeArrowheads="1"/>
          </p:cNvSpPr>
          <p:nvPr>
            <p:ph type="sldNum" idx="12"/>
          </p:nvPr>
        </p:nvSpPr>
        <p:spPr>
          <a:ln/>
        </p:spPr>
        <p:txBody>
          <a:bodyPr/>
          <a:lstStyle>
            <a:lvl1pPr>
              <a:defRPr/>
            </a:lvl1pPr>
          </a:lstStyle>
          <a:p>
            <a:pPr>
              <a:defRPr/>
            </a:pPr>
            <a:fld id="{BEB18136-138C-497A-A969-CBA9F6423D0D}"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16505455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4"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5" name="Rectangle 10"/>
          <p:cNvSpPr>
            <a:spLocks noGrp="1" noChangeArrowheads="1"/>
          </p:cNvSpPr>
          <p:nvPr>
            <p:ph type="sldNum" idx="12"/>
          </p:nvPr>
        </p:nvSpPr>
        <p:spPr>
          <a:ln/>
        </p:spPr>
        <p:txBody>
          <a:bodyPr/>
          <a:lstStyle>
            <a:lvl1pPr>
              <a:defRPr/>
            </a:lvl1pPr>
          </a:lstStyle>
          <a:p>
            <a:pPr>
              <a:defRPr/>
            </a:pPr>
            <a:fld id="{57B45CD4-2962-4236-97D1-98B8A075DA5E}"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37513207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3"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4" name="Rectangle 10"/>
          <p:cNvSpPr>
            <a:spLocks noGrp="1" noChangeArrowheads="1"/>
          </p:cNvSpPr>
          <p:nvPr>
            <p:ph type="sldNum" idx="12"/>
          </p:nvPr>
        </p:nvSpPr>
        <p:spPr>
          <a:ln/>
        </p:spPr>
        <p:txBody>
          <a:bodyPr/>
          <a:lstStyle>
            <a:lvl1pPr>
              <a:defRPr/>
            </a:lvl1pPr>
          </a:lstStyle>
          <a:p>
            <a:pPr>
              <a:defRPr/>
            </a:pPr>
            <a:fld id="{97F219EB-FC41-4C6A-8B99-727FDCB31005}"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4908104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6"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7" name="Rectangle 10"/>
          <p:cNvSpPr>
            <a:spLocks noGrp="1" noChangeArrowheads="1"/>
          </p:cNvSpPr>
          <p:nvPr>
            <p:ph type="sldNum" idx="12"/>
          </p:nvPr>
        </p:nvSpPr>
        <p:spPr>
          <a:ln/>
        </p:spPr>
        <p:txBody>
          <a:bodyPr/>
          <a:lstStyle>
            <a:lvl1pPr>
              <a:defRPr/>
            </a:lvl1pPr>
          </a:lstStyle>
          <a:p>
            <a:pPr>
              <a:defRPr/>
            </a:pPr>
            <a:fld id="{5D1D00F4-C096-4277-BC1E-8EEC61950853}"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24314334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6"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7" name="Rectangle 10"/>
          <p:cNvSpPr>
            <a:spLocks noGrp="1" noChangeArrowheads="1"/>
          </p:cNvSpPr>
          <p:nvPr>
            <p:ph type="sldNum" idx="12"/>
          </p:nvPr>
        </p:nvSpPr>
        <p:spPr>
          <a:ln/>
        </p:spPr>
        <p:txBody>
          <a:bodyPr/>
          <a:lstStyle>
            <a:lvl1pPr>
              <a:defRPr/>
            </a:lvl1pPr>
          </a:lstStyle>
          <a:p>
            <a:pPr>
              <a:defRPr/>
            </a:pPr>
            <a:fld id="{58AD3467-8094-4B96-8B30-ED0217AA2521}"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29808894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5"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6" name="Rectangle 10"/>
          <p:cNvSpPr>
            <a:spLocks noGrp="1" noChangeArrowheads="1"/>
          </p:cNvSpPr>
          <p:nvPr>
            <p:ph type="sldNum" idx="12"/>
          </p:nvPr>
        </p:nvSpPr>
        <p:spPr>
          <a:ln/>
        </p:spPr>
        <p:txBody>
          <a:bodyPr/>
          <a:lstStyle>
            <a:lvl1pPr>
              <a:defRPr/>
            </a:lvl1pPr>
          </a:lstStyle>
          <a:p>
            <a:pPr>
              <a:defRPr/>
            </a:pPr>
            <a:fld id="{41F78EBC-0ABC-4009-9DE4-0FAD21BE1C17}"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17909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p>
        </p:txBody>
      </p:sp>
      <p:sp>
        <p:nvSpPr>
          <p:cNvPr id="7" name="Rectangle 1029"/>
          <p:cNvSpPr>
            <a:spLocks noGrp="1" noChangeArrowheads="1"/>
          </p:cNvSpPr>
          <p:nvPr>
            <p:ph type="sldNum" sz="quarter" idx="12"/>
          </p:nvPr>
        </p:nvSpPr>
        <p:spPr>
          <a:ln/>
        </p:spPr>
        <p:txBody>
          <a:bodyPr/>
          <a:lstStyle>
            <a:lvl1pPr>
              <a:defRPr/>
            </a:lvl1pPr>
          </a:lstStyle>
          <a:p>
            <a:pPr>
              <a:defRPr/>
            </a:pPr>
            <a:fld id="{EB5E55AA-E426-A648-BAA7-E317F1C70585}" type="slidenum">
              <a:rPr lang="en-US"/>
              <a:pPr>
                <a:defRPr/>
              </a:pPr>
              <a:t>‹#›</a:t>
            </a:fld>
            <a:endParaRPr lang="en-US"/>
          </a:p>
        </p:txBody>
      </p:sp>
    </p:spTree>
    <p:extLst>
      <p:ext uri="{BB962C8B-B14F-4D97-AF65-F5344CB8AC3E}">
        <p14:creationId xmlns:p14="http://schemas.microsoft.com/office/powerpoint/2010/main" val="21218218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79413"/>
            <a:ext cx="1941513"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79413"/>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idx="10"/>
          </p:nvPr>
        </p:nvSpPr>
        <p:spPr>
          <a:ln/>
        </p:spPr>
        <p:txBody>
          <a:bodyPr/>
          <a:lstStyle>
            <a:lvl1pPr>
              <a:defRPr/>
            </a:lvl1pPr>
          </a:lstStyle>
          <a:p>
            <a:pPr>
              <a:defRPr/>
            </a:pPr>
            <a:endParaRPr lang="en-US">
              <a:latin typeface="Times New Roman"/>
              <a:ea typeface="MS Gothic"/>
              <a:cs typeface="MS Gothic"/>
            </a:endParaRPr>
          </a:p>
        </p:txBody>
      </p:sp>
      <p:sp>
        <p:nvSpPr>
          <p:cNvPr id="5" name="Rectangle 9"/>
          <p:cNvSpPr>
            <a:spLocks noGrp="1" noChangeArrowheads="1"/>
          </p:cNvSpPr>
          <p:nvPr>
            <p:ph type="ftr" idx="11"/>
          </p:nvPr>
        </p:nvSpPr>
        <p:spPr>
          <a:ln/>
        </p:spPr>
        <p:txBody>
          <a:bodyPr/>
          <a:lstStyle>
            <a:lvl1pPr>
              <a:defRPr/>
            </a:lvl1pPr>
          </a:lstStyle>
          <a:p>
            <a:pPr>
              <a:defRPr/>
            </a:pPr>
            <a:endParaRPr lang="en-US">
              <a:latin typeface="Times New Roman"/>
              <a:ea typeface="MS Gothic"/>
              <a:cs typeface="MS Gothic"/>
            </a:endParaRPr>
          </a:p>
        </p:txBody>
      </p:sp>
      <p:sp>
        <p:nvSpPr>
          <p:cNvPr id="6" name="Rectangle 10"/>
          <p:cNvSpPr>
            <a:spLocks noGrp="1" noChangeArrowheads="1"/>
          </p:cNvSpPr>
          <p:nvPr>
            <p:ph type="sldNum" idx="12"/>
          </p:nvPr>
        </p:nvSpPr>
        <p:spPr>
          <a:ln/>
        </p:spPr>
        <p:txBody>
          <a:bodyPr/>
          <a:lstStyle>
            <a:lvl1pPr>
              <a:defRPr/>
            </a:lvl1pPr>
          </a:lstStyle>
          <a:p>
            <a:pPr>
              <a:defRPr/>
            </a:pPr>
            <a:fld id="{AD6B675D-322C-44C0-9C33-7ADDE8D6FAEA}" type="slidenum">
              <a:rPr lang="en-GB">
                <a:latin typeface="Times New Roman"/>
                <a:ea typeface="MS Gothic"/>
                <a:cs typeface="MS Gothic"/>
              </a:rPr>
              <a:pPr>
                <a:defRPr/>
              </a:pPr>
              <a:t>‹#›</a:t>
            </a:fld>
            <a:endParaRPr lang="en-GB">
              <a:latin typeface="Times New Roman"/>
              <a:ea typeface="MS Gothic"/>
              <a:cs typeface="MS Gothic"/>
            </a:endParaRPr>
          </a:p>
        </p:txBody>
      </p:sp>
    </p:spTree>
    <p:extLst>
      <p:ext uri="{BB962C8B-B14F-4D97-AF65-F5344CB8AC3E}">
        <p14:creationId xmlns:p14="http://schemas.microsoft.com/office/powerpoint/2010/main" val="8338107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4"/>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5"/>
          <p:cNvSpPr>
            <a:spLocks noGrp="1" noChangeArrowheads="1"/>
          </p:cNvSpPr>
          <p:nvPr>
            <p:ph type="sldNum" sz="quarter" idx="12"/>
          </p:nvPr>
        </p:nvSpPr>
        <p:spPr/>
        <p:txBody>
          <a:bodyPr/>
          <a:lstStyle>
            <a:lvl1pPr eaLnBrk="0" hangingPunct="0">
              <a:defRPr/>
            </a:lvl1pPr>
          </a:lstStyle>
          <a:p>
            <a:pPr>
              <a:defRPr/>
            </a:pPr>
            <a:fld id="{1D7923B5-01CC-824A-B826-E7E5A30300B8}" type="slidenum">
              <a:rPr lang="en-US"/>
              <a:pPr>
                <a:defRPr/>
              </a:pPr>
              <a:t>‹#›</a:t>
            </a:fld>
            <a:endParaRPr lang="en-US"/>
          </a:p>
        </p:txBody>
      </p:sp>
    </p:spTree>
    <p:extLst>
      <p:ext uri="{BB962C8B-B14F-4D97-AF65-F5344CB8AC3E}">
        <p14:creationId xmlns:p14="http://schemas.microsoft.com/office/powerpoint/2010/main" val="12519572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cs typeface="+mn-cs"/>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cs typeface="+mn-cs"/>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cs typeface="+mn-cs"/>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latin typeface="Times New Roman"/>
                <a:cs typeface="+mn-cs"/>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pPr>
              <a:defRPr/>
            </a:pPr>
            <a:endParaRPr lang="en-US"/>
          </a:p>
        </p:txBody>
      </p:sp>
      <p:sp>
        <p:nvSpPr>
          <p:cNvPr id="10"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11" name="Rectangle 11"/>
          <p:cNvSpPr>
            <a:spLocks noGrp="1" noChangeArrowheads="1"/>
          </p:cNvSpPr>
          <p:nvPr>
            <p:ph type="sldNum" sz="quarter" idx="12"/>
          </p:nvPr>
        </p:nvSpPr>
        <p:spPr/>
        <p:txBody>
          <a:bodyPr/>
          <a:lstStyle>
            <a:lvl1pPr eaLnBrk="0" hangingPunct="0">
              <a:defRPr/>
            </a:lvl1pPr>
          </a:lstStyle>
          <a:p>
            <a:pPr>
              <a:defRPr/>
            </a:pPr>
            <a:fld id="{88DA6CAB-2DF7-F842-924C-212FFC86FA1E}" type="slidenum">
              <a:rPr lang="en-US"/>
              <a:pPr>
                <a:defRPr/>
              </a:pPr>
              <a:t>‹#›</a:t>
            </a:fld>
            <a:endParaRPr lang="en-US"/>
          </a:p>
        </p:txBody>
      </p:sp>
    </p:spTree>
    <p:extLst>
      <p:ext uri="{BB962C8B-B14F-4D97-AF65-F5344CB8AC3E}">
        <p14:creationId xmlns:p14="http://schemas.microsoft.com/office/powerpoint/2010/main" val="40587413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0C746BE9-6F9F-6645-ABEE-ED95AECEEBF7}" type="slidenum">
              <a:rPr lang="en-US"/>
              <a:pPr>
                <a:defRPr/>
              </a:pPr>
              <a:t>‹#›</a:t>
            </a:fld>
            <a:endParaRPr lang="en-US"/>
          </a:p>
        </p:txBody>
      </p:sp>
    </p:spTree>
    <p:extLst>
      <p:ext uri="{BB962C8B-B14F-4D97-AF65-F5344CB8AC3E}">
        <p14:creationId xmlns:p14="http://schemas.microsoft.com/office/powerpoint/2010/main" val="35389128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6575734A-E792-B741-8B48-3E739EF55566}" type="slidenum">
              <a:rPr lang="en-US"/>
              <a:pPr>
                <a:defRPr/>
              </a:pPr>
              <a:t>‹#›</a:t>
            </a:fld>
            <a:endParaRPr lang="en-US"/>
          </a:p>
        </p:txBody>
      </p:sp>
    </p:spTree>
    <p:extLst>
      <p:ext uri="{BB962C8B-B14F-4D97-AF65-F5344CB8AC3E}">
        <p14:creationId xmlns:p14="http://schemas.microsoft.com/office/powerpoint/2010/main" val="3733924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B9DD9A0F-7526-A242-87E0-A18EC4F40D7C}" type="slidenum">
              <a:rPr lang="en-US"/>
              <a:pPr>
                <a:defRPr/>
              </a:pPr>
              <a:t>‹#›</a:t>
            </a:fld>
            <a:endParaRPr lang="en-US"/>
          </a:p>
        </p:txBody>
      </p:sp>
    </p:spTree>
    <p:extLst>
      <p:ext uri="{BB962C8B-B14F-4D97-AF65-F5344CB8AC3E}">
        <p14:creationId xmlns:p14="http://schemas.microsoft.com/office/powerpoint/2010/main" val="30839602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F01EFD8B-FE4F-C34E-BCE7-AEA9E07901CD}" type="slidenum">
              <a:rPr lang="en-US"/>
              <a:pPr>
                <a:defRPr/>
              </a:pPr>
              <a:t>‹#›</a:t>
            </a:fld>
            <a:endParaRPr lang="en-US"/>
          </a:p>
        </p:txBody>
      </p:sp>
    </p:spTree>
    <p:extLst>
      <p:ext uri="{BB962C8B-B14F-4D97-AF65-F5344CB8AC3E}">
        <p14:creationId xmlns:p14="http://schemas.microsoft.com/office/powerpoint/2010/main" val="40472568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18C948DB-F085-A241-8312-BCAFD3DCA531}" type="slidenum">
              <a:rPr lang="en-US"/>
              <a:pPr>
                <a:defRPr/>
              </a:pPr>
              <a:t>‹#›</a:t>
            </a:fld>
            <a:endParaRPr lang="en-US"/>
          </a:p>
        </p:txBody>
      </p:sp>
    </p:spTree>
    <p:extLst>
      <p:ext uri="{BB962C8B-B14F-4D97-AF65-F5344CB8AC3E}">
        <p14:creationId xmlns:p14="http://schemas.microsoft.com/office/powerpoint/2010/main" val="39242959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79558746-2534-D44E-BB7C-8503CFBF55E6}" type="slidenum">
              <a:rPr lang="en-US"/>
              <a:pPr>
                <a:defRPr/>
              </a:pPr>
              <a:t>‹#›</a:t>
            </a:fld>
            <a:endParaRPr lang="en-US"/>
          </a:p>
        </p:txBody>
      </p:sp>
    </p:spTree>
    <p:extLst>
      <p:ext uri="{BB962C8B-B14F-4D97-AF65-F5344CB8AC3E}">
        <p14:creationId xmlns:p14="http://schemas.microsoft.com/office/powerpoint/2010/main" val="9125293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A890BF98-E56E-424F-A6F8-57C2D5540D4C}" type="slidenum">
              <a:rPr lang="en-US"/>
              <a:pPr>
                <a:defRPr/>
              </a:pPr>
              <a:t>‹#›</a:t>
            </a:fld>
            <a:endParaRPr lang="en-US"/>
          </a:p>
        </p:txBody>
      </p:sp>
    </p:spTree>
    <p:extLst>
      <p:ext uri="{BB962C8B-B14F-4D97-AF65-F5344CB8AC3E}">
        <p14:creationId xmlns:p14="http://schemas.microsoft.com/office/powerpoint/2010/main" val="131870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7"/>
          <p:cNvSpPr>
            <a:spLocks noGrp="1" noChangeArrowheads="1"/>
          </p:cNvSpPr>
          <p:nvPr>
            <p:ph type="dt" sz="half" idx="10"/>
          </p:nvPr>
        </p:nvSpPr>
        <p:spPr>
          <a:ln/>
        </p:spPr>
        <p:txBody>
          <a:bodyPr/>
          <a:lstStyle>
            <a:lvl1pPr>
              <a:defRPr/>
            </a:lvl1pPr>
          </a:lstStyle>
          <a:p>
            <a:pPr>
              <a:defRPr/>
            </a:pPr>
            <a:endParaRPr lang="en-US"/>
          </a:p>
        </p:txBody>
      </p:sp>
      <p:sp>
        <p:nvSpPr>
          <p:cNvPr id="8" name="Rectangle 1028"/>
          <p:cNvSpPr>
            <a:spLocks noGrp="1" noChangeArrowheads="1"/>
          </p:cNvSpPr>
          <p:nvPr>
            <p:ph type="ftr" sz="quarter" idx="11"/>
          </p:nvPr>
        </p:nvSpPr>
        <p:spPr>
          <a:ln/>
        </p:spPr>
        <p:txBody>
          <a:bodyPr/>
          <a:lstStyle>
            <a:lvl1pPr>
              <a:defRPr/>
            </a:lvl1pPr>
          </a:lstStyle>
          <a:p>
            <a:pPr>
              <a:defRPr/>
            </a:pPr>
            <a:endParaRPr lang="en-US"/>
          </a:p>
        </p:txBody>
      </p:sp>
      <p:sp>
        <p:nvSpPr>
          <p:cNvPr id="9" name="Rectangle 1029"/>
          <p:cNvSpPr>
            <a:spLocks noGrp="1" noChangeArrowheads="1"/>
          </p:cNvSpPr>
          <p:nvPr>
            <p:ph type="sldNum" sz="quarter" idx="12"/>
          </p:nvPr>
        </p:nvSpPr>
        <p:spPr>
          <a:ln/>
        </p:spPr>
        <p:txBody>
          <a:bodyPr/>
          <a:lstStyle>
            <a:lvl1pPr>
              <a:defRPr/>
            </a:lvl1pPr>
          </a:lstStyle>
          <a:p>
            <a:pPr>
              <a:defRPr/>
            </a:pPr>
            <a:fld id="{52CD51CB-5CCD-4043-81E6-431B14508609}" type="slidenum">
              <a:rPr lang="en-US"/>
              <a:pPr>
                <a:defRPr/>
              </a:pPr>
              <a:t>‹#›</a:t>
            </a:fld>
            <a:endParaRPr lang="en-US"/>
          </a:p>
        </p:txBody>
      </p:sp>
    </p:spTree>
    <p:extLst>
      <p:ext uri="{BB962C8B-B14F-4D97-AF65-F5344CB8AC3E}">
        <p14:creationId xmlns:p14="http://schemas.microsoft.com/office/powerpoint/2010/main" val="11410941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6F063868-FFDD-3048-98C9-D144CCD5F67E}" type="slidenum">
              <a:rPr lang="en-US"/>
              <a:pPr>
                <a:defRPr/>
              </a:pPr>
              <a:t>‹#›</a:t>
            </a:fld>
            <a:endParaRPr lang="en-US"/>
          </a:p>
        </p:txBody>
      </p:sp>
    </p:spTree>
    <p:extLst>
      <p:ext uri="{BB962C8B-B14F-4D97-AF65-F5344CB8AC3E}">
        <p14:creationId xmlns:p14="http://schemas.microsoft.com/office/powerpoint/2010/main" val="19062892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25A4457B-4361-6048-B4EB-1817DEC4DBB8}" type="slidenum">
              <a:rPr lang="en-US"/>
              <a:pPr>
                <a:defRPr/>
              </a:pPr>
              <a:t>‹#›</a:t>
            </a:fld>
            <a:endParaRPr lang="en-US"/>
          </a:p>
        </p:txBody>
      </p:sp>
    </p:spTree>
    <p:extLst>
      <p:ext uri="{BB962C8B-B14F-4D97-AF65-F5344CB8AC3E}">
        <p14:creationId xmlns:p14="http://schemas.microsoft.com/office/powerpoint/2010/main" val="24564765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B6D94C6-AB44-6F42-868A-941E3D6034F3}" type="slidenum">
              <a:rPr lang="en-US"/>
              <a:pPr>
                <a:defRPr/>
              </a:pPr>
              <a:t>‹#›</a:t>
            </a:fld>
            <a:endParaRPr lang="en-US"/>
          </a:p>
        </p:txBody>
      </p:sp>
    </p:spTree>
    <p:extLst>
      <p:ext uri="{BB962C8B-B14F-4D97-AF65-F5344CB8AC3E}">
        <p14:creationId xmlns:p14="http://schemas.microsoft.com/office/powerpoint/2010/main" val="21578868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FD868BAA-E9C0-9F4F-821A-B9BD20168BD4}" type="slidenum">
              <a:rPr lang="en-US"/>
              <a:pPr>
                <a:defRPr/>
              </a:pPr>
              <a:t>‹#›</a:t>
            </a:fld>
            <a:endParaRPr lang="en-US"/>
          </a:p>
        </p:txBody>
      </p:sp>
    </p:spTree>
    <p:extLst>
      <p:ext uri="{BB962C8B-B14F-4D97-AF65-F5344CB8AC3E}">
        <p14:creationId xmlns:p14="http://schemas.microsoft.com/office/powerpoint/2010/main" val="31634669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kumimoji="1" lang="en-US" altLang="en-US">
                <a:solidFill>
                  <a:srgbClr val="003366"/>
                </a:solidFill>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kumimoji="1" lang="en-US" altLang="en-US">
                <a:solidFill>
                  <a:srgbClr val="003366"/>
                </a:solidFill>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a:solidFill>
                  <a:srgbClr val="003366"/>
                </a:solidFill>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a:solidFill>
                  <a:srgbClr val="003366"/>
                </a:solidFill>
              </a:endParaRPr>
            </a:p>
          </p:txBody>
        </p:sp>
      </p:grpSp>
      <p:sp>
        <p:nvSpPr>
          <p:cNvPr id="30728" name="Rectangle 8"/>
          <p:cNvSpPr>
            <a:spLocks noGrp="1" noChangeArrowheads="1"/>
          </p:cNvSpPr>
          <p:nvPr>
            <p:ph type="subTitle" idx="1"/>
          </p:nvPr>
        </p:nvSpPr>
        <p:spPr>
          <a:xfrm>
            <a:off x="4673600" y="2927350"/>
            <a:ext cx="40132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307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solidFill>
                <a:srgbClr val="FFFFFF"/>
              </a:solidFill>
            </a:endParaRPr>
          </a:p>
        </p:txBody>
      </p:sp>
      <p:sp>
        <p:nvSpPr>
          <p:cNvPr id="11" name="Rectangle 10"/>
          <p:cNvSpPr>
            <a:spLocks noGrp="1" noChangeArrowheads="1"/>
          </p:cNvSpPr>
          <p:nvPr>
            <p:ph type="ftr" sz="quarter" idx="11"/>
          </p:nvPr>
        </p:nvSpPr>
        <p:spPr/>
        <p:txBody>
          <a:bodyPr/>
          <a:lstStyle>
            <a:lvl1pPr algn="r">
              <a:defRPr/>
            </a:lvl1pPr>
          </a:lstStyle>
          <a:p>
            <a:pPr>
              <a:defRPr/>
            </a:pPr>
            <a:endParaRPr lang="en-US">
              <a:solidFill>
                <a:srgbClr val="003366"/>
              </a:solidFill>
            </a:endParaRP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F3A559EC-A519-5847-8EB9-E7600B3809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81694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F49A73D-5FA7-624A-AD1C-505A501C3F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70048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70BDBEA-1703-8C46-86D7-29B7D13EE0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28386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C60143-CDE5-FB4B-939F-51321859CF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4602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0140C7F-50F9-5547-B16C-4E9311AD8F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94254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1039B136-3CD0-4F4E-9630-361F7007E2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35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7"/>
          <p:cNvSpPr>
            <a:spLocks noGrp="1" noChangeArrowheads="1"/>
          </p:cNvSpPr>
          <p:nvPr>
            <p:ph type="dt" sz="half" idx="10"/>
          </p:nvPr>
        </p:nvSpPr>
        <p:spPr>
          <a:ln/>
        </p:spPr>
        <p:txBody>
          <a:bodyPr/>
          <a:lstStyle>
            <a:lvl1pPr>
              <a:defRPr/>
            </a:lvl1pPr>
          </a:lstStyle>
          <a:p>
            <a:pPr>
              <a:defRPr/>
            </a:pPr>
            <a:endParaRPr lang="en-US"/>
          </a:p>
        </p:txBody>
      </p:sp>
      <p:sp>
        <p:nvSpPr>
          <p:cNvPr id="4" name="Rectangle 1028"/>
          <p:cNvSpPr>
            <a:spLocks noGrp="1" noChangeArrowheads="1"/>
          </p:cNvSpPr>
          <p:nvPr>
            <p:ph type="ftr" sz="quarter" idx="11"/>
          </p:nvPr>
        </p:nvSpPr>
        <p:spPr>
          <a:ln/>
        </p:spPr>
        <p:txBody>
          <a:bodyPr/>
          <a:lstStyle>
            <a:lvl1pPr>
              <a:defRPr/>
            </a:lvl1pPr>
          </a:lstStyle>
          <a:p>
            <a:pPr>
              <a:defRPr/>
            </a:pPr>
            <a:endParaRPr lang="en-US"/>
          </a:p>
        </p:txBody>
      </p:sp>
      <p:sp>
        <p:nvSpPr>
          <p:cNvPr id="5" name="Rectangle 1029"/>
          <p:cNvSpPr>
            <a:spLocks noGrp="1" noChangeArrowheads="1"/>
          </p:cNvSpPr>
          <p:nvPr>
            <p:ph type="sldNum" sz="quarter" idx="12"/>
          </p:nvPr>
        </p:nvSpPr>
        <p:spPr>
          <a:ln/>
        </p:spPr>
        <p:txBody>
          <a:bodyPr/>
          <a:lstStyle>
            <a:lvl1pPr>
              <a:defRPr/>
            </a:lvl1pPr>
          </a:lstStyle>
          <a:p>
            <a:pPr>
              <a:defRPr/>
            </a:pPr>
            <a:fld id="{4459B241-6A22-5543-AAAC-F6609C539949}" type="slidenum">
              <a:rPr lang="en-US"/>
              <a:pPr>
                <a:defRPr/>
              </a:pPr>
              <a:t>‹#›</a:t>
            </a:fld>
            <a:endParaRPr lang="en-US"/>
          </a:p>
        </p:txBody>
      </p:sp>
    </p:spTree>
    <p:extLst>
      <p:ext uri="{BB962C8B-B14F-4D97-AF65-F5344CB8AC3E}">
        <p14:creationId xmlns:p14="http://schemas.microsoft.com/office/powerpoint/2010/main" val="17227925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0BE7A20C-C1CC-A742-AB10-A93062BDE0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12991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038D363-99C3-6347-901B-96DBAD9995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07046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8353CE4-B6AA-A547-A5FA-F0198C896E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20395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CB210A52-6989-D64C-B5FC-522DF1ED7F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50978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E35F3D0A-BB45-BC43-90ED-6B4D7096AE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26351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a:solidFill>
                  <a:srgbClr val="FFFFCC"/>
                </a:solidFill>
                <a:latin typeface="Times New Roman" pitchFamily="18"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pPr>
              <a:defRPr/>
            </a:pPr>
            <a:endParaRPr lang="en-US"/>
          </a:p>
        </p:txBody>
      </p:sp>
      <p:sp>
        <p:nvSpPr>
          <p:cNvPr id="10"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11" name="Rectangle 11"/>
          <p:cNvSpPr>
            <a:spLocks noGrp="1" noChangeArrowheads="1"/>
          </p:cNvSpPr>
          <p:nvPr>
            <p:ph type="sldNum" sz="quarter" idx="12"/>
          </p:nvPr>
        </p:nvSpPr>
        <p:spPr/>
        <p:txBody>
          <a:bodyPr/>
          <a:lstStyle>
            <a:lvl1pPr eaLnBrk="0" hangingPunct="0">
              <a:defRPr/>
            </a:lvl1pPr>
          </a:lstStyle>
          <a:p>
            <a:pPr>
              <a:defRPr/>
            </a:pPr>
            <a:fld id="{DF3E510E-5BE9-E743-8A1F-AD07059DD925}" type="slidenum">
              <a:rPr lang="en-US"/>
              <a:pPr>
                <a:defRPr/>
              </a:pPr>
              <a:t>‹#›</a:t>
            </a:fld>
            <a:endParaRPr lang="en-US"/>
          </a:p>
        </p:txBody>
      </p:sp>
    </p:spTree>
    <p:extLst>
      <p:ext uri="{BB962C8B-B14F-4D97-AF65-F5344CB8AC3E}">
        <p14:creationId xmlns:p14="http://schemas.microsoft.com/office/powerpoint/2010/main" val="22175776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2A6E12D4-B8F0-FA4D-99D6-C7487BD24ECE}" type="slidenum">
              <a:rPr lang="en-US"/>
              <a:pPr>
                <a:defRPr/>
              </a:pPr>
              <a:t>‹#›</a:t>
            </a:fld>
            <a:endParaRPr lang="en-US"/>
          </a:p>
        </p:txBody>
      </p:sp>
    </p:spTree>
    <p:extLst>
      <p:ext uri="{BB962C8B-B14F-4D97-AF65-F5344CB8AC3E}">
        <p14:creationId xmlns:p14="http://schemas.microsoft.com/office/powerpoint/2010/main" val="6255787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C9077C1E-656F-5A4D-AEFB-D887AEC09621}" type="slidenum">
              <a:rPr lang="en-US"/>
              <a:pPr>
                <a:defRPr/>
              </a:pPr>
              <a:t>‹#›</a:t>
            </a:fld>
            <a:endParaRPr lang="en-US"/>
          </a:p>
        </p:txBody>
      </p:sp>
    </p:spTree>
    <p:extLst>
      <p:ext uri="{BB962C8B-B14F-4D97-AF65-F5344CB8AC3E}">
        <p14:creationId xmlns:p14="http://schemas.microsoft.com/office/powerpoint/2010/main" val="5045631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EE18B06F-DB29-3649-9AE2-CDDAE23F44F6}" type="slidenum">
              <a:rPr lang="en-US"/>
              <a:pPr>
                <a:defRPr/>
              </a:pPr>
              <a:t>‹#›</a:t>
            </a:fld>
            <a:endParaRPr lang="en-US"/>
          </a:p>
        </p:txBody>
      </p:sp>
    </p:spTree>
    <p:extLst>
      <p:ext uri="{BB962C8B-B14F-4D97-AF65-F5344CB8AC3E}">
        <p14:creationId xmlns:p14="http://schemas.microsoft.com/office/powerpoint/2010/main" val="28075100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11036E4E-7A36-6445-BDA6-291942AFBB72}" type="slidenum">
              <a:rPr lang="en-US"/>
              <a:pPr>
                <a:defRPr/>
              </a:pPr>
              <a:t>‹#›</a:t>
            </a:fld>
            <a:endParaRPr lang="en-US"/>
          </a:p>
        </p:txBody>
      </p:sp>
    </p:spTree>
    <p:extLst>
      <p:ext uri="{BB962C8B-B14F-4D97-AF65-F5344CB8AC3E}">
        <p14:creationId xmlns:p14="http://schemas.microsoft.com/office/powerpoint/2010/main" val="3232594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endParaRPr lang="en-US"/>
          </a:p>
        </p:txBody>
      </p:sp>
      <p:sp>
        <p:nvSpPr>
          <p:cNvPr id="3" name="Rectangle 1028"/>
          <p:cNvSpPr>
            <a:spLocks noGrp="1" noChangeArrowheads="1"/>
          </p:cNvSpPr>
          <p:nvPr>
            <p:ph type="ftr" sz="quarter" idx="11"/>
          </p:nvPr>
        </p:nvSpPr>
        <p:spPr>
          <a:ln/>
        </p:spPr>
        <p:txBody>
          <a:bodyPr/>
          <a:lstStyle>
            <a:lvl1pPr>
              <a:defRPr/>
            </a:lvl1pPr>
          </a:lstStyle>
          <a:p>
            <a:pPr>
              <a:defRPr/>
            </a:pPr>
            <a:endParaRPr lang="en-US"/>
          </a:p>
        </p:txBody>
      </p:sp>
      <p:sp>
        <p:nvSpPr>
          <p:cNvPr id="4" name="Rectangle 1029"/>
          <p:cNvSpPr>
            <a:spLocks noGrp="1" noChangeArrowheads="1"/>
          </p:cNvSpPr>
          <p:nvPr>
            <p:ph type="sldNum" sz="quarter" idx="12"/>
          </p:nvPr>
        </p:nvSpPr>
        <p:spPr>
          <a:ln/>
        </p:spPr>
        <p:txBody>
          <a:bodyPr/>
          <a:lstStyle>
            <a:lvl1pPr>
              <a:defRPr/>
            </a:lvl1pPr>
          </a:lstStyle>
          <a:p>
            <a:pPr>
              <a:defRPr/>
            </a:pPr>
            <a:fld id="{34685A2D-FCB6-3F40-848D-96D27D0E22EA}" type="slidenum">
              <a:rPr lang="en-US"/>
              <a:pPr>
                <a:defRPr/>
              </a:pPr>
              <a:t>‹#›</a:t>
            </a:fld>
            <a:endParaRPr lang="en-US"/>
          </a:p>
        </p:txBody>
      </p:sp>
    </p:spTree>
    <p:extLst>
      <p:ext uri="{BB962C8B-B14F-4D97-AF65-F5344CB8AC3E}">
        <p14:creationId xmlns:p14="http://schemas.microsoft.com/office/powerpoint/2010/main" val="7614208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1191A68E-11A2-D845-B17B-94EB5F1A41D5}" type="slidenum">
              <a:rPr lang="en-US"/>
              <a:pPr>
                <a:defRPr/>
              </a:pPr>
              <a:t>‹#›</a:t>
            </a:fld>
            <a:endParaRPr lang="en-US"/>
          </a:p>
        </p:txBody>
      </p:sp>
    </p:spTree>
    <p:extLst>
      <p:ext uri="{BB962C8B-B14F-4D97-AF65-F5344CB8AC3E}">
        <p14:creationId xmlns:p14="http://schemas.microsoft.com/office/powerpoint/2010/main" val="27877125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3E87DECB-51BB-DB40-8CD2-409D4D52E1C9}" type="slidenum">
              <a:rPr lang="en-US"/>
              <a:pPr>
                <a:defRPr/>
              </a:pPr>
              <a:t>‹#›</a:t>
            </a:fld>
            <a:endParaRPr lang="en-US"/>
          </a:p>
        </p:txBody>
      </p:sp>
    </p:spTree>
    <p:extLst>
      <p:ext uri="{BB962C8B-B14F-4D97-AF65-F5344CB8AC3E}">
        <p14:creationId xmlns:p14="http://schemas.microsoft.com/office/powerpoint/2010/main" val="29192097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0C6065A9-8124-6041-B5E8-DE0D34F79309}" type="slidenum">
              <a:rPr lang="en-US"/>
              <a:pPr>
                <a:defRPr/>
              </a:pPr>
              <a:t>‹#›</a:t>
            </a:fld>
            <a:endParaRPr lang="en-US"/>
          </a:p>
        </p:txBody>
      </p:sp>
    </p:spTree>
    <p:extLst>
      <p:ext uri="{BB962C8B-B14F-4D97-AF65-F5344CB8AC3E}">
        <p14:creationId xmlns:p14="http://schemas.microsoft.com/office/powerpoint/2010/main" val="14340486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D92BFEA8-C3B9-214D-A316-8F0410219F74}" type="slidenum">
              <a:rPr lang="en-US"/>
              <a:pPr>
                <a:defRPr/>
              </a:pPr>
              <a:t>‹#›</a:t>
            </a:fld>
            <a:endParaRPr lang="en-US"/>
          </a:p>
        </p:txBody>
      </p:sp>
    </p:spTree>
    <p:extLst>
      <p:ext uri="{BB962C8B-B14F-4D97-AF65-F5344CB8AC3E}">
        <p14:creationId xmlns:p14="http://schemas.microsoft.com/office/powerpoint/2010/main" val="28577900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D2FF61C0-3132-C944-8213-69FA1CDE938A}" type="slidenum">
              <a:rPr lang="en-US"/>
              <a:pPr>
                <a:defRPr/>
              </a:pPr>
              <a:t>‹#›</a:t>
            </a:fld>
            <a:endParaRPr lang="en-US"/>
          </a:p>
        </p:txBody>
      </p:sp>
    </p:spTree>
    <p:extLst>
      <p:ext uri="{BB962C8B-B14F-4D97-AF65-F5344CB8AC3E}">
        <p14:creationId xmlns:p14="http://schemas.microsoft.com/office/powerpoint/2010/main" val="24187639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F21F7A47-34C0-E743-9A24-8E9EF6C322D9}" type="slidenum">
              <a:rPr lang="en-US"/>
              <a:pPr>
                <a:defRPr/>
              </a:pPr>
              <a:t>‹#›</a:t>
            </a:fld>
            <a:endParaRPr lang="en-US"/>
          </a:p>
        </p:txBody>
      </p:sp>
    </p:spTree>
    <p:extLst>
      <p:ext uri="{BB962C8B-B14F-4D97-AF65-F5344CB8AC3E}">
        <p14:creationId xmlns:p14="http://schemas.microsoft.com/office/powerpoint/2010/main" val="1024653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F6AD77D2-7619-D34C-A4C1-EFC57B18C830}" type="slidenum">
              <a:rPr lang="en-US"/>
              <a:pPr>
                <a:defRPr/>
              </a:pPr>
              <a:t>‹#›</a:t>
            </a:fld>
            <a:endParaRPr lang="en-US"/>
          </a:p>
        </p:txBody>
      </p:sp>
    </p:spTree>
    <p:extLst>
      <p:ext uri="{BB962C8B-B14F-4D97-AF65-F5344CB8AC3E}">
        <p14:creationId xmlns:p14="http://schemas.microsoft.com/office/powerpoint/2010/main" val="37822203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400"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400"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400" eaLnBrk="0" hangingPunct="0">
              <a:defRPr>
                <a:latin typeface="Times New Roman" charset="0"/>
              </a:defRPr>
            </a:lvl1pPr>
          </a:lstStyle>
          <a:p>
            <a:pPr>
              <a:defRPr/>
            </a:pPr>
            <a:fld id="{ADD65844-6D50-2341-B554-E526D894F4A7}" type="slidenum">
              <a:rPr lang="en-US"/>
              <a:pPr>
                <a:defRPr/>
              </a:pPr>
              <a:t>‹#›</a:t>
            </a:fld>
            <a:endParaRPr lang="en-US"/>
          </a:p>
        </p:txBody>
      </p:sp>
    </p:spTree>
    <p:extLst>
      <p:ext uri="{BB962C8B-B14F-4D97-AF65-F5344CB8AC3E}">
        <p14:creationId xmlns:p14="http://schemas.microsoft.com/office/powerpoint/2010/main" val="1651383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95400" y="1676400"/>
            <a:ext cx="7467600" cy="4449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latin typeface="Times New Roman" charset="0"/>
                <a:ea typeface="MS Gothic" charset="0"/>
                <a:cs typeface="MS Gothic" charset="0"/>
              </a:defRPr>
            </a:lvl1pPr>
          </a:lstStyle>
          <a:p>
            <a:pPr>
              <a:defRPr/>
            </a:pPr>
            <a:fld id="{FFDB0F42-A0D6-EB45-A86A-13FF6F429AEA}" type="slidenum">
              <a:rPr lang="en-US"/>
              <a:pPr>
                <a:defRPr/>
              </a:pPr>
              <a:t>‹#›</a:t>
            </a:fld>
            <a:endParaRPr lang="en-US"/>
          </a:p>
        </p:txBody>
      </p:sp>
    </p:spTree>
    <p:extLst>
      <p:ext uri="{BB962C8B-B14F-4D97-AF65-F5344CB8AC3E}">
        <p14:creationId xmlns:p14="http://schemas.microsoft.com/office/powerpoint/2010/main" val="16067973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4400"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4400"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4400">
              <a:defRPr>
                <a:latin typeface="Times New Roman" charset="0"/>
              </a:defRPr>
            </a:lvl1pPr>
          </a:lstStyle>
          <a:p>
            <a:pPr>
              <a:defRPr/>
            </a:pPr>
            <a:fld id="{9BD9497E-48E9-FC4F-9E37-F130999164A4}" type="slidenum">
              <a:rPr lang="en-US"/>
              <a:pPr>
                <a:defRPr/>
              </a:pPr>
              <a:t>‹#›</a:t>
            </a:fld>
            <a:endParaRPr lang="en-US"/>
          </a:p>
        </p:txBody>
      </p:sp>
    </p:spTree>
    <p:extLst>
      <p:ext uri="{BB962C8B-B14F-4D97-AF65-F5344CB8AC3E}">
        <p14:creationId xmlns:p14="http://schemas.microsoft.com/office/powerpoint/2010/main" val="513061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p>
        </p:txBody>
      </p:sp>
      <p:sp>
        <p:nvSpPr>
          <p:cNvPr id="7" name="Rectangle 1029"/>
          <p:cNvSpPr>
            <a:spLocks noGrp="1" noChangeArrowheads="1"/>
          </p:cNvSpPr>
          <p:nvPr>
            <p:ph type="sldNum" sz="quarter" idx="12"/>
          </p:nvPr>
        </p:nvSpPr>
        <p:spPr>
          <a:ln/>
        </p:spPr>
        <p:txBody>
          <a:bodyPr/>
          <a:lstStyle>
            <a:lvl1pPr>
              <a:defRPr/>
            </a:lvl1pPr>
          </a:lstStyle>
          <a:p>
            <a:pPr>
              <a:defRPr/>
            </a:pPr>
            <a:fld id="{80CA8168-9717-404F-A411-C0B3AD348641}" type="slidenum">
              <a:rPr lang="en-US"/>
              <a:pPr>
                <a:defRPr/>
              </a:pPr>
              <a:t>‹#›</a:t>
            </a:fld>
            <a:endParaRPr lang="en-US"/>
          </a:p>
        </p:txBody>
      </p:sp>
    </p:spTree>
    <p:extLst>
      <p:ext uri="{BB962C8B-B14F-4D97-AF65-F5344CB8AC3E}">
        <p14:creationId xmlns:p14="http://schemas.microsoft.com/office/powerpoint/2010/main" val="7152408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4400" eaLnBrk="0" fontAlgn="auto" hangingPunct="0">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4400" eaLnBrk="0" fontAlgn="auto" hangingPunct="0">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4400" eaLnBrk="0" hangingPunct="0">
              <a:defRPr>
                <a:latin typeface="Times New Roman" charset="0"/>
              </a:defRPr>
            </a:lvl1pPr>
          </a:lstStyle>
          <a:p>
            <a:pPr>
              <a:defRPr/>
            </a:pPr>
            <a:fld id="{075BC65A-6C49-0943-A58A-2E480BAC835B}" type="slidenum">
              <a:rPr lang="en-US"/>
              <a:pPr>
                <a:defRPr/>
              </a:pPr>
              <a:t>‹#›</a:t>
            </a:fld>
            <a:endParaRPr lang="en-US"/>
          </a:p>
        </p:txBody>
      </p:sp>
    </p:spTree>
    <p:extLst>
      <p:ext uri="{BB962C8B-B14F-4D97-AF65-F5344CB8AC3E}">
        <p14:creationId xmlns:p14="http://schemas.microsoft.com/office/powerpoint/2010/main" val="41667051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a:solidFill>
                <a:srgbClr val="003366"/>
              </a:solidFill>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a:solidFill>
                <a:srgbClr val="003366"/>
              </a:solidFill>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3366"/>
                </a:solidFill>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3366"/>
                </a:solidFill>
              </a:endParaRPr>
            </a:p>
          </p:txBody>
        </p:sp>
      </p:grpSp>
      <p:sp>
        <p:nvSpPr>
          <p:cNvPr id="40964" name="Rectangle 4"/>
          <p:cNvSpPr>
            <a:spLocks noGrp="1" noChangeArrowheads="1"/>
          </p:cNvSpPr>
          <p:nvPr>
            <p:ph type="subTitle" idx="1"/>
          </p:nvPr>
        </p:nvSpPr>
        <p:spPr>
          <a:xfrm>
            <a:off x="4673600" y="2927350"/>
            <a:ext cx="3657600" cy="1822450"/>
          </a:xfrm>
        </p:spPr>
        <p:txBody>
          <a:bodyPr anchor="b"/>
          <a:lstStyle>
            <a:lvl1pPr marL="0" indent="0">
              <a:buFont typeface="Wingdings" charset="0"/>
              <a:buNone/>
              <a:defRPr>
                <a:solidFill>
                  <a:schemeClr val="tx2"/>
                </a:solidFill>
              </a:defRPr>
            </a:lvl1pPr>
          </a:lstStyle>
          <a:p>
            <a:pPr lvl="0"/>
            <a:r>
              <a:rPr lang="en-US" noProof="0"/>
              <a:t>Click to edit Master subtitle style</a:t>
            </a:r>
          </a:p>
        </p:txBody>
      </p:sp>
      <p:sp>
        <p:nvSpPr>
          <p:cNvPr id="40971"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en-US" noProof="0"/>
              <a:t>Click to edit Master title style</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srgbClr val="FFFFFF"/>
                </a:solidFill>
              </a:defRPr>
            </a:lvl1pPr>
          </a:lstStyle>
          <a:p>
            <a:pPr>
              <a:defRPr/>
            </a:pPr>
            <a:endParaRPr lang="en-US"/>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823E0093-DC9B-694F-B03D-CA447E228C83}" type="slidenum">
              <a:rPr lang="en-US"/>
              <a:pPr>
                <a:defRPr/>
              </a:pPr>
              <a:t>‹#›</a:t>
            </a:fld>
            <a:endParaRPr lang="en-US"/>
          </a:p>
        </p:txBody>
      </p:sp>
    </p:spTree>
    <p:extLst>
      <p:ext uri="{BB962C8B-B14F-4D97-AF65-F5344CB8AC3E}">
        <p14:creationId xmlns:p14="http://schemas.microsoft.com/office/powerpoint/2010/main" val="33163888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C152642-A32B-B948-A784-0925BC7D8271}" type="slidenum">
              <a:rPr lang="en-US"/>
              <a:pPr>
                <a:defRPr/>
              </a:pPr>
              <a:t>‹#›</a:t>
            </a:fld>
            <a:endParaRPr lang="en-US"/>
          </a:p>
        </p:txBody>
      </p:sp>
    </p:spTree>
    <p:extLst>
      <p:ext uri="{BB962C8B-B14F-4D97-AF65-F5344CB8AC3E}">
        <p14:creationId xmlns:p14="http://schemas.microsoft.com/office/powerpoint/2010/main" val="365493677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ECC5015-16C7-634F-8AA2-749BC440DB69}" type="slidenum">
              <a:rPr lang="en-US"/>
              <a:pPr>
                <a:defRPr/>
              </a:pPr>
              <a:t>‹#›</a:t>
            </a:fld>
            <a:endParaRPr lang="en-US"/>
          </a:p>
        </p:txBody>
      </p:sp>
    </p:spTree>
    <p:extLst>
      <p:ext uri="{BB962C8B-B14F-4D97-AF65-F5344CB8AC3E}">
        <p14:creationId xmlns:p14="http://schemas.microsoft.com/office/powerpoint/2010/main" val="323807419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24786B8-2E67-3F4C-BB6F-5A5D18FFD114}" type="slidenum">
              <a:rPr lang="en-US"/>
              <a:pPr>
                <a:defRPr/>
              </a:pPr>
              <a:t>‹#›</a:t>
            </a:fld>
            <a:endParaRPr lang="en-US"/>
          </a:p>
        </p:txBody>
      </p:sp>
    </p:spTree>
    <p:extLst>
      <p:ext uri="{BB962C8B-B14F-4D97-AF65-F5344CB8AC3E}">
        <p14:creationId xmlns:p14="http://schemas.microsoft.com/office/powerpoint/2010/main" val="37114031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924E70F1-657B-5F48-ADED-5A7470EB8772}" type="slidenum">
              <a:rPr lang="en-US"/>
              <a:pPr>
                <a:defRPr/>
              </a:pPr>
              <a:t>‹#›</a:t>
            </a:fld>
            <a:endParaRPr lang="en-US"/>
          </a:p>
        </p:txBody>
      </p:sp>
    </p:spTree>
    <p:extLst>
      <p:ext uri="{BB962C8B-B14F-4D97-AF65-F5344CB8AC3E}">
        <p14:creationId xmlns:p14="http://schemas.microsoft.com/office/powerpoint/2010/main" val="15394434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529C8829-B9B5-C943-AFC8-FBE5CB7F6616}" type="slidenum">
              <a:rPr lang="en-US"/>
              <a:pPr>
                <a:defRPr/>
              </a:pPr>
              <a:t>‹#›</a:t>
            </a:fld>
            <a:endParaRPr lang="en-US"/>
          </a:p>
        </p:txBody>
      </p:sp>
    </p:spTree>
    <p:extLst>
      <p:ext uri="{BB962C8B-B14F-4D97-AF65-F5344CB8AC3E}">
        <p14:creationId xmlns:p14="http://schemas.microsoft.com/office/powerpoint/2010/main" val="14902858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B3951CCB-F345-0F40-9057-454AC3B0DAE3}" type="slidenum">
              <a:rPr lang="en-US"/>
              <a:pPr>
                <a:defRPr/>
              </a:pPr>
              <a:t>‹#›</a:t>
            </a:fld>
            <a:endParaRPr lang="en-US"/>
          </a:p>
        </p:txBody>
      </p:sp>
    </p:spTree>
    <p:extLst>
      <p:ext uri="{BB962C8B-B14F-4D97-AF65-F5344CB8AC3E}">
        <p14:creationId xmlns:p14="http://schemas.microsoft.com/office/powerpoint/2010/main" val="10782085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E358626-F697-AF49-9E71-72E3585EF8D5}" type="slidenum">
              <a:rPr lang="en-US"/>
              <a:pPr>
                <a:defRPr/>
              </a:pPr>
              <a:t>‹#›</a:t>
            </a:fld>
            <a:endParaRPr lang="en-US"/>
          </a:p>
        </p:txBody>
      </p:sp>
    </p:spTree>
    <p:extLst>
      <p:ext uri="{BB962C8B-B14F-4D97-AF65-F5344CB8AC3E}">
        <p14:creationId xmlns:p14="http://schemas.microsoft.com/office/powerpoint/2010/main" val="10441506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6CC013C-BB9C-7946-B44D-A3996C3CE400}" type="slidenum">
              <a:rPr lang="en-US"/>
              <a:pPr>
                <a:defRPr/>
              </a:pPr>
              <a:t>‹#›</a:t>
            </a:fld>
            <a:endParaRPr lang="en-US"/>
          </a:p>
        </p:txBody>
      </p:sp>
    </p:spTree>
    <p:extLst>
      <p:ext uri="{BB962C8B-B14F-4D97-AF65-F5344CB8AC3E}">
        <p14:creationId xmlns:p14="http://schemas.microsoft.com/office/powerpoint/2010/main" val="45567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pPr>
                <a:defRPr/>
              </a:pPr>
              <a:t>‹#›</a:t>
            </a:fld>
            <a:endParaRPr lang="en-US"/>
          </a:p>
        </p:txBody>
      </p:sp>
    </p:spTree>
    <p:extLst>
      <p:ext uri="{BB962C8B-B14F-4D97-AF65-F5344CB8AC3E}">
        <p14:creationId xmlns:p14="http://schemas.microsoft.com/office/powerpoint/2010/main" val="18926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ftr" sz="quarter" idx="11"/>
          </p:nvPr>
        </p:nvSpPr>
        <p:spPr>
          <a:ln/>
        </p:spPr>
        <p:txBody>
          <a:bodyPr/>
          <a:lstStyle>
            <a:lvl1pPr>
              <a:defRPr/>
            </a:lvl1pPr>
          </a:lstStyle>
          <a:p>
            <a:pPr>
              <a:defRPr/>
            </a:pPr>
            <a:endParaRPr lang="en-US"/>
          </a:p>
        </p:txBody>
      </p:sp>
      <p:sp>
        <p:nvSpPr>
          <p:cNvPr id="7" name="Rectangle 1029"/>
          <p:cNvSpPr>
            <a:spLocks noGrp="1" noChangeArrowheads="1"/>
          </p:cNvSpPr>
          <p:nvPr>
            <p:ph type="sldNum" sz="quarter" idx="12"/>
          </p:nvPr>
        </p:nvSpPr>
        <p:spPr>
          <a:ln/>
        </p:spPr>
        <p:txBody>
          <a:bodyPr/>
          <a:lstStyle>
            <a:lvl1pPr>
              <a:defRPr/>
            </a:lvl1pPr>
          </a:lstStyle>
          <a:p>
            <a:pPr>
              <a:defRPr/>
            </a:pPr>
            <a:fld id="{F4CD1436-627C-F747-B85F-57F09E25999A}" type="slidenum">
              <a:rPr lang="en-US"/>
              <a:pPr>
                <a:defRPr/>
              </a:pPr>
              <a:t>‹#›</a:t>
            </a:fld>
            <a:endParaRPr lang="en-US"/>
          </a:p>
        </p:txBody>
      </p:sp>
    </p:spTree>
    <p:extLst>
      <p:ext uri="{BB962C8B-B14F-4D97-AF65-F5344CB8AC3E}">
        <p14:creationId xmlns:p14="http://schemas.microsoft.com/office/powerpoint/2010/main" val="283620926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4434267-91C4-4046-9898-2CB18A38DE56}" type="slidenum">
              <a:rPr lang="en-US"/>
              <a:pPr>
                <a:defRPr/>
              </a:pPr>
              <a:t>‹#›</a:t>
            </a:fld>
            <a:endParaRPr lang="en-US"/>
          </a:p>
        </p:txBody>
      </p:sp>
    </p:spTree>
    <p:extLst>
      <p:ext uri="{BB962C8B-B14F-4D97-AF65-F5344CB8AC3E}">
        <p14:creationId xmlns:p14="http://schemas.microsoft.com/office/powerpoint/2010/main" val="31682879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3D1EE14-4795-FA4E-A4D9-8ED3244EEFB1}" type="slidenum">
              <a:rPr lang="en-US"/>
              <a:pPr>
                <a:defRPr/>
              </a:pPr>
              <a:t>‹#›</a:t>
            </a:fld>
            <a:endParaRPr lang="en-US"/>
          </a:p>
        </p:txBody>
      </p:sp>
    </p:spTree>
    <p:extLst>
      <p:ext uri="{BB962C8B-B14F-4D97-AF65-F5344CB8AC3E}">
        <p14:creationId xmlns:p14="http://schemas.microsoft.com/office/powerpoint/2010/main" val="25651036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2D3E615C-02DF-BB4F-B86D-2FF6C6CAA574}" type="slidenum">
              <a:rPr lang="en-US"/>
              <a:pPr>
                <a:defRPr/>
              </a:pPr>
              <a:t>‹#›</a:t>
            </a:fld>
            <a:endParaRPr lang="en-US"/>
          </a:p>
        </p:txBody>
      </p:sp>
    </p:spTree>
    <p:extLst>
      <p:ext uri="{BB962C8B-B14F-4D97-AF65-F5344CB8AC3E}">
        <p14:creationId xmlns:p14="http://schemas.microsoft.com/office/powerpoint/2010/main" val="110149761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A03F0DD3-239B-9844-BDA0-154062943AC5}" type="slidenum">
              <a:rPr lang="en-US"/>
              <a:pPr>
                <a:defRPr/>
              </a:pPr>
              <a:t>‹#›</a:t>
            </a:fld>
            <a:endParaRPr lang="en-US"/>
          </a:p>
        </p:txBody>
      </p:sp>
    </p:spTree>
    <p:extLst>
      <p:ext uri="{BB962C8B-B14F-4D97-AF65-F5344CB8AC3E}">
        <p14:creationId xmlns:p14="http://schemas.microsoft.com/office/powerpoint/2010/main" val="1878990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55D38563-CAA4-CC47-A785-FA43065D02F8}" type="slidenum">
              <a:rPr lang="en-US"/>
              <a:pPr>
                <a:defRPr/>
              </a:pPr>
              <a:t>‹#›</a:t>
            </a:fld>
            <a:endParaRPr lang="en-US"/>
          </a:p>
        </p:txBody>
      </p:sp>
    </p:spTree>
    <p:extLst>
      <p:ext uri="{BB962C8B-B14F-4D97-AF65-F5344CB8AC3E}">
        <p14:creationId xmlns:p14="http://schemas.microsoft.com/office/powerpoint/2010/main" val="396441109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idx="10"/>
          </p:nvPr>
        </p:nvSpPr>
        <p:spPr>
          <a:ln/>
        </p:spPr>
        <p:txBody>
          <a:bodyPr/>
          <a:lstStyle>
            <a:lvl1pPr>
              <a:defRPr/>
            </a:lvl1pPr>
          </a:lstStyle>
          <a:p>
            <a:pPr>
              <a:defRPr/>
            </a:pPr>
            <a:fld id="{007E5E35-5F43-1546-8325-C53340402166}" type="slidenum">
              <a:rPr lang="en-US"/>
              <a:pPr>
                <a:defRPr/>
              </a:pPr>
              <a:t>‹#›</a:t>
            </a:fld>
            <a:endParaRPr lang="en-US"/>
          </a:p>
        </p:txBody>
      </p:sp>
    </p:spTree>
    <p:extLst>
      <p:ext uri="{BB962C8B-B14F-4D97-AF65-F5344CB8AC3E}">
        <p14:creationId xmlns:p14="http://schemas.microsoft.com/office/powerpoint/2010/main" val="20594949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280B6F99-71AC-A145-9104-55A8EF111BAC}" type="slidenum">
              <a:rPr lang="en-US"/>
              <a:pPr>
                <a:defRPr/>
              </a:pPr>
              <a:t>‹#›</a:t>
            </a:fld>
            <a:endParaRPr lang="en-US"/>
          </a:p>
        </p:txBody>
      </p:sp>
    </p:spTree>
    <p:extLst>
      <p:ext uri="{BB962C8B-B14F-4D97-AF65-F5344CB8AC3E}">
        <p14:creationId xmlns:p14="http://schemas.microsoft.com/office/powerpoint/2010/main" val="143881890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7BB3A31B-4771-174B-A820-234773F187F9}" type="slidenum">
              <a:rPr lang="en-US"/>
              <a:pPr>
                <a:defRPr/>
              </a:pPr>
              <a:t>‹#›</a:t>
            </a:fld>
            <a:endParaRPr lang="en-US"/>
          </a:p>
        </p:txBody>
      </p:sp>
    </p:spTree>
    <p:extLst>
      <p:ext uri="{BB962C8B-B14F-4D97-AF65-F5344CB8AC3E}">
        <p14:creationId xmlns:p14="http://schemas.microsoft.com/office/powerpoint/2010/main" val="31457679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idx="10"/>
          </p:nvPr>
        </p:nvSpPr>
        <p:spPr>
          <a:ln/>
        </p:spPr>
        <p:txBody>
          <a:bodyPr/>
          <a:lstStyle>
            <a:lvl1pPr>
              <a:defRPr/>
            </a:lvl1pPr>
          </a:lstStyle>
          <a:p>
            <a:pPr>
              <a:defRPr/>
            </a:pPr>
            <a:fld id="{0E2C4719-15F3-E447-A0AF-EA3AAED5F5B5}" type="slidenum">
              <a:rPr lang="en-US"/>
              <a:pPr>
                <a:defRPr/>
              </a:pPr>
              <a:t>‹#›</a:t>
            </a:fld>
            <a:endParaRPr lang="en-US"/>
          </a:p>
        </p:txBody>
      </p:sp>
    </p:spTree>
    <p:extLst>
      <p:ext uri="{BB962C8B-B14F-4D97-AF65-F5344CB8AC3E}">
        <p14:creationId xmlns:p14="http://schemas.microsoft.com/office/powerpoint/2010/main" val="14105282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idx="10"/>
          </p:nvPr>
        </p:nvSpPr>
        <p:spPr>
          <a:ln/>
        </p:spPr>
        <p:txBody>
          <a:bodyPr/>
          <a:lstStyle>
            <a:lvl1pPr>
              <a:defRPr/>
            </a:lvl1pPr>
          </a:lstStyle>
          <a:p>
            <a:pPr>
              <a:defRPr/>
            </a:pPr>
            <a:fld id="{74FE02E9-A01A-0D46-9351-D50959114DAA}" type="slidenum">
              <a:rPr lang="en-US"/>
              <a:pPr>
                <a:defRPr/>
              </a:pPr>
              <a:t>‹#›</a:t>
            </a:fld>
            <a:endParaRPr lang="en-US"/>
          </a:p>
        </p:txBody>
      </p:sp>
    </p:spTree>
    <p:extLst>
      <p:ext uri="{BB962C8B-B14F-4D97-AF65-F5344CB8AC3E}">
        <p14:creationId xmlns:p14="http://schemas.microsoft.com/office/powerpoint/2010/main" val="175004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EA6A4E64-0109-6F44-A476-A49BA884A273}" type="slidenum">
              <a:rPr lang="en-US"/>
              <a:pPr>
                <a:defRPr/>
              </a:pPr>
              <a:t>‹#›</a:t>
            </a:fld>
            <a:endParaRPr lang="en-US"/>
          </a:p>
        </p:txBody>
      </p:sp>
    </p:spTree>
    <p:extLst>
      <p:ext uri="{BB962C8B-B14F-4D97-AF65-F5344CB8AC3E}">
        <p14:creationId xmlns:p14="http://schemas.microsoft.com/office/powerpoint/2010/main" val="19675598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idx="10"/>
          </p:nvPr>
        </p:nvSpPr>
        <p:spPr>
          <a:ln/>
        </p:spPr>
        <p:txBody>
          <a:bodyPr/>
          <a:lstStyle>
            <a:lvl1pPr>
              <a:defRPr/>
            </a:lvl1pPr>
          </a:lstStyle>
          <a:p>
            <a:pPr>
              <a:defRPr/>
            </a:pPr>
            <a:fld id="{B74A3CE5-013A-AB47-9237-E7A0CF4C46F4}" type="slidenum">
              <a:rPr lang="en-US"/>
              <a:pPr>
                <a:defRPr/>
              </a:pPr>
              <a:t>‹#›</a:t>
            </a:fld>
            <a:endParaRPr lang="en-US"/>
          </a:p>
        </p:txBody>
      </p:sp>
    </p:spTree>
    <p:extLst>
      <p:ext uri="{BB962C8B-B14F-4D97-AF65-F5344CB8AC3E}">
        <p14:creationId xmlns:p14="http://schemas.microsoft.com/office/powerpoint/2010/main" val="57821935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5D24338B-B2CD-3D45-B78C-B6A918131BDF}" type="slidenum">
              <a:rPr lang="en-US"/>
              <a:pPr>
                <a:defRPr/>
              </a:pPr>
              <a:t>‹#›</a:t>
            </a:fld>
            <a:endParaRPr lang="en-US"/>
          </a:p>
        </p:txBody>
      </p:sp>
    </p:spTree>
    <p:extLst>
      <p:ext uri="{BB962C8B-B14F-4D97-AF65-F5344CB8AC3E}">
        <p14:creationId xmlns:p14="http://schemas.microsoft.com/office/powerpoint/2010/main" val="10162368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99A510E1-5D4C-C848-A7E6-E36C694BD362}" type="slidenum">
              <a:rPr lang="en-US"/>
              <a:pPr>
                <a:defRPr/>
              </a:pPr>
              <a:t>‹#›</a:t>
            </a:fld>
            <a:endParaRPr lang="en-US"/>
          </a:p>
        </p:txBody>
      </p:sp>
    </p:spTree>
    <p:extLst>
      <p:ext uri="{BB962C8B-B14F-4D97-AF65-F5344CB8AC3E}">
        <p14:creationId xmlns:p14="http://schemas.microsoft.com/office/powerpoint/2010/main" val="330543968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69779C63-123B-A44B-B2CF-1F75C8E2174D}" type="slidenum">
              <a:rPr lang="en-US"/>
              <a:pPr>
                <a:defRPr/>
              </a:pPr>
              <a:t>‹#›</a:t>
            </a:fld>
            <a:endParaRPr lang="en-US"/>
          </a:p>
        </p:txBody>
      </p:sp>
    </p:spTree>
    <p:extLst>
      <p:ext uri="{BB962C8B-B14F-4D97-AF65-F5344CB8AC3E}">
        <p14:creationId xmlns:p14="http://schemas.microsoft.com/office/powerpoint/2010/main" val="12960496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1B4F1A8F-6AE4-EC48-AF9D-C9F599218001}" type="slidenum">
              <a:rPr lang="en-US"/>
              <a:pPr>
                <a:defRPr/>
              </a:pPr>
              <a:t>‹#›</a:t>
            </a:fld>
            <a:endParaRPr lang="en-US"/>
          </a:p>
        </p:txBody>
      </p:sp>
    </p:spTree>
    <p:extLst>
      <p:ext uri="{BB962C8B-B14F-4D97-AF65-F5344CB8AC3E}">
        <p14:creationId xmlns:p14="http://schemas.microsoft.com/office/powerpoint/2010/main" val="7788004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465138"/>
            <a:ext cx="1941512"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2138"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idx="10"/>
          </p:nvPr>
        </p:nvSpPr>
        <p:spPr>
          <a:ln/>
        </p:spPr>
        <p:txBody>
          <a:bodyPr/>
          <a:lstStyle>
            <a:lvl1pPr>
              <a:defRPr/>
            </a:lvl1pPr>
          </a:lstStyle>
          <a:p>
            <a:pPr>
              <a:defRPr/>
            </a:pPr>
            <a:fld id="{EF76C16F-8EBA-F743-9719-8D841085D8B1}" type="slidenum">
              <a:rPr lang="en-US"/>
              <a:pPr>
                <a:defRPr/>
              </a:pPr>
              <a:t>‹#›</a:t>
            </a:fld>
            <a:endParaRPr lang="en-US"/>
          </a:p>
        </p:txBody>
      </p:sp>
    </p:spTree>
    <p:extLst>
      <p:ext uri="{BB962C8B-B14F-4D97-AF65-F5344CB8AC3E}">
        <p14:creationId xmlns:p14="http://schemas.microsoft.com/office/powerpoint/2010/main" val="411164791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idx="10"/>
          </p:nvPr>
        </p:nvSpPr>
        <p:spPr>
          <a:ln/>
        </p:spPr>
        <p:txBody>
          <a:bodyPr/>
          <a:lstStyle>
            <a:lvl1pPr>
              <a:defRPr/>
            </a:lvl1pPr>
          </a:lstStyle>
          <a:p>
            <a:pPr>
              <a:defRPr/>
            </a:pPr>
            <a:fld id="{B3E905FB-CB7D-8440-B904-BB03B0DCC6A0}" type="slidenum">
              <a:rPr lang="en-US"/>
              <a:pPr>
                <a:defRPr/>
              </a:pPr>
              <a:t>‹#›</a:t>
            </a:fld>
            <a:endParaRPr lang="en-US"/>
          </a:p>
        </p:txBody>
      </p:sp>
    </p:spTree>
    <p:extLst>
      <p:ext uri="{BB962C8B-B14F-4D97-AF65-F5344CB8AC3E}">
        <p14:creationId xmlns:p14="http://schemas.microsoft.com/office/powerpoint/2010/main" val="65845632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957B33A7-E09C-F346-97DB-D3991B13A486}" type="slidenum">
              <a:rPr lang="en-US"/>
              <a:pPr>
                <a:defRPr/>
              </a:pPr>
              <a:t>‹#›</a:t>
            </a:fld>
            <a:endParaRPr lang="en-US"/>
          </a:p>
        </p:txBody>
      </p:sp>
    </p:spTree>
    <p:extLst>
      <p:ext uri="{BB962C8B-B14F-4D97-AF65-F5344CB8AC3E}">
        <p14:creationId xmlns:p14="http://schemas.microsoft.com/office/powerpoint/2010/main" val="31306470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F2A90B2-4848-A443-A032-DD6A32B1E7CB}" type="slidenum">
              <a:rPr lang="en-US"/>
              <a:pPr>
                <a:defRPr/>
              </a:pPr>
              <a:t>‹#›</a:t>
            </a:fld>
            <a:endParaRPr lang="en-US"/>
          </a:p>
        </p:txBody>
      </p:sp>
    </p:spTree>
    <p:extLst>
      <p:ext uri="{BB962C8B-B14F-4D97-AF65-F5344CB8AC3E}">
        <p14:creationId xmlns:p14="http://schemas.microsoft.com/office/powerpoint/2010/main" val="261357606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10"/>
          </p:nvPr>
        </p:nvSpPr>
        <p:spPr>
          <a:ln/>
        </p:spPr>
        <p:txBody>
          <a:bodyPr/>
          <a:lstStyle>
            <a:lvl1pPr>
              <a:defRPr/>
            </a:lvl1pPr>
          </a:lstStyle>
          <a:p>
            <a:pPr>
              <a:defRPr/>
            </a:pPr>
            <a:fld id="{359F4E08-9742-8149-9B30-30E6FCC15AD5}" type="slidenum">
              <a:rPr lang="en-US"/>
              <a:pPr>
                <a:defRPr/>
              </a:pPr>
              <a:t>‹#›</a:t>
            </a:fld>
            <a:endParaRPr lang="en-US"/>
          </a:p>
        </p:txBody>
      </p:sp>
    </p:spTree>
    <p:extLst>
      <p:ext uri="{BB962C8B-B14F-4D97-AF65-F5344CB8AC3E}">
        <p14:creationId xmlns:p14="http://schemas.microsoft.com/office/powerpoint/2010/main" val="1185890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ftr" sz="quarter" idx="11"/>
          </p:nvPr>
        </p:nvSpPr>
        <p:spPr>
          <a:ln/>
        </p:spPr>
        <p:txBody>
          <a:bodyPr/>
          <a:lstStyle>
            <a:lvl1pPr>
              <a:defRPr/>
            </a:lvl1pPr>
          </a:lstStyle>
          <a:p>
            <a:pPr>
              <a:defRPr/>
            </a:pPr>
            <a:endParaRPr lang="en-US"/>
          </a:p>
        </p:txBody>
      </p:sp>
      <p:sp>
        <p:nvSpPr>
          <p:cNvPr id="6" name="Rectangle 1029"/>
          <p:cNvSpPr>
            <a:spLocks noGrp="1" noChangeArrowheads="1"/>
          </p:cNvSpPr>
          <p:nvPr>
            <p:ph type="sldNum" sz="quarter" idx="12"/>
          </p:nvPr>
        </p:nvSpPr>
        <p:spPr>
          <a:ln/>
        </p:spPr>
        <p:txBody>
          <a:bodyPr/>
          <a:lstStyle>
            <a:lvl1pPr>
              <a:defRPr/>
            </a:lvl1pPr>
          </a:lstStyle>
          <a:p>
            <a:pPr>
              <a:defRPr/>
            </a:pPr>
            <a:fld id="{22DC79DC-7685-CD40-BA42-E0235BA8788A}" type="slidenum">
              <a:rPr lang="en-US"/>
              <a:pPr>
                <a:defRPr/>
              </a:pPr>
              <a:t>‹#›</a:t>
            </a:fld>
            <a:endParaRPr lang="en-US"/>
          </a:p>
        </p:txBody>
      </p:sp>
    </p:spTree>
    <p:extLst>
      <p:ext uri="{BB962C8B-B14F-4D97-AF65-F5344CB8AC3E}">
        <p14:creationId xmlns:p14="http://schemas.microsoft.com/office/powerpoint/2010/main" val="321098226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idx="10"/>
          </p:nvPr>
        </p:nvSpPr>
        <p:spPr>
          <a:ln/>
        </p:spPr>
        <p:txBody>
          <a:bodyPr/>
          <a:lstStyle>
            <a:lvl1pPr>
              <a:defRPr/>
            </a:lvl1pPr>
          </a:lstStyle>
          <a:p>
            <a:pPr>
              <a:defRPr/>
            </a:pPr>
            <a:fld id="{DA9BC937-28B2-4F4E-9338-0F748BFBAB3D}" type="slidenum">
              <a:rPr lang="en-US"/>
              <a:pPr>
                <a:defRPr/>
              </a:pPr>
              <a:t>‹#›</a:t>
            </a:fld>
            <a:endParaRPr lang="en-US"/>
          </a:p>
        </p:txBody>
      </p:sp>
    </p:spTree>
    <p:extLst>
      <p:ext uri="{BB962C8B-B14F-4D97-AF65-F5344CB8AC3E}">
        <p14:creationId xmlns:p14="http://schemas.microsoft.com/office/powerpoint/2010/main" val="41471962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pPr>
              <a:defRPr/>
            </a:pPr>
            <a:fld id="{AA1D994E-7F26-1A46-925A-BE5472A5A53A}" type="slidenum">
              <a:rPr lang="en-US"/>
              <a:pPr>
                <a:defRPr/>
              </a:pPr>
              <a:t>‹#›</a:t>
            </a:fld>
            <a:endParaRPr lang="en-US"/>
          </a:p>
        </p:txBody>
      </p:sp>
    </p:spTree>
    <p:extLst>
      <p:ext uri="{BB962C8B-B14F-4D97-AF65-F5344CB8AC3E}">
        <p14:creationId xmlns:p14="http://schemas.microsoft.com/office/powerpoint/2010/main" val="33623910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7E6A1DB-8EF8-F04B-8185-B1439AD0544C}" type="slidenum">
              <a:rPr lang="en-US"/>
              <a:pPr>
                <a:defRPr/>
              </a:pPr>
              <a:t>‹#›</a:t>
            </a:fld>
            <a:endParaRPr lang="en-US"/>
          </a:p>
        </p:txBody>
      </p:sp>
    </p:spTree>
    <p:extLst>
      <p:ext uri="{BB962C8B-B14F-4D97-AF65-F5344CB8AC3E}">
        <p14:creationId xmlns:p14="http://schemas.microsoft.com/office/powerpoint/2010/main" val="33177943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B9D8BEB-006D-F044-9DB0-376F4EC8B7E7}" type="slidenum">
              <a:rPr lang="en-US"/>
              <a:pPr>
                <a:defRPr/>
              </a:pPr>
              <a:t>‹#›</a:t>
            </a:fld>
            <a:endParaRPr lang="en-US"/>
          </a:p>
        </p:txBody>
      </p:sp>
    </p:spTree>
    <p:extLst>
      <p:ext uri="{BB962C8B-B14F-4D97-AF65-F5344CB8AC3E}">
        <p14:creationId xmlns:p14="http://schemas.microsoft.com/office/powerpoint/2010/main" val="23661991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3088079-CB95-134C-837F-016443FE19BA}" type="slidenum">
              <a:rPr lang="en-US"/>
              <a:pPr>
                <a:defRPr/>
              </a:pPr>
              <a:t>‹#›</a:t>
            </a:fld>
            <a:endParaRPr lang="en-US"/>
          </a:p>
        </p:txBody>
      </p:sp>
    </p:spTree>
    <p:extLst>
      <p:ext uri="{BB962C8B-B14F-4D97-AF65-F5344CB8AC3E}">
        <p14:creationId xmlns:p14="http://schemas.microsoft.com/office/powerpoint/2010/main" val="7431645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4D5A66E6-3F12-FF45-BC05-A62BAE1DC2E8}" type="slidenum">
              <a:rPr lang="en-US"/>
              <a:pPr>
                <a:defRPr/>
              </a:pPr>
              <a:t>‹#›</a:t>
            </a:fld>
            <a:endParaRPr lang="en-US"/>
          </a:p>
        </p:txBody>
      </p:sp>
    </p:spTree>
    <p:extLst>
      <p:ext uri="{BB962C8B-B14F-4D97-AF65-F5344CB8AC3E}">
        <p14:creationId xmlns:p14="http://schemas.microsoft.com/office/powerpoint/2010/main" val="165370678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55812" cy="5845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5038" cy="5845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idx="10"/>
          </p:nvPr>
        </p:nvSpPr>
        <p:spPr>
          <a:ln/>
        </p:spPr>
        <p:txBody>
          <a:bodyPr/>
          <a:lstStyle>
            <a:lvl1pPr>
              <a:defRPr/>
            </a:lvl1pPr>
          </a:lstStyle>
          <a:p>
            <a:pPr>
              <a:defRPr/>
            </a:pPr>
            <a:fld id="{95A9857B-097E-354F-BEC6-397377AA09F9}" type="slidenum">
              <a:rPr lang="en-US"/>
              <a:pPr>
                <a:defRPr/>
              </a:pPr>
              <a:t>‹#›</a:t>
            </a:fld>
            <a:endParaRPr lang="en-US"/>
          </a:p>
        </p:txBody>
      </p:sp>
    </p:spTree>
    <p:extLst>
      <p:ext uri="{BB962C8B-B14F-4D97-AF65-F5344CB8AC3E}">
        <p14:creationId xmlns:p14="http://schemas.microsoft.com/office/powerpoint/2010/main" val="6798291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0E5C6DEE-35B8-7C42-8147-F3BDDA29F89B}" type="slidenum">
              <a:rPr lang="en-US"/>
              <a:pPr>
                <a:defRPr/>
              </a:pPr>
              <a:t>‹#›</a:t>
            </a:fld>
            <a:endParaRPr lang="en-US"/>
          </a:p>
        </p:txBody>
      </p:sp>
    </p:spTree>
    <p:extLst>
      <p:ext uri="{BB962C8B-B14F-4D97-AF65-F5344CB8AC3E}">
        <p14:creationId xmlns:p14="http://schemas.microsoft.com/office/powerpoint/2010/main" val="39624502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80766E9D-B0DD-AF4D-91DC-67A8DF0C6F2C}" type="slidenum">
              <a:rPr lang="en-US"/>
              <a:pPr>
                <a:defRPr/>
              </a:pPr>
              <a:t>‹#›</a:t>
            </a:fld>
            <a:endParaRPr lang="en-US"/>
          </a:p>
        </p:txBody>
      </p:sp>
    </p:spTree>
    <p:extLst>
      <p:ext uri="{BB962C8B-B14F-4D97-AF65-F5344CB8AC3E}">
        <p14:creationId xmlns:p14="http://schemas.microsoft.com/office/powerpoint/2010/main" val="208046248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196F35A0-AEAE-6F4B-A091-0D86060674AE}" type="slidenum">
              <a:rPr lang="en-US"/>
              <a:pPr>
                <a:defRPr/>
              </a:pPr>
              <a:t>‹#›</a:t>
            </a:fld>
            <a:endParaRPr lang="en-US"/>
          </a:p>
        </p:txBody>
      </p:sp>
    </p:spTree>
    <p:extLst>
      <p:ext uri="{BB962C8B-B14F-4D97-AF65-F5344CB8AC3E}">
        <p14:creationId xmlns:p14="http://schemas.microsoft.com/office/powerpoint/2010/main" val="3418278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239313479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44F79B37-0700-EC42-880A-8CF374C39968}" type="slidenum">
              <a:rPr lang="en-US"/>
              <a:pPr>
                <a:defRPr/>
              </a:pPr>
              <a:t>‹#›</a:t>
            </a:fld>
            <a:endParaRPr lang="en-US"/>
          </a:p>
        </p:txBody>
      </p:sp>
    </p:spTree>
    <p:extLst>
      <p:ext uri="{BB962C8B-B14F-4D97-AF65-F5344CB8AC3E}">
        <p14:creationId xmlns:p14="http://schemas.microsoft.com/office/powerpoint/2010/main" val="263357471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00AE93D4-8107-D642-B013-FDC12F34D0C4}" type="slidenum">
              <a:rPr lang="en-US"/>
              <a:pPr>
                <a:defRPr/>
              </a:pPr>
              <a:t>‹#›</a:t>
            </a:fld>
            <a:endParaRPr lang="en-US"/>
          </a:p>
        </p:txBody>
      </p:sp>
    </p:spTree>
    <p:extLst>
      <p:ext uri="{BB962C8B-B14F-4D97-AF65-F5344CB8AC3E}">
        <p14:creationId xmlns:p14="http://schemas.microsoft.com/office/powerpoint/2010/main" val="39921453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DE194824-8B83-8F47-BABC-5393B3A7E26A}" type="slidenum">
              <a:rPr lang="en-US"/>
              <a:pPr>
                <a:defRPr/>
              </a:pPr>
              <a:t>‹#›</a:t>
            </a:fld>
            <a:endParaRPr lang="en-US"/>
          </a:p>
        </p:txBody>
      </p:sp>
    </p:spTree>
    <p:extLst>
      <p:ext uri="{BB962C8B-B14F-4D97-AF65-F5344CB8AC3E}">
        <p14:creationId xmlns:p14="http://schemas.microsoft.com/office/powerpoint/2010/main" val="105303981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3A5562D0-0FCC-C742-85DA-4DE63DF17A9D}" type="slidenum">
              <a:rPr lang="en-US"/>
              <a:pPr>
                <a:defRPr/>
              </a:pPr>
              <a:t>‹#›</a:t>
            </a:fld>
            <a:endParaRPr lang="en-US"/>
          </a:p>
        </p:txBody>
      </p:sp>
    </p:spTree>
    <p:extLst>
      <p:ext uri="{BB962C8B-B14F-4D97-AF65-F5344CB8AC3E}">
        <p14:creationId xmlns:p14="http://schemas.microsoft.com/office/powerpoint/2010/main" val="56782374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D31EBDA-DE28-ED40-9D5E-C0B07D181FBC}" type="slidenum">
              <a:rPr lang="en-US"/>
              <a:pPr>
                <a:defRPr/>
              </a:pPr>
              <a:t>‹#›</a:t>
            </a:fld>
            <a:endParaRPr lang="en-US"/>
          </a:p>
        </p:txBody>
      </p:sp>
    </p:spTree>
    <p:extLst>
      <p:ext uri="{BB962C8B-B14F-4D97-AF65-F5344CB8AC3E}">
        <p14:creationId xmlns:p14="http://schemas.microsoft.com/office/powerpoint/2010/main" val="270625953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9663A7E-5A8A-144F-AC4E-92A1646964D1}" type="slidenum">
              <a:rPr lang="en-US"/>
              <a:pPr>
                <a:defRPr/>
              </a:pPr>
              <a:t>‹#›</a:t>
            </a:fld>
            <a:endParaRPr lang="en-US"/>
          </a:p>
        </p:txBody>
      </p:sp>
    </p:spTree>
    <p:extLst>
      <p:ext uri="{BB962C8B-B14F-4D97-AF65-F5344CB8AC3E}">
        <p14:creationId xmlns:p14="http://schemas.microsoft.com/office/powerpoint/2010/main" val="19042693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DDB24E9A-ED59-4440-8092-21B516991525}" type="slidenum">
              <a:rPr lang="en-US"/>
              <a:pPr>
                <a:defRPr/>
              </a:pPr>
              <a:t>‹#›</a:t>
            </a:fld>
            <a:endParaRPr lang="en-US"/>
          </a:p>
        </p:txBody>
      </p:sp>
    </p:spTree>
    <p:extLst>
      <p:ext uri="{BB962C8B-B14F-4D97-AF65-F5344CB8AC3E}">
        <p14:creationId xmlns:p14="http://schemas.microsoft.com/office/powerpoint/2010/main" val="237653929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465138"/>
            <a:ext cx="1941512"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2138"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415D9E1B-69F2-3744-970B-F9F21A06782D}" type="slidenum">
              <a:rPr lang="en-US"/>
              <a:pPr>
                <a:defRPr/>
              </a:pPr>
              <a:t>‹#›</a:t>
            </a:fld>
            <a:endParaRPr lang="en-US"/>
          </a:p>
        </p:txBody>
      </p:sp>
    </p:spTree>
    <p:extLst>
      <p:ext uri="{BB962C8B-B14F-4D97-AF65-F5344CB8AC3E}">
        <p14:creationId xmlns:p14="http://schemas.microsoft.com/office/powerpoint/2010/main" val="199755731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2150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0"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smtClean="0">
                <a:solidFill>
                  <a:srgbClr val="EAEAEA"/>
                </a:solidFill>
              </a:defRPr>
            </a:lvl1pPr>
          </a:lstStyle>
          <a:p>
            <a:pPr>
              <a:defRPr/>
            </a:pPr>
            <a:fld id="{F2A30A19-9BE2-CA45-AF89-88C098111389}" type="slidenum">
              <a:rPr lang="en-US"/>
              <a:pPr>
                <a:defRPr/>
              </a:pPr>
              <a:t>‹#›</a:t>
            </a:fld>
            <a:endParaRPr lang="en-US"/>
          </a:p>
        </p:txBody>
      </p:sp>
    </p:spTree>
    <p:extLst>
      <p:ext uri="{BB962C8B-B14F-4D97-AF65-F5344CB8AC3E}">
        <p14:creationId xmlns:p14="http://schemas.microsoft.com/office/powerpoint/2010/main" val="180962265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0A987584-B0CF-3C41-AFDC-F323FF745E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463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421804685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BF4351F4-994D-9D44-A047-BBB1664A25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540179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ACA8205-E3E6-5941-BBCE-952884F64A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860169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825B2251-4574-EC46-BF10-F8A6B6C388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590924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14986D60-6EC0-6744-BA5C-3AB52EE53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45790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2ED6C549-F986-C146-A350-66F78DF1E2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24966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3516092-4CB9-D343-B7CA-5AF6E3C77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946289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DF220AF7-3D32-B442-8226-4189C593A9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38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0635C976-AC47-1A4A-87EA-81DEEAB5F1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775505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5144251-9CA5-D64D-A7ED-97C2D6A48F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0142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ea typeface="Times New Roman"/>
              <a:cs typeface="Times New Roman"/>
            </a:endParaRPr>
          </a:p>
        </p:txBody>
      </p:sp>
      <p:sp>
        <p:nvSpPr>
          <p:cNvPr id="3" name="Rectangle 5"/>
          <p:cNvSpPr>
            <a:spLocks noGrp="1" noChangeArrowheads="1"/>
          </p:cNvSpPr>
          <p:nvPr>
            <p:ph type="ftr" sz="quarter" idx="11"/>
          </p:nvPr>
        </p:nvSpPr>
        <p:spPr/>
        <p:txBody>
          <a:bodyPr/>
          <a:lstStyle>
            <a:lvl1pPr>
              <a:defRPr/>
            </a:lvl1pPr>
          </a:lstStyle>
          <a:p>
            <a:pPr>
              <a:defRPr/>
            </a:pPr>
            <a:endParaRPr lang="en-GB">
              <a:ea typeface="Times New Roman"/>
              <a:cs typeface="Times New Roman"/>
            </a:endParaRPr>
          </a:p>
        </p:txBody>
      </p:sp>
      <p:sp>
        <p:nvSpPr>
          <p:cNvPr id="4" name="Rectangle 6"/>
          <p:cNvSpPr>
            <a:spLocks noGrp="1" noChangeArrowheads="1"/>
          </p:cNvSpPr>
          <p:nvPr>
            <p:ph type="sldNum" sz="quarter" idx="12"/>
          </p:nvPr>
        </p:nvSpPr>
        <p:spPr/>
        <p:txBody>
          <a:bodyPr/>
          <a:lstStyle>
            <a:lvl1pPr>
              <a:defRPr>
                <a:cs typeface="Times New Roman" charset="0"/>
              </a:defRPr>
            </a:lvl1pPr>
          </a:lstStyle>
          <a:p>
            <a:pPr>
              <a:defRPr/>
            </a:pPr>
            <a:fld id="{ECE2ADA6-B156-0A4D-89A0-DCF6AD8D826F}" type="slidenum">
              <a:rPr lang="en-GB"/>
              <a:pPr>
                <a:defRPr/>
              </a:pPr>
              <a:t>‹#›</a:t>
            </a:fld>
            <a:endParaRPr lang="en-GB"/>
          </a:p>
        </p:txBody>
      </p:sp>
    </p:spTree>
    <p:extLst>
      <p:ext uri="{BB962C8B-B14F-4D97-AF65-F5344CB8AC3E}">
        <p14:creationId xmlns:p14="http://schemas.microsoft.com/office/powerpoint/2010/main" val="998314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0CE5EF-3C7A-224D-9DB4-CFF4E060F778}" type="slidenum">
              <a:rPr lang="en-US"/>
              <a:pPr>
                <a:defRPr/>
              </a:pPr>
              <a:t>‹#›</a:t>
            </a:fld>
            <a:endParaRPr lang="en-US"/>
          </a:p>
        </p:txBody>
      </p:sp>
    </p:spTree>
    <p:extLst>
      <p:ext uri="{BB962C8B-B14F-4D97-AF65-F5344CB8AC3E}">
        <p14:creationId xmlns:p14="http://schemas.microsoft.com/office/powerpoint/2010/main" val="47616135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endParaRPr lang="en-US">
              <a:latin typeface="Times New Roman"/>
            </a:endParaRPr>
          </a:p>
        </p:txBody>
      </p:sp>
      <p:sp>
        <p:nvSpPr>
          <p:cNvPr id="3" name="Rectangle 4"/>
          <p:cNvSpPr>
            <a:spLocks noGrp="1" noChangeArrowheads="1"/>
          </p:cNvSpPr>
          <p:nvPr>
            <p:ph type="ftr" sz="quarter" idx="11"/>
          </p:nvPr>
        </p:nvSpPr>
        <p:spPr/>
        <p:txBody>
          <a:bodyPr/>
          <a:lstStyle>
            <a:lvl1pPr>
              <a:defRPr/>
            </a:lvl1pPr>
          </a:lstStyle>
          <a:p>
            <a:pPr>
              <a:defRPr/>
            </a:pPr>
            <a:endParaRPr lang="en-US">
              <a:latin typeface="Times New Roman"/>
            </a:endParaRPr>
          </a:p>
        </p:txBody>
      </p:sp>
      <p:sp>
        <p:nvSpPr>
          <p:cNvPr id="4" name="Rectangle 5"/>
          <p:cNvSpPr>
            <a:spLocks noGrp="1" noChangeArrowheads="1"/>
          </p:cNvSpPr>
          <p:nvPr>
            <p:ph type="sldNum" sz="quarter" idx="12"/>
          </p:nvPr>
        </p:nvSpPr>
        <p:spPr/>
        <p:txBody>
          <a:bodyPr/>
          <a:lstStyle>
            <a:lvl1pPr>
              <a:defRPr>
                <a:cs typeface="Times New Roman" charset="0"/>
              </a:defRPr>
            </a:lvl1pPr>
          </a:lstStyle>
          <a:p>
            <a:pPr>
              <a:defRPr/>
            </a:pPr>
            <a:fld id="{86FA6A23-7207-3846-8F0A-B939C7416569}" type="slidenum">
              <a:rPr lang="en-US"/>
              <a:pPr>
                <a:defRPr/>
              </a:pPr>
              <a:t>‹#›</a:t>
            </a:fld>
            <a:endParaRPr lang="en-US"/>
          </a:p>
        </p:txBody>
      </p:sp>
    </p:spTree>
    <p:extLst>
      <p:ext uri="{BB962C8B-B14F-4D97-AF65-F5344CB8AC3E}">
        <p14:creationId xmlns:p14="http://schemas.microsoft.com/office/powerpoint/2010/main" val="1956336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424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3296377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2042725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153835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pPr>
                <a:defRPr/>
              </a:pPr>
              <a:t>‹#›</a:t>
            </a:fld>
            <a:endParaRPr lang="en-US"/>
          </a:p>
        </p:txBody>
      </p:sp>
    </p:spTree>
    <p:extLst>
      <p:ext uri="{BB962C8B-B14F-4D97-AF65-F5344CB8AC3E}">
        <p14:creationId xmlns:p14="http://schemas.microsoft.com/office/powerpoint/2010/main" val="116744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2096024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4122084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1796049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1480543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3752193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3322090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2717771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281230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3195207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101261416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pPr>
                <a:defRPr/>
              </a:pPr>
              <a:t>‹#›</a:t>
            </a:fld>
            <a:endParaRPr lang="en-US"/>
          </a:p>
        </p:txBody>
      </p:sp>
    </p:spTree>
    <p:extLst>
      <p:ext uri="{BB962C8B-B14F-4D97-AF65-F5344CB8AC3E}">
        <p14:creationId xmlns:p14="http://schemas.microsoft.com/office/powerpoint/2010/main" val="1685826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133482494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421324527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226975124"/>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96471681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137630164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255698812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93283085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299547489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3061504420"/>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49105867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pPr>
                <a:defRPr/>
              </a:pPr>
              <a:t>‹#›</a:t>
            </a:fld>
            <a:endParaRPr lang="en-US"/>
          </a:p>
        </p:txBody>
      </p:sp>
    </p:spTree>
    <p:extLst>
      <p:ext uri="{BB962C8B-B14F-4D97-AF65-F5344CB8AC3E}">
        <p14:creationId xmlns:p14="http://schemas.microsoft.com/office/powerpoint/2010/main" val="2821353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6"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7"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8"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grpSp>
      <p:sp>
        <p:nvSpPr>
          <p:cNvPr id="18439"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18440" name="Rectangle 8"/>
          <p:cNvSpPr>
            <a:spLocks noGrp="1" noChangeArrowheads="1"/>
          </p:cNvSpPr>
          <p:nvPr>
            <p:ph type="subTitle" sz="quarter" idx="1"/>
          </p:nvPr>
        </p:nvSpPr>
        <p:spPr>
          <a:xfrm>
            <a:off x="1371600" y="2819400"/>
            <a:ext cx="6400800" cy="1752600"/>
          </a:xfrm>
          <a:ln w="9525">
            <a:headEnd/>
            <a:tailEnd/>
          </a:ln>
        </p:spPr>
        <p:txBody>
          <a:bodyPr lIns="92010" tIns="46005" rIns="92010" bIns="46005"/>
          <a:lstStyle>
            <a:lvl1pPr marL="0" indent="0" algn="ctr">
              <a:buFont typeface="Wingdings" pitchFamily="-108"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0" name="Rectangle 10"/>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solidFill>
                  <a:srgbClr val="FFFFFF"/>
                </a:solidFill>
              </a:defRPr>
            </a:lvl1pPr>
          </a:lstStyle>
          <a:p>
            <a:pPr>
              <a:defRPr/>
            </a:pPr>
            <a:fld id="{1A4B7151-A4E8-7543-98D9-A083FC1735DD}" type="slidenum">
              <a:rPr lang="en-US"/>
              <a:pPr>
                <a:defRPr/>
              </a:pPr>
              <a:t>‹#›</a:t>
            </a:fld>
            <a:endParaRPr lang="en-US"/>
          </a:p>
        </p:txBody>
      </p:sp>
    </p:spTree>
    <p:extLst>
      <p:ext uri="{BB962C8B-B14F-4D97-AF65-F5344CB8AC3E}">
        <p14:creationId xmlns:p14="http://schemas.microsoft.com/office/powerpoint/2010/main" val="2062601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DE7CA81-37C3-634E-9F87-E471BC2B8CA1}" type="slidenum">
              <a:rPr lang="en-US"/>
              <a:pPr>
                <a:defRPr/>
              </a:pPr>
              <a:t>‹#›</a:t>
            </a:fld>
            <a:endParaRPr lang="en-US"/>
          </a:p>
        </p:txBody>
      </p:sp>
    </p:spTree>
    <p:extLst>
      <p:ext uri="{BB962C8B-B14F-4D97-AF65-F5344CB8AC3E}">
        <p14:creationId xmlns:p14="http://schemas.microsoft.com/office/powerpoint/2010/main" val="2607256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9A7214A-B59A-8747-8775-F3EBC7F9D2E9}" type="slidenum">
              <a:rPr lang="en-US"/>
              <a:pPr>
                <a:defRPr/>
              </a:pPr>
              <a:t>‹#›</a:t>
            </a:fld>
            <a:endParaRPr lang="en-US"/>
          </a:p>
        </p:txBody>
      </p:sp>
    </p:spTree>
    <p:extLst>
      <p:ext uri="{BB962C8B-B14F-4D97-AF65-F5344CB8AC3E}">
        <p14:creationId xmlns:p14="http://schemas.microsoft.com/office/powerpoint/2010/main" val="33360137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8"/>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8"/>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2E4E9E7-FAB7-D54E-B493-B03A12E5C6FF}" type="slidenum">
              <a:rPr lang="en-US"/>
              <a:pPr>
                <a:defRPr/>
              </a:pPr>
              <a:t>‹#›</a:t>
            </a:fld>
            <a:endParaRPr lang="en-US"/>
          </a:p>
        </p:txBody>
      </p:sp>
    </p:spTree>
    <p:extLst>
      <p:ext uri="{BB962C8B-B14F-4D97-AF65-F5344CB8AC3E}">
        <p14:creationId xmlns:p14="http://schemas.microsoft.com/office/powerpoint/2010/main" val="1311058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53CBE761-6502-1E43-B357-37A33F8EC724}" type="slidenum">
              <a:rPr lang="en-US"/>
              <a:pPr>
                <a:defRPr/>
              </a:pPr>
              <a:t>‹#›</a:t>
            </a:fld>
            <a:endParaRPr lang="en-US"/>
          </a:p>
        </p:txBody>
      </p:sp>
    </p:spTree>
    <p:extLst>
      <p:ext uri="{BB962C8B-B14F-4D97-AF65-F5344CB8AC3E}">
        <p14:creationId xmlns:p14="http://schemas.microsoft.com/office/powerpoint/2010/main" val="2643532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79F8DD01-3B9C-F34D-871D-2D3F460D10E7}" type="slidenum">
              <a:rPr lang="en-US"/>
              <a:pPr>
                <a:defRPr/>
              </a:pPr>
              <a:t>‹#›</a:t>
            </a:fld>
            <a:endParaRPr lang="en-US"/>
          </a:p>
        </p:txBody>
      </p:sp>
    </p:spTree>
    <p:extLst>
      <p:ext uri="{BB962C8B-B14F-4D97-AF65-F5344CB8AC3E}">
        <p14:creationId xmlns:p14="http://schemas.microsoft.com/office/powerpoint/2010/main" val="1305332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5116D77-EF1D-FE48-8D9E-B50973F82B7C}" type="slidenum">
              <a:rPr lang="en-US"/>
              <a:pPr>
                <a:defRPr/>
              </a:pPr>
              <a:t>‹#›</a:t>
            </a:fld>
            <a:endParaRPr lang="en-US"/>
          </a:p>
        </p:txBody>
      </p:sp>
    </p:spTree>
    <p:extLst>
      <p:ext uri="{BB962C8B-B14F-4D97-AF65-F5344CB8AC3E}">
        <p14:creationId xmlns:p14="http://schemas.microsoft.com/office/powerpoint/2010/main" val="3238806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16C2242-F54B-7246-B157-EEB331E89E0E}" type="slidenum">
              <a:rPr lang="en-US"/>
              <a:pPr>
                <a:defRPr/>
              </a:pPr>
              <a:t>‹#›</a:t>
            </a:fld>
            <a:endParaRPr lang="en-US"/>
          </a:p>
        </p:txBody>
      </p:sp>
    </p:spTree>
    <p:extLst>
      <p:ext uri="{BB962C8B-B14F-4D97-AF65-F5344CB8AC3E}">
        <p14:creationId xmlns:p14="http://schemas.microsoft.com/office/powerpoint/2010/main" val="23017969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FE6179D-C1FC-7247-A43F-935F0DA7B18B}" type="slidenum">
              <a:rPr lang="en-US"/>
              <a:pPr>
                <a:defRPr/>
              </a:pPr>
              <a:t>‹#›</a:t>
            </a:fld>
            <a:endParaRPr lang="en-US"/>
          </a:p>
        </p:txBody>
      </p:sp>
    </p:spTree>
    <p:extLst>
      <p:ext uri="{BB962C8B-B14F-4D97-AF65-F5344CB8AC3E}">
        <p14:creationId xmlns:p14="http://schemas.microsoft.com/office/powerpoint/2010/main" val="3176016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7D81A64-0566-1849-8244-023BCA64B26C}" type="slidenum">
              <a:rPr lang="en-US"/>
              <a:pPr>
                <a:defRPr/>
              </a:pPr>
              <a:t>‹#›</a:t>
            </a:fld>
            <a:endParaRPr lang="en-US"/>
          </a:p>
        </p:txBody>
      </p:sp>
    </p:spTree>
    <p:extLst>
      <p:ext uri="{BB962C8B-B14F-4D97-AF65-F5344CB8AC3E}">
        <p14:creationId xmlns:p14="http://schemas.microsoft.com/office/powerpoint/2010/main" val="129768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pPr>
                <a:defRPr/>
              </a:pPr>
              <a:t>‹#›</a:t>
            </a:fld>
            <a:endParaRPr lang="en-US"/>
          </a:p>
        </p:txBody>
      </p:sp>
    </p:spTree>
    <p:extLst>
      <p:ext uri="{BB962C8B-B14F-4D97-AF65-F5344CB8AC3E}">
        <p14:creationId xmlns:p14="http://schemas.microsoft.com/office/powerpoint/2010/main" val="36713446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690C6F8-CF93-5948-B6D8-F3B557C31F3F}" type="slidenum">
              <a:rPr lang="en-US"/>
              <a:pPr>
                <a:defRPr/>
              </a:pPr>
              <a:t>‹#›</a:t>
            </a:fld>
            <a:endParaRPr lang="en-US"/>
          </a:p>
        </p:txBody>
      </p:sp>
    </p:spTree>
    <p:extLst>
      <p:ext uri="{BB962C8B-B14F-4D97-AF65-F5344CB8AC3E}">
        <p14:creationId xmlns:p14="http://schemas.microsoft.com/office/powerpoint/2010/main" val="4068065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641478"/>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8"/>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8C9273C-E332-7D49-BD1B-7D4826C6E75A}" type="slidenum">
              <a:rPr lang="en-US"/>
              <a:pPr>
                <a:defRPr/>
              </a:pPr>
              <a:t>‹#›</a:t>
            </a:fld>
            <a:endParaRPr lang="en-US"/>
          </a:p>
        </p:txBody>
      </p:sp>
    </p:spTree>
    <p:extLst>
      <p:ext uri="{BB962C8B-B14F-4D97-AF65-F5344CB8AC3E}">
        <p14:creationId xmlns:p14="http://schemas.microsoft.com/office/powerpoint/2010/main" val="2817372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641478"/>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41481"/>
            <a:ext cx="38100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4938"/>
            <a:ext cx="38100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C13406CB-C42C-FE4A-9F32-ECBC7F09A023}" type="slidenum">
              <a:rPr lang="en-US"/>
              <a:pPr>
                <a:defRPr/>
              </a:pPr>
              <a:t>‹#›</a:t>
            </a:fld>
            <a:endParaRPr lang="en-US"/>
          </a:p>
        </p:txBody>
      </p:sp>
    </p:spTree>
    <p:extLst>
      <p:ext uri="{BB962C8B-B14F-4D97-AF65-F5344CB8AC3E}">
        <p14:creationId xmlns:p14="http://schemas.microsoft.com/office/powerpoint/2010/main" val="41170207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79171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4892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70205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6155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67901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54947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581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pPr>
                <a:defRPr/>
              </a:pPr>
              <a:t>‹#›</a:t>
            </a:fld>
            <a:endParaRPr lang="en-US"/>
          </a:p>
        </p:txBody>
      </p:sp>
    </p:spTree>
    <p:extLst>
      <p:ext uri="{BB962C8B-B14F-4D97-AF65-F5344CB8AC3E}">
        <p14:creationId xmlns:p14="http://schemas.microsoft.com/office/powerpoint/2010/main" val="3843058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5966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4241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9032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7622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72748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C1BCB2B3-9CC8-604D-AB5C-720B6C49B894}" type="slidenum">
              <a:rPr lang="en-US"/>
              <a:pPr>
                <a:defRPr/>
              </a:pPr>
              <a:t>‹#›</a:t>
            </a:fld>
            <a:endParaRPr lang="en-US"/>
          </a:p>
        </p:txBody>
      </p:sp>
    </p:spTree>
    <p:extLst>
      <p:ext uri="{BB962C8B-B14F-4D97-AF65-F5344CB8AC3E}">
        <p14:creationId xmlns:p14="http://schemas.microsoft.com/office/powerpoint/2010/main" val="4040269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78838" cy="6173788"/>
            <a:chOff x="0" y="0"/>
            <a:chExt cx="5341" cy="3889"/>
          </a:xfrm>
        </p:grpSpPr>
        <p:sp>
          <p:nvSpPr>
            <p:cNvPr id="5"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latin typeface="Times New Roman"/>
                <a:cs typeface="+mn-cs"/>
              </a:endParaRPr>
            </a:p>
          </p:txBody>
        </p:sp>
        <p:sp>
          <p:nvSpPr>
            <p:cNvPr id="6"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latin typeface="Times New Roman"/>
                <a:cs typeface="+mn-cs"/>
              </a:endParaRPr>
            </a:p>
          </p:txBody>
        </p:sp>
        <p:sp>
          <p:nvSpPr>
            <p:cNvPr id="7"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latin typeface="Times New Roman"/>
                <a:cs typeface="+mn-cs"/>
              </a:endParaRPr>
            </a:p>
          </p:txBody>
        </p:sp>
        <p:sp>
          <p:nvSpPr>
            <p:cNvPr id="8"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latin typeface="Times New Roman"/>
                <a:cs typeface="+mn-cs"/>
              </a:endParaRPr>
            </a:p>
          </p:txBody>
        </p:sp>
      </p:grpSp>
      <p:sp>
        <p:nvSpPr>
          <p:cNvPr id="18439"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18440"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108"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0" name="Rectangle 10"/>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solidFill>
                  <a:srgbClr val="FFFFFF"/>
                </a:solidFill>
              </a:defRPr>
            </a:lvl1pPr>
          </a:lstStyle>
          <a:p>
            <a:pPr>
              <a:defRPr/>
            </a:pPr>
            <a:fld id="{2989987A-FF38-F446-A20C-75E98A44EEF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73634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BB8C9EE-B277-C14B-BA62-77AFEE7EFF1F}"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2994842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6C824A7-E474-6042-9089-1076DF6E90A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3451846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D500CCF-675D-EA4B-8CA3-ED1D2A8538B4}"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634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pPr>
                <a:defRPr/>
              </a:pPr>
              <a:t>‹#›</a:t>
            </a:fld>
            <a:endParaRPr lang="en-US"/>
          </a:p>
        </p:txBody>
      </p:sp>
    </p:spTree>
    <p:extLst>
      <p:ext uri="{BB962C8B-B14F-4D97-AF65-F5344CB8AC3E}">
        <p14:creationId xmlns:p14="http://schemas.microsoft.com/office/powerpoint/2010/main" val="27644237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0DD73C3-E4C0-334A-8CED-2070B59861B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9527956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61AA747A-7E2B-5544-BB10-8E6CA4C714DA}"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936768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D52089D9-962B-FA44-B9E1-702EE2F27A6A}"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1350830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0284751-3739-8F49-9F46-070E5E68668F}"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9354611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B9F9025-6846-ED43-BB60-7BB22798BF0D}"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456320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C40F688-101D-6640-AD36-95B8A03D53B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5025937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FF636CD-336B-814A-A3D1-0644ED126D2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19287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641475"/>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1A90174-8754-0447-BA90-7174B82FB5D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0589292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641475"/>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41475"/>
            <a:ext cx="38100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4938"/>
            <a:ext cx="38100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0D2B850B-8B20-7043-A980-0800F168538B}"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9126681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C000D10A-22BD-4775-9027-EBC4DF6FD7AC}"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00144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pPr>
                <a:defRPr/>
              </a:pPr>
              <a:t>‹#›</a:t>
            </a:fld>
            <a:endParaRPr lang="en-US"/>
          </a:p>
        </p:txBody>
      </p:sp>
    </p:spTree>
    <p:extLst>
      <p:ext uri="{BB962C8B-B14F-4D97-AF65-F5344CB8AC3E}">
        <p14:creationId xmlns:p14="http://schemas.microsoft.com/office/powerpoint/2010/main" val="36067675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EAE042B8-906D-4793-877B-747FBF240F50}"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6799356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1E9EA923-EA3E-420F-B7DF-2D3BDDBDC91B}"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648197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C92CF948-ECC0-4F7E-A386-F7BC3A123847}"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3152436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8"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9" name="Rectangle 13"/>
          <p:cNvSpPr>
            <a:spLocks noGrp="1" noChangeArrowheads="1"/>
          </p:cNvSpPr>
          <p:nvPr>
            <p:ph type="sldNum" idx="12"/>
          </p:nvPr>
        </p:nvSpPr>
        <p:spPr>
          <a:ln/>
        </p:spPr>
        <p:txBody>
          <a:bodyPr/>
          <a:lstStyle>
            <a:lvl1pPr>
              <a:defRPr/>
            </a:lvl1pPr>
          </a:lstStyle>
          <a:p>
            <a:pPr>
              <a:defRPr/>
            </a:pPr>
            <a:fld id="{6DFB86FD-4EA4-4043-939E-C163B0C08773}"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40496022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4"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5" name="Rectangle 13"/>
          <p:cNvSpPr>
            <a:spLocks noGrp="1" noChangeArrowheads="1"/>
          </p:cNvSpPr>
          <p:nvPr>
            <p:ph type="sldNum" idx="12"/>
          </p:nvPr>
        </p:nvSpPr>
        <p:spPr>
          <a:ln/>
        </p:spPr>
        <p:txBody>
          <a:bodyPr/>
          <a:lstStyle>
            <a:lvl1pPr>
              <a:defRPr/>
            </a:lvl1pPr>
          </a:lstStyle>
          <a:p>
            <a:pPr>
              <a:defRPr/>
            </a:pPr>
            <a:fld id="{D015AECD-C1EA-48AB-8C40-B5020F100BDA}"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9436258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3"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4" name="Rectangle 13"/>
          <p:cNvSpPr>
            <a:spLocks noGrp="1" noChangeArrowheads="1"/>
          </p:cNvSpPr>
          <p:nvPr>
            <p:ph type="sldNum" idx="12"/>
          </p:nvPr>
        </p:nvSpPr>
        <p:spPr>
          <a:ln/>
        </p:spPr>
        <p:txBody>
          <a:bodyPr/>
          <a:lstStyle>
            <a:lvl1pPr>
              <a:defRPr/>
            </a:lvl1pPr>
          </a:lstStyle>
          <a:p>
            <a:pPr>
              <a:defRPr/>
            </a:pPr>
            <a:fld id="{8ABC47FD-BBE7-40DB-978F-500C6761614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862506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7B66B71F-C799-42D0-8190-522AEA2F9641}"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23437328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6"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7" name="Rectangle 13"/>
          <p:cNvSpPr>
            <a:spLocks noGrp="1" noChangeArrowheads="1"/>
          </p:cNvSpPr>
          <p:nvPr>
            <p:ph type="sldNum" idx="12"/>
          </p:nvPr>
        </p:nvSpPr>
        <p:spPr>
          <a:ln/>
        </p:spPr>
        <p:txBody>
          <a:bodyPr/>
          <a:lstStyle>
            <a:lvl1pPr>
              <a:defRPr/>
            </a:lvl1pPr>
          </a:lstStyle>
          <a:p>
            <a:pPr>
              <a:defRPr/>
            </a:pPr>
            <a:fld id="{6F25B6E5-D0F2-4DD1-95B7-66433C0EE6C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8370437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9838443C-4BA8-4FAA-9744-1E3DD0E71012}"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1516343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idx="10"/>
          </p:nvPr>
        </p:nvSpPr>
        <p:spPr>
          <a:ln/>
        </p:spPr>
        <p:txBody>
          <a:bodyPr/>
          <a:lstStyle>
            <a:lvl1pPr>
              <a:defRPr/>
            </a:lvl1pPr>
          </a:lstStyle>
          <a:p>
            <a:pPr>
              <a:defRPr/>
            </a:pPr>
            <a:endParaRPr lang="en-US">
              <a:latin typeface="Arial"/>
              <a:ea typeface="MS Gothic"/>
              <a:cs typeface="MS Gothic"/>
            </a:endParaRPr>
          </a:p>
        </p:txBody>
      </p:sp>
      <p:sp>
        <p:nvSpPr>
          <p:cNvPr id="5" name="Rectangle 12"/>
          <p:cNvSpPr>
            <a:spLocks noGrp="1" noChangeArrowheads="1"/>
          </p:cNvSpPr>
          <p:nvPr>
            <p:ph type="ftr" idx="11"/>
          </p:nvPr>
        </p:nvSpPr>
        <p:spPr>
          <a:ln/>
        </p:spPr>
        <p:txBody>
          <a:bodyPr/>
          <a:lstStyle>
            <a:lvl1pPr>
              <a:defRPr/>
            </a:lvl1pPr>
          </a:lstStyle>
          <a:p>
            <a:pPr>
              <a:defRPr/>
            </a:pPr>
            <a:endParaRPr lang="en-US">
              <a:latin typeface="Arial"/>
              <a:ea typeface="MS Gothic"/>
              <a:cs typeface="MS Gothic"/>
            </a:endParaRPr>
          </a:p>
        </p:txBody>
      </p:sp>
      <p:sp>
        <p:nvSpPr>
          <p:cNvPr id="6" name="Rectangle 13"/>
          <p:cNvSpPr>
            <a:spLocks noGrp="1" noChangeArrowheads="1"/>
          </p:cNvSpPr>
          <p:nvPr>
            <p:ph type="sldNum" idx="12"/>
          </p:nvPr>
        </p:nvSpPr>
        <p:spPr>
          <a:ln/>
        </p:spPr>
        <p:txBody>
          <a:bodyPr/>
          <a:lstStyle>
            <a:lvl1pPr>
              <a:defRPr/>
            </a:lvl1pPr>
          </a:lstStyle>
          <a:p>
            <a:pPr>
              <a:defRPr/>
            </a:pPr>
            <a:fld id="{5C641A36-3C86-4715-9A7E-373F01AB451C}" type="slidenum">
              <a:rPr lang="en-GB">
                <a:latin typeface="Arial"/>
                <a:ea typeface="MS Gothic"/>
                <a:cs typeface="MS Gothic"/>
              </a:rPr>
              <a:pPr>
                <a:defRPr/>
              </a:pPr>
              <a:t>‹#›</a:t>
            </a:fld>
            <a:endParaRPr lang="en-GB">
              <a:latin typeface="Arial"/>
              <a:ea typeface="MS Gothic"/>
              <a:cs typeface="MS Gothic"/>
            </a:endParaRPr>
          </a:p>
        </p:txBody>
      </p:sp>
    </p:spTree>
    <p:extLst>
      <p:ext uri="{BB962C8B-B14F-4D97-AF65-F5344CB8AC3E}">
        <p14:creationId xmlns:p14="http://schemas.microsoft.com/office/powerpoint/2010/main" val="3860023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slideLayout" Target="../slideLayouts/slideLayout74.xml"/><Relationship Id="rId13" Type="http://schemas.openxmlformats.org/officeDocument/2006/relationships/theme" Target="../theme/theme10.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86.xml"/><Relationship Id="rId12" Type="http://schemas.openxmlformats.org/officeDocument/2006/relationships/slideLayout" Target="../slideLayouts/slideLayout87.xml"/><Relationship Id="rId13" Type="http://schemas.openxmlformats.org/officeDocument/2006/relationships/slideLayout" Target="../slideLayouts/slideLayout88.xml"/><Relationship Id="rId14" Type="http://schemas.openxmlformats.org/officeDocument/2006/relationships/theme" Target="../theme/theme12.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9" Type="http://schemas.openxmlformats.org/officeDocument/2006/relationships/slideLayout" Target="../slideLayouts/slideLayout84.xml"/><Relationship Id="rId10" Type="http://schemas.openxmlformats.org/officeDocument/2006/relationships/slideLayout" Target="../slideLayouts/slideLayout85.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theme" Target="../theme/theme13.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theme" Target="../theme/theme17.xml"/><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26.xml"/><Relationship Id="rId12" Type="http://schemas.openxmlformats.org/officeDocument/2006/relationships/slideLayout" Target="../slideLayouts/slideLayout127.xml"/><Relationship Id="rId13" Type="http://schemas.openxmlformats.org/officeDocument/2006/relationships/theme" Target="../theme/theme18.xml"/><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138.xml"/><Relationship Id="rId12" Type="http://schemas.openxmlformats.org/officeDocument/2006/relationships/slideLayout" Target="../slideLayouts/slideLayout139.xml"/><Relationship Id="rId13" Type="http://schemas.openxmlformats.org/officeDocument/2006/relationships/theme" Target="../theme/theme19.xml"/><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 Id="rId9" Type="http://schemas.openxmlformats.org/officeDocument/2006/relationships/slideLayout" Target="../slideLayouts/slideLayout136.xml"/><Relationship Id="rId10"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150.xml"/><Relationship Id="rId12" Type="http://schemas.openxmlformats.org/officeDocument/2006/relationships/theme" Target="../theme/theme20.xml"/><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9" Type="http://schemas.openxmlformats.org/officeDocument/2006/relationships/slideLayout" Target="../slideLayouts/slideLayout148.xml"/><Relationship Id="rId10" Type="http://schemas.openxmlformats.org/officeDocument/2006/relationships/slideLayout" Target="../slideLayouts/slideLayout149.xml"/></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162.xml"/><Relationship Id="rId12" Type="http://schemas.openxmlformats.org/officeDocument/2006/relationships/slideLayout" Target="../slideLayouts/slideLayout163.xml"/><Relationship Id="rId13" Type="http://schemas.openxmlformats.org/officeDocument/2006/relationships/theme" Target="../theme/theme22.xml"/><Relationship Id="rId1" Type="http://schemas.openxmlformats.org/officeDocument/2006/relationships/slideLayout" Target="../slideLayouts/slideLayout152.xml"/><Relationship Id="rId2" Type="http://schemas.openxmlformats.org/officeDocument/2006/relationships/slideLayout" Target="../slideLayouts/slideLayout153.xml"/><Relationship Id="rId3" Type="http://schemas.openxmlformats.org/officeDocument/2006/relationships/slideLayout" Target="../slideLayouts/slideLayout154.xml"/><Relationship Id="rId4" Type="http://schemas.openxmlformats.org/officeDocument/2006/relationships/slideLayout" Target="../slideLayouts/slideLayout155.xml"/><Relationship Id="rId5" Type="http://schemas.openxmlformats.org/officeDocument/2006/relationships/slideLayout" Target="../slideLayouts/slideLayout156.xml"/><Relationship Id="rId6" Type="http://schemas.openxmlformats.org/officeDocument/2006/relationships/slideLayout" Target="../slideLayouts/slideLayout157.xml"/><Relationship Id="rId7" Type="http://schemas.openxmlformats.org/officeDocument/2006/relationships/slideLayout" Target="../slideLayouts/slideLayout158.xml"/><Relationship Id="rId8" Type="http://schemas.openxmlformats.org/officeDocument/2006/relationships/slideLayout" Target="../slideLayouts/slideLayout159.xml"/><Relationship Id="rId9" Type="http://schemas.openxmlformats.org/officeDocument/2006/relationships/slideLayout" Target="../slideLayouts/slideLayout160.xml"/><Relationship Id="rId10" Type="http://schemas.openxmlformats.org/officeDocument/2006/relationships/slideLayout" Target="../slideLayouts/slideLayout16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174.xml"/><Relationship Id="rId12" Type="http://schemas.openxmlformats.org/officeDocument/2006/relationships/theme" Target="../theme/theme23.xml"/><Relationship Id="rId1" Type="http://schemas.openxmlformats.org/officeDocument/2006/relationships/slideLayout" Target="../slideLayouts/slideLayout164.xml"/><Relationship Id="rId2" Type="http://schemas.openxmlformats.org/officeDocument/2006/relationships/slideLayout" Target="../slideLayouts/slideLayout165.xml"/><Relationship Id="rId3" Type="http://schemas.openxmlformats.org/officeDocument/2006/relationships/slideLayout" Target="../slideLayouts/slideLayout166.xml"/><Relationship Id="rId4" Type="http://schemas.openxmlformats.org/officeDocument/2006/relationships/slideLayout" Target="../slideLayouts/slideLayout167.xml"/><Relationship Id="rId5" Type="http://schemas.openxmlformats.org/officeDocument/2006/relationships/slideLayout" Target="../slideLayouts/slideLayout168.xml"/><Relationship Id="rId6" Type="http://schemas.openxmlformats.org/officeDocument/2006/relationships/slideLayout" Target="../slideLayouts/slideLayout169.xml"/><Relationship Id="rId7" Type="http://schemas.openxmlformats.org/officeDocument/2006/relationships/slideLayout" Target="../slideLayouts/slideLayout170.xml"/><Relationship Id="rId8" Type="http://schemas.openxmlformats.org/officeDocument/2006/relationships/slideLayout" Target="../slideLayouts/slideLayout171.xml"/><Relationship Id="rId9" Type="http://schemas.openxmlformats.org/officeDocument/2006/relationships/slideLayout" Target="../slideLayouts/slideLayout172.xml"/><Relationship Id="rId10" Type="http://schemas.openxmlformats.org/officeDocument/2006/relationships/slideLayout" Target="../slideLayouts/slideLayout17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185.xml"/><Relationship Id="rId12" Type="http://schemas.openxmlformats.org/officeDocument/2006/relationships/slideLayout" Target="../slideLayouts/slideLayout186.xml"/><Relationship Id="rId13" Type="http://schemas.openxmlformats.org/officeDocument/2006/relationships/theme" Target="../theme/theme24.xml"/><Relationship Id="rId1" Type="http://schemas.openxmlformats.org/officeDocument/2006/relationships/slideLayout" Target="../slideLayouts/slideLayout175.xml"/><Relationship Id="rId2" Type="http://schemas.openxmlformats.org/officeDocument/2006/relationships/slideLayout" Target="../slideLayouts/slideLayout176.xml"/><Relationship Id="rId3" Type="http://schemas.openxmlformats.org/officeDocument/2006/relationships/slideLayout" Target="../slideLayouts/slideLayout177.xml"/><Relationship Id="rId4" Type="http://schemas.openxmlformats.org/officeDocument/2006/relationships/slideLayout" Target="../slideLayouts/slideLayout178.xml"/><Relationship Id="rId5" Type="http://schemas.openxmlformats.org/officeDocument/2006/relationships/slideLayout" Target="../slideLayouts/slideLayout179.xml"/><Relationship Id="rId6" Type="http://schemas.openxmlformats.org/officeDocument/2006/relationships/slideLayout" Target="../slideLayouts/slideLayout180.xml"/><Relationship Id="rId7" Type="http://schemas.openxmlformats.org/officeDocument/2006/relationships/slideLayout" Target="../slideLayouts/slideLayout181.xml"/><Relationship Id="rId8" Type="http://schemas.openxmlformats.org/officeDocument/2006/relationships/slideLayout" Target="../slideLayouts/slideLayout182.xml"/><Relationship Id="rId9" Type="http://schemas.openxmlformats.org/officeDocument/2006/relationships/slideLayout" Target="../slideLayouts/slideLayout183.xml"/><Relationship Id="rId10" Type="http://schemas.openxmlformats.org/officeDocument/2006/relationships/slideLayout" Target="../slideLayouts/slideLayout184.xml"/></Relationships>
</file>

<file path=ppt/slideMasters/_rels/slideMaster25.xml.rels><?xml version="1.0" encoding="UTF-8" standalone="yes"?>
<Relationships xmlns="http://schemas.openxmlformats.org/package/2006/relationships"><Relationship Id="rId1" Type="http://schemas.openxmlformats.org/officeDocument/2006/relationships/slideLayout" Target="../slideLayouts/slideLayout187.xml"/><Relationship Id="rId2"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1" Type="http://schemas.openxmlformats.org/officeDocument/2006/relationships/slideLayout" Target="../slideLayouts/slideLayout188.xml"/><Relationship Id="rId2"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89.xml"/><Relationship Id="rId2"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1" Type="http://schemas.openxmlformats.org/officeDocument/2006/relationships/slideLayout" Target="../slideLayouts/slideLayout190.xml"/><Relationship Id="rId2"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29.xml"/><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 Id="rId3" Type="http://schemas.openxmlformats.org/officeDocument/2006/relationships/image" Target="../media/image2.jpeg"/></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204.xml"/><Relationship Id="rId4" Type="http://schemas.openxmlformats.org/officeDocument/2006/relationships/theme" Target="../theme/theme30.xml"/><Relationship Id="rId1" Type="http://schemas.openxmlformats.org/officeDocument/2006/relationships/slideLayout" Target="../slideLayouts/slideLayout202.xml"/><Relationship Id="rId2" Type="http://schemas.openxmlformats.org/officeDocument/2006/relationships/slideLayout" Target="../slideLayouts/slideLayout203.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215.xml"/><Relationship Id="rId12" Type="http://schemas.openxmlformats.org/officeDocument/2006/relationships/theme" Target="../theme/theme31.xml"/><Relationship Id="rId1" Type="http://schemas.openxmlformats.org/officeDocument/2006/relationships/slideLayout" Target="../slideLayouts/slideLayout205.xml"/><Relationship Id="rId2" Type="http://schemas.openxmlformats.org/officeDocument/2006/relationships/slideLayout" Target="../slideLayouts/slideLayout206.xml"/><Relationship Id="rId3" Type="http://schemas.openxmlformats.org/officeDocument/2006/relationships/slideLayout" Target="../slideLayouts/slideLayout207.xml"/><Relationship Id="rId4" Type="http://schemas.openxmlformats.org/officeDocument/2006/relationships/slideLayout" Target="../slideLayouts/slideLayout208.xml"/><Relationship Id="rId5" Type="http://schemas.openxmlformats.org/officeDocument/2006/relationships/slideLayout" Target="../slideLayouts/slideLayout209.xml"/><Relationship Id="rId6" Type="http://schemas.openxmlformats.org/officeDocument/2006/relationships/slideLayout" Target="../slideLayouts/slideLayout210.xml"/><Relationship Id="rId7" Type="http://schemas.openxmlformats.org/officeDocument/2006/relationships/slideLayout" Target="../slideLayouts/slideLayout211.xml"/><Relationship Id="rId8" Type="http://schemas.openxmlformats.org/officeDocument/2006/relationships/slideLayout" Target="../slideLayouts/slideLayout212.xml"/><Relationship Id="rId9" Type="http://schemas.openxmlformats.org/officeDocument/2006/relationships/slideLayout" Target="../slideLayouts/slideLayout213.xml"/><Relationship Id="rId10" Type="http://schemas.openxmlformats.org/officeDocument/2006/relationships/slideLayout" Target="../slideLayouts/slideLayout21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226.xml"/><Relationship Id="rId12" Type="http://schemas.openxmlformats.org/officeDocument/2006/relationships/theme" Target="../theme/theme32.xml"/><Relationship Id="rId1" Type="http://schemas.openxmlformats.org/officeDocument/2006/relationships/slideLayout" Target="../slideLayouts/slideLayout216.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 Id="rId9" Type="http://schemas.openxmlformats.org/officeDocument/2006/relationships/slideLayout" Target="../slideLayouts/slideLayout224.xml"/><Relationship Id="rId10" Type="http://schemas.openxmlformats.org/officeDocument/2006/relationships/slideLayout" Target="../slideLayouts/slideLayout225.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237.xml"/><Relationship Id="rId12" Type="http://schemas.openxmlformats.org/officeDocument/2006/relationships/theme" Target="../theme/theme33.xml"/><Relationship Id="rId1" Type="http://schemas.openxmlformats.org/officeDocument/2006/relationships/slideLayout" Target="../slideLayouts/slideLayout227.xml"/><Relationship Id="rId2" Type="http://schemas.openxmlformats.org/officeDocument/2006/relationships/slideLayout" Target="../slideLayouts/slideLayout228.xml"/><Relationship Id="rId3" Type="http://schemas.openxmlformats.org/officeDocument/2006/relationships/slideLayout" Target="../slideLayouts/slideLayout229.xml"/><Relationship Id="rId4" Type="http://schemas.openxmlformats.org/officeDocument/2006/relationships/slideLayout" Target="../slideLayouts/slideLayout230.xml"/><Relationship Id="rId5" Type="http://schemas.openxmlformats.org/officeDocument/2006/relationships/slideLayout" Target="../slideLayouts/slideLayout231.xml"/><Relationship Id="rId6" Type="http://schemas.openxmlformats.org/officeDocument/2006/relationships/slideLayout" Target="../slideLayouts/slideLayout232.xml"/><Relationship Id="rId7" Type="http://schemas.openxmlformats.org/officeDocument/2006/relationships/slideLayout" Target="../slideLayouts/slideLayout233.xml"/><Relationship Id="rId8" Type="http://schemas.openxmlformats.org/officeDocument/2006/relationships/slideLayout" Target="../slideLayouts/slideLayout234.xml"/><Relationship Id="rId9" Type="http://schemas.openxmlformats.org/officeDocument/2006/relationships/slideLayout" Target="../slideLayouts/slideLayout235.xml"/><Relationship Id="rId10" Type="http://schemas.openxmlformats.org/officeDocument/2006/relationships/slideLayout" Target="../slideLayouts/slideLayout236.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248.xml"/><Relationship Id="rId12" Type="http://schemas.openxmlformats.org/officeDocument/2006/relationships/theme" Target="../theme/theme34.xml"/><Relationship Id="rId13" Type="http://schemas.openxmlformats.org/officeDocument/2006/relationships/image" Target="../media/image1.jpeg"/><Relationship Id="rId1" Type="http://schemas.openxmlformats.org/officeDocument/2006/relationships/slideLayout" Target="../slideLayouts/slideLayout238.xml"/><Relationship Id="rId2" Type="http://schemas.openxmlformats.org/officeDocument/2006/relationships/slideLayout" Target="../slideLayouts/slideLayout239.xml"/><Relationship Id="rId3" Type="http://schemas.openxmlformats.org/officeDocument/2006/relationships/slideLayout" Target="../slideLayouts/slideLayout240.xml"/><Relationship Id="rId4" Type="http://schemas.openxmlformats.org/officeDocument/2006/relationships/slideLayout" Target="../slideLayouts/slideLayout241.xml"/><Relationship Id="rId5" Type="http://schemas.openxmlformats.org/officeDocument/2006/relationships/slideLayout" Target="../slideLayouts/slideLayout242.xml"/><Relationship Id="rId6" Type="http://schemas.openxmlformats.org/officeDocument/2006/relationships/slideLayout" Target="../slideLayouts/slideLayout243.xml"/><Relationship Id="rId7" Type="http://schemas.openxmlformats.org/officeDocument/2006/relationships/slideLayout" Target="../slideLayouts/slideLayout244.xml"/><Relationship Id="rId8" Type="http://schemas.openxmlformats.org/officeDocument/2006/relationships/slideLayout" Target="../slideLayouts/slideLayout245.xml"/><Relationship Id="rId9" Type="http://schemas.openxmlformats.org/officeDocument/2006/relationships/slideLayout" Target="../slideLayouts/slideLayout246.xml"/><Relationship Id="rId10" Type="http://schemas.openxmlformats.org/officeDocument/2006/relationships/slideLayout" Target="../slideLayouts/slideLayout247.xml"/></Relationships>
</file>

<file path=ppt/slideMasters/_rels/slideMaster35.xml.rels><?xml version="1.0" encoding="UTF-8" standalone="yes"?>
<Relationships xmlns="http://schemas.openxmlformats.org/package/2006/relationships"><Relationship Id="rId1" Type="http://schemas.openxmlformats.org/officeDocument/2006/relationships/slideLayout" Target="../slideLayouts/slideLayout249.xml"/><Relationship Id="rId2" Type="http://schemas.openxmlformats.org/officeDocument/2006/relationships/theme" Target="../theme/theme35.xml"/><Relationship Id="rId3" Type="http://schemas.openxmlformats.org/officeDocument/2006/relationships/image" Target="../media/image5.jpeg"/></Relationships>
</file>

<file path=ppt/slideMasters/_rels/slideMaster36.xml.rels><?xml version="1.0" encoding="UTF-8" standalone="yes"?>
<Relationships xmlns="http://schemas.openxmlformats.org/package/2006/relationships"><Relationship Id="rId1" Type="http://schemas.openxmlformats.org/officeDocument/2006/relationships/slideLayout" Target="../slideLayouts/slideLayout250.xml"/><Relationship Id="rId2" Type="http://schemas.openxmlformats.org/officeDocument/2006/relationships/theme" Target="../theme/theme36.xml"/><Relationship Id="rId3"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7.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8.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theme" Target="../theme/theme9.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a:defRPr/>
            </a:pPr>
            <a:fld id="{31E6D7D5-22A4-6F4D-B726-C230C9366739}"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5559"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1762344442"/>
      </p:ext>
    </p:extLst>
  </p:cSld>
  <p:clrMap bg1="dk2" tx1="lt1" bg2="dk1" tx2="lt2" accent1="accent1" accent2="accent2" accent3="accent3" accent4="accent4" accent5="accent5" accent6="accent6" hlink="hlink" folHlink="folHlink"/>
  <p:sldLayoutIdLst>
    <p:sldLayoutId id="2147485613" r:id="rId1"/>
    <p:sldLayoutId id="2147485614" r:id="rId2"/>
    <p:sldLayoutId id="2147485615" r:id="rId3"/>
    <p:sldLayoutId id="2147485616" r:id="rId4"/>
    <p:sldLayoutId id="2147485617" r:id="rId5"/>
    <p:sldLayoutId id="2147485618" r:id="rId6"/>
    <p:sldLayoutId id="2147485619" r:id="rId7"/>
    <p:sldLayoutId id="2147485620" r:id="rId8"/>
    <p:sldLayoutId id="2147485621" r:id="rId9"/>
    <p:sldLayoutId id="2147485622" r:id="rId10"/>
    <p:sldLayoutId id="2147485623" r:id="rId11"/>
    <p:sldLayoutId id="2147485624"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5C501AC1-BF58-854C-9418-84F25EA99DC6}" type="slidenum">
              <a:rPr lang="en-US">
                <a:cs typeface="+mn-cs"/>
              </a:rPr>
              <a:pPr>
                <a:defRPr/>
              </a:pPr>
              <a:t>‹#›</a:t>
            </a:fld>
            <a:endParaRPr lang="en-US">
              <a:cs typeface="+mn-cs"/>
            </a:endParaRPr>
          </a:p>
        </p:txBody>
      </p:sp>
    </p:spTree>
    <p:extLst>
      <p:ext uri="{BB962C8B-B14F-4D97-AF65-F5344CB8AC3E}">
        <p14:creationId xmlns:p14="http://schemas.microsoft.com/office/powerpoint/2010/main" val="3575206772"/>
      </p:ext>
    </p:extLst>
  </p:cSld>
  <p:clrMap bg1="lt1" tx1="dk1" bg2="lt2" tx2="dk2" accent1="accent1" accent2="accent2" accent3="accent3" accent4="accent4" accent5="accent5" accent6="accent6" hlink="hlink" folHlink="folHlink"/>
  <p:sldLayoutIdLst>
    <p:sldLayoutId id="2147485638"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78838" cy="6173788"/>
            <a:chOff x="0" y="0"/>
            <a:chExt cx="5341" cy="3889"/>
          </a:xfrm>
        </p:grpSpPr>
        <p:sp>
          <p:nvSpPr>
            <p:cNvPr id="9421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latin typeface="Times New Roman"/>
                <a:cs typeface="+mn-cs"/>
              </a:endParaRPr>
            </a:p>
          </p:txBody>
        </p:sp>
        <p:sp>
          <p:nvSpPr>
            <p:cNvPr id="9421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latin typeface="Times New Roman"/>
                <a:cs typeface="+mn-cs"/>
              </a:endParaRPr>
            </a:p>
          </p:txBody>
        </p:sp>
        <p:sp>
          <p:nvSpPr>
            <p:cNvPr id="9421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latin typeface="Times New Roman"/>
                <a:cs typeface="+mn-cs"/>
              </a:endParaRPr>
            </a:p>
          </p:txBody>
        </p:sp>
        <p:sp>
          <p:nvSpPr>
            <p:cNvPr id="9421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latin typeface="Times New Roman"/>
                <a:cs typeface="+mn-cs"/>
              </a:endParaRPr>
            </a:p>
          </p:txBody>
        </p:sp>
      </p:grpSp>
      <p:sp>
        <p:nvSpPr>
          <p:cNvPr id="17415" name="Rectangle 7"/>
          <p:cNvSpPr>
            <a:spLocks noGrp="1" noChangeArrowheads="1"/>
          </p:cNvSpPr>
          <p:nvPr>
            <p:ph type="title"/>
          </p:nvPr>
        </p:nvSpPr>
        <p:spPr bwMode="auto">
          <a:xfrm>
            <a:off x="34925" y="228600"/>
            <a:ext cx="9070975"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defRPr>
            </a:lvl1pPr>
          </a:lstStyle>
          <a:p>
            <a:pPr>
              <a:defRPr/>
            </a:pPr>
            <a:fld id="{C534E33B-C3DD-EE4A-866E-360235DE6679}" type="slidenum">
              <a:rPr lang="en-US">
                <a:latin typeface="Times New Roman"/>
                <a:cs typeface="+mn-cs"/>
              </a:rPr>
              <a:pPr>
                <a:defRPr/>
              </a:pPr>
              <a:t>‹#›</a:t>
            </a:fld>
            <a:endParaRPr lang="en-US">
              <a:latin typeface="Times New Roman"/>
              <a:cs typeface="+mn-cs"/>
            </a:endParaRPr>
          </a:p>
        </p:txBody>
      </p:sp>
      <p:sp>
        <p:nvSpPr>
          <p:cNvPr id="17419" name="Rectangle 11"/>
          <p:cNvSpPr>
            <a:spLocks noGrp="1" noChangeArrowheads="1"/>
          </p:cNvSpPr>
          <p:nvPr>
            <p:ph type="body" idx="1"/>
          </p:nvPr>
        </p:nvSpPr>
        <p:spPr bwMode="auto">
          <a:xfrm>
            <a:off x="34925" y="1641475"/>
            <a:ext cx="9070975"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295988"/>
      </p:ext>
    </p:extLst>
  </p:cSld>
  <p:clrMap bg1="dk2" tx1="lt1" bg2="dk1" tx2="lt2" accent1="accent1" accent2="accent2" accent3="accent3" accent4="accent4" accent5="accent5" accent6="accent6" hlink="hlink" folHlink="folHlink"/>
  <p:sldLayoutIdLst>
    <p:sldLayoutId id="2147485640" r:id="rId1"/>
    <p:sldLayoutId id="2147485641" r:id="rId2"/>
    <p:sldLayoutId id="2147485642" r:id="rId3"/>
    <p:sldLayoutId id="2147485643" r:id="rId4"/>
    <p:sldLayoutId id="2147485644" r:id="rId5"/>
    <p:sldLayoutId id="2147485645" r:id="rId6"/>
    <p:sldLayoutId id="2147485646" r:id="rId7"/>
    <p:sldLayoutId id="2147485647" r:id="rId8"/>
    <p:sldLayoutId id="2147485648" r:id="rId9"/>
    <p:sldLayoutId id="2147485649" r:id="rId10"/>
    <p:sldLayoutId id="2147485650" r:id="rId11"/>
    <p:sldLayoutId id="2147485651" r:id="rId12"/>
    <p:sldLayoutId id="2147485652"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1"/>
        </a:buClr>
        <a:buChar char="»"/>
        <a:defRPr sz="2400" b="1">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SzPct val="75000"/>
        <a:buFont typeface="Wingdings" charset="0"/>
        <a:buChar char="n"/>
        <a:defRPr sz="2000" b="1">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1"/>
        </a:buClr>
        <a:buChar char="–"/>
        <a:defRPr sz="2000" b="1">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1"/>
          <p:cNvGrpSpPr>
            <a:grpSpLocks/>
          </p:cNvGrpSpPr>
          <p:nvPr/>
        </p:nvGrpSpPr>
        <p:grpSpPr bwMode="auto">
          <a:xfrm>
            <a:off x="0" y="3902075"/>
            <a:ext cx="3398838" cy="2947988"/>
            <a:chOff x="0" y="2458"/>
            <a:chExt cx="2141" cy="1857"/>
          </a:xfrm>
        </p:grpSpPr>
        <p:sp>
          <p:nvSpPr>
            <p:cNvPr id="2" name="Freeform 2"/>
            <p:cNvSpPr>
              <a:spLocks noChangeArrowheads="1"/>
            </p:cNvSpPr>
            <p:nvPr/>
          </p:nvSpPr>
          <p:spPr bwMode="auto">
            <a:xfrm>
              <a:off x="0" y="2508"/>
              <a:ext cx="2142" cy="1804"/>
            </a:xfrm>
            <a:custGeom>
              <a:avLst/>
              <a:gdLst>
                <a:gd name="T0" fmla="*/ 330 w 2135"/>
                <a:gd name="T1" fmla="*/ 66 h 1804"/>
                <a:gd name="T2" fmla="*/ 162 w 2135"/>
                <a:gd name="T3" fmla="*/ 30 h 1804"/>
                <a:gd name="T4" fmla="*/ 0 w 2135"/>
                <a:gd name="T5" fmla="*/ 0 h 1804"/>
                <a:gd name="T6" fmla="*/ 0 w 2135"/>
                <a:gd name="T7" fmla="*/ 12 h 1804"/>
                <a:gd name="T8" fmla="*/ 162 w 2135"/>
                <a:gd name="T9" fmla="*/ 42 h 1804"/>
                <a:gd name="T10" fmla="*/ 324 w 2135"/>
                <a:gd name="T11" fmla="*/ 78 h 1804"/>
                <a:gd name="T12" fmla="*/ 558 w 2135"/>
                <a:gd name="T13" fmla="*/ 150 h 1804"/>
                <a:gd name="T14" fmla="*/ 780 w 2135"/>
                <a:gd name="T15" fmla="*/ 245 h 1804"/>
                <a:gd name="T16" fmla="*/ 996 w 2135"/>
                <a:gd name="T17" fmla="*/ 365 h 1804"/>
                <a:gd name="T18" fmla="*/ 1200 w 2135"/>
                <a:gd name="T19" fmla="*/ 503 h 1804"/>
                <a:gd name="T20" fmla="*/ 1386 w 2135"/>
                <a:gd name="T21" fmla="*/ 653 h 1804"/>
                <a:gd name="T22" fmla="*/ 1560 w 2135"/>
                <a:gd name="T23" fmla="*/ 827 h 1804"/>
                <a:gd name="T24" fmla="*/ 1716 w 2135"/>
                <a:gd name="T25" fmla="*/ 1019 h 1804"/>
                <a:gd name="T26" fmla="*/ 1860 w 2135"/>
                <a:gd name="T27" fmla="*/ 1229 h 1804"/>
                <a:gd name="T28" fmla="*/ 1943 w 2135"/>
                <a:gd name="T29" fmla="*/ 1366 h 1804"/>
                <a:gd name="T30" fmla="*/ 2016 w 2135"/>
                <a:gd name="T31" fmla="*/ 1510 h 1804"/>
                <a:gd name="T32" fmla="*/ 2076 w 2135"/>
                <a:gd name="T33" fmla="*/ 1654 h 1804"/>
                <a:gd name="T34" fmla="*/ 2130 w 2135"/>
                <a:gd name="T35" fmla="*/ 1804 h 1804"/>
                <a:gd name="T36" fmla="*/ 2142 w 2135"/>
                <a:gd name="T37" fmla="*/ 1804 h 1804"/>
                <a:gd name="T38" fmla="*/ 2088 w 2135"/>
                <a:gd name="T39" fmla="*/ 1654 h 1804"/>
                <a:gd name="T40" fmla="*/ 2028 w 2135"/>
                <a:gd name="T41" fmla="*/ 1510 h 1804"/>
                <a:gd name="T42" fmla="*/ 1955 w 2135"/>
                <a:gd name="T43" fmla="*/ 1366 h 1804"/>
                <a:gd name="T44" fmla="*/ 1872 w 2135"/>
                <a:gd name="T45" fmla="*/ 1223 h 1804"/>
                <a:gd name="T46" fmla="*/ 1728 w 2135"/>
                <a:gd name="T47" fmla="*/ 1013 h 1804"/>
                <a:gd name="T48" fmla="*/ 1566 w 2135"/>
                <a:gd name="T49" fmla="*/ 821 h 1804"/>
                <a:gd name="T50" fmla="*/ 1392 w 2135"/>
                <a:gd name="T51" fmla="*/ 647 h 1804"/>
                <a:gd name="T52" fmla="*/ 1206 w 2135"/>
                <a:gd name="T53" fmla="*/ 491 h 1804"/>
                <a:gd name="T54" fmla="*/ 1002 w 2135"/>
                <a:gd name="T55" fmla="*/ 353 h 1804"/>
                <a:gd name="T56" fmla="*/ 786 w 2135"/>
                <a:gd name="T57" fmla="*/ 239 h 1804"/>
                <a:gd name="T58" fmla="*/ 564 w 2135"/>
                <a:gd name="T59" fmla="*/ 138 h 1804"/>
                <a:gd name="T60" fmla="*/ 330 w 2135"/>
                <a:gd name="T61" fmla="*/ 66 h 1804"/>
                <a:gd name="T62" fmla="*/ 330 w 2135"/>
                <a:gd name="T63" fmla="*/ 66 h 18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1" name="Freeform 3"/>
            <p:cNvSpPr>
              <a:spLocks noChangeArrowheads="1"/>
            </p:cNvSpPr>
            <p:nvPr/>
          </p:nvSpPr>
          <p:spPr bwMode="auto">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4" h="1858">
                  <a:moveTo>
                    <a:pt x="1854" y="1858"/>
                  </a:moveTo>
                  <a:lnTo>
                    <a:pt x="0" y="1858"/>
                  </a:lnTo>
                  <a:lnTo>
                    <a:pt x="0" y="0"/>
                  </a:lnTo>
                  <a:lnTo>
                    <a:pt x="1854" y="1858"/>
                  </a:lnTo>
                  <a:close/>
                </a:path>
              </a:pathLst>
            </a:custGeom>
            <a:gradFill rotWithShape="0">
              <a:gsLst>
                <a:gs pos="0">
                  <a:srgbClr val="010199"/>
                </a:gs>
                <a:gs pos="50000">
                  <a:srgbClr val="000000"/>
                </a:gs>
                <a:gs pos="100000">
                  <a:srgbClr val="010199"/>
                </a:gs>
              </a:gsLst>
              <a:lin ang="189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2" name="Freeform 4"/>
            <p:cNvSpPr>
              <a:spLocks noChangeArrowheads="1"/>
            </p:cNvSpPr>
            <p:nvPr/>
          </p:nvSpPr>
          <p:spPr bwMode="auto">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3" name="Freeform 5"/>
            <p:cNvSpPr>
              <a:spLocks noChangeArrowheads="1"/>
            </p:cNvSpPr>
            <p:nvPr/>
          </p:nvSpPr>
          <p:spPr bwMode="auto">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4" name="Oval 6"/>
            <p:cNvSpPr>
              <a:spLocks noChangeArrowheads="1"/>
            </p:cNvSpPr>
            <p:nvPr/>
          </p:nvSpPr>
          <p:spPr bwMode="auto">
            <a:xfrm>
              <a:off x="209" y="2784"/>
              <a:ext cx="86" cy="86"/>
            </a:xfrm>
            <a:prstGeom prst="ellipse">
              <a:avLst/>
            </a:prstGeom>
            <a:gradFill rotWithShape="0">
              <a:gsLst>
                <a:gs pos="0">
                  <a:srgbClr val="000000"/>
                </a:gs>
                <a:gs pos="100000">
                  <a:srgbClr val="010199"/>
                </a:gs>
              </a:gsLst>
              <a:lin ang="81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5" name="Oval 7"/>
            <p:cNvSpPr>
              <a:spLocks noChangeArrowheads="1"/>
            </p:cNvSpPr>
            <p:nvPr/>
          </p:nvSpPr>
          <p:spPr bwMode="auto">
            <a:xfrm>
              <a:off x="1536" y="3884"/>
              <a:ext cx="92" cy="92"/>
            </a:xfrm>
            <a:prstGeom prst="ellipse">
              <a:avLst/>
            </a:prstGeom>
            <a:gradFill rotWithShape="0">
              <a:gsLst>
                <a:gs pos="0">
                  <a:srgbClr val="000000"/>
                </a:gs>
                <a:gs pos="100000">
                  <a:srgbClr val="010199"/>
                </a:gs>
              </a:gsLst>
              <a:lin ang="135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6" name="Oval 8"/>
            <p:cNvSpPr>
              <a:spLocks noChangeArrowheads="1"/>
            </p:cNvSpPr>
            <p:nvPr/>
          </p:nvSpPr>
          <p:spPr bwMode="auto">
            <a:xfrm>
              <a:off x="791" y="2723"/>
              <a:ext cx="121" cy="121"/>
            </a:xfrm>
            <a:prstGeom prst="ellipse">
              <a:avLst/>
            </a:prstGeom>
            <a:gradFill rotWithShape="0">
              <a:gsLst>
                <a:gs pos="0">
                  <a:srgbClr val="000000"/>
                </a:gs>
                <a:gs pos="100000">
                  <a:srgbClr val="010199"/>
                </a:gs>
              </a:gsLst>
              <a:lin ang="81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grpSp>
      <p:sp>
        <p:nvSpPr>
          <p:cNvPr id="7177" name="Rectangle 9"/>
          <p:cNvSpPr>
            <a:spLocks noGrp="1" noChangeArrowheads="1"/>
          </p:cNvSpPr>
          <p:nvPr>
            <p:ph type="title"/>
          </p:nvPr>
        </p:nvSpPr>
        <p:spPr bwMode="auto">
          <a:xfrm>
            <a:off x="457200" y="277813"/>
            <a:ext cx="8228013" cy="1138237"/>
          </a:xfrm>
          <a:prstGeom prst="rect">
            <a:avLst/>
          </a:prstGeom>
          <a:noFill/>
          <a:ln>
            <a:noFill/>
          </a:ln>
          <a:effectLst/>
          <a:extLst/>
        </p:spPr>
        <p:txBody>
          <a:bodyPr vert="horz" wrap="square" lIns="90000" tIns="46800" rIns="90000" bIns="46800" numCol="1" anchor="ctr" anchorCtr="1" compatLnSpc="1">
            <a:prstTxWarp prst="textNoShape">
              <a:avLst/>
            </a:prstTxWarp>
          </a:bodyPr>
          <a:lstStyle/>
          <a:p>
            <a:pPr lvl="0"/>
            <a:r>
              <a:rPr lang="en-GB"/>
              <a:t>Click to edit Master title style</a:t>
            </a:r>
          </a:p>
        </p:txBody>
      </p:sp>
      <p:sp>
        <p:nvSpPr>
          <p:cNvPr id="7178" name="Rectangle 10"/>
          <p:cNvSpPr>
            <a:spLocks noGrp="1" noChangeArrowheads="1"/>
          </p:cNvSpPr>
          <p:nvPr>
            <p:ph type="body" idx="1"/>
          </p:nvPr>
        </p:nvSpPr>
        <p:spPr bwMode="auto">
          <a:xfrm>
            <a:off x="457200" y="1600200"/>
            <a:ext cx="8228013" cy="4529138"/>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9" name="Rectangle 11"/>
          <p:cNvSpPr>
            <a:spLocks noGrp="1" noChangeArrowheads="1"/>
          </p:cNvSpPr>
          <p:nvPr>
            <p:ph type="dt"/>
          </p:nvPr>
        </p:nvSpPr>
        <p:spPr bwMode="auto">
          <a:xfrm>
            <a:off x="457200" y="6248400"/>
            <a:ext cx="2132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FFFFFF"/>
              </a:buClr>
              <a:tabLst>
                <a:tab pos="723900" algn="l"/>
                <a:tab pos="14478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endParaRPr lang="en-US">
              <a:latin typeface="Times New Roman" pitchFamily="18" charset="0"/>
              <a:ea typeface="MS PGothic" pitchFamily="34" charset="-128"/>
              <a:cs typeface="MS Gothic"/>
            </a:endParaRPr>
          </a:p>
        </p:txBody>
      </p:sp>
      <p:sp>
        <p:nvSpPr>
          <p:cNvPr id="7180" name="Rectangle 12"/>
          <p:cNvSpPr>
            <a:spLocks noGrp="1" noChangeArrowheads="1"/>
          </p:cNvSpPr>
          <p:nvPr>
            <p:ph type="ftr"/>
          </p:nvPr>
        </p:nvSpPr>
        <p:spPr bwMode="auto">
          <a:xfrm>
            <a:off x="3124200" y="6248400"/>
            <a:ext cx="2894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eaLnBrk="1" hangingPunct="1">
              <a:lnSpc>
                <a:spcPct val="100000"/>
              </a:lnSpc>
              <a:buClr>
                <a:srgbClr val="FFFFFF"/>
              </a:buClr>
              <a:tabLst>
                <a:tab pos="723900" algn="l"/>
                <a:tab pos="1447800" algn="l"/>
                <a:tab pos="2171700" algn="l"/>
                <a:tab pos="28956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endParaRPr lang="en-US">
              <a:latin typeface="Times New Roman" pitchFamily="18" charset="0"/>
              <a:ea typeface="MS PGothic" pitchFamily="34" charset="-128"/>
              <a:cs typeface="MS Gothic"/>
            </a:endParaRPr>
          </a:p>
        </p:txBody>
      </p:sp>
      <p:sp>
        <p:nvSpPr>
          <p:cNvPr id="7181" name="Rectangle 13"/>
          <p:cNvSpPr>
            <a:spLocks noGrp="1" noChangeArrowheads="1"/>
          </p:cNvSpPr>
          <p:nvPr>
            <p:ph type="sldNum"/>
          </p:nvPr>
        </p:nvSpPr>
        <p:spPr bwMode="auto">
          <a:xfrm>
            <a:off x="6553200" y="6248400"/>
            <a:ext cx="2132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lnSpc>
                <a:spcPct val="100000"/>
              </a:lnSpc>
              <a:buClr>
                <a:srgbClr val="FFFFFF"/>
              </a:buClr>
              <a:tabLst>
                <a:tab pos="723900" algn="l"/>
                <a:tab pos="14478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fld id="{528ED7D9-B4D1-4E1D-AD00-F239817BE386}" type="slidenum">
              <a:rPr lang="en-GB">
                <a:latin typeface="Times New Roman" pitchFamily="18" charset="0"/>
                <a:ea typeface="MS PGothic" pitchFamily="34" charset="-128"/>
                <a:cs typeface="MS Gothic"/>
              </a:rPr>
              <a:pPr defTabSz="457200">
                <a:buSzPct val="100000"/>
                <a:buFont typeface="Arial" pitchFamily="34" charset="0"/>
                <a:buNone/>
                <a:defRPr/>
              </a:pPr>
              <a:t>‹#›</a:t>
            </a:fld>
            <a:endParaRPr lang="en-GB">
              <a:latin typeface="Times New Roman" pitchFamily="18" charset="0"/>
              <a:ea typeface="MS PGothic" pitchFamily="34" charset="-128"/>
              <a:cs typeface="MS Gothic"/>
            </a:endParaRPr>
          </a:p>
        </p:txBody>
      </p:sp>
    </p:spTree>
    <p:extLst>
      <p:ext uri="{BB962C8B-B14F-4D97-AF65-F5344CB8AC3E}">
        <p14:creationId xmlns:p14="http://schemas.microsoft.com/office/powerpoint/2010/main" val="1152446729"/>
      </p:ext>
    </p:extLst>
  </p:cSld>
  <p:clrMap bg1="lt1" tx1="dk1" bg2="lt2" tx2="dk2" accent1="accent1" accent2="accent2" accent3="accent3" accent4="accent4" accent5="accent5" accent6="accent6" hlink="hlink" folHlink="folHlink"/>
  <p:sldLayoutIdLst>
    <p:sldLayoutId id="2147485654" r:id="rId1"/>
    <p:sldLayoutId id="2147485655" r:id="rId2"/>
    <p:sldLayoutId id="2147485656" r:id="rId3"/>
    <p:sldLayoutId id="2147485657" r:id="rId4"/>
    <p:sldLayoutId id="2147485658" r:id="rId5"/>
    <p:sldLayoutId id="2147485659" r:id="rId6"/>
    <p:sldLayoutId id="2147485660" r:id="rId7"/>
    <p:sldLayoutId id="2147485661" r:id="rId8"/>
    <p:sldLayoutId id="2147485662" r:id="rId9"/>
    <p:sldLayoutId id="2147485663" r:id="rId10"/>
    <p:sldLayoutId id="2147485664" r:id="rId11"/>
    <p:sldLayoutId id="2147485665" r:id="rId12"/>
  </p:sldLayoutIdLst>
  <p:txStyles>
    <p:titleStyle>
      <a:lvl1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mj-lt"/>
          <a:ea typeface="+mj-ea"/>
          <a:cs typeface="+mj-cs"/>
        </a:defRPr>
      </a:lvl1pPr>
      <a:lvl2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5pPr>
      <a:lvl6pPr marL="4572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6pPr>
      <a:lvl7pPr marL="9144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7pPr>
      <a:lvl8pPr marL="13716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8pPr>
      <a:lvl9pPr marL="18288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9pPr>
    </p:titleStyle>
    <p:bodyStyle>
      <a:lvl1pPr marL="341313" indent="-341313" algn="l" defTabSz="457200" rtl="0" eaLnBrk="0" fontAlgn="base" hangingPunct="0">
        <a:lnSpc>
          <a:spcPct val="93000"/>
        </a:lnSpc>
        <a:spcBef>
          <a:spcPts val="800"/>
        </a:spcBef>
        <a:spcAft>
          <a:spcPct val="0"/>
        </a:spcAft>
        <a:buClr>
          <a:srgbClr val="FFFFCC"/>
        </a:buClr>
        <a:buSzPct val="75000"/>
        <a:buFont typeface="Wingdings" pitchFamily="2" charset="2"/>
        <a:buChar char=""/>
        <a:defRPr sz="3200">
          <a:solidFill>
            <a:srgbClr val="FFFFFF"/>
          </a:solidFill>
          <a:effectLst>
            <a:outerShdw blurRad="38100" dist="38100" dir="2700000" algn="tl">
              <a:srgbClr val="808080"/>
            </a:outerShdw>
          </a:effectLst>
          <a:latin typeface="+mn-lt"/>
          <a:ea typeface="+mn-ea"/>
          <a:cs typeface="+mn-cs"/>
        </a:defRPr>
      </a:lvl1pPr>
      <a:lvl2pPr marL="741363" indent="-284163" algn="l" defTabSz="457200" rtl="0" eaLnBrk="0" fontAlgn="base" hangingPunct="0">
        <a:lnSpc>
          <a:spcPct val="93000"/>
        </a:lnSpc>
        <a:spcBef>
          <a:spcPts val="700"/>
        </a:spcBef>
        <a:spcAft>
          <a:spcPct val="0"/>
        </a:spcAft>
        <a:buClr>
          <a:srgbClr val="B2B2B2"/>
        </a:buClr>
        <a:buSzPct val="75000"/>
        <a:buFont typeface="Wingdings" pitchFamily="2" charset="2"/>
        <a:buChar char=""/>
        <a:defRPr sz="2800">
          <a:solidFill>
            <a:srgbClr val="FFFFFF"/>
          </a:solidFill>
          <a:effectLst>
            <a:outerShdw blurRad="38100" dist="38100" dir="2700000" algn="tl">
              <a:srgbClr val="808080"/>
            </a:outerShdw>
          </a:effectLst>
          <a:latin typeface="+mn-lt"/>
          <a:ea typeface="+mn-ea"/>
          <a:cs typeface="+mn-cs"/>
        </a:defRPr>
      </a:lvl2pPr>
      <a:lvl3pPr marL="1143000" indent="-228600" algn="l" defTabSz="457200" rtl="0" eaLnBrk="0" fontAlgn="base" hangingPunct="0">
        <a:lnSpc>
          <a:spcPct val="93000"/>
        </a:lnSpc>
        <a:spcBef>
          <a:spcPts val="600"/>
        </a:spcBef>
        <a:spcAft>
          <a:spcPct val="0"/>
        </a:spcAft>
        <a:buClr>
          <a:srgbClr val="666699"/>
        </a:buClr>
        <a:buSzPct val="75000"/>
        <a:buFont typeface="Wingdings" pitchFamily="2" charset="2"/>
        <a:buChar char=""/>
        <a:defRPr sz="2400">
          <a:solidFill>
            <a:srgbClr val="FFFFFF"/>
          </a:solidFill>
          <a:effectLst>
            <a:outerShdw blurRad="38100" dist="38100" dir="2700000" algn="tl">
              <a:srgbClr val="808080"/>
            </a:outerShdw>
          </a:effectLst>
          <a:latin typeface="+mn-lt"/>
          <a:ea typeface="+mn-ea"/>
          <a:cs typeface="+mn-cs"/>
        </a:defRPr>
      </a:lvl3pPr>
      <a:lvl4pPr marL="1600200" indent="-228600" algn="l" defTabSz="457200" rtl="0" eaLnBrk="0" fontAlgn="base" hangingPunct="0">
        <a:lnSpc>
          <a:spcPct val="93000"/>
        </a:lnSpc>
        <a:spcBef>
          <a:spcPts val="500"/>
        </a:spcBef>
        <a:spcAft>
          <a:spcPct val="0"/>
        </a:spcAft>
        <a:buClr>
          <a:srgbClr val="FFCC66"/>
        </a:buClr>
        <a:buSzPct val="75000"/>
        <a:buFont typeface="Wingdings" pitchFamily="2" charset="2"/>
        <a:buChar char=""/>
        <a:defRPr sz="2000">
          <a:solidFill>
            <a:srgbClr val="FFFFFF"/>
          </a:solidFill>
          <a:effectLst>
            <a:outerShdw blurRad="38100" dist="38100" dir="2700000" algn="tl">
              <a:srgbClr val="808080"/>
            </a:outerShdw>
          </a:effectLst>
          <a:latin typeface="+mn-lt"/>
          <a:ea typeface="+mn-ea"/>
          <a:cs typeface="+mn-cs"/>
        </a:defRPr>
      </a:lvl4pPr>
      <a:lvl5pPr marL="2057400" indent="-228600" algn="l" defTabSz="457200" rtl="0" eaLnBrk="0" fontAlgn="base" hangingPunct="0">
        <a:lnSpc>
          <a:spcPct val="93000"/>
        </a:lnSpc>
        <a:spcBef>
          <a:spcPts val="500"/>
        </a:spcBef>
        <a:spcAft>
          <a:spcPct val="0"/>
        </a:spcAft>
        <a:buClr>
          <a:srgbClr val="FFCC66"/>
        </a:buClr>
        <a:buSzPct val="75000"/>
        <a:buFont typeface="Wingdings" pitchFamily="2" charset="2"/>
        <a:buChar char=""/>
        <a:defRPr sz="2000">
          <a:solidFill>
            <a:srgbClr val="FFFFFF"/>
          </a:solidFill>
          <a:effectLst>
            <a:outerShdw blurRad="38100" dist="38100" dir="2700000" algn="tl">
              <a:srgbClr val="808080"/>
            </a:outerShdw>
          </a:effectLst>
          <a:latin typeface="+mn-lt"/>
          <a:ea typeface="+mn-ea"/>
          <a:cs typeface="+mn-cs"/>
        </a:defRPr>
      </a:lvl5pPr>
      <a:lvl6pPr marL="25146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6pPr>
      <a:lvl7pPr marL="29718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7pPr>
      <a:lvl8pPr marL="34290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8pPr>
      <a:lvl9pPr marL="38862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latin typeface="Times New Roman"/>
              <a:ea typeface="MS Gothic"/>
              <a:cs typeface="MS Gothic"/>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64516"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a:cs typeface="MS Gothic"/>
              </a:rPr>
              <a:t>9.65.08.</a:t>
            </a:r>
          </a:p>
        </p:txBody>
      </p:sp>
      <p:sp>
        <p:nvSpPr>
          <p:cNvPr id="64517"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a:cs typeface="MS Gothic"/>
              </a:rPr>
              <a:t>The  New Testament          Comes Together</a:t>
            </a:r>
          </a:p>
        </p:txBody>
      </p:sp>
    </p:spTree>
    <p:extLst>
      <p:ext uri="{BB962C8B-B14F-4D97-AF65-F5344CB8AC3E}">
        <p14:creationId xmlns:p14="http://schemas.microsoft.com/office/powerpoint/2010/main" val="3019607690"/>
      </p:ext>
    </p:extLst>
  </p:cSld>
  <p:clrMap bg1="lt1" tx1="dk1" bg2="lt2" tx2="dk2" accent1="accent1" accent2="accent2" accent3="accent3" accent4="accent4" accent5="accent5" accent6="accent6" hlink="hlink" folHlink="folHlink"/>
  <p:sldLayoutIdLst>
    <p:sldLayoutId id="2147485667"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latin typeface="Times New Roman"/>
              <a:ea typeface="MS Gothic"/>
              <a:cs typeface="MS Gothic"/>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90116"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a:cs typeface="MS Gothic"/>
              </a:rPr>
              <a:t>9.65.08.</a:t>
            </a:r>
          </a:p>
        </p:txBody>
      </p:sp>
      <p:sp>
        <p:nvSpPr>
          <p:cNvPr id="90117"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a:cs typeface="MS Gothic"/>
              </a:rPr>
              <a:t>The  New Testament          Comes Together</a:t>
            </a:r>
          </a:p>
        </p:txBody>
      </p:sp>
    </p:spTree>
    <p:extLst>
      <p:ext uri="{BB962C8B-B14F-4D97-AF65-F5344CB8AC3E}">
        <p14:creationId xmlns:p14="http://schemas.microsoft.com/office/powerpoint/2010/main" val="115031768"/>
      </p:ext>
    </p:extLst>
  </p:cSld>
  <p:clrMap bg1="lt1" tx1="dk1" bg2="lt2" tx2="dk2" accent1="accent1" accent2="accent2" accent3="accent3" accent4="accent4" accent5="accent5" accent6="accent6" hlink="hlink" folHlink="folHlink"/>
  <p:sldLayoutIdLst>
    <p:sldLayoutId id="2147485669"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latin typeface="Times New Roman"/>
              <a:cs typeface="MS Gothic"/>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1444"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cs typeface="MS Gothic"/>
              </a:rPr>
              <a:t>9.65.08.</a:t>
            </a:r>
          </a:p>
        </p:txBody>
      </p:sp>
      <p:sp>
        <p:nvSpPr>
          <p:cNvPr id="61445"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cs typeface="MS Gothic"/>
              </a:rPr>
              <a:t>The  New Testament          Comes Together</a:t>
            </a:r>
          </a:p>
        </p:txBody>
      </p:sp>
    </p:spTree>
    <p:extLst>
      <p:ext uri="{BB962C8B-B14F-4D97-AF65-F5344CB8AC3E}">
        <p14:creationId xmlns:p14="http://schemas.microsoft.com/office/powerpoint/2010/main" val="1844896907"/>
      </p:ext>
    </p:extLst>
  </p:cSld>
  <p:clrMap bg1="lt1" tx1="dk1" bg2="lt2" tx2="dk2" accent1="accent1" accent2="accent2" accent3="accent3" accent4="accent4" accent5="accent5" accent6="accent6" hlink="hlink" folHlink="folHlink"/>
  <p:sldLayoutIdLst>
    <p:sldLayoutId id="2147485671"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1"/>
          <p:cNvGrpSpPr>
            <a:grpSpLocks/>
          </p:cNvGrpSpPr>
          <p:nvPr/>
        </p:nvGrpSpPr>
        <p:grpSpPr bwMode="auto">
          <a:xfrm>
            <a:off x="0" y="3902075"/>
            <a:ext cx="3398838" cy="2947988"/>
            <a:chOff x="0" y="2458"/>
            <a:chExt cx="2141" cy="1857"/>
          </a:xfrm>
        </p:grpSpPr>
        <p:sp>
          <p:nvSpPr>
            <p:cNvPr id="2" name="Freeform 2"/>
            <p:cNvSpPr>
              <a:spLocks noChangeArrowheads="1"/>
            </p:cNvSpPr>
            <p:nvPr/>
          </p:nvSpPr>
          <p:spPr bwMode="auto">
            <a:xfrm>
              <a:off x="0" y="2508"/>
              <a:ext cx="2142" cy="1804"/>
            </a:xfrm>
            <a:custGeom>
              <a:avLst/>
              <a:gdLst>
                <a:gd name="T0" fmla="*/ 330 w 2135"/>
                <a:gd name="T1" fmla="*/ 66 h 1804"/>
                <a:gd name="T2" fmla="*/ 162 w 2135"/>
                <a:gd name="T3" fmla="*/ 30 h 1804"/>
                <a:gd name="T4" fmla="*/ 0 w 2135"/>
                <a:gd name="T5" fmla="*/ 0 h 1804"/>
                <a:gd name="T6" fmla="*/ 0 w 2135"/>
                <a:gd name="T7" fmla="*/ 12 h 1804"/>
                <a:gd name="T8" fmla="*/ 162 w 2135"/>
                <a:gd name="T9" fmla="*/ 42 h 1804"/>
                <a:gd name="T10" fmla="*/ 324 w 2135"/>
                <a:gd name="T11" fmla="*/ 78 h 1804"/>
                <a:gd name="T12" fmla="*/ 558 w 2135"/>
                <a:gd name="T13" fmla="*/ 150 h 1804"/>
                <a:gd name="T14" fmla="*/ 780 w 2135"/>
                <a:gd name="T15" fmla="*/ 245 h 1804"/>
                <a:gd name="T16" fmla="*/ 996 w 2135"/>
                <a:gd name="T17" fmla="*/ 365 h 1804"/>
                <a:gd name="T18" fmla="*/ 1200 w 2135"/>
                <a:gd name="T19" fmla="*/ 503 h 1804"/>
                <a:gd name="T20" fmla="*/ 1386 w 2135"/>
                <a:gd name="T21" fmla="*/ 653 h 1804"/>
                <a:gd name="T22" fmla="*/ 1560 w 2135"/>
                <a:gd name="T23" fmla="*/ 827 h 1804"/>
                <a:gd name="T24" fmla="*/ 1716 w 2135"/>
                <a:gd name="T25" fmla="*/ 1019 h 1804"/>
                <a:gd name="T26" fmla="*/ 1860 w 2135"/>
                <a:gd name="T27" fmla="*/ 1229 h 1804"/>
                <a:gd name="T28" fmla="*/ 1943 w 2135"/>
                <a:gd name="T29" fmla="*/ 1366 h 1804"/>
                <a:gd name="T30" fmla="*/ 2016 w 2135"/>
                <a:gd name="T31" fmla="*/ 1510 h 1804"/>
                <a:gd name="T32" fmla="*/ 2076 w 2135"/>
                <a:gd name="T33" fmla="*/ 1654 h 1804"/>
                <a:gd name="T34" fmla="*/ 2130 w 2135"/>
                <a:gd name="T35" fmla="*/ 1804 h 1804"/>
                <a:gd name="T36" fmla="*/ 2142 w 2135"/>
                <a:gd name="T37" fmla="*/ 1804 h 1804"/>
                <a:gd name="T38" fmla="*/ 2088 w 2135"/>
                <a:gd name="T39" fmla="*/ 1654 h 1804"/>
                <a:gd name="T40" fmla="*/ 2028 w 2135"/>
                <a:gd name="T41" fmla="*/ 1510 h 1804"/>
                <a:gd name="T42" fmla="*/ 1955 w 2135"/>
                <a:gd name="T43" fmla="*/ 1366 h 1804"/>
                <a:gd name="T44" fmla="*/ 1872 w 2135"/>
                <a:gd name="T45" fmla="*/ 1223 h 1804"/>
                <a:gd name="T46" fmla="*/ 1728 w 2135"/>
                <a:gd name="T47" fmla="*/ 1013 h 1804"/>
                <a:gd name="T48" fmla="*/ 1566 w 2135"/>
                <a:gd name="T49" fmla="*/ 821 h 1804"/>
                <a:gd name="T50" fmla="*/ 1392 w 2135"/>
                <a:gd name="T51" fmla="*/ 647 h 1804"/>
                <a:gd name="T52" fmla="*/ 1206 w 2135"/>
                <a:gd name="T53" fmla="*/ 491 h 1804"/>
                <a:gd name="T54" fmla="*/ 1002 w 2135"/>
                <a:gd name="T55" fmla="*/ 353 h 1804"/>
                <a:gd name="T56" fmla="*/ 786 w 2135"/>
                <a:gd name="T57" fmla="*/ 239 h 1804"/>
                <a:gd name="T58" fmla="*/ 564 w 2135"/>
                <a:gd name="T59" fmla="*/ 138 h 1804"/>
                <a:gd name="T60" fmla="*/ 330 w 2135"/>
                <a:gd name="T61" fmla="*/ 66 h 1804"/>
                <a:gd name="T62" fmla="*/ 330 w 2135"/>
                <a:gd name="T63" fmla="*/ 66 h 18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1" name="Freeform 3"/>
            <p:cNvSpPr>
              <a:spLocks noChangeArrowheads="1"/>
            </p:cNvSpPr>
            <p:nvPr/>
          </p:nvSpPr>
          <p:spPr bwMode="auto">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4" h="1858">
                  <a:moveTo>
                    <a:pt x="1854" y="1858"/>
                  </a:moveTo>
                  <a:lnTo>
                    <a:pt x="0" y="1858"/>
                  </a:lnTo>
                  <a:lnTo>
                    <a:pt x="0" y="0"/>
                  </a:lnTo>
                  <a:lnTo>
                    <a:pt x="1854" y="1858"/>
                  </a:lnTo>
                  <a:close/>
                </a:path>
              </a:pathLst>
            </a:custGeom>
            <a:gradFill rotWithShape="0">
              <a:gsLst>
                <a:gs pos="0">
                  <a:srgbClr val="010199"/>
                </a:gs>
                <a:gs pos="50000">
                  <a:srgbClr val="000000"/>
                </a:gs>
                <a:gs pos="100000">
                  <a:srgbClr val="010199"/>
                </a:gs>
              </a:gsLst>
              <a:lin ang="189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2" name="Freeform 4"/>
            <p:cNvSpPr>
              <a:spLocks noChangeArrowheads="1"/>
            </p:cNvSpPr>
            <p:nvPr/>
          </p:nvSpPr>
          <p:spPr bwMode="auto">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3" name="Freeform 5"/>
            <p:cNvSpPr>
              <a:spLocks noChangeArrowheads="1"/>
            </p:cNvSpPr>
            <p:nvPr/>
          </p:nvSpPr>
          <p:spPr bwMode="auto">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4" name="Oval 6"/>
            <p:cNvSpPr>
              <a:spLocks noChangeArrowheads="1"/>
            </p:cNvSpPr>
            <p:nvPr/>
          </p:nvSpPr>
          <p:spPr bwMode="auto">
            <a:xfrm>
              <a:off x="209" y="2784"/>
              <a:ext cx="86" cy="86"/>
            </a:xfrm>
            <a:prstGeom prst="ellipse">
              <a:avLst/>
            </a:prstGeom>
            <a:gradFill rotWithShape="0">
              <a:gsLst>
                <a:gs pos="0">
                  <a:srgbClr val="000000"/>
                </a:gs>
                <a:gs pos="100000">
                  <a:srgbClr val="010199"/>
                </a:gs>
              </a:gsLst>
              <a:lin ang="81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5" name="Oval 7"/>
            <p:cNvSpPr>
              <a:spLocks noChangeArrowheads="1"/>
            </p:cNvSpPr>
            <p:nvPr/>
          </p:nvSpPr>
          <p:spPr bwMode="auto">
            <a:xfrm>
              <a:off x="1536" y="3884"/>
              <a:ext cx="92" cy="92"/>
            </a:xfrm>
            <a:prstGeom prst="ellipse">
              <a:avLst/>
            </a:prstGeom>
            <a:gradFill rotWithShape="0">
              <a:gsLst>
                <a:gs pos="0">
                  <a:srgbClr val="000000"/>
                </a:gs>
                <a:gs pos="100000">
                  <a:srgbClr val="010199"/>
                </a:gs>
              </a:gsLst>
              <a:lin ang="135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6" name="Oval 8"/>
            <p:cNvSpPr>
              <a:spLocks noChangeArrowheads="1"/>
            </p:cNvSpPr>
            <p:nvPr/>
          </p:nvSpPr>
          <p:spPr bwMode="auto">
            <a:xfrm>
              <a:off x="791" y="2723"/>
              <a:ext cx="121" cy="121"/>
            </a:xfrm>
            <a:prstGeom prst="ellipse">
              <a:avLst/>
            </a:prstGeom>
            <a:gradFill rotWithShape="0">
              <a:gsLst>
                <a:gs pos="0">
                  <a:srgbClr val="000000"/>
                </a:gs>
                <a:gs pos="100000">
                  <a:srgbClr val="010199"/>
                </a:gs>
              </a:gsLst>
              <a:lin ang="81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grpSp>
      <p:sp>
        <p:nvSpPr>
          <p:cNvPr id="7177" name="Rectangle 9"/>
          <p:cNvSpPr>
            <a:spLocks noGrp="1" noChangeArrowheads="1"/>
          </p:cNvSpPr>
          <p:nvPr>
            <p:ph type="title"/>
          </p:nvPr>
        </p:nvSpPr>
        <p:spPr bwMode="auto">
          <a:xfrm>
            <a:off x="457200" y="277813"/>
            <a:ext cx="8228013" cy="1138237"/>
          </a:xfrm>
          <a:prstGeom prst="rect">
            <a:avLst/>
          </a:prstGeom>
          <a:noFill/>
          <a:ln>
            <a:noFill/>
          </a:ln>
          <a:effectLst/>
          <a:extLst/>
        </p:spPr>
        <p:txBody>
          <a:bodyPr vert="horz" wrap="square" lIns="90000" tIns="46800" rIns="90000" bIns="46800" numCol="1" anchor="ctr" anchorCtr="1" compatLnSpc="1">
            <a:prstTxWarp prst="textNoShape">
              <a:avLst/>
            </a:prstTxWarp>
          </a:bodyPr>
          <a:lstStyle/>
          <a:p>
            <a:pPr lvl="0"/>
            <a:r>
              <a:rPr lang="en-GB"/>
              <a:t>Click to edit Master title style</a:t>
            </a:r>
          </a:p>
        </p:txBody>
      </p:sp>
      <p:sp>
        <p:nvSpPr>
          <p:cNvPr id="7178" name="Rectangle 10"/>
          <p:cNvSpPr>
            <a:spLocks noGrp="1" noChangeArrowheads="1"/>
          </p:cNvSpPr>
          <p:nvPr>
            <p:ph type="body" idx="1"/>
          </p:nvPr>
        </p:nvSpPr>
        <p:spPr bwMode="auto">
          <a:xfrm>
            <a:off x="457200" y="1600200"/>
            <a:ext cx="8228013" cy="4529138"/>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9" name="Rectangle 11"/>
          <p:cNvSpPr>
            <a:spLocks noGrp="1" noChangeArrowheads="1"/>
          </p:cNvSpPr>
          <p:nvPr>
            <p:ph type="dt"/>
          </p:nvPr>
        </p:nvSpPr>
        <p:spPr bwMode="auto">
          <a:xfrm>
            <a:off x="457200" y="6248400"/>
            <a:ext cx="2132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FFFFFF"/>
              </a:buClr>
              <a:tabLst>
                <a:tab pos="723900" algn="l"/>
                <a:tab pos="14478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endParaRPr lang="en-US">
              <a:latin typeface="Times New Roman" pitchFamily="18" charset="0"/>
              <a:ea typeface="MS PGothic" pitchFamily="34" charset="-128"/>
              <a:cs typeface="MS Gothic"/>
            </a:endParaRPr>
          </a:p>
        </p:txBody>
      </p:sp>
      <p:sp>
        <p:nvSpPr>
          <p:cNvPr id="7180" name="Rectangle 12"/>
          <p:cNvSpPr>
            <a:spLocks noGrp="1" noChangeArrowheads="1"/>
          </p:cNvSpPr>
          <p:nvPr>
            <p:ph type="ftr"/>
          </p:nvPr>
        </p:nvSpPr>
        <p:spPr bwMode="auto">
          <a:xfrm>
            <a:off x="3124200" y="6248400"/>
            <a:ext cx="2894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eaLnBrk="1" hangingPunct="1">
              <a:lnSpc>
                <a:spcPct val="100000"/>
              </a:lnSpc>
              <a:buClr>
                <a:srgbClr val="FFFFFF"/>
              </a:buClr>
              <a:tabLst>
                <a:tab pos="723900" algn="l"/>
                <a:tab pos="1447800" algn="l"/>
                <a:tab pos="2171700" algn="l"/>
                <a:tab pos="28956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endParaRPr lang="en-US">
              <a:latin typeface="Times New Roman" pitchFamily="18" charset="0"/>
              <a:ea typeface="MS PGothic" pitchFamily="34" charset="-128"/>
              <a:cs typeface="MS Gothic"/>
            </a:endParaRPr>
          </a:p>
        </p:txBody>
      </p:sp>
      <p:sp>
        <p:nvSpPr>
          <p:cNvPr id="7181" name="Rectangle 13"/>
          <p:cNvSpPr>
            <a:spLocks noGrp="1" noChangeArrowheads="1"/>
          </p:cNvSpPr>
          <p:nvPr>
            <p:ph type="sldNum"/>
          </p:nvPr>
        </p:nvSpPr>
        <p:spPr bwMode="auto">
          <a:xfrm>
            <a:off x="6553200" y="6248400"/>
            <a:ext cx="2132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lnSpc>
                <a:spcPct val="100000"/>
              </a:lnSpc>
              <a:buClr>
                <a:srgbClr val="FFFFFF"/>
              </a:buClr>
              <a:tabLst>
                <a:tab pos="723900" algn="l"/>
                <a:tab pos="14478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fld id="{528ED7D9-B4D1-4E1D-AD00-F239817BE386}" type="slidenum">
              <a:rPr lang="en-GB">
                <a:latin typeface="Times New Roman" pitchFamily="18" charset="0"/>
                <a:ea typeface="MS PGothic" pitchFamily="34" charset="-128"/>
                <a:cs typeface="MS Gothic"/>
              </a:rPr>
              <a:pPr defTabSz="457200">
                <a:buSzPct val="100000"/>
                <a:buFont typeface="Arial" pitchFamily="34" charset="0"/>
                <a:buNone/>
                <a:defRPr/>
              </a:pPr>
              <a:t>‹#›</a:t>
            </a:fld>
            <a:endParaRPr lang="en-GB">
              <a:latin typeface="Times New Roman" pitchFamily="18" charset="0"/>
              <a:ea typeface="MS PGothic" pitchFamily="34" charset="-128"/>
              <a:cs typeface="MS Gothic"/>
            </a:endParaRPr>
          </a:p>
        </p:txBody>
      </p:sp>
    </p:spTree>
    <p:extLst>
      <p:ext uri="{BB962C8B-B14F-4D97-AF65-F5344CB8AC3E}">
        <p14:creationId xmlns:p14="http://schemas.microsoft.com/office/powerpoint/2010/main" val="1957938467"/>
      </p:ext>
    </p:extLst>
  </p:cSld>
  <p:clrMap bg1="lt1" tx1="dk1" bg2="lt2" tx2="dk2" accent1="accent1" accent2="accent2" accent3="accent3" accent4="accent4" accent5="accent5" accent6="accent6" hlink="hlink" folHlink="folHlink"/>
  <p:sldLayoutIdLst>
    <p:sldLayoutId id="2147485673" r:id="rId1"/>
    <p:sldLayoutId id="2147485674" r:id="rId2"/>
    <p:sldLayoutId id="2147485675" r:id="rId3"/>
    <p:sldLayoutId id="2147485676" r:id="rId4"/>
    <p:sldLayoutId id="2147485677" r:id="rId5"/>
    <p:sldLayoutId id="2147485678" r:id="rId6"/>
    <p:sldLayoutId id="2147485679" r:id="rId7"/>
    <p:sldLayoutId id="2147485680" r:id="rId8"/>
    <p:sldLayoutId id="2147485681" r:id="rId9"/>
    <p:sldLayoutId id="2147485682" r:id="rId10"/>
    <p:sldLayoutId id="2147485683" r:id="rId11"/>
    <p:sldLayoutId id="2147485684" r:id="rId12"/>
  </p:sldLayoutIdLst>
  <p:txStyles>
    <p:titleStyle>
      <a:lvl1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mj-lt"/>
          <a:ea typeface="+mj-ea"/>
          <a:cs typeface="+mj-cs"/>
        </a:defRPr>
      </a:lvl1pPr>
      <a:lvl2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5pPr>
      <a:lvl6pPr marL="4572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6pPr>
      <a:lvl7pPr marL="9144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7pPr>
      <a:lvl8pPr marL="13716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8pPr>
      <a:lvl9pPr marL="18288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9pPr>
    </p:titleStyle>
    <p:bodyStyle>
      <a:lvl1pPr marL="341313" indent="-341313" algn="l" defTabSz="457200" rtl="0" eaLnBrk="0" fontAlgn="base" hangingPunct="0">
        <a:lnSpc>
          <a:spcPct val="93000"/>
        </a:lnSpc>
        <a:spcBef>
          <a:spcPts val="800"/>
        </a:spcBef>
        <a:spcAft>
          <a:spcPct val="0"/>
        </a:spcAft>
        <a:buClr>
          <a:srgbClr val="FFFFCC"/>
        </a:buClr>
        <a:buSzPct val="75000"/>
        <a:buFont typeface="Wingdings" pitchFamily="2" charset="2"/>
        <a:buChar char=""/>
        <a:defRPr sz="3200">
          <a:solidFill>
            <a:srgbClr val="FFFFFF"/>
          </a:solidFill>
          <a:effectLst>
            <a:outerShdw blurRad="38100" dist="38100" dir="2700000" algn="tl">
              <a:srgbClr val="808080"/>
            </a:outerShdw>
          </a:effectLst>
          <a:latin typeface="+mn-lt"/>
          <a:ea typeface="+mn-ea"/>
          <a:cs typeface="+mn-cs"/>
        </a:defRPr>
      </a:lvl1pPr>
      <a:lvl2pPr marL="741363" indent="-284163" algn="l" defTabSz="457200" rtl="0" eaLnBrk="0" fontAlgn="base" hangingPunct="0">
        <a:lnSpc>
          <a:spcPct val="93000"/>
        </a:lnSpc>
        <a:spcBef>
          <a:spcPts val="700"/>
        </a:spcBef>
        <a:spcAft>
          <a:spcPct val="0"/>
        </a:spcAft>
        <a:buClr>
          <a:srgbClr val="B2B2B2"/>
        </a:buClr>
        <a:buSzPct val="75000"/>
        <a:buFont typeface="Wingdings" pitchFamily="2" charset="2"/>
        <a:buChar char=""/>
        <a:defRPr sz="2800">
          <a:solidFill>
            <a:srgbClr val="FFFFFF"/>
          </a:solidFill>
          <a:effectLst>
            <a:outerShdw blurRad="38100" dist="38100" dir="2700000" algn="tl">
              <a:srgbClr val="808080"/>
            </a:outerShdw>
          </a:effectLst>
          <a:latin typeface="+mn-lt"/>
          <a:ea typeface="+mn-ea"/>
          <a:cs typeface="+mn-cs"/>
        </a:defRPr>
      </a:lvl2pPr>
      <a:lvl3pPr marL="1143000" indent="-228600" algn="l" defTabSz="457200" rtl="0" eaLnBrk="0" fontAlgn="base" hangingPunct="0">
        <a:lnSpc>
          <a:spcPct val="93000"/>
        </a:lnSpc>
        <a:spcBef>
          <a:spcPts val="600"/>
        </a:spcBef>
        <a:spcAft>
          <a:spcPct val="0"/>
        </a:spcAft>
        <a:buClr>
          <a:srgbClr val="666699"/>
        </a:buClr>
        <a:buSzPct val="75000"/>
        <a:buFont typeface="Wingdings" pitchFamily="2" charset="2"/>
        <a:buChar char=""/>
        <a:defRPr sz="2400">
          <a:solidFill>
            <a:srgbClr val="FFFFFF"/>
          </a:solidFill>
          <a:effectLst>
            <a:outerShdw blurRad="38100" dist="38100" dir="2700000" algn="tl">
              <a:srgbClr val="808080"/>
            </a:outerShdw>
          </a:effectLst>
          <a:latin typeface="+mn-lt"/>
          <a:ea typeface="+mn-ea"/>
          <a:cs typeface="+mn-cs"/>
        </a:defRPr>
      </a:lvl3pPr>
      <a:lvl4pPr marL="1600200" indent="-228600" algn="l" defTabSz="457200" rtl="0" eaLnBrk="0" fontAlgn="base" hangingPunct="0">
        <a:lnSpc>
          <a:spcPct val="93000"/>
        </a:lnSpc>
        <a:spcBef>
          <a:spcPts val="500"/>
        </a:spcBef>
        <a:spcAft>
          <a:spcPct val="0"/>
        </a:spcAft>
        <a:buClr>
          <a:srgbClr val="FFCC66"/>
        </a:buClr>
        <a:buSzPct val="75000"/>
        <a:buFont typeface="Wingdings" pitchFamily="2" charset="2"/>
        <a:buChar char=""/>
        <a:defRPr sz="2000">
          <a:solidFill>
            <a:srgbClr val="FFFFFF"/>
          </a:solidFill>
          <a:effectLst>
            <a:outerShdw blurRad="38100" dist="38100" dir="2700000" algn="tl">
              <a:srgbClr val="808080"/>
            </a:outerShdw>
          </a:effectLst>
          <a:latin typeface="+mn-lt"/>
          <a:ea typeface="+mn-ea"/>
          <a:cs typeface="+mn-cs"/>
        </a:defRPr>
      </a:lvl4pPr>
      <a:lvl5pPr marL="2057400" indent="-228600" algn="l" defTabSz="457200" rtl="0" eaLnBrk="0" fontAlgn="base" hangingPunct="0">
        <a:lnSpc>
          <a:spcPct val="93000"/>
        </a:lnSpc>
        <a:spcBef>
          <a:spcPts val="500"/>
        </a:spcBef>
        <a:spcAft>
          <a:spcPct val="0"/>
        </a:spcAft>
        <a:buClr>
          <a:srgbClr val="FFCC66"/>
        </a:buClr>
        <a:buSzPct val="75000"/>
        <a:buFont typeface="Wingdings" pitchFamily="2" charset="2"/>
        <a:buChar char=""/>
        <a:defRPr sz="2000">
          <a:solidFill>
            <a:srgbClr val="FFFFFF"/>
          </a:solidFill>
          <a:effectLst>
            <a:outerShdw blurRad="38100" dist="38100" dir="2700000" algn="tl">
              <a:srgbClr val="808080"/>
            </a:outerShdw>
          </a:effectLst>
          <a:latin typeface="+mn-lt"/>
          <a:ea typeface="+mn-ea"/>
          <a:cs typeface="+mn-cs"/>
        </a:defRPr>
      </a:lvl5pPr>
      <a:lvl6pPr marL="25146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6pPr>
      <a:lvl7pPr marL="29718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7pPr>
      <a:lvl8pPr marL="34290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8pPr>
      <a:lvl9pPr marL="38862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1"/>
          <p:cNvGrpSpPr>
            <a:grpSpLocks/>
          </p:cNvGrpSpPr>
          <p:nvPr/>
        </p:nvGrpSpPr>
        <p:grpSpPr bwMode="auto">
          <a:xfrm>
            <a:off x="0" y="3902075"/>
            <a:ext cx="3398838" cy="2947988"/>
            <a:chOff x="0" y="2458"/>
            <a:chExt cx="2141" cy="1857"/>
          </a:xfrm>
        </p:grpSpPr>
        <p:sp>
          <p:nvSpPr>
            <p:cNvPr id="2" name="Freeform 2"/>
            <p:cNvSpPr>
              <a:spLocks noChangeArrowheads="1"/>
            </p:cNvSpPr>
            <p:nvPr/>
          </p:nvSpPr>
          <p:spPr bwMode="auto">
            <a:xfrm>
              <a:off x="0" y="2508"/>
              <a:ext cx="2142" cy="1804"/>
            </a:xfrm>
            <a:custGeom>
              <a:avLst/>
              <a:gdLst>
                <a:gd name="T0" fmla="*/ 330 w 2135"/>
                <a:gd name="T1" fmla="*/ 66 h 1804"/>
                <a:gd name="T2" fmla="*/ 162 w 2135"/>
                <a:gd name="T3" fmla="*/ 30 h 1804"/>
                <a:gd name="T4" fmla="*/ 0 w 2135"/>
                <a:gd name="T5" fmla="*/ 0 h 1804"/>
                <a:gd name="T6" fmla="*/ 0 w 2135"/>
                <a:gd name="T7" fmla="*/ 12 h 1804"/>
                <a:gd name="T8" fmla="*/ 162 w 2135"/>
                <a:gd name="T9" fmla="*/ 42 h 1804"/>
                <a:gd name="T10" fmla="*/ 324 w 2135"/>
                <a:gd name="T11" fmla="*/ 78 h 1804"/>
                <a:gd name="T12" fmla="*/ 558 w 2135"/>
                <a:gd name="T13" fmla="*/ 150 h 1804"/>
                <a:gd name="T14" fmla="*/ 780 w 2135"/>
                <a:gd name="T15" fmla="*/ 245 h 1804"/>
                <a:gd name="T16" fmla="*/ 996 w 2135"/>
                <a:gd name="T17" fmla="*/ 365 h 1804"/>
                <a:gd name="T18" fmla="*/ 1200 w 2135"/>
                <a:gd name="T19" fmla="*/ 503 h 1804"/>
                <a:gd name="T20" fmla="*/ 1386 w 2135"/>
                <a:gd name="T21" fmla="*/ 653 h 1804"/>
                <a:gd name="T22" fmla="*/ 1560 w 2135"/>
                <a:gd name="T23" fmla="*/ 827 h 1804"/>
                <a:gd name="T24" fmla="*/ 1716 w 2135"/>
                <a:gd name="T25" fmla="*/ 1019 h 1804"/>
                <a:gd name="T26" fmla="*/ 1860 w 2135"/>
                <a:gd name="T27" fmla="*/ 1229 h 1804"/>
                <a:gd name="T28" fmla="*/ 1943 w 2135"/>
                <a:gd name="T29" fmla="*/ 1366 h 1804"/>
                <a:gd name="T30" fmla="*/ 2016 w 2135"/>
                <a:gd name="T31" fmla="*/ 1510 h 1804"/>
                <a:gd name="T32" fmla="*/ 2076 w 2135"/>
                <a:gd name="T33" fmla="*/ 1654 h 1804"/>
                <a:gd name="T34" fmla="*/ 2130 w 2135"/>
                <a:gd name="T35" fmla="*/ 1804 h 1804"/>
                <a:gd name="T36" fmla="*/ 2142 w 2135"/>
                <a:gd name="T37" fmla="*/ 1804 h 1804"/>
                <a:gd name="T38" fmla="*/ 2088 w 2135"/>
                <a:gd name="T39" fmla="*/ 1654 h 1804"/>
                <a:gd name="T40" fmla="*/ 2028 w 2135"/>
                <a:gd name="T41" fmla="*/ 1510 h 1804"/>
                <a:gd name="T42" fmla="*/ 1955 w 2135"/>
                <a:gd name="T43" fmla="*/ 1366 h 1804"/>
                <a:gd name="T44" fmla="*/ 1872 w 2135"/>
                <a:gd name="T45" fmla="*/ 1223 h 1804"/>
                <a:gd name="T46" fmla="*/ 1728 w 2135"/>
                <a:gd name="T47" fmla="*/ 1013 h 1804"/>
                <a:gd name="T48" fmla="*/ 1566 w 2135"/>
                <a:gd name="T49" fmla="*/ 821 h 1804"/>
                <a:gd name="T50" fmla="*/ 1392 w 2135"/>
                <a:gd name="T51" fmla="*/ 647 h 1804"/>
                <a:gd name="T52" fmla="*/ 1206 w 2135"/>
                <a:gd name="T53" fmla="*/ 491 h 1804"/>
                <a:gd name="T54" fmla="*/ 1002 w 2135"/>
                <a:gd name="T55" fmla="*/ 353 h 1804"/>
                <a:gd name="T56" fmla="*/ 786 w 2135"/>
                <a:gd name="T57" fmla="*/ 239 h 1804"/>
                <a:gd name="T58" fmla="*/ 564 w 2135"/>
                <a:gd name="T59" fmla="*/ 138 h 1804"/>
                <a:gd name="T60" fmla="*/ 330 w 2135"/>
                <a:gd name="T61" fmla="*/ 66 h 1804"/>
                <a:gd name="T62" fmla="*/ 330 w 2135"/>
                <a:gd name="T63" fmla="*/ 66 h 18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1" name="Freeform 3"/>
            <p:cNvSpPr>
              <a:spLocks noChangeArrowheads="1"/>
            </p:cNvSpPr>
            <p:nvPr/>
          </p:nvSpPr>
          <p:spPr bwMode="auto">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4" h="1858">
                  <a:moveTo>
                    <a:pt x="1854" y="1858"/>
                  </a:moveTo>
                  <a:lnTo>
                    <a:pt x="0" y="1858"/>
                  </a:lnTo>
                  <a:lnTo>
                    <a:pt x="0" y="0"/>
                  </a:lnTo>
                  <a:lnTo>
                    <a:pt x="1854" y="1858"/>
                  </a:lnTo>
                  <a:close/>
                </a:path>
              </a:pathLst>
            </a:custGeom>
            <a:gradFill rotWithShape="0">
              <a:gsLst>
                <a:gs pos="0">
                  <a:srgbClr val="010199"/>
                </a:gs>
                <a:gs pos="50000">
                  <a:srgbClr val="000000"/>
                </a:gs>
                <a:gs pos="100000">
                  <a:srgbClr val="010199"/>
                </a:gs>
              </a:gsLst>
              <a:lin ang="189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2" name="Freeform 4"/>
            <p:cNvSpPr>
              <a:spLocks noChangeArrowheads="1"/>
            </p:cNvSpPr>
            <p:nvPr/>
          </p:nvSpPr>
          <p:spPr bwMode="auto">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3" name="Freeform 5"/>
            <p:cNvSpPr>
              <a:spLocks noChangeArrowheads="1"/>
            </p:cNvSpPr>
            <p:nvPr/>
          </p:nvSpPr>
          <p:spPr bwMode="auto">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4" name="Oval 6"/>
            <p:cNvSpPr>
              <a:spLocks noChangeArrowheads="1"/>
            </p:cNvSpPr>
            <p:nvPr/>
          </p:nvSpPr>
          <p:spPr bwMode="auto">
            <a:xfrm>
              <a:off x="209" y="2784"/>
              <a:ext cx="86" cy="86"/>
            </a:xfrm>
            <a:prstGeom prst="ellipse">
              <a:avLst/>
            </a:prstGeom>
            <a:gradFill rotWithShape="0">
              <a:gsLst>
                <a:gs pos="0">
                  <a:srgbClr val="000000"/>
                </a:gs>
                <a:gs pos="100000">
                  <a:srgbClr val="010199"/>
                </a:gs>
              </a:gsLst>
              <a:lin ang="81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5" name="Oval 7"/>
            <p:cNvSpPr>
              <a:spLocks noChangeArrowheads="1"/>
            </p:cNvSpPr>
            <p:nvPr/>
          </p:nvSpPr>
          <p:spPr bwMode="auto">
            <a:xfrm>
              <a:off x="1536" y="3884"/>
              <a:ext cx="92" cy="92"/>
            </a:xfrm>
            <a:prstGeom prst="ellipse">
              <a:avLst/>
            </a:prstGeom>
            <a:gradFill rotWithShape="0">
              <a:gsLst>
                <a:gs pos="0">
                  <a:srgbClr val="000000"/>
                </a:gs>
                <a:gs pos="100000">
                  <a:srgbClr val="010199"/>
                </a:gs>
              </a:gsLst>
              <a:lin ang="135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6" name="Oval 8"/>
            <p:cNvSpPr>
              <a:spLocks noChangeArrowheads="1"/>
            </p:cNvSpPr>
            <p:nvPr/>
          </p:nvSpPr>
          <p:spPr bwMode="auto">
            <a:xfrm>
              <a:off x="791" y="2723"/>
              <a:ext cx="121" cy="121"/>
            </a:xfrm>
            <a:prstGeom prst="ellipse">
              <a:avLst/>
            </a:prstGeom>
            <a:gradFill rotWithShape="0">
              <a:gsLst>
                <a:gs pos="0">
                  <a:srgbClr val="000000"/>
                </a:gs>
                <a:gs pos="100000">
                  <a:srgbClr val="010199"/>
                </a:gs>
              </a:gsLst>
              <a:lin ang="81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grpSp>
      <p:sp>
        <p:nvSpPr>
          <p:cNvPr id="7177" name="Rectangle 9"/>
          <p:cNvSpPr>
            <a:spLocks noGrp="1" noChangeArrowheads="1"/>
          </p:cNvSpPr>
          <p:nvPr>
            <p:ph type="title"/>
          </p:nvPr>
        </p:nvSpPr>
        <p:spPr bwMode="auto">
          <a:xfrm>
            <a:off x="457200" y="277813"/>
            <a:ext cx="8228013" cy="1138237"/>
          </a:xfrm>
          <a:prstGeom prst="rect">
            <a:avLst/>
          </a:prstGeom>
          <a:noFill/>
          <a:ln>
            <a:noFill/>
          </a:ln>
          <a:effectLst/>
          <a:extLst/>
        </p:spPr>
        <p:txBody>
          <a:bodyPr vert="horz" wrap="square" lIns="90000" tIns="46800" rIns="90000" bIns="46800" numCol="1" anchor="ctr" anchorCtr="1" compatLnSpc="1">
            <a:prstTxWarp prst="textNoShape">
              <a:avLst/>
            </a:prstTxWarp>
          </a:bodyPr>
          <a:lstStyle/>
          <a:p>
            <a:pPr lvl="0"/>
            <a:r>
              <a:rPr lang="en-GB"/>
              <a:t>Click to edit Master title style</a:t>
            </a:r>
          </a:p>
        </p:txBody>
      </p:sp>
      <p:sp>
        <p:nvSpPr>
          <p:cNvPr id="7178" name="Rectangle 10"/>
          <p:cNvSpPr>
            <a:spLocks noGrp="1" noChangeArrowheads="1"/>
          </p:cNvSpPr>
          <p:nvPr>
            <p:ph type="body" idx="1"/>
          </p:nvPr>
        </p:nvSpPr>
        <p:spPr bwMode="auto">
          <a:xfrm>
            <a:off x="457200" y="1600200"/>
            <a:ext cx="8228013" cy="4529138"/>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9" name="Rectangle 11"/>
          <p:cNvSpPr>
            <a:spLocks noGrp="1" noChangeArrowheads="1"/>
          </p:cNvSpPr>
          <p:nvPr>
            <p:ph type="dt"/>
          </p:nvPr>
        </p:nvSpPr>
        <p:spPr bwMode="auto">
          <a:xfrm>
            <a:off x="457200" y="6248400"/>
            <a:ext cx="2132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FFFFFF"/>
              </a:buClr>
              <a:tabLst>
                <a:tab pos="723900" algn="l"/>
                <a:tab pos="14478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endParaRPr lang="en-US">
              <a:latin typeface="Times New Roman" pitchFamily="18" charset="0"/>
              <a:ea typeface="MS PGothic" pitchFamily="34" charset="-128"/>
              <a:cs typeface="MS Gothic"/>
            </a:endParaRPr>
          </a:p>
        </p:txBody>
      </p:sp>
      <p:sp>
        <p:nvSpPr>
          <p:cNvPr id="7180" name="Rectangle 12"/>
          <p:cNvSpPr>
            <a:spLocks noGrp="1" noChangeArrowheads="1"/>
          </p:cNvSpPr>
          <p:nvPr>
            <p:ph type="ftr"/>
          </p:nvPr>
        </p:nvSpPr>
        <p:spPr bwMode="auto">
          <a:xfrm>
            <a:off x="3124200" y="6248400"/>
            <a:ext cx="2894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eaLnBrk="1" hangingPunct="1">
              <a:lnSpc>
                <a:spcPct val="100000"/>
              </a:lnSpc>
              <a:buClr>
                <a:srgbClr val="FFFFFF"/>
              </a:buClr>
              <a:tabLst>
                <a:tab pos="723900" algn="l"/>
                <a:tab pos="1447800" algn="l"/>
                <a:tab pos="2171700" algn="l"/>
                <a:tab pos="28956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endParaRPr lang="en-US">
              <a:latin typeface="Times New Roman" pitchFamily="18" charset="0"/>
              <a:ea typeface="MS PGothic" pitchFamily="34" charset="-128"/>
              <a:cs typeface="MS Gothic"/>
            </a:endParaRPr>
          </a:p>
        </p:txBody>
      </p:sp>
      <p:sp>
        <p:nvSpPr>
          <p:cNvPr id="7181" name="Rectangle 13"/>
          <p:cNvSpPr>
            <a:spLocks noGrp="1" noChangeArrowheads="1"/>
          </p:cNvSpPr>
          <p:nvPr>
            <p:ph type="sldNum"/>
          </p:nvPr>
        </p:nvSpPr>
        <p:spPr bwMode="auto">
          <a:xfrm>
            <a:off x="6553200" y="6248400"/>
            <a:ext cx="2132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lnSpc>
                <a:spcPct val="100000"/>
              </a:lnSpc>
              <a:buClr>
                <a:srgbClr val="FFFFFF"/>
              </a:buClr>
              <a:tabLst>
                <a:tab pos="723900" algn="l"/>
                <a:tab pos="14478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fld id="{528ED7D9-B4D1-4E1D-AD00-F239817BE386}" type="slidenum">
              <a:rPr lang="en-GB">
                <a:latin typeface="Times New Roman" pitchFamily="18" charset="0"/>
                <a:ea typeface="MS PGothic" pitchFamily="34" charset="-128"/>
                <a:cs typeface="MS Gothic"/>
              </a:rPr>
              <a:pPr defTabSz="457200">
                <a:buSzPct val="100000"/>
                <a:buFont typeface="Arial" pitchFamily="34" charset="0"/>
                <a:buNone/>
                <a:defRPr/>
              </a:pPr>
              <a:t>‹#›</a:t>
            </a:fld>
            <a:endParaRPr lang="en-GB">
              <a:latin typeface="Times New Roman" pitchFamily="18" charset="0"/>
              <a:ea typeface="MS PGothic" pitchFamily="34" charset="-128"/>
              <a:cs typeface="MS Gothic"/>
            </a:endParaRPr>
          </a:p>
        </p:txBody>
      </p:sp>
    </p:spTree>
    <p:extLst>
      <p:ext uri="{BB962C8B-B14F-4D97-AF65-F5344CB8AC3E}">
        <p14:creationId xmlns:p14="http://schemas.microsoft.com/office/powerpoint/2010/main" val="1834394634"/>
      </p:ext>
    </p:extLst>
  </p:cSld>
  <p:clrMap bg1="lt1" tx1="dk1" bg2="lt2" tx2="dk2" accent1="accent1" accent2="accent2" accent3="accent3" accent4="accent4" accent5="accent5" accent6="accent6" hlink="hlink" folHlink="folHlink"/>
  <p:sldLayoutIdLst>
    <p:sldLayoutId id="2147485686" r:id="rId1"/>
    <p:sldLayoutId id="2147485687" r:id="rId2"/>
    <p:sldLayoutId id="2147485688" r:id="rId3"/>
    <p:sldLayoutId id="2147485689" r:id="rId4"/>
    <p:sldLayoutId id="2147485690" r:id="rId5"/>
    <p:sldLayoutId id="2147485691" r:id="rId6"/>
    <p:sldLayoutId id="2147485692" r:id="rId7"/>
    <p:sldLayoutId id="2147485693" r:id="rId8"/>
    <p:sldLayoutId id="2147485694" r:id="rId9"/>
    <p:sldLayoutId id="2147485695" r:id="rId10"/>
    <p:sldLayoutId id="2147485696" r:id="rId11"/>
    <p:sldLayoutId id="2147485697" r:id="rId12"/>
  </p:sldLayoutIdLst>
  <p:txStyles>
    <p:titleStyle>
      <a:lvl1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mj-lt"/>
          <a:ea typeface="+mj-ea"/>
          <a:cs typeface="+mj-cs"/>
        </a:defRPr>
      </a:lvl1pPr>
      <a:lvl2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5pPr>
      <a:lvl6pPr marL="4572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6pPr>
      <a:lvl7pPr marL="9144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7pPr>
      <a:lvl8pPr marL="13716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8pPr>
      <a:lvl9pPr marL="18288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9pPr>
    </p:titleStyle>
    <p:bodyStyle>
      <a:lvl1pPr marL="341313" indent="-341313" algn="l" defTabSz="457200" rtl="0" eaLnBrk="0" fontAlgn="base" hangingPunct="0">
        <a:lnSpc>
          <a:spcPct val="93000"/>
        </a:lnSpc>
        <a:spcBef>
          <a:spcPts val="800"/>
        </a:spcBef>
        <a:spcAft>
          <a:spcPct val="0"/>
        </a:spcAft>
        <a:buClr>
          <a:srgbClr val="FFFFCC"/>
        </a:buClr>
        <a:buSzPct val="75000"/>
        <a:buFont typeface="Wingdings" pitchFamily="2" charset="2"/>
        <a:buChar char=""/>
        <a:defRPr sz="3200">
          <a:solidFill>
            <a:srgbClr val="FFFFFF"/>
          </a:solidFill>
          <a:effectLst>
            <a:outerShdw blurRad="38100" dist="38100" dir="2700000" algn="tl">
              <a:srgbClr val="808080"/>
            </a:outerShdw>
          </a:effectLst>
          <a:latin typeface="+mn-lt"/>
          <a:ea typeface="+mn-ea"/>
          <a:cs typeface="+mn-cs"/>
        </a:defRPr>
      </a:lvl1pPr>
      <a:lvl2pPr marL="741363" indent="-284163" algn="l" defTabSz="457200" rtl="0" eaLnBrk="0" fontAlgn="base" hangingPunct="0">
        <a:lnSpc>
          <a:spcPct val="93000"/>
        </a:lnSpc>
        <a:spcBef>
          <a:spcPts val="700"/>
        </a:spcBef>
        <a:spcAft>
          <a:spcPct val="0"/>
        </a:spcAft>
        <a:buClr>
          <a:srgbClr val="B2B2B2"/>
        </a:buClr>
        <a:buSzPct val="75000"/>
        <a:buFont typeface="Wingdings" pitchFamily="2" charset="2"/>
        <a:buChar char=""/>
        <a:defRPr sz="2800">
          <a:solidFill>
            <a:srgbClr val="FFFFFF"/>
          </a:solidFill>
          <a:effectLst>
            <a:outerShdw blurRad="38100" dist="38100" dir="2700000" algn="tl">
              <a:srgbClr val="808080"/>
            </a:outerShdw>
          </a:effectLst>
          <a:latin typeface="+mn-lt"/>
          <a:ea typeface="+mn-ea"/>
          <a:cs typeface="+mn-cs"/>
        </a:defRPr>
      </a:lvl2pPr>
      <a:lvl3pPr marL="1143000" indent="-228600" algn="l" defTabSz="457200" rtl="0" eaLnBrk="0" fontAlgn="base" hangingPunct="0">
        <a:lnSpc>
          <a:spcPct val="93000"/>
        </a:lnSpc>
        <a:spcBef>
          <a:spcPts val="600"/>
        </a:spcBef>
        <a:spcAft>
          <a:spcPct val="0"/>
        </a:spcAft>
        <a:buClr>
          <a:srgbClr val="666699"/>
        </a:buClr>
        <a:buSzPct val="75000"/>
        <a:buFont typeface="Wingdings" pitchFamily="2" charset="2"/>
        <a:buChar char=""/>
        <a:defRPr sz="2400">
          <a:solidFill>
            <a:srgbClr val="FFFFFF"/>
          </a:solidFill>
          <a:effectLst>
            <a:outerShdw blurRad="38100" dist="38100" dir="2700000" algn="tl">
              <a:srgbClr val="808080"/>
            </a:outerShdw>
          </a:effectLst>
          <a:latin typeface="+mn-lt"/>
          <a:ea typeface="+mn-ea"/>
          <a:cs typeface="+mn-cs"/>
        </a:defRPr>
      </a:lvl3pPr>
      <a:lvl4pPr marL="1600200" indent="-228600" algn="l" defTabSz="457200" rtl="0" eaLnBrk="0" fontAlgn="base" hangingPunct="0">
        <a:lnSpc>
          <a:spcPct val="93000"/>
        </a:lnSpc>
        <a:spcBef>
          <a:spcPts val="500"/>
        </a:spcBef>
        <a:spcAft>
          <a:spcPct val="0"/>
        </a:spcAft>
        <a:buClr>
          <a:srgbClr val="FFCC66"/>
        </a:buClr>
        <a:buSzPct val="75000"/>
        <a:buFont typeface="Wingdings" pitchFamily="2" charset="2"/>
        <a:buChar char=""/>
        <a:defRPr sz="2000">
          <a:solidFill>
            <a:srgbClr val="FFFFFF"/>
          </a:solidFill>
          <a:effectLst>
            <a:outerShdw blurRad="38100" dist="38100" dir="2700000" algn="tl">
              <a:srgbClr val="808080"/>
            </a:outerShdw>
          </a:effectLst>
          <a:latin typeface="+mn-lt"/>
          <a:ea typeface="+mn-ea"/>
          <a:cs typeface="+mn-cs"/>
        </a:defRPr>
      </a:lvl4pPr>
      <a:lvl5pPr marL="2057400" indent="-228600" algn="l" defTabSz="457200" rtl="0" eaLnBrk="0" fontAlgn="base" hangingPunct="0">
        <a:lnSpc>
          <a:spcPct val="93000"/>
        </a:lnSpc>
        <a:spcBef>
          <a:spcPts val="500"/>
        </a:spcBef>
        <a:spcAft>
          <a:spcPct val="0"/>
        </a:spcAft>
        <a:buClr>
          <a:srgbClr val="FFCC66"/>
        </a:buClr>
        <a:buSzPct val="75000"/>
        <a:buFont typeface="Wingdings" pitchFamily="2" charset="2"/>
        <a:buChar char=""/>
        <a:defRPr sz="2000">
          <a:solidFill>
            <a:srgbClr val="FFFFFF"/>
          </a:solidFill>
          <a:effectLst>
            <a:outerShdw blurRad="38100" dist="38100" dir="2700000" algn="tl">
              <a:srgbClr val="808080"/>
            </a:outerShdw>
          </a:effectLst>
          <a:latin typeface="+mn-lt"/>
          <a:ea typeface="+mn-ea"/>
          <a:cs typeface="+mn-cs"/>
        </a:defRPr>
      </a:lvl5pPr>
      <a:lvl6pPr marL="25146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6pPr>
      <a:lvl7pPr marL="29718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7pPr>
      <a:lvl8pPr marL="34290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8pPr>
      <a:lvl9pPr marL="38862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1"/>
          <p:cNvGrpSpPr>
            <a:grpSpLocks/>
          </p:cNvGrpSpPr>
          <p:nvPr/>
        </p:nvGrpSpPr>
        <p:grpSpPr bwMode="auto">
          <a:xfrm>
            <a:off x="0" y="3902075"/>
            <a:ext cx="3398838" cy="2947988"/>
            <a:chOff x="0" y="2458"/>
            <a:chExt cx="2141" cy="1857"/>
          </a:xfrm>
        </p:grpSpPr>
        <p:sp>
          <p:nvSpPr>
            <p:cNvPr id="2" name="Freeform 2"/>
            <p:cNvSpPr>
              <a:spLocks noChangeArrowheads="1"/>
            </p:cNvSpPr>
            <p:nvPr/>
          </p:nvSpPr>
          <p:spPr bwMode="auto">
            <a:xfrm>
              <a:off x="0" y="2508"/>
              <a:ext cx="2142" cy="1804"/>
            </a:xfrm>
            <a:custGeom>
              <a:avLst/>
              <a:gdLst>
                <a:gd name="T0" fmla="*/ 330 w 2135"/>
                <a:gd name="T1" fmla="*/ 66 h 1804"/>
                <a:gd name="T2" fmla="*/ 162 w 2135"/>
                <a:gd name="T3" fmla="*/ 30 h 1804"/>
                <a:gd name="T4" fmla="*/ 0 w 2135"/>
                <a:gd name="T5" fmla="*/ 0 h 1804"/>
                <a:gd name="T6" fmla="*/ 0 w 2135"/>
                <a:gd name="T7" fmla="*/ 12 h 1804"/>
                <a:gd name="T8" fmla="*/ 162 w 2135"/>
                <a:gd name="T9" fmla="*/ 42 h 1804"/>
                <a:gd name="T10" fmla="*/ 324 w 2135"/>
                <a:gd name="T11" fmla="*/ 78 h 1804"/>
                <a:gd name="T12" fmla="*/ 558 w 2135"/>
                <a:gd name="T13" fmla="*/ 150 h 1804"/>
                <a:gd name="T14" fmla="*/ 780 w 2135"/>
                <a:gd name="T15" fmla="*/ 245 h 1804"/>
                <a:gd name="T16" fmla="*/ 996 w 2135"/>
                <a:gd name="T17" fmla="*/ 365 h 1804"/>
                <a:gd name="T18" fmla="*/ 1200 w 2135"/>
                <a:gd name="T19" fmla="*/ 503 h 1804"/>
                <a:gd name="T20" fmla="*/ 1386 w 2135"/>
                <a:gd name="T21" fmla="*/ 653 h 1804"/>
                <a:gd name="T22" fmla="*/ 1560 w 2135"/>
                <a:gd name="T23" fmla="*/ 827 h 1804"/>
                <a:gd name="T24" fmla="*/ 1716 w 2135"/>
                <a:gd name="T25" fmla="*/ 1019 h 1804"/>
                <a:gd name="T26" fmla="*/ 1860 w 2135"/>
                <a:gd name="T27" fmla="*/ 1229 h 1804"/>
                <a:gd name="T28" fmla="*/ 1943 w 2135"/>
                <a:gd name="T29" fmla="*/ 1366 h 1804"/>
                <a:gd name="T30" fmla="*/ 2016 w 2135"/>
                <a:gd name="T31" fmla="*/ 1510 h 1804"/>
                <a:gd name="T32" fmla="*/ 2076 w 2135"/>
                <a:gd name="T33" fmla="*/ 1654 h 1804"/>
                <a:gd name="T34" fmla="*/ 2130 w 2135"/>
                <a:gd name="T35" fmla="*/ 1804 h 1804"/>
                <a:gd name="T36" fmla="*/ 2142 w 2135"/>
                <a:gd name="T37" fmla="*/ 1804 h 1804"/>
                <a:gd name="T38" fmla="*/ 2088 w 2135"/>
                <a:gd name="T39" fmla="*/ 1654 h 1804"/>
                <a:gd name="T40" fmla="*/ 2028 w 2135"/>
                <a:gd name="T41" fmla="*/ 1510 h 1804"/>
                <a:gd name="T42" fmla="*/ 1955 w 2135"/>
                <a:gd name="T43" fmla="*/ 1366 h 1804"/>
                <a:gd name="T44" fmla="*/ 1872 w 2135"/>
                <a:gd name="T45" fmla="*/ 1223 h 1804"/>
                <a:gd name="T46" fmla="*/ 1728 w 2135"/>
                <a:gd name="T47" fmla="*/ 1013 h 1804"/>
                <a:gd name="T48" fmla="*/ 1566 w 2135"/>
                <a:gd name="T49" fmla="*/ 821 h 1804"/>
                <a:gd name="T50" fmla="*/ 1392 w 2135"/>
                <a:gd name="T51" fmla="*/ 647 h 1804"/>
                <a:gd name="T52" fmla="*/ 1206 w 2135"/>
                <a:gd name="T53" fmla="*/ 491 h 1804"/>
                <a:gd name="T54" fmla="*/ 1002 w 2135"/>
                <a:gd name="T55" fmla="*/ 353 h 1804"/>
                <a:gd name="T56" fmla="*/ 786 w 2135"/>
                <a:gd name="T57" fmla="*/ 239 h 1804"/>
                <a:gd name="T58" fmla="*/ 564 w 2135"/>
                <a:gd name="T59" fmla="*/ 138 h 1804"/>
                <a:gd name="T60" fmla="*/ 330 w 2135"/>
                <a:gd name="T61" fmla="*/ 66 h 1804"/>
                <a:gd name="T62" fmla="*/ 330 w 2135"/>
                <a:gd name="T63" fmla="*/ 66 h 18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1" name="Freeform 3"/>
            <p:cNvSpPr>
              <a:spLocks noChangeArrowheads="1"/>
            </p:cNvSpPr>
            <p:nvPr/>
          </p:nvSpPr>
          <p:spPr bwMode="auto">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4" h="1858">
                  <a:moveTo>
                    <a:pt x="1854" y="1858"/>
                  </a:moveTo>
                  <a:lnTo>
                    <a:pt x="0" y="1858"/>
                  </a:lnTo>
                  <a:lnTo>
                    <a:pt x="0" y="0"/>
                  </a:lnTo>
                  <a:lnTo>
                    <a:pt x="1854" y="1858"/>
                  </a:lnTo>
                  <a:close/>
                </a:path>
              </a:pathLst>
            </a:custGeom>
            <a:gradFill rotWithShape="0">
              <a:gsLst>
                <a:gs pos="0">
                  <a:srgbClr val="010199"/>
                </a:gs>
                <a:gs pos="50000">
                  <a:srgbClr val="000000"/>
                </a:gs>
                <a:gs pos="100000">
                  <a:srgbClr val="010199"/>
                </a:gs>
              </a:gsLst>
              <a:lin ang="189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2" name="Freeform 4"/>
            <p:cNvSpPr>
              <a:spLocks noChangeArrowheads="1"/>
            </p:cNvSpPr>
            <p:nvPr/>
          </p:nvSpPr>
          <p:spPr bwMode="auto">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3" name="Freeform 5"/>
            <p:cNvSpPr>
              <a:spLocks noChangeArrowheads="1"/>
            </p:cNvSpPr>
            <p:nvPr/>
          </p:nvSpPr>
          <p:spPr bwMode="auto">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rgbClr val="000000"/>
                </a:gs>
                <a:gs pos="50000">
                  <a:srgbClr val="010199"/>
                </a:gs>
                <a:gs pos="100000">
                  <a:srgbClr val="000000"/>
                </a:gs>
              </a:gsLst>
              <a:lin ang="270000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4" name="Oval 6"/>
            <p:cNvSpPr>
              <a:spLocks noChangeArrowheads="1"/>
            </p:cNvSpPr>
            <p:nvPr/>
          </p:nvSpPr>
          <p:spPr bwMode="auto">
            <a:xfrm>
              <a:off x="209" y="2784"/>
              <a:ext cx="86" cy="86"/>
            </a:xfrm>
            <a:prstGeom prst="ellipse">
              <a:avLst/>
            </a:prstGeom>
            <a:gradFill rotWithShape="0">
              <a:gsLst>
                <a:gs pos="0">
                  <a:srgbClr val="000000"/>
                </a:gs>
                <a:gs pos="100000">
                  <a:srgbClr val="010199"/>
                </a:gs>
              </a:gsLst>
              <a:lin ang="81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5" name="Oval 7"/>
            <p:cNvSpPr>
              <a:spLocks noChangeArrowheads="1"/>
            </p:cNvSpPr>
            <p:nvPr/>
          </p:nvSpPr>
          <p:spPr bwMode="auto">
            <a:xfrm>
              <a:off x="1536" y="3884"/>
              <a:ext cx="92" cy="92"/>
            </a:xfrm>
            <a:prstGeom prst="ellipse">
              <a:avLst/>
            </a:prstGeom>
            <a:gradFill rotWithShape="0">
              <a:gsLst>
                <a:gs pos="0">
                  <a:srgbClr val="000000"/>
                </a:gs>
                <a:gs pos="100000">
                  <a:srgbClr val="010199"/>
                </a:gs>
              </a:gsLst>
              <a:lin ang="135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sp>
          <p:nvSpPr>
            <p:cNvPr id="7176" name="Oval 8"/>
            <p:cNvSpPr>
              <a:spLocks noChangeArrowheads="1"/>
            </p:cNvSpPr>
            <p:nvPr/>
          </p:nvSpPr>
          <p:spPr bwMode="auto">
            <a:xfrm>
              <a:off x="791" y="2723"/>
              <a:ext cx="121" cy="121"/>
            </a:xfrm>
            <a:prstGeom prst="ellipse">
              <a:avLst/>
            </a:prstGeom>
            <a:gradFill rotWithShape="0">
              <a:gsLst>
                <a:gs pos="0">
                  <a:srgbClr val="000000"/>
                </a:gs>
                <a:gs pos="100000">
                  <a:srgbClr val="010199"/>
                </a:gs>
              </a:gsLst>
              <a:lin ang="81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pitchFamily="18" charset="0"/>
                <a:ea typeface="MS PGothic" pitchFamily="34" charset="-128"/>
                <a:cs typeface="MS Gothic"/>
              </a:endParaRPr>
            </a:p>
          </p:txBody>
        </p:sp>
      </p:grpSp>
      <p:sp>
        <p:nvSpPr>
          <p:cNvPr id="7177" name="Rectangle 9"/>
          <p:cNvSpPr>
            <a:spLocks noGrp="1" noChangeArrowheads="1"/>
          </p:cNvSpPr>
          <p:nvPr>
            <p:ph type="title"/>
          </p:nvPr>
        </p:nvSpPr>
        <p:spPr bwMode="auto">
          <a:xfrm>
            <a:off x="457200" y="277813"/>
            <a:ext cx="8228013" cy="1138237"/>
          </a:xfrm>
          <a:prstGeom prst="rect">
            <a:avLst/>
          </a:prstGeom>
          <a:noFill/>
          <a:ln>
            <a:noFill/>
          </a:ln>
          <a:effectLst/>
          <a:extLst/>
        </p:spPr>
        <p:txBody>
          <a:bodyPr vert="horz" wrap="square" lIns="90000" tIns="46800" rIns="90000" bIns="46800" numCol="1" anchor="ctr" anchorCtr="1" compatLnSpc="1">
            <a:prstTxWarp prst="textNoShape">
              <a:avLst/>
            </a:prstTxWarp>
          </a:bodyPr>
          <a:lstStyle/>
          <a:p>
            <a:pPr lvl="0"/>
            <a:r>
              <a:rPr lang="en-GB"/>
              <a:t>Click to edit Master title style</a:t>
            </a:r>
          </a:p>
        </p:txBody>
      </p:sp>
      <p:sp>
        <p:nvSpPr>
          <p:cNvPr id="7178" name="Rectangle 10"/>
          <p:cNvSpPr>
            <a:spLocks noGrp="1" noChangeArrowheads="1"/>
          </p:cNvSpPr>
          <p:nvPr>
            <p:ph type="body" idx="1"/>
          </p:nvPr>
        </p:nvSpPr>
        <p:spPr bwMode="auto">
          <a:xfrm>
            <a:off x="457200" y="1600200"/>
            <a:ext cx="8228013" cy="4529138"/>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9" name="Rectangle 11"/>
          <p:cNvSpPr>
            <a:spLocks noGrp="1" noChangeArrowheads="1"/>
          </p:cNvSpPr>
          <p:nvPr>
            <p:ph type="dt"/>
          </p:nvPr>
        </p:nvSpPr>
        <p:spPr bwMode="auto">
          <a:xfrm>
            <a:off x="457200" y="6248400"/>
            <a:ext cx="2132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eaLnBrk="1" hangingPunct="1">
              <a:lnSpc>
                <a:spcPct val="100000"/>
              </a:lnSpc>
              <a:buClr>
                <a:srgbClr val="FFFFFF"/>
              </a:buClr>
              <a:tabLst>
                <a:tab pos="723900" algn="l"/>
                <a:tab pos="14478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endParaRPr lang="en-US">
              <a:latin typeface="Times New Roman" pitchFamily="18" charset="0"/>
              <a:ea typeface="MS PGothic" pitchFamily="34" charset="-128"/>
              <a:cs typeface="MS Gothic"/>
            </a:endParaRPr>
          </a:p>
        </p:txBody>
      </p:sp>
      <p:sp>
        <p:nvSpPr>
          <p:cNvPr id="7180" name="Rectangle 12"/>
          <p:cNvSpPr>
            <a:spLocks noGrp="1" noChangeArrowheads="1"/>
          </p:cNvSpPr>
          <p:nvPr>
            <p:ph type="ftr"/>
          </p:nvPr>
        </p:nvSpPr>
        <p:spPr bwMode="auto">
          <a:xfrm>
            <a:off x="3124200" y="6248400"/>
            <a:ext cx="2894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ctr" eaLnBrk="1" hangingPunct="1">
              <a:lnSpc>
                <a:spcPct val="100000"/>
              </a:lnSpc>
              <a:buClr>
                <a:srgbClr val="FFFFFF"/>
              </a:buClr>
              <a:tabLst>
                <a:tab pos="723900" algn="l"/>
                <a:tab pos="1447800" algn="l"/>
                <a:tab pos="2171700" algn="l"/>
                <a:tab pos="28956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endParaRPr lang="en-US">
              <a:latin typeface="Times New Roman" pitchFamily="18" charset="0"/>
              <a:ea typeface="MS PGothic" pitchFamily="34" charset="-128"/>
              <a:cs typeface="MS Gothic"/>
            </a:endParaRPr>
          </a:p>
        </p:txBody>
      </p:sp>
      <p:sp>
        <p:nvSpPr>
          <p:cNvPr id="7181" name="Rectangle 13"/>
          <p:cNvSpPr>
            <a:spLocks noGrp="1" noChangeArrowheads="1"/>
          </p:cNvSpPr>
          <p:nvPr>
            <p:ph type="sldNum"/>
          </p:nvPr>
        </p:nvSpPr>
        <p:spPr bwMode="auto">
          <a:xfrm>
            <a:off x="6553200" y="6248400"/>
            <a:ext cx="2132013"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lnSpc>
                <a:spcPct val="100000"/>
              </a:lnSpc>
              <a:buClr>
                <a:srgbClr val="FFFFFF"/>
              </a:buClr>
              <a:tabLst>
                <a:tab pos="723900" algn="l"/>
                <a:tab pos="1447800" algn="l"/>
              </a:tabLst>
              <a:defRPr sz="1000" smtClean="0">
                <a:solidFill>
                  <a:srgbClr val="FFFFFF"/>
                </a:solidFill>
                <a:effectLst>
                  <a:outerShdw blurRad="38100" dist="38100" dir="2700000" algn="tl">
                    <a:srgbClr val="808080"/>
                  </a:outerShdw>
                </a:effectLst>
              </a:defRPr>
            </a:lvl1pPr>
          </a:lstStyle>
          <a:p>
            <a:pPr defTabSz="457200">
              <a:buSzPct val="100000"/>
              <a:buFont typeface="Arial" pitchFamily="34" charset="0"/>
              <a:buNone/>
              <a:defRPr/>
            </a:pPr>
            <a:fld id="{528ED7D9-B4D1-4E1D-AD00-F239817BE386}" type="slidenum">
              <a:rPr lang="en-GB">
                <a:latin typeface="Times New Roman" pitchFamily="18" charset="0"/>
                <a:ea typeface="MS PGothic" pitchFamily="34" charset="-128"/>
                <a:cs typeface="MS Gothic"/>
              </a:rPr>
              <a:pPr defTabSz="457200">
                <a:buSzPct val="100000"/>
                <a:buFont typeface="Arial" pitchFamily="34" charset="0"/>
                <a:buNone/>
                <a:defRPr/>
              </a:pPr>
              <a:t>‹#›</a:t>
            </a:fld>
            <a:endParaRPr lang="en-GB">
              <a:latin typeface="Times New Roman" pitchFamily="18" charset="0"/>
              <a:ea typeface="MS PGothic" pitchFamily="34" charset="-128"/>
              <a:cs typeface="MS Gothic"/>
            </a:endParaRPr>
          </a:p>
        </p:txBody>
      </p:sp>
    </p:spTree>
    <p:extLst>
      <p:ext uri="{BB962C8B-B14F-4D97-AF65-F5344CB8AC3E}">
        <p14:creationId xmlns:p14="http://schemas.microsoft.com/office/powerpoint/2010/main" val="3390062755"/>
      </p:ext>
    </p:extLst>
  </p:cSld>
  <p:clrMap bg1="lt1" tx1="dk1" bg2="lt2" tx2="dk2" accent1="accent1" accent2="accent2" accent3="accent3" accent4="accent4" accent5="accent5" accent6="accent6" hlink="hlink" folHlink="folHlink"/>
  <p:sldLayoutIdLst>
    <p:sldLayoutId id="2147485699" r:id="rId1"/>
    <p:sldLayoutId id="2147485700" r:id="rId2"/>
    <p:sldLayoutId id="2147485701" r:id="rId3"/>
    <p:sldLayoutId id="2147485702" r:id="rId4"/>
    <p:sldLayoutId id="2147485703" r:id="rId5"/>
    <p:sldLayoutId id="2147485704" r:id="rId6"/>
    <p:sldLayoutId id="2147485705" r:id="rId7"/>
    <p:sldLayoutId id="2147485706" r:id="rId8"/>
    <p:sldLayoutId id="2147485707" r:id="rId9"/>
    <p:sldLayoutId id="2147485708" r:id="rId10"/>
    <p:sldLayoutId id="2147485709" r:id="rId11"/>
    <p:sldLayoutId id="2147485710" r:id="rId12"/>
  </p:sldLayoutIdLst>
  <p:txStyles>
    <p:titleStyle>
      <a:lvl1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mj-lt"/>
          <a:ea typeface="+mj-ea"/>
          <a:cs typeface="+mj-cs"/>
        </a:defRPr>
      </a:lvl1pPr>
      <a:lvl2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2pPr>
      <a:lvl3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3pPr>
      <a:lvl4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4pPr>
      <a:lvl5pPr algn="ctr" defTabSz="457200" rtl="0" eaLnBrk="0" fontAlgn="base" hangingPunct="0">
        <a:lnSpc>
          <a:spcPct val="93000"/>
        </a:lnSpc>
        <a:spcBef>
          <a:spcPct val="0"/>
        </a:spcBef>
        <a:spcAft>
          <a:spcPct val="0"/>
        </a:spcAft>
        <a:buClr>
          <a:srgbClr val="B2B2B2"/>
        </a:buClr>
        <a:buSzPct val="100000"/>
        <a:buFont typeface="Arial" pitchFamily="34" charset="0"/>
        <a:defRPr sz="4400">
          <a:solidFill>
            <a:srgbClr val="B2B2B2"/>
          </a:solidFill>
          <a:effectLst>
            <a:outerShdw blurRad="38100" dist="38100" dir="2700000" algn="tl">
              <a:srgbClr val="FFFFFF"/>
            </a:outerShdw>
          </a:effectLst>
          <a:latin typeface="Arial" charset="0"/>
          <a:ea typeface="MS Gothic" charset="0"/>
          <a:cs typeface="MS Gothic" charset="0"/>
        </a:defRPr>
      </a:lvl5pPr>
      <a:lvl6pPr marL="4572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6pPr>
      <a:lvl7pPr marL="9144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7pPr>
      <a:lvl8pPr marL="13716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8pPr>
      <a:lvl9pPr marL="1828800" algn="ctr" defTabSz="457200" rtl="0" fontAlgn="base">
        <a:lnSpc>
          <a:spcPct val="93000"/>
        </a:lnSpc>
        <a:spcBef>
          <a:spcPct val="0"/>
        </a:spcBef>
        <a:spcAft>
          <a:spcPct val="0"/>
        </a:spcAft>
        <a:buClr>
          <a:srgbClr val="B2B2B2"/>
        </a:buClr>
        <a:buSzPct val="100000"/>
        <a:buFont typeface="Arial" charset="0"/>
        <a:defRPr sz="4400">
          <a:solidFill>
            <a:srgbClr val="B2B2B2"/>
          </a:solidFill>
          <a:effectLst>
            <a:outerShdw blurRad="38100" dist="38100" dir="2700000" algn="tl">
              <a:srgbClr val="FFFFFF"/>
            </a:outerShdw>
          </a:effectLst>
          <a:latin typeface="Arial" charset="0"/>
          <a:ea typeface="MS Gothic" charset="0"/>
          <a:cs typeface="MS Gothic" charset="0"/>
        </a:defRPr>
      </a:lvl9pPr>
    </p:titleStyle>
    <p:bodyStyle>
      <a:lvl1pPr marL="341313" indent="-341313" algn="l" defTabSz="457200" rtl="0" eaLnBrk="0" fontAlgn="base" hangingPunct="0">
        <a:lnSpc>
          <a:spcPct val="93000"/>
        </a:lnSpc>
        <a:spcBef>
          <a:spcPts val="800"/>
        </a:spcBef>
        <a:spcAft>
          <a:spcPct val="0"/>
        </a:spcAft>
        <a:buClr>
          <a:srgbClr val="FFFFCC"/>
        </a:buClr>
        <a:buSzPct val="75000"/>
        <a:buFont typeface="Wingdings" pitchFamily="2" charset="2"/>
        <a:buChar char=""/>
        <a:defRPr sz="3200">
          <a:solidFill>
            <a:srgbClr val="FFFFFF"/>
          </a:solidFill>
          <a:effectLst>
            <a:outerShdw blurRad="38100" dist="38100" dir="2700000" algn="tl">
              <a:srgbClr val="808080"/>
            </a:outerShdw>
          </a:effectLst>
          <a:latin typeface="+mn-lt"/>
          <a:ea typeface="+mn-ea"/>
          <a:cs typeface="+mn-cs"/>
        </a:defRPr>
      </a:lvl1pPr>
      <a:lvl2pPr marL="741363" indent="-284163" algn="l" defTabSz="457200" rtl="0" eaLnBrk="0" fontAlgn="base" hangingPunct="0">
        <a:lnSpc>
          <a:spcPct val="93000"/>
        </a:lnSpc>
        <a:spcBef>
          <a:spcPts val="700"/>
        </a:spcBef>
        <a:spcAft>
          <a:spcPct val="0"/>
        </a:spcAft>
        <a:buClr>
          <a:srgbClr val="B2B2B2"/>
        </a:buClr>
        <a:buSzPct val="75000"/>
        <a:buFont typeface="Wingdings" pitchFamily="2" charset="2"/>
        <a:buChar char=""/>
        <a:defRPr sz="2800">
          <a:solidFill>
            <a:srgbClr val="FFFFFF"/>
          </a:solidFill>
          <a:effectLst>
            <a:outerShdw blurRad="38100" dist="38100" dir="2700000" algn="tl">
              <a:srgbClr val="808080"/>
            </a:outerShdw>
          </a:effectLst>
          <a:latin typeface="+mn-lt"/>
          <a:ea typeface="+mn-ea"/>
          <a:cs typeface="+mn-cs"/>
        </a:defRPr>
      </a:lvl2pPr>
      <a:lvl3pPr marL="1143000" indent="-228600" algn="l" defTabSz="457200" rtl="0" eaLnBrk="0" fontAlgn="base" hangingPunct="0">
        <a:lnSpc>
          <a:spcPct val="93000"/>
        </a:lnSpc>
        <a:spcBef>
          <a:spcPts val="600"/>
        </a:spcBef>
        <a:spcAft>
          <a:spcPct val="0"/>
        </a:spcAft>
        <a:buClr>
          <a:srgbClr val="666699"/>
        </a:buClr>
        <a:buSzPct val="75000"/>
        <a:buFont typeface="Wingdings" pitchFamily="2" charset="2"/>
        <a:buChar char=""/>
        <a:defRPr sz="2400">
          <a:solidFill>
            <a:srgbClr val="FFFFFF"/>
          </a:solidFill>
          <a:effectLst>
            <a:outerShdw blurRad="38100" dist="38100" dir="2700000" algn="tl">
              <a:srgbClr val="808080"/>
            </a:outerShdw>
          </a:effectLst>
          <a:latin typeface="+mn-lt"/>
          <a:ea typeface="+mn-ea"/>
          <a:cs typeface="+mn-cs"/>
        </a:defRPr>
      </a:lvl3pPr>
      <a:lvl4pPr marL="1600200" indent="-228600" algn="l" defTabSz="457200" rtl="0" eaLnBrk="0" fontAlgn="base" hangingPunct="0">
        <a:lnSpc>
          <a:spcPct val="93000"/>
        </a:lnSpc>
        <a:spcBef>
          <a:spcPts val="500"/>
        </a:spcBef>
        <a:spcAft>
          <a:spcPct val="0"/>
        </a:spcAft>
        <a:buClr>
          <a:srgbClr val="FFCC66"/>
        </a:buClr>
        <a:buSzPct val="75000"/>
        <a:buFont typeface="Wingdings" pitchFamily="2" charset="2"/>
        <a:buChar char=""/>
        <a:defRPr sz="2000">
          <a:solidFill>
            <a:srgbClr val="FFFFFF"/>
          </a:solidFill>
          <a:effectLst>
            <a:outerShdw blurRad="38100" dist="38100" dir="2700000" algn="tl">
              <a:srgbClr val="808080"/>
            </a:outerShdw>
          </a:effectLst>
          <a:latin typeface="+mn-lt"/>
          <a:ea typeface="+mn-ea"/>
          <a:cs typeface="+mn-cs"/>
        </a:defRPr>
      </a:lvl4pPr>
      <a:lvl5pPr marL="2057400" indent="-228600" algn="l" defTabSz="457200" rtl="0" eaLnBrk="0" fontAlgn="base" hangingPunct="0">
        <a:lnSpc>
          <a:spcPct val="93000"/>
        </a:lnSpc>
        <a:spcBef>
          <a:spcPts val="500"/>
        </a:spcBef>
        <a:spcAft>
          <a:spcPct val="0"/>
        </a:spcAft>
        <a:buClr>
          <a:srgbClr val="FFCC66"/>
        </a:buClr>
        <a:buSzPct val="75000"/>
        <a:buFont typeface="Wingdings" pitchFamily="2" charset="2"/>
        <a:buChar char=""/>
        <a:defRPr sz="2000">
          <a:solidFill>
            <a:srgbClr val="FFFFFF"/>
          </a:solidFill>
          <a:effectLst>
            <a:outerShdw blurRad="38100" dist="38100" dir="2700000" algn="tl">
              <a:srgbClr val="808080"/>
            </a:outerShdw>
          </a:effectLst>
          <a:latin typeface="+mn-lt"/>
          <a:ea typeface="+mn-ea"/>
          <a:cs typeface="+mn-cs"/>
        </a:defRPr>
      </a:lvl5pPr>
      <a:lvl6pPr marL="25146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6pPr>
      <a:lvl7pPr marL="29718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7pPr>
      <a:lvl8pPr marL="34290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8pPr>
      <a:lvl9pPr marL="3886200" indent="-228600" algn="l" defTabSz="457200" rtl="0" fontAlgn="base">
        <a:lnSpc>
          <a:spcPct val="93000"/>
        </a:lnSpc>
        <a:spcBef>
          <a:spcPts val="500"/>
        </a:spcBef>
        <a:spcAft>
          <a:spcPct val="0"/>
        </a:spcAft>
        <a:buClr>
          <a:srgbClr val="FFCC66"/>
        </a:buClr>
        <a:buSzPct val="75000"/>
        <a:buFont typeface="Wingdings" charset="0"/>
        <a:buChar char=""/>
        <a:defRPr sz="2000">
          <a:solidFill>
            <a:srgbClr val="FFFFFF"/>
          </a:solidFill>
          <a:effectLst>
            <a:outerShdw blurRad="38100" dist="38100" dir="2700000" algn="tl">
              <a:srgbClr val="80808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10" tIns="46005" rIns="92010" bIns="46005" numCol="1" anchor="ctr" anchorCtr="0" compatLnSpc="1">
            <a:prstTxWarp prst="textNoShape">
              <a:avLst/>
            </a:prstTxWarp>
          </a:bodyPr>
          <a:lstStyle/>
          <a:p>
            <a:pPr lvl="0"/>
            <a:r>
              <a:rPr lang="en-US"/>
              <a:t>Click to edit Master title style</a:t>
            </a:r>
          </a:p>
        </p:txBody>
      </p:sp>
      <p:sp>
        <p:nvSpPr>
          <p:cNvPr id="62467" name="Rectangle 1027"/>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spcBef>
                <a:spcPct val="50000"/>
              </a:spcBef>
              <a:defRPr sz="1400">
                <a:ea typeface="+mn-ea"/>
                <a:cs typeface="+mn-cs"/>
              </a:defRPr>
            </a:lvl1pPr>
          </a:lstStyle>
          <a:p>
            <a:pPr>
              <a:defRPr/>
            </a:pPr>
            <a:endParaRPr lang="en-US"/>
          </a:p>
        </p:txBody>
      </p:sp>
      <p:sp>
        <p:nvSpPr>
          <p:cNvPr id="62468" name="Rectangle 1028"/>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ctr">
              <a:spcBef>
                <a:spcPct val="50000"/>
              </a:spcBef>
              <a:defRPr sz="1400">
                <a:ea typeface="+mn-ea"/>
                <a:cs typeface="+mn-cs"/>
              </a:defRPr>
            </a:lvl1pPr>
          </a:lstStyle>
          <a:p>
            <a:pPr>
              <a:defRPr/>
            </a:pPr>
            <a:endParaRPr lang="en-US"/>
          </a:p>
        </p:txBody>
      </p:sp>
      <p:sp>
        <p:nvSpPr>
          <p:cNvPr id="62469" name="Rectangle 1029"/>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r">
              <a:spcBef>
                <a:spcPct val="50000"/>
              </a:spcBef>
              <a:defRPr sz="1400"/>
            </a:lvl1pPr>
          </a:lstStyle>
          <a:p>
            <a:pPr>
              <a:defRPr/>
            </a:pPr>
            <a:fld id="{120FA792-21B3-364E-AFBB-9E8481E2E90F}" type="slidenum">
              <a:rPr lang="en-US"/>
              <a:pPr>
                <a:defRPr/>
              </a:pPr>
              <a:t>‹#›</a:t>
            </a:fld>
            <a:endParaRPr lang="en-US"/>
          </a:p>
        </p:txBody>
      </p:sp>
      <p:pic>
        <p:nvPicPr>
          <p:cNvPr id="13318" name="Picture 1030"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031"/>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560" r:id="rId1"/>
    <p:sldLayoutId id="2147485484" r:id="rId2"/>
    <p:sldLayoutId id="2147485485" r:id="rId3"/>
    <p:sldLayoutId id="2147485486" r:id="rId4"/>
    <p:sldLayoutId id="2147485487" r:id="rId5"/>
    <p:sldLayoutId id="2147485488" r:id="rId6"/>
    <p:sldLayoutId id="2147485489" r:id="rId7"/>
    <p:sldLayoutId id="2147485490" r:id="rId8"/>
    <p:sldLayoutId id="2147485491" r:id="rId9"/>
    <p:sldLayoutId id="2147485492" r:id="rId10"/>
    <p:sldLayoutId id="214748549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1"/>
          <p:cNvGrpSpPr>
            <a:grpSpLocks/>
          </p:cNvGrpSpPr>
          <p:nvPr/>
        </p:nvGrpSpPr>
        <p:grpSpPr bwMode="auto">
          <a:xfrm>
            <a:off x="457200" y="992188"/>
            <a:ext cx="8151813" cy="1598612"/>
            <a:chOff x="288" y="625"/>
            <a:chExt cx="5135" cy="1007"/>
          </a:xfrm>
        </p:grpSpPr>
        <p:sp>
          <p:nvSpPr>
            <p:cNvPr id="2" name="AutoShape 2"/>
            <p:cNvSpPr>
              <a:spLocks noChangeArrowheads="1"/>
            </p:cNvSpPr>
            <p:nvPr/>
          </p:nvSpPr>
          <p:spPr bwMode="auto">
            <a:xfrm>
              <a:off x="1832" y="625"/>
              <a:ext cx="3592" cy="1008"/>
            </a:xfrm>
            <a:custGeom>
              <a:avLst/>
              <a:gdLst>
                <a:gd name="T0" fmla="*/ 0 w 21600"/>
                <a:gd name="T1" fmla="*/ 0 h 21600"/>
                <a:gd name="T2" fmla="*/ 0 w 21600"/>
                <a:gd name="T3" fmla="*/ 0 h 21600"/>
                <a:gd name="T4" fmla="*/ 0 w 21600"/>
                <a:gd name="T5" fmla="*/ 0 h 21600"/>
                <a:gd name="T6" fmla="*/ 5 w 21600"/>
                <a:gd name="T7" fmla="*/ 1 h 21600"/>
                <a:gd name="T8" fmla="*/ -178436401 w 21600"/>
                <a:gd name="T9" fmla="*/ -50073473 h 21600"/>
                <a:gd name="T10" fmla="*/ 6471498 w 21600"/>
                <a:gd name="T11" fmla="*/ 0 h 21600"/>
                <a:gd name="T12" fmla="*/ 0 60000 65536"/>
                <a:gd name="T13" fmla="*/ 0 60000 65536"/>
                <a:gd name="T14" fmla="*/ 0 60000 65536"/>
                <a:gd name="T15" fmla="*/ 0 60000 65536"/>
                <a:gd name="T16" fmla="*/ 0 60000 65536"/>
                <a:gd name="T17" fmla="*/ 0 60000 65536"/>
                <a:gd name="T18" fmla="*/ 10602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4" y="0"/>
                  </a:moveTo>
                  <a:cubicBezTo>
                    <a:pt x="10796" y="0"/>
                    <a:pt x="10798" y="-1"/>
                    <a:pt x="10800" y="-1"/>
                  </a:cubicBezTo>
                  <a:cubicBezTo>
                    <a:pt x="16764" y="0"/>
                    <a:pt x="21600" y="4835"/>
                    <a:pt x="21600" y="10800"/>
                  </a:cubicBezTo>
                  <a:cubicBezTo>
                    <a:pt x="21600" y="16764"/>
                    <a:pt x="16764" y="21600"/>
                    <a:pt x="10800" y="21600"/>
                  </a:cubicBezTo>
                  <a:cubicBezTo>
                    <a:pt x="10747" y="21599"/>
                    <a:pt x="10695" y="21599"/>
                    <a:pt x="10642" y="21598"/>
                  </a:cubicBezTo>
                  <a:lnTo>
                    <a:pt x="10800" y="10800"/>
                  </a:lnTo>
                  <a:lnTo>
                    <a:pt x="10794" y="0"/>
                  </a:lnTo>
                  <a:close/>
                </a:path>
                <a:path w="21600" h="21600" fill="none">
                  <a:moveTo>
                    <a:pt x="10794" y="0"/>
                  </a:moveTo>
                  <a:cubicBezTo>
                    <a:pt x="10796" y="0"/>
                    <a:pt x="10798" y="-1"/>
                    <a:pt x="10800" y="-1"/>
                  </a:cubicBezTo>
                  <a:cubicBezTo>
                    <a:pt x="16764" y="0"/>
                    <a:pt x="21600" y="4835"/>
                    <a:pt x="21600" y="10800"/>
                  </a:cubicBezTo>
                  <a:cubicBezTo>
                    <a:pt x="21600" y="16764"/>
                    <a:pt x="16764" y="21600"/>
                    <a:pt x="10800" y="21600"/>
                  </a:cubicBezTo>
                  <a:cubicBezTo>
                    <a:pt x="10747" y="21599"/>
                    <a:pt x="10695" y="21599"/>
                    <a:pt x="10642" y="21598"/>
                  </a:cubicBezTo>
                </a:path>
              </a:pathLst>
            </a:custGeom>
            <a:gradFill rotWithShape="0">
              <a:gsLst>
                <a:gs pos="0">
                  <a:srgbClr val="000000"/>
                </a:gs>
                <a:gs pos="100000">
                  <a:srgbClr val="663300"/>
                </a:gs>
              </a:gsLst>
              <a:lin ang="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a:ea typeface="MS PGothic" pitchFamily="34" charset="-128"/>
                <a:cs typeface="MS Gothic"/>
              </a:endParaRPr>
            </a:p>
          </p:txBody>
        </p:sp>
        <p:sp>
          <p:nvSpPr>
            <p:cNvPr id="5123" name="AutoShape 3"/>
            <p:cNvSpPr>
              <a:spLocks noChangeArrowheads="1"/>
            </p:cNvSpPr>
            <p:nvPr/>
          </p:nvSpPr>
          <p:spPr bwMode="auto">
            <a:xfrm>
              <a:off x="1783" y="729"/>
              <a:ext cx="3596" cy="800"/>
            </a:xfrm>
            <a:custGeom>
              <a:avLst/>
              <a:gdLst>
                <a:gd name="T0" fmla="*/ 0 w 21600"/>
                <a:gd name="T1" fmla="*/ 0 h 21600"/>
                <a:gd name="T2" fmla="*/ 0 w 21600"/>
                <a:gd name="T3" fmla="*/ 0 h 21600"/>
                <a:gd name="T4" fmla="*/ 0 w 21600"/>
                <a:gd name="T5" fmla="*/ 0 h 21600"/>
                <a:gd name="T6" fmla="*/ 5 w 21600"/>
                <a:gd name="T7" fmla="*/ 1 h 21600"/>
                <a:gd name="T8" fmla="*/ -178635105 w 21600"/>
                <a:gd name="T9" fmla="*/ -39740852 h 21600"/>
                <a:gd name="T10" fmla="*/ 6478705 w 21600"/>
                <a:gd name="T11" fmla="*/ 0 h 21600"/>
                <a:gd name="T12" fmla="*/ 0 60000 65536"/>
                <a:gd name="T13" fmla="*/ 0 60000 65536"/>
                <a:gd name="T14" fmla="*/ 0 60000 65536"/>
                <a:gd name="T15" fmla="*/ 0 60000 65536"/>
                <a:gd name="T16" fmla="*/ 0 60000 65536"/>
                <a:gd name="T17" fmla="*/ 0 60000 65536"/>
                <a:gd name="T18" fmla="*/ 10602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4" y="0"/>
                  </a:moveTo>
                  <a:cubicBezTo>
                    <a:pt x="10796" y="0"/>
                    <a:pt x="10798" y="-1"/>
                    <a:pt x="10800" y="-1"/>
                  </a:cubicBezTo>
                  <a:cubicBezTo>
                    <a:pt x="16764" y="0"/>
                    <a:pt x="21600" y="4835"/>
                    <a:pt x="21600" y="10800"/>
                  </a:cubicBezTo>
                  <a:cubicBezTo>
                    <a:pt x="21600" y="16764"/>
                    <a:pt x="16764" y="21600"/>
                    <a:pt x="10800" y="21600"/>
                  </a:cubicBezTo>
                  <a:cubicBezTo>
                    <a:pt x="10745" y="21599"/>
                    <a:pt x="10691" y="21599"/>
                    <a:pt x="10636" y="21598"/>
                  </a:cubicBezTo>
                  <a:lnTo>
                    <a:pt x="10800" y="10800"/>
                  </a:lnTo>
                  <a:lnTo>
                    <a:pt x="10794" y="0"/>
                  </a:lnTo>
                  <a:close/>
                </a:path>
                <a:path w="21600" h="21600" fill="none">
                  <a:moveTo>
                    <a:pt x="10794" y="0"/>
                  </a:moveTo>
                  <a:cubicBezTo>
                    <a:pt x="10796" y="0"/>
                    <a:pt x="10798" y="-1"/>
                    <a:pt x="10800" y="-1"/>
                  </a:cubicBezTo>
                  <a:cubicBezTo>
                    <a:pt x="16764" y="0"/>
                    <a:pt x="21600" y="4835"/>
                    <a:pt x="21600" y="10800"/>
                  </a:cubicBezTo>
                  <a:cubicBezTo>
                    <a:pt x="21600" y="16764"/>
                    <a:pt x="16764" y="21600"/>
                    <a:pt x="10800" y="21600"/>
                  </a:cubicBezTo>
                  <a:cubicBezTo>
                    <a:pt x="10745" y="21599"/>
                    <a:pt x="10691" y="21599"/>
                    <a:pt x="10636" y="21598"/>
                  </a:cubicBezTo>
                </a:path>
              </a:pathLst>
            </a:custGeom>
            <a:gradFill rotWithShape="0">
              <a:gsLst>
                <a:gs pos="0">
                  <a:srgbClr val="000000"/>
                </a:gs>
                <a:gs pos="100000">
                  <a:srgbClr val="894400"/>
                </a:gs>
              </a:gsLst>
              <a:lin ang="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a:ea typeface="MS PGothic" pitchFamily="34" charset="-128"/>
                <a:cs typeface="MS Gothic"/>
              </a:endParaRPr>
            </a:p>
          </p:txBody>
        </p:sp>
        <p:sp>
          <p:nvSpPr>
            <p:cNvPr id="5124" name="AutoShape 4"/>
            <p:cNvSpPr>
              <a:spLocks noChangeArrowheads="1"/>
            </p:cNvSpPr>
            <p:nvPr/>
          </p:nvSpPr>
          <p:spPr bwMode="auto">
            <a:xfrm>
              <a:off x="1757" y="868"/>
              <a:ext cx="3594" cy="522"/>
            </a:xfrm>
            <a:custGeom>
              <a:avLst/>
              <a:gdLst>
                <a:gd name="T0" fmla="*/ 0 w 21600"/>
                <a:gd name="T1" fmla="*/ 0 h 21600"/>
                <a:gd name="T2" fmla="*/ 0 w 21600"/>
                <a:gd name="T3" fmla="*/ 0 h 21600"/>
                <a:gd name="T4" fmla="*/ 0 w 21600"/>
                <a:gd name="T5" fmla="*/ 0 h 21600"/>
                <a:gd name="T6" fmla="*/ 5 w 21600"/>
                <a:gd name="T7" fmla="*/ 1 h 21600"/>
                <a:gd name="T8" fmla="*/ -178535753 w 21600"/>
                <a:gd name="T9" fmla="*/ -25930906 h 21600"/>
                <a:gd name="T10" fmla="*/ 6475101 w 21600"/>
                <a:gd name="T11" fmla="*/ 0 h 21600"/>
                <a:gd name="T12" fmla="*/ 0 60000 65536"/>
                <a:gd name="T13" fmla="*/ 0 60000 65536"/>
                <a:gd name="T14" fmla="*/ 0 60000 65536"/>
                <a:gd name="T15" fmla="*/ 0 60000 65536"/>
                <a:gd name="T16" fmla="*/ 0 60000 65536"/>
                <a:gd name="T17" fmla="*/ 0 60000 65536"/>
                <a:gd name="T18" fmla="*/ 10602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4" y="0"/>
                  </a:moveTo>
                  <a:cubicBezTo>
                    <a:pt x="10796" y="0"/>
                    <a:pt x="10798" y="-1"/>
                    <a:pt x="10800" y="-1"/>
                  </a:cubicBezTo>
                  <a:cubicBezTo>
                    <a:pt x="16764" y="0"/>
                    <a:pt x="21600" y="4835"/>
                    <a:pt x="21600" y="10800"/>
                  </a:cubicBezTo>
                  <a:cubicBezTo>
                    <a:pt x="21600" y="16764"/>
                    <a:pt x="16764" y="21600"/>
                    <a:pt x="10800" y="21600"/>
                  </a:cubicBezTo>
                  <a:cubicBezTo>
                    <a:pt x="10745" y="21599"/>
                    <a:pt x="10691" y="21599"/>
                    <a:pt x="10636" y="21598"/>
                  </a:cubicBezTo>
                  <a:lnTo>
                    <a:pt x="10800" y="10800"/>
                  </a:lnTo>
                  <a:lnTo>
                    <a:pt x="10794" y="0"/>
                  </a:lnTo>
                  <a:close/>
                </a:path>
                <a:path w="21600" h="21600" fill="none">
                  <a:moveTo>
                    <a:pt x="10794" y="0"/>
                  </a:moveTo>
                  <a:cubicBezTo>
                    <a:pt x="10796" y="0"/>
                    <a:pt x="10798" y="-1"/>
                    <a:pt x="10800" y="-1"/>
                  </a:cubicBezTo>
                  <a:cubicBezTo>
                    <a:pt x="16764" y="0"/>
                    <a:pt x="21600" y="4835"/>
                    <a:pt x="21600" y="10800"/>
                  </a:cubicBezTo>
                  <a:cubicBezTo>
                    <a:pt x="21600" y="16764"/>
                    <a:pt x="16764" y="21600"/>
                    <a:pt x="10800" y="21600"/>
                  </a:cubicBezTo>
                  <a:cubicBezTo>
                    <a:pt x="10745" y="21599"/>
                    <a:pt x="10691" y="21599"/>
                    <a:pt x="10636" y="21598"/>
                  </a:cubicBezTo>
                </a:path>
              </a:pathLst>
            </a:custGeom>
            <a:gradFill rotWithShape="0">
              <a:gsLst>
                <a:gs pos="0">
                  <a:srgbClr val="000000"/>
                </a:gs>
                <a:gs pos="100000">
                  <a:srgbClr val="B75B00"/>
                </a:gs>
              </a:gsLst>
              <a:lin ang="0" scaled="1"/>
            </a:gradFill>
            <a:ln w="9525">
              <a:noFill/>
              <a:round/>
              <a:headEnd/>
              <a:tailEnd/>
            </a:ln>
            <a:effec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a:ea typeface="MS PGothic" pitchFamily="34" charset="-128"/>
                <a:cs typeface="MS Gothic"/>
              </a:endParaRPr>
            </a:p>
          </p:txBody>
        </p:sp>
        <p:sp>
          <p:nvSpPr>
            <p:cNvPr id="5125" name="AutoShape 5"/>
            <p:cNvSpPr>
              <a:spLocks noChangeArrowheads="1"/>
            </p:cNvSpPr>
            <p:nvPr/>
          </p:nvSpPr>
          <p:spPr bwMode="auto">
            <a:xfrm>
              <a:off x="288" y="1076"/>
              <a:ext cx="4988" cy="104"/>
            </a:xfrm>
            <a:prstGeom prst="roundRect">
              <a:avLst>
                <a:gd name="adj" fmla="val 49995"/>
              </a:avLst>
            </a:prstGeom>
            <a:gradFill rotWithShape="0">
              <a:gsLst>
                <a:gs pos="0">
                  <a:srgbClr val="FFBF00"/>
                </a:gs>
                <a:gs pos="100000">
                  <a:srgbClr val="000000"/>
                </a:gs>
              </a:gsLst>
              <a:lin ang="10800000" scaled="1"/>
            </a:gradFill>
            <a:ln>
              <a:noFill/>
            </a:ln>
            <a:effectLst/>
            <a:extLst/>
          </p:spPr>
          <p:txBody>
            <a:bodyPr wrap="none" anchor="ctr"/>
            <a:lstStyle/>
            <a:p>
              <a:pPr defTabSz="457200" eaLnBrk="0" hangingPunct="0">
                <a:lnSpc>
                  <a:spcPct val="93000"/>
                </a:lnSpc>
                <a:buClr>
                  <a:srgbClr val="FFCC00"/>
                </a:buClr>
                <a:buSzPct val="100000"/>
                <a:buFont typeface="Arial" pitchFamily="34" charset="0"/>
                <a:buNone/>
                <a:defRPr/>
              </a:pPr>
              <a:endParaRPr lang="en-US" sz="4000">
                <a:solidFill>
                  <a:srgbClr val="FFFFFF"/>
                </a:solidFill>
                <a:latin typeface="Times New Roman"/>
                <a:ea typeface="MS PGothic" pitchFamily="34" charset="-128"/>
                <a:cs typeface="MS Gothic"/>
              </a:endParaRPr>
            </a:p>
          </p:txBody>
        </p:sp>
      </p:grpSp>
      <p:sp>
        <p:nvSpPr>
          <p:cNvPr id="13315" name="Rectangle 6"/>
          <p:cNvSpPr>
            <a:spLocks noGrp="1" noChangeArrowheads="1"/>
          </p:cNvSpPr>
          <p:nvPr>
            <p:ph type="title"/>
          </p:nvPr>
        </p:nvSpPr>
        <p:spPr bwMode="auto">
          <a:xfrm>
            <a:off x="685800" y="379413"/>
            <a:ext cx="7770813" cy="1141412"/>
          </a:xfrm>
          <a:prstGeom prst="rect">
            <a:avLst/>
          </a:prstGeom>
          <a:noFill/>
          <a:ln w="9525">
            <a:noFill/>
            <a:miter lim="800000"/>
            <a:headEnd/>
            <a:tailEnd/>
          </a:ln>
        </p:spPr>
        <p:txBody>
          <a:bodyPr vert="horz" wrap="square" lIns="92160" tIns="46080" rIns="92160" bIns="46080" numCol="1" anchor="b" anchorCtr="0" compatLnSpc="1">
            <a:prstTxWarp prst="textNoShape">
              <a:avLst/>
            </a:prstTxWarp>
          </a:bodyPr>
          <a:lstStyle/>
          <a:p>
            <a:pPr lvl="0"/>
            <a:r>
              <a:rPr lang="en-GB"/>
              <a:t>Click to edit Master title style</a:t>
            </a:r>
          </a:p>
        </p:txBody>
      </p:sp>
      <p:sp>
        <p:nvSpPr>
          <p:cNvPr id="13316" name="Rectangle 7"/>
          <p:cNvSpPr>
            <a:spLocks noGrp="1" noChangeArrowheads="1"/>
          </p:cNvSpPr>
          <p:nvPr>
            <p:ph type="body" idx="1"/>
          </p:nvPr>
        </p:nvSpPr>
        <p:spPr bwMode="auto">
          <a:xfrm>
            <a:off x="685800" y="2057400"/>
            <a:ext cx="7770813" cy="4113213"/>
          </a:xfrm>
          <a:prstGeom prst="rect">
            <a:avLst/>
          </a:prstGeom>
          <a:noFill/>
          <a:ln w="9525">
            <a:noFill/>
            <a:miter lim="800000"/>
            <a:headEnd/>
            <a:tailEnd/>
          </a:ln>
        </p:spPr>
        <p:txBody>
          <a:bodyPr vert="horz" wrap="square" lIns="92160" tIns="46080" rIns="92160" bIns="4608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128" name="Rectangle 8"/>
          <p:cNvSpPr>
            <a:spLocks noGrp="1" noChangeArrowheads="1"/>
          </p:cNvSpPr>
          <p:nvPr>
            <p:ph type="dt"/>
          </p:nvPr>
        </p:nvSpPr>
        <p:spPr bwMode="auto">
          <a:xfrm>
            <a:off x="685800" y="6324600"/>
            <a:ext cx="1903413" cy="455613"/>
          </a:xfrm>
          <a:prstGeom prst="rect">
            <a:avLst/>
          </a:prstGeom>
          <a:noFill/>
          <a:ln>
            <a:noFill/>
          </a:ln>
          <a:effectLst/>
          <a:extLst/>
        </p:spPr>
        <p:txBody>
          <a:bodyPr vert="horz" wrap="square" lIns="92160" tIns="46080" rIns="92160" bIns="46080" numCol="1" anchor="ctr" anchorCtr="0" compatLnSpc="1">
            <a:prstTxWarp prst="textNoShape">
              <a:avLst/>
            </a:prstTxWarp>
          </a:bodyPr>
          <a:lstStyle>
            <a:lvl1pPr eaLnBrk="1" hangingPunct="1">
              <a:lnSpc>
                <a:spcPct val="100000"/>
              </a:lnSpc>
              <a:buClr>
                <a:srgbClr val="FFFFCC"/>
              </a:buClr>
              <a:tabLst>
                <a:tab pos="723900" algn="l"/>
                <a:tab pos="1447800" algn="l"/>
              </a:tabLst>
              <a:defRPr sz="1400" smtClean="0">
                <a:solidFill>
                  <a:srgbClr val="FFFFFF"/>
                </a:solidFill>
              </a:defRPr>
            </a:lvl1pPr>
          </a:lstStyle>
          <a:p>
            <a:pPr defTabSz="457200">
              <a:buSzPct val="100000"/>
              <a:buFont typeface="Arial" pitchFamily="34" charset="0"/>
              <a:buNone/>
              <a:defRPr/>
            </a:pPr>
            <a:endParaRPr lang="en-US">
              <a:latin typeface="Times New Roman"/>
              <a:ea typeface="MS PGothic" pitchFamily="34" charset="-128"/>
              <a:cs typeface="MS Gothic"/>
            </a:endParaRPr>
          </a:p>
        </p:txBody>
      </p:sp>
      <p:sp>
        <p:nvSpPr>
          <p:cNvPr id="5129" name="Rectangle 9"/>
          <p:cNvSpPr>
            <a:spLocks noGrp="1" noChangeArrowheads="1"/>
          </p:cNvSpPr>
          <p:nvPr>
            <p:ph type="ftr"/>
          </p:nvPr>
        </p:nvSpPr>
        <p:spPr bwMode="auto">
          <a:xfrm>
            <a:off x="3124200" y="6324600"/>
            <a:ext cx="2894013" cy="455613"/>
          </a:xfrm>
          <a:prstGeom prst="rect">
            <a:avLst/>
          </a:prstGeom>
          <a:noFill/>
          <a:ln>
            <a:noFill/>
          </a:ln>
          <a:effectLst/>
          <a:extLst/>
        </p:spPr>
        <p:txBody>
          <a:bodyPr vert="horz" wrap="square" lIns="92160" tIns="46080" rIns="92160" bIns="46080" numCol="1" anchor="ctr" anchorCtr="0" compatLnSpc="1">
            <a:prstTxWarp prst="textNoShape">
              <a:avLst/>
            </a:prstTxWarp>
          </a:bodyPr>
          <a:lstStyle>
            <a:lvl1pPr algn="ctr" eaLnBrk="1" hangingPunct="1">
              <a:lnSpc>
                <a:spcPct val="100000"/>
              </a:lnSpc>
              <a:buClr>
                <a:srgbClr val="FFFFCC"/>
              </a:buClr>
              <a:tabLst>
                <a:tab pos="723900" algn="l"/>
                <a:tab pos="1447800" algn="l"/>
                <a:tab pos="2171700" algn="l"/>
                <a:tab pos="2895600" algn="l"/>
              </a:tabLst>
              <a:defRPr sz="1400" smtClean="0">
                <a:solidFill>
                  <a:srgbClr val="FFFFFF"/>
                </a:solidFill>
              </a:defRPr>
            </a:lvl1pPr>
          </a:lstStyle>
          <a:p>
            <a:pPr defTabSz="457200">
              <a:buSzPct val="100000"/>
              <a:buFont typeface="Arial" pitchFamily="34" charset="0"/>
              <a:buNone/>
              <a:defRPr/>
            </a:pPr>
            <a:endParaRPr lang="en-US">
              <a:latin typeface="Times New Roman"/>
              <a:ea typeface="MS PGothic" pitchFamily="34" charset="-128"/>
              <a:cs typeface="MS Gothic"/>
            </a:endParaRPr>
          </a:p>
        </p:txBody>
      </p:sp>
      <p:sp>
        <p:nvSpPr>
          <p:cNvPr id="5130" name="Rectangle 10"/>
          <p:cNvSpPr>
            <a:spLocks noGrp="1" noChangeArrowheads="1"/>
          </p:cNvSpPr>
          <p:nvPr>
            <p:ph type="sldNum"/>
          </p:nvPr>
        </p:nvSpPr>
        <p:spPr bwMode="auto">
          <a:xfrm>
            <a:off x="6553200" y="6324600"/>
            <a:ext cx="1903413" cy="455613"/>
          </a:xfrm>
          <a:prstGeom prst="rect">
            <a:avLst/>
          </a:prstGeom>
          <a:noFill/>
          <a:ln>
            <a:noFill/>
          </a:ln>
          <a:effectLst/>
          <a:extLst/>
        </p:spPr>
        <p:txBody>
          <a:bodyPr vert="horz" wrap="square" lIns="92160" tIns="46080" rIns="92160" bIns="46080" numCol="1" anchor="ctr" anchorCtr="0" compatLnSpc="1">
            <a:prstTxWarp prst="textNoShape">
              <a:avLst/>
            </a:prstTxWarp>
          </a:bodyPr>
          <a:lstStyle>
            <a:lvl1pPr algn="r" eaLnBrk="1" hangingPunct="1">
              <a:lnSpc>
                <a:spcPct val="100000"/>
              </a:lnSpc>
              <a:buClr>
                <a:srgbClr val="FFFFCC"/>
              </a:buClr>
              <a:tabLst>
                <a:tab pos="723900" algn="l"/>
                <a:tab pos="1447800" algn="l"/>
              </a:tabLst>
              <a:defRPr sz="1400" smtClean="0">
                <a:solidFill>
                  <a:srgbClr val="FFFFFF"/>
                </a:solidFill>
              </a:defRPr>
            </a:lvl1pPr>
          </a:lstStyle>
          <a:p>
            <a:pPr defTabSz="457200">
              <a:buSzPct val="100000"/>
              <a:buFont typeface="Arial" pitchFamily="34" charset="0"/>
              <a:buNone/>
              <a:defRPr/>
            </a:pPr>
            <a:fld id="{C857B14A-1E38-4A00-AD32-5BA9F259D57C}" type="slidenum">
              <a:rPr lang="en-GB">
                <a:latin typeface="Times New Roman"/>
                <a:ea typeface="MS PGothic" pitchFamily="34" charset="-128"/>
                <a:cs typeface="MS Gothic"/>
              </a:rPr>
              <a:pPr defTabSz="457200">
                <a:buSzPct val="100000"/>
                <a:buFont typeface="Arial" pitchFamily="34" charset="0"/>
                <a:buNone/>
                <a:defRPr/>
              </a:pPr>
              <a:t>‹#›</a:t>
            </a:fld>
            <a:endParaRPr lang="en-GB">
              <a:latin typeface="Times New Roman"/>
              <a:ea typeface="MS PGothic" pitchFamily="34" charset="-128"/>
              <a:cs typeface="MS Gothic"/>
            </a:endParaRPr>
          </a:p>
        </p:txBody>
      </p:sp>
    </p:spTree>
    <p:extLst>
      <p:ext uri="{BB962C8B-B14F-4D97-AF65-F5344CB8AC3E}">
        <p14:creationId xmlns:p14="http://schemas.microsoft.com/office/powerpoint/2010/main" val="3052549112"/>
      </p:ext>
    </p:extLst>
  </p:cSld>
  <p:clrMap bg1="lt1" tx1="dk1" bg2="lt2" tx2="dk2" accent1="accent1" accent2="accent2" accent3="accent3" accent4="accent4" accent5="accent5" accent6="accent6" hlink="hlink" folHlink="folHlink"/>
  <p:sldLayoutIdLst>
    <p:sldLayoutId id="2147485712" r:id="rId1"/>
    <p:sldLayoutId id="2147485713" r:id="rId2"/>
    <p:sldLayoutId id="2147485714" r:id="rId3"/>
    <p:sldLayoutId id="2147485715" r:id="rId4"/>
    <p:sldLayoutId id="2147485716" r:id="rId5"/>
    <p:sldLayoutId id="2147485717" r:id="rId6"/>
    <p:sldLayoutId id="2147485718" r:id="rId7"/>
    <p:sldLayoutId id="2147485719" r:id="rId8"/>
    <p:sldLayoutId id="2147485720" r:id="rId9"/>
    <p:sldLayoutId id="2147485721" r:id="rId10"/>
    <p:sldLayoutId id="2147485722" r:id="rId11"/>
  </p:sldLayoutIdLst>
  <p:txStyles>
    <p:titleStyle>
      <a:lvl1pPr algn="r" defTabSz="457200" rtl="0" eaLnBrk="0" fontAlgn="base" hangingPunct="0">
        <a:lnSpc>
          <a:spcPct val="95000"/>
        </a:lnSpc>
        <a:spcBef>
          <a:spcPct val="0"/>
        </a:spcBef>
        <a:spcAft>
          <a:spcPct val="0"/>
        </a:spcAft>
        <a:buClr>
          <a:srgbClr val="FFCC66"/>
        </a:buClr>
        <a:buSzPct val="100000"/>
        <a:buFont typeface="Times New Roman" pitchFamily="18" charset="0"/>
        <a:defRPr sz="4400" i="1">
          <a:solidFill>
            <a:srgbClr val="FFCC66"/>
          </a:solidFill>
          <a:latin typeface="+mj-lt"/>
          <a:ea typeface="+mj-ea"/>
          <a:cs typeface="+mj-cs"/>
        </a:defRPr>
      </a:lvl1pPr>
      <a:lvl2pPr algn="r" defTabSz="457200" rtl="0" eaLnBrk="0" fontAlgn="base" hangingPunct="0">
        <a:lnSpc>
          <a:spcPct val="95000"/>
        </a:lnSpc>
        <a:spcBef>
          <a:spcPct val="0"/>
        </a:spcBef>
        <a:spcAft>
          <a:spcPct val="0"/>
        </a:spcAft>
        <a:buClr>
          <a:srgbClr val="FFCC66"/>
        </a:buClr>
        <a:buSzPct val="100000"/>
        <a:buFont typeface="Times New Roman" pitchFamily="18" charset="0"/>
        <a:defRPr sz="4400" i="1">
          <a:solidFill>
            <a:srgbClr val="FFCC66"/>
          </a:solidFill>
          <a:latin typeface="Times New Roman" charset="0"/>
          <a:ea typeface="MS Gothic" charset="0"/>
          <a:cs typeface="MS Gothic" charset="0"/>
        </a:defRPr>
      </a:lvl2pPr>
      <a:lvl3pPr algn="r" defTabSz="457200" rtl="0" eaLnBrk="0" fontAlgn="base" hangingPunct="0">
        <a:lnSpc>
          <a:spcPct val="95000"/>
        </a:lnSpc>
        <a:spcBef>
          <a:spcPct val="0"/>
        </a:spcBef>
        <a:spcAft>
          <a:spcPct val="0"/>
        </a:spcAft>
        <a:buClr>
          <a:srgbClr val="FFCC66"/>
        </a:buClr>
        <a:buSzPct val="100000"/>
        <a:buFont typeface="Times New Roman" pitchFamily="18" charset="0"/>
        <a:defRPr sz="4400" i="1">
          <a:solidFill>
            <a:srgbClr val="FFCC66"/>
          </a:solidFill>
          <a:latin typeface="Times New Roman" charset="0"/>
          <a:ea typeface="MS Gothic" charset="0"/>
          <a:cs typeface="MS Gothic" charset="0"/>
        </a:defRPr>
      </a:lvl3pPr>
      <a:lvl4pPr algn="r" defTabSz="457200" rtl="0" eaLnBrk="0" fontAlgn="base" hangingPunct="0">
        <a:lnSpc>
          <a:spcPct val="95000"/>
        </a:lnSpc>
        <a:spcBef>
          <a:spcPct val="0"/>
        </a:spcBef>
        <a:spcAft>
          <a:spcPct val="0"/>
        </a:spcAft>
        <a:buClr>
          <a:srgbClr val="FFCC66"/>
        </a:buClr>
        <a:buSzPct val="100000"/>
        <a:buFont typeface="Times New Roman" pitchFamily="18" charset="0"/>
        <a:defRPr sz="4400" i="1">
          <a:solidFill>
            <a:srgbClr val="FFCC66"/>
          </a:solidFill>
          <a:latin typeface="Times New Roman" charset="0"/>
          <a:ea typeface="MS Gothic" charset="0"/>
          <a:cs typeface="MS Gothic" charset="0"/>
        </a:defRPr>
      </a:lvl4pPr>
      <a:lvl5pPr algn="r" defTabSz="457200" rtl="0" eaLnBrk="0" fontAlgn="base" hangingPunct="0">
        <a:lnSpc>
          <a:spcPct val="95000"/>
        </a:lnSpc>
        <a:spcBef>
          <a:spcPct val="0"/>
        </a:spcBef>
        <a:spcAft>
          <a:spcPct val="0"/>
        </a:spcAft>
        <a:buClr>
          <a:srgbClr val="FFCC66"/>
        </a:buClr>
        <a:buSzPct val="100000"/>
        <a:buFont typeface="Times New Roman" pitchFamily="18" charset="0"/>
        <a:defRPr sz="4400" i="1">
          <a:solidFill>
            <a:srgbClr val="FFCC66"/>
          </a:solidFill>
          <a:latin typeface="Times New Roman" charset="0"/>
          <a:ea typeface="MS Gothic" charset="0"/>
          <a:cs typeface="MS Gothic" charset="0"/>
        </a:defRPr>
      </a:lvl5pPr>
      <a:lvl6pPr marL="457200" algn="r" defTabSz="457200" rtl="0" fontAlgn="base">
        <a:lnSpc>
          <a:spcPct val="95000"/>
        </a:lnSpc>
        <a:spcBef>
          <a:spcPct val="0"/>
        </a:spcBef>
        <a:spcAft>
          <a:spcPct val="0"/>
        </a:spcAft>
        <a:buClr>
          <a:srgbClr val="FFCC66"/>
        </a:buClr>
        <a:buSzPct val="100000"/>
        <a:buFont typeface="Times New Roman" charset="0"/>
        <a:defRPr sz="4400" i="1">
          <a:solidFill>
            <a:srgbClr val="FFCC66"/>
          </a:solidFill>
          <a:latin typeface="Times New Roman" charset="0"/>
          <a:ea typeface="MS Gothic" charset="0"/>
          <a:cs typeface="MS Gothic" charset="0"/>
        </a:defRPr>
      </a:lvl6pPr>
      <a:lvl7pPr marL="914400" algn="r" defTabSz="457200" rtl="0" fontAlgn="base">
        <a:lnSpc>
          <a:spcPct val="95000"/>
        </a:lnSpc>
        <a:spcBef>
          <a:spcPct val="0"/>
        </a:spcBef>
        <a:spcAft>
          <a:spcPct val="0"/>
        </a:spcAft>
        <a:buClr>
          <a:srgbClr val="FFCC66"/>
        </a:buClr>
        <a:buSzPct val="100000"/>
        <a:buFont typeface="Times New Roman" charset="0"/>
        <a:defRPr sz="4400" i="1">
          <a:solidFill>
            <a:srgbClr val="FFCC66"/>
          </a:solidFill>
          <a:latin typeface="Times New Roman" charset="0"/>
          <a:ea typeface="MS Gothic" charset="0"/>
          <a:cs typeface="MS Gothic" charset="0"/>
        </a:defRPr>
      </a:lvl7pPr>
      <a:lvl8pPr marL="1371600" algn="r" defTabSz="457200" rtl="0" fontAlgn="base">
        <a:lnSpc>
          <a:spcPct val="95000"/>
        </a:lnSpc>
        <a:spcBef>
          <a:spcPct val="0"/>
        </a:spcBef>
        <a:spcAft>
          <a:spcPct val="0"/>
        </a:spcAft>
        <a:buClr>
          <a:srgbClr val="FFCC66"/>
        </a:buClr>
        <a:buSzPct val="100000"/>
        <a:buFont typeface="Times New Roman" charset="0"/>
        <a:defRPr sz="4400" i="1">
          <a:solidFill>
            <a:srgbClr val="FFCC66"/>
          </a:solidFill>
          <a:latin typeface="Times New Roman" charset="0"/>
          <a:ea typeface="MS Gothic" charset="0"/>
          <a:cs typeface="MS Gothic" charset="0"/>
        </a:defRPr>
      </a:lvl8pPr>
      <a:lvl9pPr marL="1828800" algn="r" defTabSz="457200" rtl="0" fontAlgn="base">
        <a:lnSpc>
          <a:spcPct val="95000"/>
        </a:lnSpc>
        <a:spcBef>
          <a:spcPct val="0"/>
        </a:spcBef>
        <a:spcAft>
          <a:spcPct val="0"/>
        </a:spcAft>
        <a:buClr>
          <a:srgbClr val="FFCC66"/>
        </a:buClr>
        <a:buSzPct val="100000"/>
        <a:buFont typeface="Times New Roman" charset="0"/>
        <a:defRPr sz="4400" i="1">
          <a:solidFill>
            <a:srgbClr val="FFCC66"/>
          </a:solidFill>
          <a:latin typeface="Times New Roman" charset="0"/>
          <a:ea typeface="MS Gothic" charset="0"/>
          <a:cs typeface="MS Gothic" charset="0"/>
        </a:defRPr>
      </a:lvl9pPr>
    </p:titleStyle>
    <p:bodyStyle>
      <a:lvl1pPr marL="341313" indent="-341313" algn="l" defTabSz="457200" rtl="0" eaLnBrk="0" fontAlgn="base" hangingPunct="0">
        <a:lnSpc>
          <a:spcPct val="95000"/>
        </a:lnSpc>
        <a:spcBef>
          <a:spcPts val="800"/>
        </a:spcBef>
        <a:spcAft>
          <a:spcPct val="0"/>
        </a:spcAft>
        <a:buClr>
          <a:srgbClr val="FFCC66"/>
        </a:buClr>
        <a:buSzPct val="100000"/>
        <a:buFont typeface="Times New Roman" pitchFamily="18" charset="0"/>
        <a:buChar char="•"/>
        <a:defRPr sz="3200">
          <a:solidFill>
            <a:srgbClr val="FFFFCC"/>
          </a:solidFill>
          <a:latin typeface="+mn-lt"/>
          <a:ea typeface="+mn-ea"/>
          <a:cs typeface="+mn-cs"/>
        </a:defRPr>
      </a:lvl1pPr>
      <a:lvl2pPr marL="741363" indent="-284163" algn="l" defTabSz="457200" rtl="0" eaLnBrk="0" fontAlgn="base" hangingPunct="0">
        <a:lnSpc>
          <a:spcPct val="95000"/>
        </a:lnSpc>
        <a:spcBef>
          <a:spcPts val="700"/>
        </a:spcBef>
        <a:spcAft>
          <a:spcPct val="0"/>
        </a:spcAft>
        <a:buClr>
          <a:srgbClr val="FFCC66"/>
        </a:buClr>
        <a:buSzPct val="100000"/>
        <a:buFont typeface="Times New Roman" pitchFamily="18" charset="0"/>
        <a:buChar char="–"/>
        <a:defRPr sz="2800">
          <a:solidFill>
            <a:srgbClr val="FFFFCC"/>
          </a:solidFill>
          <a:latin typeface="+mn-lt"/>
          <a:ea typeface="+mn-ea"/>
          <a:cs typeface="+mn-cs"/>
        </a:defRPr>
      </a:lvl2pPr>
      <a:lvl3pPr marL="1143000" indent="-228600" algn="l" defTabSz="457200" rtl="0" eaLnBrk="0" fontAlgn="base" hangingPunct="0">
        <a:lnSpc>
          <a:spcPct val="95000"/>
        </a:lnSpc>
        <a:spcBef>
          <a:spcPts val="600"/>
        </a:spcBef>
        <a:spcAft>
          <a:spcPct val="0"/>
        </a:spcAft>
        <a:buClr>
          <a:srgbClr val="FFCC66"/>
        </a:buClr>
        <a:buSzPct val="100000"/>
        <a:buFont typeface="Times New Roman" pitchFamily="18" charset="0"/>
        <a:buChar char="•"/>
        <a:defRPr sz="2400">
          <a:solidFill>
            <a:srgbClr val="FFFFCC"/>
          </a:solidFill>
          <a:latin typeface="+mn-lt"/>
          <a:ea typeface="+mn-ea"/>
          <a:cs typeface="+mn-cs"/>
        </a:defRPr>
      </a:lvl3pPr>
      <a:lvl4pPr marL="1600200" indent="-228600" algn="l" defTabSz="457200" rtl="0" eaLnBrk="0" fontAlgn="base" hangingPunct="0">
        <a:lnSpc>
          <a:spcPct val="95000"/>
        </a:lnSpc>
        <a:spcBef>
          <a:spcPts val="500"/>
        </a:spcBef>
        <a:spcAft>
          <a:spcPct val="0"/>
        </a:spcAft>
        <a:buClr>
          <a:srgbClr val="FFCC66"/>
        </a:buClr>
        <a:buSzPct val="100000"/>
        <a:buFont typeface="Times New Roman" pitchFamily="18" charset="0"/>
        <a:buChar char="–"/>
        <a:defRPr sz="2000">
          <a:solidFill>
            <a:srgbClr val="FFFFCC"/>
          </a:solidFill>
          <a:latin typeface="+mn-lt"/>
          <a:ea typeface="+mn-ea"/>
          <a:cs typeface="+mn-cs"/>
        </a:defRPr>
      </a:lvl4pPr>
      <a:lvl5pPr marL="2057400" indent="-228600" algn="l" defTabSz="457200" rtl="0" eaLnBrk="0" fontAlgn="base" hangingPunct="0">
        <a:lnSpc>
          <a:spcPct val="95000"/>
        </a:lnSpc>
        <a:spcBef>
          <a:spcPts val="500"/>
        </a:spcBef>
        <a:spcAft>
          <a:spcPct val="0"/>
        </a:spcAft>
        <a:buClr>
          <a:srgbClr val="FFCC66"/>
        </a:buClr>
        <a:buSzPct val="100000"/>
        <a:buFont typeface="Times New Roman" pitchFamily="18" charset="0"/>
        <a:buChar char="•"/>
        <a:defRPr sz="2000">
          <a:solidFill>
            <a:srgbClr val="FFFFCC"/>
          </a:solidFill>
          <a:latin typeface="+mn-lt"/>
          <a:ea typeface="+mn-ea"/>
          <a:cs typeface="+mn-cs"/>
        </a:defRPr>
      </a:lvl5pPr>
      <a:lvl6pPr marL="2514600" indent="-228600" algn="l" defTabSz="457200" rtl="0" fontAlgn="base">
        <a:lnSpc>
          <a:spcPct val="95000"/>
        </a:lnSpc>
        <a:spcBef>
          <a:spcPts val="500"/>
        </a:spcBef>
        <a:spcAft>
          <a:spcPct val="0"/>
        </a:spcAft>
        <a:buClr>
          <a:srgbClr val="FFCC66"/>
        </a:buClr>
        <a:buSzPct val="100000"/>
        <a:buFont typeface="Times New Roman" charset="0"/>
        <a:buChar char="•"/>
        <a:defRPr sz="2000">
          <a:solidFill>
            <a:srgbClr val="FFFFCC"/>
          </a:solidFill>
          <a:latin typeface="+mn-lt"/>
          <a:ea typeface="+mn-ea"/>
          <a:cs typeface="+mn-cs"/>
        </a:defRPr>
      </a:lvl6pPr>
      <a:lvl7pPr marL="2971800" indent="-228600" algn="l" defTabSz="457200" rtl="0" fontAlgn="base">
        <a:lnSpc>
          <a:spcPct val="95000"/>
        </a:lnSpc>
        <a:spcBef>
          <a:spcPts val="500"/>
        </a:spcBef>
        <a:spcAft>
          <a:spcPct val="0"/>
        </a:spcAft>
        <a:buClr>
          <a:srgbClr val="FFCC66"/>
        </a:buClr>
        <a:buSzPct val="100000"/>
        <a:buFont typeface="Times New Roman" charset="0"/>
        <a:buChar char="•"/>
        <a:defRPr sz="2000">
          <a:solidFill>
            <a:srgbClr val="FFFFCC"/>
          </a:solidFill>
          <a:latin typeface="+mn-lt"/>
          <a:ea typeface="+mn-ea"/>
          <a:cs typeface="+mn-cs"/>
        </a:defRPr>
      </a:lvl7pPr>
      <a:lvl8pPr marL="3429000" indent="-228600" algn="l" defTabSz="457200" rtl="0" fontAlgn="base">
        <a:lnSpc>
          <a:spcPct val="95000"/>
        </a:lnSpc>
        <a:spcBef>
          <a:spcPts val="500"/>
        </a:spcBef>
        <a:spcAft>
          <a:spcPct val="0"/>
        </a:spcAft>
        <a:buClr>
          <a:srgbClr val="FFCC66"/>
        </a:buClr>
        <a:buSzPct val="100000"/>
        <a:buFont typeface="Times New Roman" charset="0"/>
        <a:buChar char="•"/>
        <a:defRPr sz="2000">
          <a:solidFill>
            <a:srgbClr val="FFFFCC"/>
          </a:solidFill>
          <a:latin typeface="+mn-lt"/>
          <a:ea typeface="+mn-ea"/>
          <a:cs typeface="+mn-cs"/>
        </a:defRPr>
      </a:lvl8pPr>
      <a:lvl9pPr marL="3886200" indent="-228600" algn="l" defTabSz="457200" rtl="0" fontAlgn="base">
        <a:lnSpc>
          <a:spcPct val="95000"/>
        </a:lnSpc>
        <a:spcBef>
          <a:spcPts val="500"/>
        </a:spcBef>
        <a:spcAft>
          <a:spcPct val="0"/>
        </a:spcAft>
        <a:buClr>
          <a:srgbClr val="FFCC66"/>
        </a:buClr>
        <a:buSzPct val="100000"/>
        <a:buFont typeface="Times New Roman" charset="0"/>
        <a:buChar char="•"/>
        <a:defRPr sz="2000">
          <a:solidFill>
            <a:srgbClr val="FFFFC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457200" y="992188"/>
            <a:ext cx="8153400" cy="1600200"/>
            <a:chOff x="288" y="625"/>
            <a:chExt cx="5136" cy="1008"/>
          </a:xfrm>
        </p:grpSpPr>
        <p:sp>
          <p:nvSpPr>
            <p:cNvPr id="9728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cs typeface="+mn-cs"/>
              </a:endParaRPr>
            </a:p>
          </p:txBody>
        </p:sp>
        <p:sp>
          <p:nvSpPr>
            <p:cNvPr id="9728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cs typeface="+mn-cs"/>
              </a:endParaRPr>
            </a:p>
          </p:txBody>
        </p:sp>
        <p:sp>
          <p:nvSpPr>
            <p:cNvPr id="9729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cs typeface="+mn-cs"/>
              </a:endParaRPr>
            </a:p>
          </p:txBody>
        </p:sp>
        <p:sp>
          <p:nvSpPr>
            <p:cNvPr id="9729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latin typeface="Times New Roman"/>
                <a:cs typeface="+mn-cs"/>
              </a:endParaRPr>
            </a:p>
          </p:txBody>
        </p:sp>
      </p:grpSp>
      <p:sp>
        <p:nvSpPr>
          <p:cNvPr id="9728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728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5269A5A9-5507-0E47-80D4-784159FA9102}" type="slidenum">
              <a:rPr lang="en-US">
                <a:cs typeface="+mn-cs"/>
              </a:rPr>
              <a:pPr>
                <a:defRPr/>
              </a:pPr>
              <a:t>‹#›</a:t>
            </a:fld>
            <a:endParaRPr lang="en-US">
              <a:cs typeface="+mn-cs"/>
            </a:endParaRPr>
          </a:p>
        </p:txBody>
      </p:sp>
    </p:spTree>
    <p:extLst>
      <p:ext uri="{BB962C8B-B14F-4D97-AF65-F5344CB8AC3E}">
        <p14:creationId xmlns:p14="http://schemas.microsoft.com/office/powerpoint/2010/main" val="2344425728"/>
      </p:ext>
    </p:extLst>
  </p:cSld>
  <p:clrMap bg1="dk2" tx1="lt1" bg2="dk1" tx2="lt2" accent1="accent1" accent2="accent2" accent3="accent3" accent4="accent4" accent5="accent5" accent6="accent6" hlink="hlink" folHlink="folHlink"/>
  <p:sldLayoutIdLst>
    <p:sldLayoutId id="2147485724"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7200" algn="r" rtl="0" fontAlgn="base">
        <a:spcBef>
          <a:spcPct val="0"/>
        </a:spcBef>
        <a:spcAft>
          <a:spcPct val="0"/>
        </a:spcAft>
        <a:defRPr sz="4400" i="1">
          <a:solidFill>
            <a:schemeClr val="tx2"/>
          </a:solidFill>
          <a:latin typeface="Times New Roman" pitchFamily="-108" charset="0"/>
        </a:defRPr>
      </a:lvl6pPr>
      <a:lvl7pPr marL="914400" algn="r" rtl="0" fontAlgn="base">
        <a:spcBef>
          <a:spcPct val="0"/>
        </a:spcBef>
        <a:spcAft>
          <a:spcPct val="0"/>
        </a:spcAft>
        <a:defRPr sz="4400" i="1">
          <a:solidFill>
            <a:schemeClr val="tx2"/>
          </a:solidFill>
          <a:latin typeface="Times New Roman" pitchFamily="-108" charset="0"/>
        </a:defRPr>
      </a:lvl7pPr>
      <a:lvl8pPr marL="1371600" algn="r" rtl="0" fontAlgn="base">
        <a:spcBef>
          <a:spcPct val="0"/>
        </a:spcBef>
        <a:spcAft>
          <a:spcPct val="0"/>
        </a:spcAft>
        <a:defRPr sz="4400" i="1">
          <a:solidFill>
            <a:schemeClr val="tx2"/>
          </a:solidFill>
          <a:latin typeface="Times New Roman" pitchFamily="-108" charset="0"/>
        </a:defRPr>
      </a:lvl8pPr>
      <a:lvl9pPr marL="1828800" algn="r" rtl="0" fontAlgn="base">
        <a:spcBef>
          <a:spcPct val="0"/>
        </a:spcBef>
        <a:spcAft>
          <a:spcPct val="0"/>
        </a:spcAft>
        <a:defRPr sz="4400" i="1">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950" indent="-285750"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992188"/>
            <a:ext cx="8153400" cy="1600200"/>
            <a:chOff x="288" y="625"/>
            <a:chExt cx="5136" cy="1008"/>
          </a:xfrm>
        </p:grpSpPr>
        <p:sp>
          <p:nvSpPr>
            <p:cNvPr id="9933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cs typeface="+mn-cs"/>
              </a:endParaRPr>
            </a:p>
          </p:txBody>
        </p:sp>
        <p:sp>
          <p:nvSpPr>
            <p:cNvPr id="9933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cs typeface="+mn-cs"/>
              </a:endParaRPr>
            </a:p>
          </p:txBody>
        </p:sp>
        <p:sp>
          <p:nvSpPr>
            <p:cNvPr id="9933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cs typeface="+mn-cs"/>
              </a:endParaRPr>
            </a:p>
          </p:txBody>
        </p:sp>
        <p:sp>
          <p:nvSpPr>
            <p:cNvPr id="9933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latin typeface="Times New Roman"/>
                <a:cs typeface="+mn-cs"/>
              </a:endParaRPr>
            </a:p>
          </p:txBody>
        </p:sp>
      </p:grpSp>
      <p:sp>
        <p:nvSpPr>
          <p:cNvPr id="9933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933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7DBB2A96-AF4D-A14C-B12A-D9CDD99A9347}" type="slidenum">
              <a:rPr lang="en-US">
                <a:cs typeface="+mn-cs"/>
              </a:rPr>
              <a:pPr>
                <a:defRPr/>
              </a:pPr>
              <a:t>‹#›</a:t>
            </a:fld>
            <a:endParaRPr lang="en-US">
              <a:cs typeface="+mn-cs"/>
            </a:endParaRPr>
          </a:p>
        </p:txBody>
      </p:sp>
    </p:spTree>
    <p:extLst>
      <p:ext uri="{BB962C8B-B14F-4D97-AF65-F5344CB8AC3E}">
        <p14:creationId xmlns:p14="http://schemas.microsoft.com/office/powerpoint/2010/main" val="1918544146"/>
      </p:ext>
    </p:extLst>
  </p:cSld>
  <p:clrMap bg1="dk2" tx1="lt1" bg2="dk1" tx2="lt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7620000" cy="6858000"/>
            <a:chOff x="0" y="0"/>
            <a:chExt cx="4800" cy="4320"/>
          </a:xfrm>
        </p:grpSpPr>
        <p:grpSp>
          <p:nvGrpSpPr>
            <p:cNvPr id="37896" name="Group 3"/>
            <p:cNvGrpSpPr>
              <a:grpSpLocks/>
            </p:cNvGrpSpPr>
            <p:nvPr userDrawn="1"/>
          </p:nvGrpSpPr>
          <p:grpSpPr bwMode="auto">
            <a:xfrm>
              <a:off x="0" y="0"/>
              <a:ext cx="2016" cy="4320"/>
              <a:chOff x="0" y="0"/>
              <a:chExt cx="2016" cy="4320"/>
            </a:xfrm>
          </p:grpSpPr>
          <p:sp>
            <p:nvSpPr>
              <p:cNvPr id="37900"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a:solidFill>
                    <a:srgbClr val="003366"/>
                  </a:solidFill>
                </a:endParaRPr>
              </a:p>
            </p:txBody>
          </p:sp>
          <p:sp>
            <p:nvSpPr>
              <p:cNvPr id="3790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pPr eaLnBrk="0" hangingPunct="0"/>
                <a:endParaRPr lang="en-US">
                  <a:solidFill>
                    <a:srgbClr val="003366"/>
                  </a:solidFill>
                  <a:latin typeface="Arial" charset="0"/>
                </a:endParaRPr>
              </a:p>
            </p:txBody>
          </p:sp>
        </p:grpSp>
        <p:grpSp>
          <p:nvGrpSpPr>
            <p:cNvPr id="37897" name="Group 6"/>
            <p:cNvGrpSpPr>
              <a:grpSpLocks/>
            </p:cNvGrpSpPr>
            <p:nvPr/>
          </p:nvGrpSpPr>
          <p:grpSpPr bwMode="auto">
            <a:xfrm>
              <a:off x="144" y="1248"/>
              <a:ext cx="4656" cy="201"/>
              <a:chOff x="144" y="1248"/>
              <a:chExt cx="4656" cy="201"/>
            </a:xfrm>
          </p:grpSpPr>
          <p:sp>
            <p:nvSpPr>
              <p:cNvPr id="37898"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a:solidFill>
                    <a:srgbClr val="003366"/>
                  </a:solidFill>
                </a:endParaRPr>
              </a:p>
            </p:txBody>
          </p:sp>
          <p:sp>
            <p:nvSpPr>
              <p:cNvPr id="37899"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endParaRPr lang="en-US" altLang="en-US">
                  <a:solidFill>
                    <a:srgbClr val="003366"/>
                  </a:solidFill>
                </a:endParaRPr>
              </a:p>
            </p:txBody>
          </p:sp>
        </p:grpSp>
      </p:grpSp>
      <p:sp>
        <p:nvSpPr>
          <p:cNvPr id="37891"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7892"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ea typeface="ＭＳ Ｐゴシック" charset="-128"/>
                <a:cs typeface="ＭＳ Ｐゴシック" charset="-128"/>
              </a:defRPr>
            </a:lvl1pPr>
          </a:lstStyle>
          <a:p>
            <a:pPr>
              <a:defRPr/>
            </a:pPr>
            <a:endParaRPr lang="en-US">
              <a:solidFill>
                <a:srgbClr val="003366"/>
              </a:solidFill>
            </a:endParaRPr>
          </a:p>
        </p:txBody>
      </p:sp>
      <p:sp>
        <p:nvSpPr>
          <p:cNvPr id="297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solidFill>
                <a:srgbClr val="003366"/>
              </a:solidFill>
            </a:endParaRPr>
          </a:p>
        </p:txBody>
      </p:sp>
      <p:sp>
        <p:nvSpPr>
          <p:cNvPr id="297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7056F0F3-0B54-D643-8745-3A3F0DAA5581}" type="slidenum">
              <a:rPr lang="en-US">
                <a:solidFill>
                  <a:srgbClr val="FFFFFF"/>
                </a:solidFill>
                <a:latin typeface="Arial" charset="0"/>
              </a:rPr>
              <a:pPr>
                <a:defRPr/>
              </a:pPr>
              <a:t>‹#›</a:t>
            </a:fld>
            <a:endParaRPr lang="en-US">
              <a:solidFill>
                <a:srgbClr val="FFFFFF"/>
              </a:solidFill>
              <a:latin typeface="Arial" charset="0"/>
            </a:endParaRPr>
          </a:p>
        </p:txBody>
      </p:sp>
    </p:spTree>
    <p:extLst>
      <p:ext uri="{BB962C8B-B14F-4D97-AF65-F5344CB8AC3E}">
        <p14:creationId xmlns:p14="http://schemas.microsoft.com/office/powerpoint/2010/main" val="715180385"/>
      </p:ext>
    </p:extLst>
  </p:cSld>
  <p:clrMap bg1="lt1" tx1="dk1" bg2="lt2" tx2="dk2" accent1="accent1" accent2="accent2" accent3="accent3" accent4="accent4" accent5="accent5" accent6="accent6" hlink="hlink" folHlink="folHlink"/>
  <p:sldLayoutIdLst>
    <p:sldLayoutId id="2147485740" r:id="rId1"/>
    <p:sldLayoutId id="2147485741" r:id="rId2"/>
    <p:sldLayoutId id="2147485742" r:id="rId3"/>
    <p:sldLayoutId id="2147485743" r:id="rId4"/>
    <p:sldLayoutId id="2147485744" r:id="rId5"/>
    <p:sldLayoutId id="2147485745" r:id="rId6"/>
    <p:sldLayoutId id="2147485746" r:id="rId7"/>
    <p:sldLayoutId id="2147485747" r:id="rId8"/>
    <p:sldLayoutId id="2147485748" r:id="rId9"/>
    <p:sldLayoutId id="2147485749" r:id="rId10"/>
    <p:sldLayoutId id="2147485750"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718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90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62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457200" y="992188"/>
            <a:ext cx="8153400" cy="1600200"/>
            <a:chOff x="288" y="625"/>
            <a:chExt cx="5136" cy="1008"/>
          </a:xfrm>
        </p:grpSpPr>
        <p:sp>
          <p:nvSpPr>
            <p:cNvPr id="9114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114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114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114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a:solidFill>
                  <a:srgbClr val="FFFFCC"/>
                </a:solidFill>
                <a:latin typeface="Times New Roman" pitchFamily="18" charset="0"/>
              </a:endParaRPr>
            </a:p>
          </p:txBody>
        </p:sp>
      </p:grpSp>
      <p:sp>
        <p:nvSpPr>
          <p:cNvPr id="9113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114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defRPr>
            </a:lvl1pPr>
          </a:lstStyle>
          <a:p>
            <a:pPr>
              <a:defRPr/>
            </a:pPr>
            <a:fld id="{4B8EF3BF-D75C-B948-BBC7-C4982DCD7FF1}"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460511832"/>
      </p:ext>
    </p:extLst>
  </p:cSld>
  <p:clrMap bg1="dk2" tx1="lt1" bg2="dk1" tx2="lt2" accent1="accent1" accent2="accent2" accent3="accent3" accent4="accent4" accent5="accent5" accent6="accent6" hlink="hlink" folHlink="folHlink"/>
  <p:sldLayoutIdLst>
    <p:sldLayoutId id="2147485752" r:id="rId1"/>
    <p:sldLayoutId id="2147485753" r:id="rId2"/>
    <p:sldLayoutId id="2147485754" r:id="rId3"/>
    <p:sldLayoutId id="2147485755" r:id="rId4"/>
    <p:sldLayoutId id="2147485756" r:id="rId5"/>
    <p:sldLayoutId id="2147485757" r:id="rId6"/>
    <p:sldLayoutId id="2147485758" r:id="rId7"/>
    <p:sldLayoutId id="2147485759" r:id="rId8"/>
    <p:sldLayoutId id="2147485760" r:id="rId9"/>
    <p:sldLayoutId id="2147485761" r:id="rId10"/>
    <p:sldLayoutId id="2147485762" r:id="rId11"/>
    <p:sldLayoutId id="2147485763" r:id="rId12"/>
  </p:sldLayoutIdLst>
  <p:txStyles>
    <p:titleStyle>
      <a:lvl1pPr algn="r" rtl="0" eaLnBrk="0" fontAlgn="base" hangingPunct="0">
        <a:spcBef>
          <a:spcPct val="0"/>
        </a:spcBef>
        <a:spcAft>
          <a:spcPct val="0"/>
        </a:spcAft>
        <a:defRPr sz="4400" i="1">
          <a:solidFill>
            <a:schemeClr val="tx2"/>
          </a:solidFill>
          <a:latin typeface="Arial"/>
          <a:ea typeface="ＭＳ Ｐゴシック" charset="0"/>
          <a:cs typeface="Arial"/>
        </a:defRPr>
      </a:lvl1pPr>
      <a:lvl2pPr algn="r" rtl="0" eaLnBrk="0" fontAlgn="base" hangingPunct="0">
        <a:spcBef>
          <a:spcPct val="0"/>
        </a:spcBef>
        <a:spcAft>
          <a:spcPct val="0"/>
        </a:spcAft>
        <a:defRPr sz="4400" i="1">
          <a:solidFill>
            <a:schemeClr val="tx2"/>
          </a:solidFill>
          <a:latin typeface="Arial" charset="0"/>
          <a:ea typeface="ＭＳ Ｐゴシック" charset="0"/>
          <a:cs typeface="Arial" pitchFamily="34" charset="0"/>
        </a:defRPr>
      </a:lvl2pPr>
      <a:lvl3pPr algn="r" rtl="0" eaLnBrk="0" fontAlgn="base" hangingPunct="0">
        <a:spcBef>
          <a:spcPct val="0"/>
        </a:spcBef>
        <a:spcAft>
          <a:spcPct val="0"/>
        </a:spcAft>
        <a:defRPr sz="4400" i="1">
          <a:solidFill>
            <a:schemeClr val="tx2"/>
          </a:solidFill>
          <a:latin typeface="Arial" charset="0"/>
          <a:ea typeface="ＭＳ Ｐゴシック" charset="0"/>
          <a:cs typeface="Arial" pitchFamily="34" charset="0"/>
        </a:defRPr>
      </a:lvl3pPr>
      <a:lvl4pPr algn="r" rtl="0" eaLnBrk="0" fontAlgn="base" hangingPunct="0">
        <a:spcBef>
          <a:spcPct val="0"/>
        </a:spcBef>
        <a:spcAft>
          <a:spcPct val="0"/>
        </a:spcAft>
        <a:defRPr sz="4400" i="1">
          <a:solidFill>
            <a:schemeClr val="tx2"/>
          </a:solidFill>
          <a:latin typeface="Arial" charset="0"/>
          <a:ea typeface="ＭＳ Ｐゴシック" charset="0"/>
          <a:cs typeface="Arial" pitchFamily="34" charset="0"/>
        </a:defRPr>
      </a:lvl4pPr>
      <a:lvl5pPr algn="r" rtl="0" eaLnBrk="0" fontAlgn="base" hangingPunct="0">
        <a:spcBef>
          <a:spcPct val="0"/>
        </a:spcBef>
        <a:spcAft>
          <a:spcPct val="0"/>
        </a:spcAft>
        <a:defRPr sz="4400" i="1">
          <a:solidFill>
            <a:schemeClr val="tx2"/>
          </a:solidFill>
          <a:latin typeface="Arial" charset="0"/>
          <a:ea typeface="ＭＳ Ｐゴシック" charset="0"/>
          <a:cs typeface="Arial" pitchFamily="34" charset="0"/>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lr>
          <a:schemeClr val="tx2"/>
        </a:buClr>
        <a:buChar char="–"/>
        <a:defRPr sz="2800">
          <a:solidFill>
            <a:schemeClr val="tx1"/>
          </a:solidFill>
          <a:latin typeface="Arial"/>
          <a:ea typeface="Geneva" charset="-128"/>
          <a:cs typeface="Arial"/>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450" name="Group 2"/>
          <p:cNvGrpSpPr>
            <a:grpSpLocks/>
          </p:cNvGrpSpPr>
          <p:nvPr/>
        </p:nvGrpSpPr>
        <p:grpSpPr bwMode="auto">
          <a:xfrm>
            <a:off x="457200" y="992188"/>
            <a:ext cx="8153400" cy="1600200"/>
            <a:chOff x="288" y="625"/>
            <a:chExt cx="5136" cy="1008"/>
          </a:xfrm>
        </p:grpSpPr>
        <p:sp>
          <p:nvSpPr>
            <p:cNvPr id="1044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1044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1044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1044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a:solidFill>
                  <a:srgbClr val="FFFFCC"/>
                </a:solidFill>
                <a:latin typeface="Times New Roman" pitchFamily="18" charset="0"/>
              </a:endParaRPr>
            </a:p>
          </p:txBody>
        </p:sp>
      </p:grpSp>
      <p:sp>
        <p:nvSpPr>
          <p:cNvPr id="1044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44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defTabSz="457200"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defTabSz="457200"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defTabSz="457200" eaLnBrk="1" hangingPunct="1">
              <a:defRPr sz="1400">
                <a:solidFill>
                  <a:srgbClr val="FFFFCC"/>
                </a:solidFill>
              </a:defRPr>
            </a:lvl1pPr>
          </a:lstStyle>
          <a:p>
            <a:pPr>
              <a:defRPr/>
            </a:pPr>
            <a:fld id="{140A3657-3935-6546-937F-13395A887528}"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847942126"/>
      </p:ext>
    </p:extLst>
  </p:cSld>
  <p:clrMap bg1="dk2" tx1="lt1" bg2="dk1" tx2="lt2" accent1="accent1" accent2="accent2" accent3="accent3" accent4="accent4" accent5="accent5" accent6="accent6" hlink="hlink" folHlink="folHlink"/>
  <p:sldLayoutIdLst>
    <p:sldLayoutId id="2147485765"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a:solidFill>
                <a:srgbClr val="000000"/>
              </a:solidFill>
              <a:latin typeface="Times New Roman" pitchFamily="18" charset="0"/>
              <a:ea typeface="MS Gothic" pitchFamily="49" charset="-128"/>
              <a:cs typeface="MS Gothic"/>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a:spcBef>
                <a:spcPts val="500"/>
              </a:spcBef>
              <a:buClr>
                <a:srgbClr val="FFFFFF"/>
              </a:buClr>
              <a:buFont typeface="Arial" charset="0"/>
              <a:buNone/>
              <a:defRPr/>
            </a:pPr>
            <a:r>
              <a:rPr lang="en-GB" sz="800" b="1">
                <a:solidFill>
                  <a:srgbClr val="FFFFFF"/>
                </a:solidFill>
                <a:ea typeface="MS Gothic" charset="0"/>
                <a:cs typeface="MS Gothic" charset="0"/>
              </a:rPr>
              <a:t>© </a:t>
            </a:r>
            <a:r>
              <a:rPr lang="en-GB" sz="900" b="1">
                <a:solidFill>
                  <a:srgbClr val="FFFFFF"/>
                </a:solidFill>
                <a:ea typeface="MS Gothic" charset="0"/>
                <a:cs typeface="MS Gothic" charset="0"/>
              </a:rPr>
              <a:t>2006</a:t>
            </a:r>
            <a:r>
              <a:rPr lang="en-GB" sz="800" b="1">
                <a:solidFill>
                  <a:srgbClr val="FFFFFF"/>
                </a:solidFill>
                <a:ea typeface="MS Gothic" charset="0"/>
                <a:cs typeface="MS Gothic" charset="0"/>
              </a:rPr>
              <a:t> TBBMI</a:t>
            </a:r>
          </a:p>
        </p:txBody>
      </p:sp>
      <p:sp>
        <p:nvSpPr>
          <p:cNvPr id="106500"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66" tIns="41998" rIns="80766" bIns="41998" anchor="ctr">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1pPr>
            <a:lvl2pPr marL="742950" indent="-28575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2pPr>
            <a:lvl3pPr marL="11430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3pPr>
            <a:lvl4pPr marL="16002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4pPr>
            <a:lvl5pPr marL="20574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9pPr>
          </a:lstStyle>
          <a:p>
            <a:pPr algn="ctr">
              <a:buClr>
                <a:srgbClr val="FFFFFF"/>
              </a:buClr>
              <a:buFont typeface="Comic Sans MS" pitchFamily="66" charset="0"/>
              <a:buNone/>
              <a:defRPr/>
            </a:pPr>
            <a:r>
              <a:rPr lang="en-GB" altLang="en-US" sz="900" b="1">
                <a:solidFill>
                  <a:srgbClr val="FFFFFF"/>
                </a:solidFill>
                <a:latin typeface="Comic Sans MS" pitchFamily="66" charset="0"/>
                <a:ea typeface="MS Gothic" pitchFamily="49" charset="-128"/>
                <a:cs typeface="MS Gothic"/>
              </a:rPr>
              <a:t>9.65.08.</a:t>
            </a:r>
          </a:p>
        </p:txBody>
      </p:sp>
      <p:sp>
        <p:nvSpPr>
          <p:cNvPr id="106501"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104" tIns="45552" rIns="91104" bIns="45552">
            <a:spAutoFit/>
          </a:bodyPr>
          <a:lstStyle>
            <a:lvl1pPr>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1pPr>
            <a:lvl2pPr marL="742950" indent="-28575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2pPr>
            <a:lvl3pPr marL="11430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3pPr>
            <a:lvl4pPr marL="16002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4pPr>
            <a:lvl5pPr marL="2057400" indent="-22860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pitchFamily="34" charset="0"/>
                <a:ea typeface="ＭＳ Ｐゴシック" pitchFamily="34" charset="-128"/>
              </a:defRPr>
            </a:lvl9pPr>
          </a:lstStyle>
          <a:p>
            <a:pPr>
              <a:lnSpc>
                <a:spcPct val="125000"/>
              </a:lnSpc>
              <a:spcBef>
                <a:spcPts val="1350"/>
              </a:spcBef>
              <a:buClr>
                <a:srgbClr val="FFFF00"/>
              </a:buClr>
              <a:buFont typeface="Helvetica" charset="0"/>
              <a:buNone/>
              <a:defRPr/>
            </a:pPr>
            <a:r>
              <a:rPr lang="en-GB" altLang="en-US" b="1">
                <a:solidFill>
                  <a:srgbClr val="FFFF00"/>
                </a:solidFill>
                <a:latin typeface="Helvetica" charset="0"/>
                <a:ea typeface="MS Gothic" pitchFamily="49" charset="-128"/>
                <a:cs typeface="MS Gothic"/>
              </a:rPr>
              <a:t>The  New Testament          Comes Together</a:t>
            </a:r>
          </a:p>
        </p:txBody>
      </p:sp>
    </p:spTree>
    <p:extLst>
      <p:ext uri="{BB962C8B-B14F-4D97-AF65-F5344CB8AC3E}">
        <p14:creationId xmlns:p14="http://schemas.microsoft.com/office/powerpoint/2010/main" val="646558876"/>
      </p:ext>
    </p:extLst>
  </p:cSld>
  <p:clrMap bg1="lt1" tx1="dk1" bg2="lt2" tx2="dk2" accent1="accent1" accent2="accent2" accent3="accent3" accent4="accent4" accent5="accent5" accent6="accent6" hlink="hlink" folHlink="folHlink"/>
  <p:sldLayoutIdLst>
    <p:sldLayoutId id="2147485767"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546"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8549"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45720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45720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457200">
              <a:defRPr sz="1400">
                <a:solidFill>
                  <a:srgbClr val="212164"/>
                </a:solidFill>
              </a:defRPr>
            </a:lvl1pPr>
          </a:lstStyle>
          <a:p>
            <a:pPr eaLnBrk="0" hangingPunct="0">
              <a:defRPr/>
            </a:pPr>
            <a:fld id="{A32D30BA-FB4F-834F-9A28-17DBECC5E6A4}" type="slidenum">
              <a:rPr lang="en-US">
                <a:latin typeface="Arial" charset="0"/>
              </a:rPr>
              <a:pPr eaLnBrk="0" hangingPunct="0">
                <a:defRPr/>
              </a:pPr>
              <a:t>‹#›</a:t>
            </a:fld>
            <a:endParaRPr lang="en-US">
              <a:latin typeface="Arial" charset="0"/>
            </a:endParaRPr>
          </a:p>
        </p:txBody>
      </p:sp>
    </p:spTree>
    <p:extLst>
      <p:ext uri="{BB962C8B-B14F-4D97-AF65-F5344CB8AC3E}">
        <p14:creationId xmlns:p14="http://schemas.microsoft.com/office/powerpoint/2010/main" val="2190201787"/>
      </p:ext>
    </p:extLst>
  </p:cSld>
  <p:clrMap bg1="lt1" tx1="dk1" bg2="lt2" tx2="dk2" accent1="accent1" accent2="accent2" accent3="accent3" accent4="accent4" accent5="accent5" accent6="accent6" hlink="hlink" folHlink="folHlink"/>
  <p:sldLayoutIdLst>
    <p:sldLayoutId id="2147485769"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kumimoji="1" lang="en-US" altLang="en-US">
              <a:solidFill>
                <a:srgbClr val="000000"/>
              </a:solidFill>
            </a:endParaRPr>
          </a:p>
        </p:txBody>
      </p:sp>
      <p:sp>
        <p:nvSpPr>
          <p:cNvPr id="11059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kumimoji="1" lang="en-US" altLang="en-US">
              <a:solidFill>
                <a:srgbClr val="000000"/>
              </a:solidFill>
            </a:endParaRPr>
          </a:p>
        </p:txBody>
      </p:sp>
      <p:sp>
        <p:nvSpPr>
          <p:cNvPr id="110596"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kumimoji="1" lang="en-US" altLang="en-US">
              <a:solidFill>
                <a:srgbClr val="000000"/>
              </a:solidFill>
            </a:endParaRPr>
          </a:p>
        </p:txBody>
      </p:sp>
      <p:sp>
        <p:nvSpPr>
          <p:cNvPr id="11059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kumimoji="1" lang="en-US" altLang="en-US">
              <a:solidFill>
                <a:srgbClr val="000000"/>
              </a:solidFill>
            </a:endParaRPr>
          </a:p>
        </p:txBody>
      </p:sp>
      <p:sp>
        <p:nvSpPr>
          <p:cNvPr id="11059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kumimoji="1" lang="en-US" altLang="en-US">
              <a:solidFill>
                <a:srgbClr val="000000"/>
              </a:solidFill>
            </a:endParaRPr>
          </a:p>
        </p:txBody>
      </p:sp>
      <p:sp>
        <p:nvSpPr>
          <p:cNvPr id="110599"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kumimoji="1" lang="en-US" altLang="en-US">
              <a:solidFill>
                <a:srgbClr val="000000"/>
              </a:solidFill>
            </a:endParaRPr>
          </a:p>
        </p:txBody>
      </p:sp>
      <p:sp>
        <p:nvSpPr>
          <p:cNvPr id="110600" name="Rectangle 1032"/>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kumimoji="1" lang="en-US" altLang="en-US">
              <a:solidFill>
                <a:srgbClr val="000000"/>
              </a:solidFill>
            </a:endParaRPr>
          </a:p>
        </p:txBody>
      </p:sp>
      <p:sp>
        <p:nvSpPr>
          <p:cNvPr id="110601"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0602"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457200"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457200"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457200" eaLnBrk="1" hangingPunct="1">
              <a:defRPr sz="1400">
                <a:solidFill>
                  <a:srgbClr val="000000"/>
                </a:solidFill>
              </a:defRPr>
            </a:lvl1pPr>
          </a:lstStyle>
          <a:p>
            <a:pPr>
              <a:defRPr/>
            </a:pPr>
            <a:fld id="{A3FF29AD-F296-BB4B-AD72-032260B2C514}"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1895686635"/>
      </p:ext>
    </p:extLst>
  </p:cSld>
  <p:clrMap bg1="lt1" tx1="dk1" bg2="lt2" tx2="dk2" accent1="accent1" accent2="accent2" accent3="accent3" accent4="accent4" accent5="accent5" accent6="accent6" hlink="hlink" folHlink="folHlink"/>
  <p:sldLayoutIdLst>
    <p:sldLayoutId id="2147485771"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99"/>
            </a:gs>
            <a:gs pos="50000">
              <a:schemeClr val="bg1"/>
            </a:gs>
            <a:gs pos="100000">
              <a:srgbClr val="FFCC99"/>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3200400" cy="6858000"/>
            <a:chOff x="0" y="0"/>
            <a:chExt cx="2016" cy="4320"/>
          </a:xfrm>
        </p:grpSpPr>
        <p:sp>
          <p:nvSpPr>
            <p:cNvPr id="39939"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3366"/>
                </a:solidFill>
              </a:endParaRPr>
            </a:p>
          </p:txBody>
        </p:sp>
        <p:sp>
          <p:nvSpPr>
            <p:cNvPr id="39940"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3366"/>
                </a:solidFill>
              </a:endParaRPr>
            </a:p>
          </p:txBody>
        </p:sp>
      </p:grpSp>
      <p:sp>
        <p:nvSpPr>
          <p:cNvPr id="39941"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kumimoji="1" lang="en-US">
              <a:solidFill>
                <a:srgbClr val="003366"/>
              </a:solidFill>
            </a:endParaRPr>
          </a:p>
        </p:txBody>
      </p:sp>
      <p:sp>
        <p:nvSpPr>
          <p:cNvPr id="39942"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9943"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r">
              <a:defRPr sz="1400">
                <a:solidFill>
                  <a:srgbClr val="003366"/>
                </a:solidFill>
                <a:latin typeface="Arial"/>
                <a:cs typeface="+mn-cs"/>
              </a:defRPr>
            </a:lvl1pPr>
          </a:lstStyle>
          <a:p>
            <a:pPr>
              <a:defRPr/>
            </a:pPr>
            <a:endParaRPr lang="en-US"/>
          </a:p>
        </p:txBody>
      </p:sp>
      <p:sp>
        <p:nvSpPr>
          <p:cNvPr id="39945"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ctr">
              <a:defRPr sz="1400">
                <a:solidFill>
                  <a:srgbClr val="003366"/>
                </a:solidFill>
                <a:latin typeface="Arial"/>
                <a:cs typeface="+mn-cs"/>
              </a:defRPr>
            </a:lvl1pPr>
          </a:lstStyle>
          <a:p>
            <a:pPr>
              <a:defRPr/>
            </a:pPr>
            <a:endParaRPr lang="en-US"/>
          </a:p>
        </p:txBody>
      </p:sp>
      <p:sp>
        <p:nvSpPr>
          <p:cNvPr id="39946"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1" compatLnSpc="1">
            <a:prstTxWarp prst="textNoShape">
              <a:avLst/>
            </a:prstTxWarp>
            <a:spAutoFit/>
          </a:bodyPr>
          <a:lstStyle>
            <a:lvl1pPr>
              <a:defRPr sz="2600" b="1">
                <a:solidFill>
                  <a:srgbClr val="FFFFFF"/>
                </a:solidFill>
                <a:latin typeface="Arial"/>
                <a:cs typeface="+mn-cs"/>
              </a:defRPr>
            </a:lvl1pPr>
          </a:lstStyle>
          <a:p>
            <a:pPr>
              <a:defRPr/>
            </a:pPr>
            <a:fld id="{354A62AF-C3F6-1443-895F-53C3D4245B5F}" type="slidenum">
              <a:rPr lang="en-US"/>
              <a:pPr>
                <a:defRPr/>
              </a:pPr>
              <a:t>‹#›</a:t>
            </a:fld>
            <a:endParaRPr lang="en-US"/>
          </a:p>
        </p:txBody>
      </p:sp>
      <p:grpSp>
        <p:nvGrpSpPr>
          <p:cNvPr id="14345" name="Group 11"/>
          <p:cNvGrpSpPr>
            <a:grpSpLocks/>
          </p:cNvGrpSpPr>
          <p:nvPr/>
        </p:nvGrpSpPr>
        <p:grpSpPr bwMode="auto">
          <a:xfrm>
            <a:off x="228600" y="1981200"/>
            <a:ext cx="7391400" cy="319088"/>
            <a:chOff x="144" y="1248"/>
            <a:chExt cx="4656" cy="201"/>
          </a:xfrm>
        </p:grpSpPr>
        <p:sp>
          <p:nvSpPr>
            <p:cNvPr id="39948"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3366"/>
                </a:solidFill>
              </a:endParaRPr>
            </a:p>
          </p:txBody>
        </p:sp>
        <p:sp>
          <p:nvSpPr>
            <p:cNvPr id="39949"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3366"/>
                </a:solidFill>
              </a:endParaRPr>
            </a:p>
          </p:txBody>
        </p:sp>
      </p:grpSp>
    </p:spTree>
    <p:extLst>
      <p:ext uri="{BB962C8B-B14F-4D97-AF65-F5344CB8AC3E}">
        <p14:creationId xmlns:p14="http://schemas.microsoft.com/office/powerpoint/2010/main" val="551242139"/>
      </p:ext>
    </p:extLst>
  </p:cSld>
  <p:clrMap bg1="lt1" tx1="dk1" bg2="lt2" tx2="dk2" accent1="accent1" accent2="accent2" accent3="accent3" accent4="accent4" accent5="accent5" accent6="accent6" hlink="hlink" folHlink="folHlink"/>
  <p:sldLayoutIdLst>
    <p:sldLayoutId id="2147485773" r:id="rId1"/>
    <p:sldLayoutId id="2147485774" r:id="rId2"/>
    <p:sldLayoutId id="2147485775" r:id="rId3"/>
    <p:sldLayoutId id="2147485776" r:id="rId4"/>
    <p:sldLayoutId id="2147485777" r:id="rId5"/>
    <p:sldLayoutId id="2147485778" r:id="rId6"/>
    <p:sldLayoutId id="2147485779" r:id="rId7"/>
    <p:sldLayoutId id="2147485780" r:id="rId8"/>
    <p:sldLayoutId id="2147485781" r:id="rId9"/>
    <p:sldLayoutId id="2147485782" r:id="rId10"/>
    <p:sldLayoutId id="214748578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ＭＳ Ｐゴシック" charset="0"/>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ea typeface="ＭＳ Ｐゴシック" charset="0"/>
        </a:defRPr>
      </a:lvl6pPr>
      <a:lvl7pPr marL="914400" algn="l" rtl="0" fontAlgn="base">
        <a:lnSpc>
          <a:spcPct val="90000"/>
        </a:lnSpc>
        <a:spcBef>
          <a:spcPct val="0"/>
        </a:spcBef>
        <a:spcAft>
          <a:spcPct val="0"/>
        </a:spcAft>
        <a:defRPr sz="3600" b="1">
          <a:solidFill>
            <a:schemeClr val="tx2"/>
          </a:solidFill>
          <a:latin typeface="Arial" charset="0"/>
          <a:ea typeface="ＭＳ Ｐゴシック" charset="0"/>
        </a:defRPr>
      </a:lvl7pPr>
      <a:lvl8pPr marL="1371600" algn="l" rtl="0" fontAlgn="base">
        <a:lnSpc>
          <a:spcPct val="90000"/>
        </a:lnSpc>
        <a:spcBef>
          <a:spcPct val="0"/>
        </a:spcBef>
        <a:spcAft>
          <a:spcPct val="0"/>
        </a:spcAft>
        <a:defRPr sz="3600" b="1">
          <a:solidFill>
            <a:schemeClr val="tx2"/>
          </a:solidFill>
          <a:latin typeface="Arial" charset="0"/>
          <a:ea typeface="ＭＳ Ｐゴシック" charset="0"/>
        </a:defRPr>
      </a:lvl8pPr>
      <a:lvl9pPr marL="1828800" algn="l" rtl="0" fontAlgn="base">
        <a:lnSpc>
          <a:spcPct val="90000"/>
        </a:lnSpc>
        <a:spcBef>
          <a:spcPct val="0"/>
        </a:spcBef>
        <a:spcAft>
          <a:spcPct val="0"/>
        </a:spcAft>
        <a:defRPr sz="3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mn-ea"/>
        </a:defRPr>
      </a:lvl5pPr>
      <a:lvl6pPr marL="25146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49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32780"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2781"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2782"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771"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BF9BDFD1-8423-2841-BA88-FB982C70A908}" type="slidenum">
              <a:rPr lang="en-US"/>
              <a:pPr>
                <a:defRPr/>
              </a:pPr>
              <a:t>‹#›</a:t>
            </a:fld>
            <a:endParaRPr lang="en-US"/>
          </a:p>
        </p:txBody>
      </p:sp>
    </p:spTree>
    <p:extLst>
      <p:ext uri="{BB962C8B-B14F-4D97-AF65-F5344CB8AC3E}">
        <p14:creationId xmlns:p14="http://schemas.microsoft.com/office/powerpoint/2010/main" val="3288845005"/>
      </p:ext>
    </p:extLst>
  </p:cSld>
  <p:clrMap bg1="dk2" tx1="lt1" bg2="dk1" tx2="lt2" accent1="accent1" accent2="accent2" accent3="accent3" accent4="accent4" accent5="accent5" accent6="accent6" hlink="hlink" folHlink="folHlink"/>
  <p:sldLayoutIdLst>
    <p:sldLayoutId id="2147485785" r:id="rId1"/>
    <p:sldLayoutId id="2147485786" r:id="rId2"/>
    <p:sldLayoutId id="2147485787"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0" scaled="1"/>
        </a:gra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1588"/>
            <a:ext cx="9126538" cy="6838950"/>
            <a:chOff x="0" y="1"/>
            <a:chExt cx="5749" cy="4308"/>
          </a:xfrm>
        </p:grpSpPr>
        <p:sp>
          <p:nvSpPr>
            <p:cNvPr id="1032" name="Freeform 2"/>
            <p:cNvSpPr>
              <a:spLocks noChangeArrowheads="1"/>
            </p:cNvSpPr>
            <p:nvPr/>
          </p:nvSpPr>
          <p:spPr bwMode="auto">
            <a:xfrm>
              <a:off x="3394" y="999"/>
              <a:ext cx="2355" cy="3310"/>
            </a:xfrm>
            <a:custGeom>
              <a:avLst/>
              <a:gdLst>
                <a:gd name="T0" fmla="*/ 1893 w 2359"/>
                <a:gd name="T1" fmla="*/ 3296 h 3314"/>
                <a:gd name="T2" fmla="*/ 2342 w 2359"/>
                <a:gd name="T3" fmla="*/ 3297 h 3314"/>
                <a:gd name="T4" fmla="*/ 2342 w 2359"/>
                <a:gd name="T5" fmla="*/ 1429 h 3314"/>
                <a:gd name="T6" fmla="*/ 0 w 2359"/>
                <a:gd name="T7" fmla="*/ 0 h 3314"/>
                <a:gd name="T8" fmla="*/ 201 w 2359"/>
                <a:gd name="T9" fmla="*/ 150 h 3314"/>
                <a:gd name="T10" fmla="*/ 362 w 2359"/>
                <a:gd name="T11" fmla="*/ 279 h 3314"/>
                <a:gd name="T12" fmla="*/ 548 w 2359"/>
                <a:gd name="T13" fmla="*/ 437 h 3314"/>
                <a:gd name="T14" fmla="*/ 728 w 2359"/>
                <a:gd name="T15" fmla="*/ 608 h 3314"/>
                <a:gd name="T16" fmla="*/ 988 w 2359"/>
                <a:gd name="T17" fmla="*/ 899 h 3314"/>
                <a:gd name="T18" fmla="*/ 1222 w 2359"/>
                <a:gd name="T19" fmla="*/ 1208 h 3314"/>
                <a:gd name="T20" fmla="*/ 1392 w 2359"/>
                <a:gd name="T21" fmla="*/ 1474 h 3314"/>
                <a:gd name="T22" fmla="*/ 1536 w 2359"/>
                <a:gd name="T23" fmla="*/ 1753 h 3314"/>
                <a:gd name="T24" fmla="*/ 1653 w 2359"/>
                <a:gd name="T25" fmla="*/ 2032 h 3314"/>
                <a:gd name="T26" fmla="*/ 1739 w 2359"/>
                <a:gd name="T27" fmla="*/ 2283 h 3314"/>
                <a:gd name="T28" fmla="*/ 1797 w 2359"/>
                <a:gd name="T29" fmla="*/ 2499 h 3314"/>
                <a:gd name="T30" fmla="*/ 1851 w 2359"/>
                <a:gd name="T31" fmla="*/ 2766 h 3314"/>
                <a:gd name="T32" fmla="*/ 1878 w 2359"/>
                <a:gd name="T33" fmla="*/ 2996 h 3314"/>
                <a:gd name="T34" fmla="*/ 1893 w 2359"/>
                <a:gd name="T35" fmla="*/ 3296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charset="0"/>
                <a:buNone/>
              </a:pPr>
              <a:endParaRPr lang="en-US" sz="2600">
                <a:solidFill>
                  <a:srgbClr val="FFFFFF"/>
                </a:solidFill>
              </a:endParaRPr>
            </a:p>
          </p:txBody>
        </p:sp>
        <p:sp>
          <p:nvSpPr>
            <p:cNvPr id="1033" name="Freeform 3"/>
            <p:cNvSpPr>
              <a:spLocks noChangeArrowheads="1"/>
            </p:cNvSpPr>
            <p:nvPr/>
          </p:nvSpPr>
          <p:spPr bwMode="auto">
            <a:xfrm>
              <a:off x="0" y="1"/>
              <a:ext cx="5294" cy="4308"/>
            </a:xfrm>
            <a:custGeom>
              <a:avLst/>
              <a:gdLst>
                <a:gd name="T0" fmla="*/ 0 w 21600"/>
                <a:gd name="T1" fmla="*/ 0 h 21600"/>
                <a:gd name="T2" fmla="*/ 19 w 21600"/>
                <a:gd name="T3" fmla="*/ 7 h 21600"/>
                <a:gd name="T4" fmla="*/ 0 w 21600"/>
                <a:gd name="T5" fmla="*/ 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600">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charset="0"/>
                <a:buNone/>
              </a:pPr>
              <a:endParaRPr lang="en-US" sz="2600">
                <a:solidFill>
                  <a:srgbClr val="FFFFFF"/>
                </a:solidFill>
              </a:endParaRPr>
            </a:p>
          </p:txBody>
        </p:sp>
      </p:grpSp>
      <p:sp>
        <p:nvSpPr>
          <p:cNvPr id="1027" name="Rectangle 4"/>
          <p:cNvSpPr>
            <a:spLocks noGrp="1" noChangeArrowheads="1"/>
          </p:cNvSpPr>
          <p:nvPr>
            <p:ph type="title"/>
          </p:nvPr>
        </p:nvSpPr>
        <p:spPr bwMode="auto">
          <a:xfrm>
            <a:off x="685800" y="465138"/>
            <a:ext cx="776605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8" name="Text Box 5"/>
          <p:cNvSpPr txBox="1">
            <a:spLocks noChangeArrowheads="1"/>
          </p:cNvSpPr>
          <p:nvPr/>
        </p:nvSpPr>
        <p:spPr bwMode="auto">
          <a:xfrm>
            <a:off x="685800" y="6232525"/>
            <a:ext cx="1905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600">
              <a:solidFill>
                <a:srgbClr val="FFFFFF"/>
              </a:solidFill>
            </a:endParaRPr>
          </a:p>
        </p:txBody>
      </p:sp>
      <p:sp>
        <p:nvSpPr>
          <p:cNvPr id="1029" name="Text Box 6"/>
          <p:cNvSpPr txBox="1">
            <a:spLocks noChangeArrowheads="1"/>
          </p:cNvSpPr>
          <p:nvPr/>
        </p:nvSpPr>
        <p:spPr bwMode="auto">
          <a:xfrm>
            <a:off x="3124200" y="6232525"/>
            <a:ext cx="2895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600">
              <a:solidFill>
                <a:srgbClr val="FFFFFF"/>
              </a:solidFill>
            </a:endParaRPr>
          </a:p>
        </p:txBody>
      </p:sp>
      <p:sp>
        <p:nvSpPr>
          <p:cNvPr id="1031" name="Rectangle 7"/>
          <p:cNvSpPr>
            <a:spLocks noGrp="1" noChangeArrowheads="1"/>
          </p:cNvSpPr>
          <p:nvPr>
            <p:ph type="sldNum"/>
          </p:nvPr>
        </p:nvSpPr>
        <p:spPr bwMode="auto">
          <a:xfrm>
            <a:off x="6553200" y="6232525"/>
            <a:ext cx="189865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pPr defTabSz="457200">
              <a:buSzPct val="100000"/>
              <a:defRPr/>
            </a:pPr>
            <a:fld id="{A2C52E68-7822-0F42-A38B-0DCEAF2D1A1A}" type="slidenum">
              <a:rPr lang="en-US" sz="2600"/>
              <a:pPr defTabSz="457200">
                <a:buSzPct val="100000"/>
                <a:defRPr/>
              </a:pPr>
              <a:t>‹#›</a:t>
            </a:fld>
            <a:endParaRPr lang="en-US" sz="2600"/>
          </a:p>
        </p:txBody>
      </p:sp>
      <p:sp>
        <p:nvSpPr>
          <p:cNvPr id="2" name="Rectangle 8"/>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3115004396"/>
      </p:ext>
    </p:extLst>
  </p:cSld>
  <p:clrMap bg1="lt1" tx1="dk1" bg2="lt2" tx2="dk2" accent1="accent1" accent2="accent2" accent3="accent3" accent4="accent4" accent5="accent5" accent6="accent6" hlink="hlink" folHlink="folHlink"/>
  <p:sldLayoutIdLst>
    <p:sldLayoutId id="2147485789" r:id="rId1"/>
    <p:sldLayoutId id="2147485790" r:id="rId2"/>
    <p:sldLayoutId id="2147485791" r:id="rId3"/>
    <p:sldLayoutId id="2147485792" r:id="rId4"/>
    <p:sldLayoutId id="2147485793" r:id="rId5"/>
    <p:sldLayoutId id="2147485794" r:id="rId6"/>
    <p:sldLayoutId id="2147485795" r:id="rId7"/>
    <p:sldLayoutId id="2147485796" r:id="rId8"/>
    <p:sldLayoutId id="2147485797" r:id="rId9"/>
    <p:sldLayoutId id="2147485798" r:id="rId10"/>
    <p:sldLayoutId id="214748579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mj-lt"/>
          <a:ea typeface="+mj-ea"/>
          <a:cs typeface="ＭＳ Ｐゴシック" charset="0"/>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Arial" charset="0"/>
          <a:ea typeface="ＭＳ Ｐゴシック" pitchFamily="32" charset="-128"/>
          <a:cs typeface="ＭＳ Ｐゴシック"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Arial" charset="0"/>
          <a:ea typeface="ＭＳ Ｐゴシック" pitchFamily="32" charset="-128"/>
          <a:cs typeface="ＭＳ Ｐゴシック"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Arial" charset="0"/>
          <a:ea typeface="ＭＳ Ｐゴシック" pitchFamily="32" charset="-128"/>
          <a:cs typeface="ＭＳ Ｐゴシック"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Arial" charset="0"/>
          <a:ea typeface="ＭＳ Ｐゴシック" pitchFamily="32" charset="-128"/>
          <a:cs typeface="ＭＳ Ｐゴシック"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ＭＳ Ｐゴシック"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ＭＳ Ｐゴシック"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ＭＳ Ｐゴシック"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ＭＳ Ｐゴシック" pitchFamily="32"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FFFFFF"/>
          </a:solidFill>
          <a:latin typeface="+mn-lt"/>
          <a:ea typeface="+mn-ea"/>
          <a:cs typeface="ＭＳ Ｐゴシック" charset="0"/>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FFFFFF"/>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FFFFFF"/>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32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1" name="Rectangle 2"/>
          <p:cNvSpPr>
            <a:spLocks noGrp="1" noChangeArrowheads="1"/>
          </p:cNvSpPr>
          <p:nvPr>
            <p:ph type="body" idx="1"/>
          </p:nvPr>
        </p:nvSpPr>
        <p:spPr bwMode="auto">
          <a:xfrm>
            <a:off x="457200" y="1600200"/>
            <a:ext cx="8223250"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600">
              <a:solidFill>
                <a:srgbClr val="FFFFFF"/>
              </a:solidFill>
            </a:endParaRPr>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600">
              <a:solidFill>
                <a:srgbClr val="FFFFFF"/>
              </a:solidFill>
            </a:endParaRPr>
          </a:p>
        </p:txBody>
      </p:sp>
      <p:sp>
        <p:nvSpPr>
          <p:cNvPr id="2" name="Rectangle 5"/>
          <p:cNvSpPr>
            <a:spLocks noGrp="1" noChangeArrowheads="1"/>
          </p:cNvSpPr>
          <p:nvPr>
            <p:ph type="sldNum"/>
          </p:nvPr>
        </p:nvSpPr>
        <p:spPr bwMode="auto">
          <a:xfrm>
            <a:off x="6553200" y="6245225"/>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a:solidFill>
                  <a:srgbClr val="FFFFFF"/>
                </a:solidFill>
                <a:latin typeface="Arial" charset="0"/>
                <a:cs typeface="Lucida Sans Unicode" charset="0"/>
              </a:defRPr>
            </a:lvl1pPr>
          </a:lstStyle>
          <a:p>
            <a:pPr defTabSz="457200">
              <a:buSzPct val="100000"/>
              <a:defRPr/>
            </a:pPr>
            <a:fld id="{ED341A52-30FA-CC42-949A-0D9D293F69BA}" type="slidenum">
              <a:rPr lang="en-US"/>
              <a:pPr defTabSz="457200">
                <a:buSzPct val="100000"/>
                <a:defRPr/>
              </a:pPr>
              <a:t>‹#›</a:t>
            </a:fld>
            <a:endParaRPr lang="en-US"/>
          </a:p>
        </p:txBody>
      </p:sp>
    </p:spTree>
    <p:extLst>
      <p:ext uri="{BB962C8B-B14F-4D97-AF65-F5344CB8AC3E}">
        <p14:creationId xmlns:p14="http://schemas.microsoft.com/office/powerpoint/2010/main" val="4253994038"/>
      </p:ext>
    </p:extLst>
  </p:cSld>
  <p:clrMap bg1="lt1" tx1="dk1" bg2="lt2" tx2="dk2" accent1="accent1" accent2="accent2" accent3="accent3" accent4="accent4" accent5="accent5" accent6="accent6" hlink="hlink" folHlink="folHlink"/>
  <p:sldLayoutIdLst>
    <p:sldLayoutId id="2147485801" r:id="rId1"/>
    <p:sldLayoutId id="2147485802" r:id="rId2"/>
    <p:sldLayoutId id="2147485803" r:id="rId3"/>
    <p:sldLayoutId id="2147485804" r:id="rId4"/>
    <p:sldLayoutId id="2147485805" r:id="rId5"/>
    <p:sldLayoutId id="2147485806" r:id="rId6"/>
    <p:sldLayoutId id="2147485807" r:id="rId7"/>
    <p:sldLayoutId id="2147485808" r:id="rId8"/>
    <p:sldLayoutId id="2147485809" r:id="rId9"/>
    <p:sldLayoutId id="2147485810" r:id="rId10"/>
    <p:sldLayoutId id="214748581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ＭＳ Ｐゴシック" charset="0"/>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pitchFamily="32" charset="-128"/>
          <a:cs typeface="ＭＳ Ｐゴシック"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pitchFamily="32" charset="-128"/>
          <a:cs typeface="ＭＳ Ｐゴシック"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pitchFamily="32" charset="-128"/>
          <a:cs typeface="ＭＳ Ｐゴシック"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pitchFamily="32" charset="-128"/>
          <a:cs typeface="ＭＳ Ｐゴシック"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32"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ＭＳ Ｐゴシック" charset="0"/>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0" scaled="1"/>
        </a:gradFill>
        <a:effectLst/>
      </p:bgPr>
    </p:bg>
    <p:spTree>
      <p:nvGrpSpPr>
        <p:cNvPr id="1" name=""/>
        <p:cNvGrpSpPr/>
        <p:nvPr/>
      </p:nvGrpSpPr>
      <p:grpSpPr>
        <a:xfrm>
          <a:off x="0" y="0"/>
          <a:ext cx="0" cy="0"/>
          <a:chOff x="0" y="0"/>
          <a:chExt cx="0" cy="0"/>
        </a:xfrm>
      </p:grpSpPr>
      <p:grpSp>
        <p:nvGrpSpPr>
          <p:cNvPr id="458754" name="Group 1"/>
          <p:cNvGrpSpPr>
            <a:grpSpLocks/>
          </p:cNvGrpSpPr>
          <p:nvPr/>
        </p:nvGrpSpPr>
        <p:grpSpPr bwMode="auto">
          <a:xfrm>
            <a:off x="-1035050" y="1552575"/>
            <a:ext cx="10172700" cy="5299075"/>
            <a:chOff x="-652" y="978"/>
            <a:chExt cx="6408" cy="3338"/>
          </a:xfrm>
        </p:grpSpPr>
        <p:sp>
          <p:nvSpPr>
            <p:cNvPr id="458760" name="Freeform 2"/>
            <p:cNvSpPr>
              <a:spLocks noChangeArrowheads="1"/>
            </p:cNvSpPr>
            <p:nvPr/>
          </p:nvSpPr>
          <p:spPr bwMode="auto">
            <a:xfrm>
              <a:off x="2061" y="1707"/>
              <a:ext cx="3695" cy="2609"/>
            </a:xfrm>
            <a:custGeom>
              <a:avLst/>
              <a:gdLst>
                <a:gd name="T0" fmla="*/ 1515 w 3699"/>
                <a:gd name="T1" fmla="*/ 2595 h 2613"/>
                <a:gd name="T2" fmla="*/ 3682 w 3699"/>
                <a:gd name="T3" fmla="*/ 2596 h 2613"/>
                <a:gd name="T4" fmla="*/ 3682 w 3699"/>
                <a:gd name="T5" fmla="*/ 2216 h 2613"/>
                <a:gd name="T6" fmla="*/ 0 w 3699"/>
                <a:gd name="T7" fmla="*/ 0 h 2613"/>
                <a:gd name="T8" fmla="*/ 160 w 3699"/>
                <a:gd name="T9" fmla="*/ 118 h 2613"/>
                <a:gd name="T10" fmla="*/ 292 w 3699"/>
                <a:gd name="T11" fmla="*/ 219 h 2613"/>
                <a:gd name="T12" fmla="*/ 441 w 3699"/>
                <a:gd name="T13" fmla="*/ 343 h 2613"/>
                <a:gd name="T14" fmla="*/ 581 w 3699"/>
                <a:gd name="T15" fmla="*/ 478 h 2613"/>
                <a:gd name="T16" fmla="*/ 792 w 3699"/>
                <a:gd name="T17" fmla="*/ 707 h 2613"/>
                <a:gd name="T18" fmla="*/ 979 w 3699"/>
                <a:gd name="T19" fmla="*/ 951 h 2613"/>
                <a:gd name="T20" fmla="*/ 1115 w 3699"/>
                <a:gd name="T21" fmla="*/ 1160 h 2613"/>
                <a:gd name="T22" fmla="*/ 1234 w 3699"/>
                <a:gd name="T23" fmla="*/ 1380 h 2613"/>
                <a:gd name="T24" fmla="*/ 1327 w 3699"/>
                <a:gd name="T25" fmla="*/ 1600 h 2613"/>
                <a:gd name="T26" fmla="*/ 1392 w 3699"/>
                <a:gd name="T27" fmla="*/ 1797 h 2613"/>
                <a:gd name="T28" fmla="*/ 1439 w 3699"/>
                <a:gd name="T29" fmla="*/ 1967 h 2613"/>
                <a:gd name="T30" fmla="*/ 1482 w 3699"/>
                <a:gd name="T31" fmla="*/ 2178 h 2613"/>
                <a:gd name="T32" fmla="*/ 1503 w 3699"/>
                <a:gd name="T33" fmla="*/ 2358 h 2613"/>
                <a:gd name="T34" fmla="*/ 1515 w 3699"/>
                <a:gd name="T35" fmla="*/ 2595 h 26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3366FF"/>
                </a:gs>
                <a:gs pos="100000">
                  <a:srgbClr val="182F76"/>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charset="0"/>
                <a:buNone/>
              </a:pPr>
              <a:endParaRPr lang="en-US" sz="2600">
                <a:solidFill>
                  <a:srgbClr val="FFFFFF"/>
                </a:solidFill>
              </a:endParaRPr>
            </a:p>
          </p:txBody>
        </p:sp>
        <p:sp>
          <p:nvSpPr>
            <p:cNvPr id="458761" name="Freeform 3"/>
            <p:cNvSpPr>
              <a:spLocks noChangeArrowheads="1"/>
            </p:cNvSpPr>
            <p:nvPr/>
          </p:nvSpPr>
          <p:spPr bwMode="auto">
            <a:xfrm>
              <a:off x="-652" y="978"/>
              <a:ext cx="4233" cy="3338"/>
            </a:xfrm>
            <a:custGeom>
              <a:avLst/>
              <a:gdLst>
                <a:gd name="T0" fmla="*/ 1 w 21600"/>
                <a:gd name="T1" fmla="*/ 0 h 21231"/>
                <a:gd name="T2" fmla="*/ 6 w 21600"/>
                <a:gd name="T3" fmla="*/ 2 h 21231"/>
                <a:gd name="T4" fmla="*/ 0 w 21600"/>
                <a:gd name="T5" fmla="*/ 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600">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charset="0"/>
                <a:buNone/>
              </a:pPr>
              <a:endParaRPr lang="en-US" sz="2600">
                <a:solidFill>
                  <a:srgbClr val="FFFFFF"/>
                </a:solidFill>
              </a:endParaRPr>
            </a:p>
          </p:txBody>
        </p:sp>
      </p:grpSp>
      <p:sp>
        <p:nvSpPr>
          <p:cNvPr id="41987" name="Rectangle 4"/>
          <p:cNvSpPr>
            <a:spLocks noGrp="1" noChangeArrowheads="1"/>
          </p:cNvSpPr>
          <p:nvPr>
            <p:ph type="title"/>
          </p:nvPr>
        </p:nvSpPr>
        <p:spPr bwMode="auto">
          <a:xfrm>
            <a:off x="685800" y="465138"/>
            <a:ext cx="776605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41988" name="Rectangle 5"/>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1989" name="Text Box 6"/>
          <p:cNvSpPr txBox="1">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600">
              <a:solidFill>
                <a:srgbClr val="FFFFFF"/>
              </a:solidFill>
            </a:endParaRPr>
          </a:p>
        </p:txBody>
      </p:sp>
      <p:sp>
        <p:nvSpPr>
          <p:cNvPr id="41990" name="Text Box 7"/>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600">
              <a:solidFill>
                <a:srgbClr val="FFFFFF"/>
              </a:solidFill>
            </a:endParaRPr>
          </a:p>
        </p:txBody>
      </p:sp>
      <p:sp>
        <p:nvSpPr>
          <p:cNvPr id="41992" name="Rectangle 8"/>
          <p:cNvSpPr>
            <a:spLocks noGrp="1" noChangeArrowheads="1"/>
          </p:cNvSpPr>
          <p:nvPr>
            <p:ph type="sldNum"/>
          </p:nvPr>
        </p:nvSpPr>
        <p:spPr bwMode="auto">
          <a:xfrm>
            <a:off x="6553200" y="6248400"/>
            <a:ext cx="18986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60" tIns="46080" rIns="92160" bIns="46080" numCol="1" anchor="ctr" anchorCtr="0" compatLnSpc="1">
            <a:prstTxWarp prst="textNoShape">
              <a:avLst/>
            </a:prstTxWarp>
          </a:bodyPr>
          <a:lstStyle>
            <a:lvl1pPr algn="r">
              <a:buClrTx/>
              <a:buSzPct val="45000"/>
              <a:buFontTx/>
              <a:buNone/>
              <a:tabLst>
                <a:tab pos="723900" algn="l"/>
                <a:tab pos="1447800" algn="l"/>
              </a:tabLst>
              <a:defRPr sz="1400">
                <a:solidFill>
                  <a:srgbClr val="FFFFFF"/>
                </a:solidFill>
                <a:cs typeface="Lucida Sans Unicode" charset="0"/>
              </a:defRPr>
            </a:lvl1pPr>
          </a:lstStyle>
          <a:p>
            <a:pPr defTabSz="457200">
              <a:defRPr/>
            </a:pPr>
            <a:fld id="{06C1B688-D678-9642-BBB4-A847998FA5A0}" type="slidenum">
              <a:rPr lang="en-US"/>
              <a:pPr defTabSz="457200">
                <a:defRPr/>
              </a:pPr>
              <a:t>‹#›</a:t>
            </a:fld>
            <a:endParaRPr lang="en-US"/>
          </a:p>
        </p:txBody>
      </p:sp>
    </p:spTree>
    <p:extLst>
      <p:ext uri="{BB962C8B-B14F-4D97-AF65-F5344CB8AC3E}">
        <p14:creationId xmlns:p14="http://schemas.microsoft.com/office/powerpoint/2010/main" val="4097920754"/>
      </p:ext>
    </p:extLst>
  </p:cSld>
  <p:clrMap bg1="lt1" tx1="dk1" bg2="lt2" tx2="dk2" accent1="accent1" accent2="accent2" accent3="accent3" accent4="accent4" accent5="accent5" accent6="accent6" hlink="hlink" folHlink="folHlink"/>
  <p:sldLayoutIdLst>
    <p:sldLayoutId id="2147485813" r:id="rId1"/>
    <p:sldLayoutId id="2147485814" r:id="rId2"/>
    <p:sldLayoutId id="2147485815" r:id="rId3"/>
    <p:sldLayoutId id="2147485816" r:id="rId4"/>
    <p:sldLayoutId id="2147485817" r:id="rId5"/>
    <p:sldLayoutId id="2147485818" r:id="rId6"/>
    <p:sldLayoutId id="2147485819" r:id="rId7"/>
    <p:sldLayoutId id="2147485820" r:id="rId8"/>
    <p:sldLayoutId id="2147485821" r:id="rId9"/>
    <p:sldLayoutId id="2147485822" r:id="rId10"/>
    <p:sldLayoutId id="214748582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mj-lt"/>
          <a:ea typeface="+mj-ea"/>
          <a:cs typeface="ＭＳ Ｐゴシック" charset="0"/>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Arial" charset="0"/>
          <a:ea typeface="ＭＳ Ｐゴシック" pitchFamily="32" charset="-128"/>
          <a:cs typeface="ＭＳ Ｐゴシック"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Arial" charset="0"/>
          <a:ea typeface="ＭＳ Ｐゴシック" pitchFamily="32" charset="-128"/>
          <a:cs typeface="ＭＳ Ｐゴシック"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Arial" charset="0"/>
          <a:ea typeface="ＭＳ Ｐゴシック" pitchFamily="32" charset="-128"/>
          <a:cs typeface="ＭＳ Ｐゴシック"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FFCC66"/>
          </a:solidFill>
          <a:latin typeface="Arial" charset="0"/>
          <a:ea typeface="ＭＳ Ｐゴシック" pitchFamily="32" charset="-128"/>
          <a:cs typeface="ＭＳ Ｐゴシック"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ＭＳ Ｐゴシック"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ＭＳ Ｐゴシック"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ＭＳ Ｐゴシック"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ＭＳ Ｐゴシック" pitchFamily="32"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FFFFFF"/>
          </a:solidFill>
          <a:latin typeface="+mn-lt"/>
          <a:ea typeface="+mn-ea"/>
          <a:cs typeface="ＭＳ Ｐゴシック" charset="0"/>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FFFFFF"/>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FFFFFF"/>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FFFFFF"/>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spcBef>
                <a:spcPct val="50000"/>
              </a:spcBef>
              <a:defRPr sz="1400">
                <a:latin typeface="Times New Roman" pitchFamily="-112" charset="0"/>
                <a:ea typeface="+mn-ea"/>
                <a:cs typeface="+mn-cs"/>
              </a:defRPr>
            </a:lvl1pPr>
          </a:lstStyle>
          <a:p>
            <a:pPr>
              <a:defRPr/>
            </a:pPr>
            <a:endParaRPr lang="en-US">
              <a:solidFill>
                <a:srgbClr val="000000"/>
              </a:solidFill>
            </a:endParaRPr>
          </a:p>
        </p:txBody>
      </p:sp>
      <p:sp>
        <p:nvSpPr>
          <p:cNvPr id="2048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algn="ctr">
              <a:defRPr/>
            </a:pPr>
            <a:endParaRPr lang="en-US">
              <a:solidFill>
                <a:srgbClr val="000000"/>
              </a:solidFill>
            </a:endParaRPr>
          </a:p>
        </p:txBody>
      </p:sp>
      <p:sp>
        <p:nvSpPr>
          <p:cNvPr id="2048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a:defRPr/>
            </a:pPr>
            <a:fld id="{48AE755C-EE05-D742-AB51-30C8DD0CB6B3}" type="slidenum">
              <a:rPr lang="en-US">
                <a:solidFill>
                  <a:srgbClr val="000000"/>
                </a:solidFill>
              </a:rPr>
              <a:pPr>
                <a:defRPr/>
              </a:pPr>
              <a:t>‹#›</a:t>
            </a:fld>
            <a:endParaRPr lang="en-US">
              <a:solidFill>
                <a:srgbClr val="000000"/>
              </a:solidFill>
            </a:endParaRPr>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062472"/>
      </p:ext>
    </p:extLst>
  </p:cSld>
  <p:clrMap bg1="lt1" tx1="dk1" bg2="lt2" tx2="dk2" accent1="accent1" accent2="accent2" accent3="accent3" accent4="accent4" accent5="accent5" accent6="accent6" hlink="hlink" folHlink="folHlink"/>
  <p:sldLayoutIdLst>
    <p:sldLayoutId id="2147485825" r:id="rId1"/>
    <p:sldLayoutId id="2147485826" r:id="rId2"/>
    <p:sldLayoutId id="2147485827" r:id="rId3"/>
    <p:sldLayoutId id="2147485828" r:id="rId4"/>
    <p:sldLayoutId id="2147485829" r:id="rId5"/>
    <p:sldLayoutId id="2147485830" r:id="rId6"/>
    <p:sldLayoutId id="2147485831" r:id="rId7"/>
    <p:sldLayoutId id="2147485832" r:id="rId8"/>
    <p:sldLayoutId id="2147485833" r:id="rId9"/>
    <p:sldLayoutId id="2147485834" r:id="rId10"/>
    <p:sldLayoutId id="214748583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Times New Roman" pitchFamily="-110" charset="0"/>
        </a:defRPr>
      </a:lvl6pPr>
      <a:lvl7pPr marL="914400" algn="ctr" rtl="0" fontAlgn="base">
        <a:spcBef>
          <a:spcPct val="0"/>
        </a:spcBef>
        <a:spcAft>
          <a:spcPct val="0"/>
        </a:spcAft>
        <a:defRPr sz="4400">
          <a:solidFill>
            <a:schemeClr val="tx2"/>
          </a:solidFill>
          <a:latin typeface="Times New Roman" pitchFamily="-110" charset="0"/>
        </a:defRPr>
      </a:lvl7pPr>
      <a:lvl8pPr marL="1371600" algn="ctr" rtl="0" fontAlgn="base">
        <a:spcBef>
          <a:spcPct val="0"/>
        </a:spcBef>
        <a:spcAft>
          <a:spcPct val="0"/>
        </a:spcAft>
        <a:defRPr sz="4400">
          <a:solidFill>
            <a:schemeClr val="tx2"/>
          </a:solidFill>
          <a:latin typeface="Times New Roman" pitchFamily="-110" charset="0"/>
        </a:defRPr>
      </a:lvl8pPr>
      <a:lvl9pPr marL="1828800" algn="ctr"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GB"/>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a:solidFill>
                  <a:srgbClr val="000000"/>
                </a:solidFill>
                <a:latin typeface="Times New Roman" charset="0"/>
                <a:ea typeface="+mn-ea"/>
                <a:cs typeface="+mn-cs"/>
              </a:defRPr>
            </a:lvl1pPr>
          </a:lstStyle>
          <a:p>
            <a:pPr>
              <a:defRPr/>
            </a:pPr>
            <a:endParaRPr lang="en-GB">
              <a:ea typeface="Times New Roman"/>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a:solidFill>
                  <a:srgbClr val="000000"/>
                </a:solidFill>
                <a:latin typeface="Times New Roman" charset="0"/>
                <a:ea typeface="+mn-ea"/>
                <a:cs typeface="+mn-cs"/>
              </a:defRPr>
            </a:lvl1pPr>
          </a:lstStyle>
          <a:p>
            <a:pPr>
              <a:defRPr/>
            </a:pPr>
            <a:endParaRPr lang="en-GB">
              <a:ea typeface="Times New Roman"/>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a:solidFill>
                  <a:srgbClr val="000000"/>
                </a:solidFill>
                <a:cs typeface="ＭＳ Ｐゴシック" charset="0"/>
              </a:defRPr>
            </a:lvl1pPr>
          </a:lstStyle>
          <a:p>
            <a:pPr>
              <a:defRPr/>
            </a:pPr>
            <a:fld id="{3592FEC5-A7EF-714D-96AF-412A06D958EF}" type="slidenum">
              <a:rPr lang="en-GB"/>
              <a:pPr>
                <a:defRPr/>
              </a:pPr>
              <a:t>‹#›</a:t>
            </a:fld>
            <a:endParaRPr lang="en-GB"/>
          </a:p>
        </p:txBody>
      </p:sp>
    </p:spTree>
    <p:extLst>
      <p:ext uri="{BB962C8B-B14F-4D97-AF65-F5344CB8AC3E}">
        <p14:creationId xmlns:p14="http://schemas.microsoft.com/office/powerpoint/2010/main" val="659156845"/>
      </p:ext>
    </p:extLst>
  </p:cSld>
  <p:clrMap bg1="lt1" tx1="dk1" bg2="lt2" tx2="dk2" accent1="accent1" accent2="accent2" accent3="accent3" accent4="accent4" accent5="accent5" accent6="accent6" hlink="hlink" folHlink="folHlink"/>
  <p:sldLayoutIdLst>
    <p:sldLayoutId id="2147485837" r:id="rId1"/>
  </p:sldLayoutIdLst>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146"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293"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44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586"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1313" indent="-341313"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1363" indent="-284163" algn="l" rtl="0" eaLnBrk="0" fontAlgn="base" hangingPunct="0">
        <a:spcBef>
          <a:spcPct val="20000"/>
        </a:spcBef>
        <a:spcAft>
          <a:spcPct val="0"/>
        </a:spcAft>
        <a:buChar char="–"/>
        <a:defRPr sz="2800">
          <a:solidFill>
            <a:schemeClr val="tx1"/>
          </a:solidFill>
          <a:latin typeface="Arial"/>
          <a:ea typeface="ＭＳ Ｐゴシック" pitchFamily="34" charset="-128"/>
          <a:cs typeface="Times New Roman" pitchFamily="18" charset="0"/>
        </a:defRPr>
      </a:lvl2pPr>
      <a:lvl3pPr marL="1141413" indent="-227013" algn="l" rtl="0" eaLnBrk="0" fontAlgn="base" hangingPunct="0">
        <a:spcBef>
          <a:spcPct val="20000"/>
        </a:spcBef>
        <a:spcAft>
          <a:spcPct val="0"/>
        </a:spcAft>
        <a:buChar char="•"/>
        <a:defRPr sz="2400">
          <a:solidFill>
            <a:schemeClr val="tx1"/>
          </a:solidFill>
          <a:latin typeface="Arial"/>
          <a:ea typeface="ＭＳ Ｐゴシック" pitchFamily="34" charset="-128"/>
          <a:cs typeface="Times New Roman" pitchFamily="18" charset="0"/>
        </a:defRPr>
      </a:lvl3pPr>
      <a:lvl4pPr marL="1598613" indent="-227013" algn="l" rtl="0" eaLnBrk="0" fontAlgn="base" hangingPunct="0">
        <a:spcBef>
          <a:spcPct val="20000"/>
        </a:spcBef>
        <a:spcAft>
          <a:spcPct val="0"/>
        </a:spcAft>
        <a:buChar char="–"/>
        <a:defRPr sz="2000">
          <a:solidFill>
            <a:schemeClr val="tx1"/>
          </a:solidFill>
          <a:latin typeface="Arial"/>
          <a:ea typeface="ＭＳ Ｐゴシック" pitchFamily="34" charset="-128"/>
          <a:cs typeface="Times New Roman" pitchFamily="18" charset="0"/>
        </a:defRPr>
      </a:lvl4pPr>
      <a:lvl5pPr marL="2055813" indent="-227013" algn="l" rtl="0" eaLnBrk="0" fontAlgn="base" hangingPunct="0">
        <a:spcBef>
          <a:spcPct val="20000"/>
        </a:spcBef>
        <a:spcAft>
          <a:spcPct val="0"/>
        </a:spcAft>
        <a:buChar char="»"/>
        <a:defRPr sz="2000">
          <a:solidFill>
            <a:schemeClr val="tx1"/>
          </a:solidFill>
          <a:latin typeface="Arial"/>
          <a:ea typeface="ＭＳ Ｐゴシック" pitchFamily="34" charset="-128"/>
          <a:cs typeface="Times New Roman" pitchFamily="18" charset="0"/>
        </a:defRPr>
      </a:lvl5pPr>
      <a:lvl6pPr marL="2514306" indent="-228573" algn="l" rtl="0" fontAlgn="base">
        <a:spcBef>
          <a:spcPct val="20000"/>
        </a:spcBef>
        <a:spcAft>
          <a:spcPct val="0"/>
        </a:spcAft>
        <a:buChar char="»"/>
        <a:defRPr sz="2000">
          <a:solidFill>
            <a:schemeClr val="tx1"/>
          </a:solidFill>
          <a:latin typeface="+mn-lt"/>
          <a:ea typeface="+mn-ea"/>
          <a:cs typeface="+mn-cs"/>
        </a:defRPr>
      </a:lvl6pPr>
      <a:lvl7pPr marL="2971453" indent="-228573" algn="l" rtl="0" fontAlgn="base">
        <a:spcBef>
          <a:spcPct val="20000"/>
        </a:spcBef>
        <a:spcAft>
          <a:spcPct val="0"/>
        </a:spcAft>
        <a:buChar char="»"/>
        <a:defRPr sz="2000">
          <a:solidFill>
            <a:schemeClr val="tx1"/>
          </a:solidFill>
          <a:latin typeface="+mn-lt"/>
          <a:ea typeface="+mn-ea"/>
          <a:cs typeface="+mn-cs"/>
        </a:defRPr>
      </a:lvl7pPr>
      <a:lvl8pPr marL="3428599" indent="-228573" algn="l" rtl="0" fontAlgn="base">
        <a:spcBef>
          <a:spcPct val="20000"/>
        </a:spcBef>
        <a:spcAft>
          <a:spcPct val="0"/>
        </a:spcAft>
        <a:buChar char="»"/>
        <a:defRPr sz="2000">
          <a:solidFill>
            <a:schemeClr val="tx1"/>
          </a:solidFill>
          <a:latin typeface="+mn-lt"/>
          <a:ea typeface="+mn-ea"/>
          <a:cs typeface="+mn-cs"/>
        </a:defRPr>
      </a:lvl8pPr>
      <a:lvl9pPr marL="3885746" indent="-228573"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rgbClr val="000000"/>
                </a:solidFill>
                <a:latin typeface="+mn-lt"/>
                <a:ea typeface="ＭＳ Ｐゴシック" charset="-128"/>
                <a:cs typeface="ＭＳ Ｐゴシック" charset="-128"/>
              </a:defRPr>
            </a:lvl1pPr>
          </a:lstStyle>
          <a:p>
            <a:pPr>
              <a:defRPr/>
            </a:pPr>
            <a:endParaRPr lang="en-US">
              <a:latin typeface="Times New Roman"/>
            </a:endParaRPr>
          </a:p>
        </p:txBody>
      </p:sp>
      <p:sp>
        <p:nvSpPr>
          <p:cNvPr id="12292"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solidFill>
                  <a:srgbClr val="000000"/>
                </a:solidFill>
                <a:latin typeface="+mn-lt"/>
                <a:ea typeface="ＭＳ Ｐゴシック" charset="-128"/>
                <a:cs typeface="ＭＳ Ｐゴシック" charset="-128"/>
              </a:defRPr>
            </a:lvl1pPr>
          </a:lstStyle>
          <a:p>
            <a:pPr>
              <a:defRPr/>
            </a:pPr>
            <a:endParaRPr lang="en-US">
              <a:latin typeface="Times New Roman"/>
            </a:endParaRPr>
          </a:p>
        </p:txBody>
      </p:sp>
      <p:sp>
        <p:nvSpPr>
          <p:cNvPr id="12293"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cs typeface="ＭＳ Ｐゴシック" charset="0"/>
              </a:defRPr>
            </a:lvl1pPr>
          </a:lstStyle>
          <a:p>
            <a:pPr>
              <a:defRPr/>
            </a:pPr>
            <a:fld id="{6EB069A5-D65A-7B4B-B6AA-8AD5CF74A65D}" type="slidenum">
              <a:rPr lang="en-US"/>
              <a:pPr>
                <a:defRPr/>
              </a:pPr>
              <a:t>‹#›</a:t>
            </a:fld>
            <a:endParaRPr lang="en-US"/>
          </a:p>
        </p:txBody>
      </p:sp>
      <p:pic>
        <p:nvPicPr>
          <p:cNvPr id="29702" name="Picture 6" descr="strtegic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168099"/>
      </p:ext>
    </p:extLst>
  </p:cSld>
  <p:clrMap bg1="lt1" tx1="dk1" bg2="lt2" tx2="dk2" accent1="accent1" accent2="accent2" accent3="accent3" accent4="accent4" accent5="accent5" accent6="accent6" hlink="hlink" folHlink="folHlink"/>
  <p:sldLayoutIdLst>
    <p:sldLayoutId id="214748583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cSld>
  <p:clrMap bg1="lt1" tx1="dk1" bg2="lt2" tx2="dk2" accent1="accent1" accent2="accent2" accent3="accent3" accent4="accent4" accent5="accent5" accent6="accent6" hlink="hlink" folHlink="folHlink"/>
  <p:sldLayoutIdLst>
    <p:sldLayoutId id="2147485563"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0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5518"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67" r:id="rId1"/>
    <p:sldLayoutId id="2147485523" r:id="rId2"/>
    <p:sldLayoutId id="214748552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 id="2147485533"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71" r:id="rId1"/>
    <p:sldLayoutId id="2147485572" r:id="rId2"/>
    <p:sldLayoutId id="2147485573" r:id="rId3"/>
    <p:sldLayoutId id="2147485574" r:id="rId4"/>
    <p:sldLayoutId id="2147485575" r:id="rId5"/>
    <p:sldLayoutId id="2147485576" r:id="rId6"/>
    <p:sldLayoutId id="2147485577" r:id="rId7"/>
    <p:sldLayoutId id="2147485578" r:id="rId8"/>
    <p:sldLayoutId id="2147485579" r:id="rId9"/>
    <p:sldLayoutId id="2147485580" r:id="rId10"/>
    <p:sldLayoutId id="2147485581"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15394" name="Group 2"/>
          <p:cNvGrpSpPr>
            <a:grpSpLocks/>
          </p:cNvGrpSpPr>
          <p:nvPr/>
        </p:nvGrpSpPr>
        <p:grpSpPr bwMode="auto">
          <a:xfrm>
            <a:off x="0" y="0"/>
            <a:ext cx="8478838" cy="6173788"/>
            <a:chOff x="0" y="0"/>
            <a:chExt cx="5341" cy="3889"/>
          </a:xfrm>
        </p:grpSpPr>
        <p:sp>
          <p:nvSpPr>
            <p:cNvPr id="315400"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315401"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315402"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315403"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grpSp>
      <p:sp>
        <p:nvSpPr>
          <p:cNvPr id="17415" name="Rectangle 7"/>
          <p:cNvSpPr>
            <a:spLocks noGrp="1" noChangeArrowheads="1"/>
          </p:cNvSpPr>
          <p:nvPr>
            <p:ph type="title"/>
          </p:nvPr>
        </p:nvSpPr>
        <p:spPr bwMode="auto">
          <a:xfrm>
            <a:off x="34931" y="228600"/>
            <a:ext cx="9070975" cy="1219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p>
            <a:pPr lvl="0"/>
            <a:r>
              <a:rPr lang="en-US" dirty="0"/>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lvl1pPr algn="r">
              <a:spcBef>
                <a:spcPct val="50000"/>
              </a:spcBef>
              <a:defRPr sz="1400">
                <a:solidFill>
                  <a:srgbClr val="FFFFFF"/>
                </a:solidFill>
              </a:defRPr>
            </a:lvl1pPr>
          </a:lstStyle>
          <a:p>
            <a:pPr>
              <a:defRPr/>
            </a:pPr>
            <a:fld id="{909030FB-453C-394E-8B8F-3AF9D29ED57D}" type="slidenum">
              <a:rPr lang="en-US"/>
              <a:pPr>
                <a:defRPr/>
              </a:pPr>
              <a:t>‹#›</a:t>
            </a:fld>
            <a:endParaRPr lang="en-US"/>
          </a:p>
        </p:txBody>
      </p:sp>
      <p:sp>
        <p:nvSpPr>
          <p:cNvPr id="17419" name="Rectangle 11"/>
          <p:cNvSpPr>
            <a:spLocks noGrp="1" noChangeArrowheads="1"/>
          </p:cNvSpPr>
          <p:nvPr>
            <p:ph type="body" idx="1"/>
          </p:nvPr>
        </p:nvSpPr>
        <p:spPr bwMode="auto">
          <a:xfrm>
            <a:off x="34931" y="1641478"/>
            <a:ext cx="9070975" cy="4454525"/>
          </a:xfrm>
          <a:prstGeom prst="rect">
            <a:avLst/>
          </a:prstGeom>
          <a:noFill/>
          <a:ln w="12700" cap="sq">
            <a:noFill/>
            <a:miter lim="800000"/>
            <a:headEnd type="none" w="sm" len="sm"/>
            <a:tailEnd type="none" w="sm" len="sm"/>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978294"/>
      </p:ext>
    </p:extLst>
  </p:cSld>
  <p:clrMap bg1="dk2" tx1="lt1" bg2="dk1" tx2="lt2" accent1="accent1" accent2="accent2" accent3="accent3" accent4="accent4" accent5="accent5" accent6="accent6" hlink="hlink" folHlink="folHlink"/>
  <p:sldLayoutIdLst>
    <p:sldLayoutId id="2147485585" r:id="rId1"/>
    <p:sldLayoutId id="2147485586" r:id="rId2"/>
    <p:sldLayoutId id="2147485587" r:id="rId3"/>
    <p:sldLayoutId id="2147485588" r:id="rId4"/>
    <p:sldLayoutId id="2147485589" r:id="rId5"/>
    <p:sldLayoutId id="2147485590" r:id="rId6"/>
    <p:sldLayoutId id="2147485591" r:id="rId7"/>
    <p:sldLayoutId id="2147485592" r:id="rId8"/>
    <p:sldLayoutId id="2147485593" r:id="rId9"/>
    <p:sldLayoutId id="2147485594" r:id="rId10"/>
    <p:sldLayoutId id="2147485595" r:id="rId11"/>
    <p:sldLayoutId id="2147485596" r:id="rId12"/>
    <p:sldLayoutId id="2147485597"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659" indent="-342659" algn="l" rtl="0" eaLnBrk="0" fontAlgn="base" hangingPunct="0">
        <a:spcBef>
          <a:spcPct val="20000"/>
        </a:spcBef>
        <a:spcAft>
          <a:spcPct val="0"/>
        </a:spcAft>
        <a:buClr>
          <a:schemeClr val="tx2"/>
        </a:buClr>
        <a:buSzPct val="75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05" charset="-128"/>
          <a:cs typeface="Arial"/>
        </a:defRPr>
      </a:lvl1pPr>
      <a:lvl2pPr marL="742428" indent="-285548"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1"/>
        </a:buClr>
        <a:buChar char="»"/>
        <a:defRPr sz="2400" b="1">
          <a:solidFill>
            <a:schemeClr val="tx1"/>
          </a:solidFill>
          <a:effectLst>
            <a:outerShdw blurRad="38100" dist="38100" dir="2700000" algn="tl">
              <a:srgbClr val="000000"/>
            </a:outerShdw>
          </a:effectLst>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SzPct val="75000"/>
        <a:buFont typeface="Wingdings" charset="0"/>
        <a:buChar char="n"/>
        <a:defRPr sz="2000" b="1">
          <a:solidFill>
            <a:schemeClr val="tx1"/>
          </a:solidFill>
          <a:effectLst>
            <a:outerShdw blurRad="38100" dist="38100" dir="2700000" algn="tl">
              <a:srgbClr val="000000"/>
            </a:outerShdw>
          </a:effectLst>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1"/>
        </a:buClr>
        <a:buChar char="–"/>
        <a:defRPr sz="2000" b="1">
          <a:solidFill>
            <a:schemeClr val="tx1"/>
          </a:solidFill>
          <a:effectLst>
            <a:outerShdw blurRad="38100" dist="38100" dir="2700000" algn="tl">
              <a:srgbClr val="000000"/>
            </a:outerShdw>
          </a:effectLst>
          <a:latin typeface="Arial"/>
          <a:ea typeface="ＭＳ Ｐゴシック" pitchFamily="-108" charset="-128"/>
          <a:cs typeface="Arial"/>
        </a:defRPr>
      </a:lvl5pPr>
      <a:lvl6pPr marL="251283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69716"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6595"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3472" indent="-228439"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0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3.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01.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image" Target="../media/image20.png"/><Relationship Id="rId6" Type="http://schemas.openxmlformats.org/officeDocument/2006/relationships/image" Target="../media/image21.gif"/><Relationship Id="rId7"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51.xml"/><Relationship Id="rId3"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02.xml"/><Relationship Id="rId3"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02.xml"/><Relationship Id="rId3"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notesSlide" Target="../notesSlides/notesSlide30.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2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11.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2.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34.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33.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3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png"/><Relationship Id="rId1" Type="http://schemas.openxmlformats.org/officeDocument/2006/relationships/slideLayout" Target="../slideLayouts/slideLayout75.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35.png"/><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7.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197.xml"/><Relationship Id="rId3"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197.xml"/><Relationship Id="rId3"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5.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5.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2.xml"/><Relationship Id="rId3"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8.xml"/><Relationship Id="rId2" Type="http://schemas.openxmlformats.org/officeDocument/2006/relationships/notesSlide" Target="../notesSlides/notesSlide54.xml"/><Relationship Id="rId3" Type="http://schemas.openxmlformats.org/officeDocument/2006/relationships/image" Target="../media/image3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9.xml"/><Relationship Id="rId2" Type="http://schemas.openxmlformats.org/officeDocument/2006/relationships/notesSlide" Target="../notesSlides/notesSlide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0.xml"/><Relationship Id="rId2" Type="http://schemas.openxmlformats.org/officeDocument/2006/relationships/notesSlide" Target="../notesSlides/notesSlide56.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18.xml"/><Relationship Id="rId2" Type="http://schemas.openxmlformats.org/officeDocument/2006/relationships/notesSlide" Target="../notesSlides/notesSlide5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themeOverride" Target="../theme/themeOverride6.xml"/><Relationship Id="rId2" Type="http://schemas.openxmlformats.org/officeDocument/2006/relationships/slideLayout" Target="../slideLayouts/slideLayout244.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2.png"/><Relationship Id="rId1" Type="http://schemas.openxmlformats.org/officeDocument/2006/relationships/slideLayout" Target="../slideLayouts/slideLayout244.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9.xml"/><Relationship Id="rId2" Type="http://schemas.openxmlformats.org/officeDocument/2006/relationships/notesSlide" Target="../notesSlides/notesSlide60.xml"/><Relationship Id="rId3" Type="http://schemas.openxmlformats.org/officeDocument/2006/relationships/image" Target="../media/image4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0.xml"/><Relationship Id="rId2" Type="http://schemas.openxmlformats.org/officeDocument/2006/relationships/notesSlide" Target="../notesSlides/notesSlide61.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8.jpeg"/><Relationship Id="rId1" Type="http://schemas.openxmlformats.org/officeDocument/2006/relationships/slideLayout" Target="../slideLayouts/slideLayout250.xml"/><Relationship Id="rId2" Type="http://schemas.openxmlformats.org/officeDocument/2006/relationships/notesSlide" Target="../notesSlides/notesSlide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49.xml"/><Relationship Id="rId2" Type="http://schemas.openxmlformats.org/officeDocument/2006/relationships/notesSlide" Target="../notesSlides/notesSlide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ChangeArrowheads="1"/>
          </p:cNvSpPr>
          <p:nvPr/>
        </p:nvSpPr>
        <p:spPr bwMode="auto">
          <a:xfrm>
            <a:off x="2857500" y="1314450"/>
            <a:ext cx="9144000" cy="45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p>
            <a:endParaRPr lang="en-US"/>
          </a:p>
        </p:txBody>
      </p:sp>
      <p:pic>
        <p:nvPicPr>
          <p:cNvPr id="13721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8378" y="0"/>
            <a:ext cx="555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Rectangle 7"/>
          <p:cNvSpPr>
            <a:spLocks noGrp="1" noChangeArrowheads="1"/>
          </p:cNvSpPr>
          <p:nvPr>
            <p:ph type="title" idx="4294967295"/>
          </p:nvPr>
        </p:nvSpPr>
        <p:spPr>
          <a:xfrm>
            <a:off x="762000" y="2514600"/>
            <a:ext cx="3665538" cy="2643188"/>
          </a:xfrm>
        </p:spPr>
        <p:txBody>
          <a:bodyPr anchor="t"/>
          <a:lstStyle/>
          <a:p>
            <a:pPr eaLnBrk="1" hangingPunct="1"/>
            <a:r>
              <a:rPr lang="en-US" sz="5400" dirty="0" err="1">
                <a:latin typeface="Arial" charset="0"/>
                <a:ea typeface="ＭＳ Ｐゴシック" charset="0"/>
                <a:cs typeface="ＭＳ Ｐゴシック" charset="0"/>
              </a:rPr>
              <a:t>Garis</a:t>
            </a:r>
            <a:r>
              <a:rPr lang="en-US" sz="5400" dirty="0">
                <a:latin typeface="Arial" charset="0"/>
                <a:ea typeface="ＭＳ Ｐゴシック" charset="0"/>
                <a:cs typeface="ＭＳ Ｐゴシック" charset="0"/>
              </a:rPr>
              <a:t> </a:t>
            </a:r>
            <a:r>
              <a:rPr lang="en-US" sz="5400" dirty="0" err="1">
                <a:latin typeface="Arial" charset="0"/>
                <a:ea typeface="ＭＳ Ｐゴシック" charset="0"/>
                <a:cs typeface="ＭＳ Ｐゴシック" charset="0"/>
              </a:rPr>
              <a:t>Besar</a:t>
            </a:r>
            <a:r>
              <a:rPr lang="en-US" sz="5400" dirty="0">
                <a:latin typeface="Arial" charset="0"/>
                <a:ea typeface="ＭＳ Ｐゴシック" charset="0"/>
                <a:cs typeface="ＭＳ Ｐゴシック" charset="0"/>
              </a:rPr>
              <a:t> </a:t>
            </a:r>
            <a:r>
              <a:rPr lang="en-US" sz="5400" dirty="0" err="1">
                <a:latin typeface="Arial" charset="0"/>
                <a:ea typeface="ＭＳ Ｐゴシック" charset="0"/>
                <a:cs typeface="ＭＳ Ｐゴシック" charset="0"/>
              </a:rPr>
              <a:t>Perjanjian</a:t>
            </a:r>
            <a:r>
              <a:rPr lang="en-US" sz="5400" dirty="0">
                <a:latin typeface="Arial" charset="0"/>
                <a:ea typeface="ＭＳ Ｐゴシック" charset="0"/>
                <a:cs typeface="ＭＳ Ｐゴシック" charset="0"/>
              </a:rPr>
              <a:t> </a:t>
            </a:r>
            <a:r>
              <a:rPr lang="en-US" sz="5400" dirty="0" err="1">
                <a:latin typeface="Arial" charset="0"/>
                <a:ea typeface="ＭＳ Ｐゴシック" charset="0"/>
                <a:cs typeface="ＭＳ Ｐゴシック" charset="0"/>
              </a:rPr>
              <a:t>Baru</a:t>
            </a:r>
            <a:endParaRPr lang="en-US" sz="5400" dirty="0">
              <a:latin typeface="Arial" charset="0"/>
              <a:ea typeface="ＭＳ Ｐゴシック" charset="0"/>
              <a:cs typeface="ＭＳ Ｐゴシック" charset="0"/>
            </a:endParaRPr>
          </a:p>
        </p:txBody>
      </p:sp>
      <p:sp>
        <p:nvSpPr>
          <p:cNvPr id="6" name="Rectangle 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body"/>
          </p:nvPr>
        </p:nvSpPr>
        <p:spPr>
          <a:xfrm>
            <a:off x="0" y="1295400"/>
            <a:ext cx="9144000" cy="5106988"/>
          </a:xfrm>
        </p:spPr>
        <p:txBody>
          <a:bodyPr anchor="t" anchorCtr="0"/>
          <a:lstStyle/>
          <a:p>
            <a:pPr marL="341313" indent="-341313" algn="l" eaLnBrk="1" hangingPunct="1">
              <a:lnSpc>
                <a:spcPct val="83000"/>
              </a:lnSpc>
              <a:spcBef>
                <a:spcPts val="800"/>
              </a:spcBef>
              <a:buClr>
                <a:srgbClr val="FFFFC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err="1">
                <a:solidFill>
                  <a:srgbClr val="FFFFFF"/>
                </a:solidFill>
                <a:effectLst>
                  <a:outerShdw blurRad="38100" dist="38100" dir="2700000" algn="tl">
                    <a:srgbClr val="808080"/>
                  </a:outerShdw>
                </a:effectLst>
                <a:cs typeface="Arial" pitchFamily="34" charset="0"/>
              </a:rPr>
              <a:t>Injil</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atau</a:t>
            </a:r>
            <a:r>
              <a:rPr lang="en-US" sz="2400" dirty="0">
                <a:solidFill>
                  <a:srgbClr val="FFFFFF"/>
                </a:solidFill>
                <a:effectLst>
                  <a:outerShdw blurRad="38100" dist="38100" dir="2700000" algn="tl">
                    <a:srgbClr val="808080"/>
                  </a:outerShdw>
                </a:effectLst>
                <a:cs typeface="Arial" pitchFamily="34" charset="0"/>
              </a:rPr>
              <a:t> </a:t>
            </a:r>
            <a:r>
              <a:rPr lang="en-US" altLang="en-US" sz="2400" dirty="0">
                <a:solidFill>
                  <a:srgbClr val="FFFFFF"/>
                </a:solidFill>
                <a:effectLst>
                  <a:outerShdw blurRad="38100" dist="38100" dir="2700000" algn="tl">
                    <a:srgbClr val="808080"/>
                  </a:outerShdw>
                </a:effectLst>
                <a:cs typeface="Arial" pitchFamily="34" charset="0"/>
              </a:rPr>
              <a:t>“</a:t>
            </a:r>
            <a:r>
              <a:rPr lang="en-US" sz="2400" dirty="0">
                <a:solidFill>
                  <a:srgbClr val="FFFFFF"/>
                </a:solidFill>
                <a:effectLst>
                  <a:outerShdw blurRad="38100" dist="38100" dir="2700000" algn="tl">
                    <a:srgbClr val="808080"/>
                  </a:outerShdw>
                </a:effectLst>
                <a:cs typeface="Arial" pitchFamily="34" charset="0"/>
              </a:rPr>
              <a:t>Gospel</a:t>
            </a:r>
            <a:r>
              <a:rPr lang="en-US" altLang="en-US" sz="2400" dirty="0">
                <a:solidFill>
                  <a:srgbClr val="FFFFFF"/>
                </a:solidFill>
                <a:effectLst>
                  <a:outerShdw blurRad="38100" dist="38100" dir="2700000" algn="tl">
                    <a:srgbClr val="808080"/>
                  </a:outerShdw>
                </a:effectLst>
                <a:cs typeface="Arial" pitchFamily="34" charset="0"/>
              </a:rPr>
              <a:t>”</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berasal</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dari</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bahasa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Inggris</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kuno</a:t>
            </a:r>
            <a:r>
              <a:rPr lang="en-US" sz="2400" dirty="0">
                <a:solidFill>
                  <a:srgbClr val="FFFFFF"/>
                </a:solidFill>
                <a:effectLst>
                  <a:outerShdw blurRad="38100" dist="38100" dir="2700000" algn="tl">
                    <a:srgbClr val="808080"/>
                  </a:outerShdw>
                </a:effectLst>
                <a:cs typeface="Arial" pitchFamily="34" charset="0"/>
              </a:rPr>
              <a:t> </a:t>
            </a:r>
            <a:r>
              <a:rPr lang="en-US" altLang="en-US" sz="2400" dirty="0">
                <a:solidFill>
                  <a:srgbClr val="FFFFFF"/>
                </a:solidFill>
                <a:effectLst>
                  <a:outerShdw blurRad="38100" dist="38100" dir="2700000" algn="tl">
                    <a:srgbClr val="808080"/>
                  </a:outerShdw>
                </a:effectLst>
                <a:cs typeface="Arial" pitchFamily="34" charset="0"/>
              </a:rPr>
              <a:t>“</a:t>
            </a:r>
            <a:r>
              <a:rPr lang="en-US" sz="2400" dirty="0">
                <a:solidFill>
                  <a:srgbClr val="FFFFFF"/>
                </a:solidFill>
                <a:effectLst>
                  <a:outerShdw blurRad="38100" dist="38100" dir="2700000" algn="tl">
                    <a:srgbClr val="808080"/>
                  </a:outerShdw>
                </a:effectLst>
                <a:cs typeface="Arial" pitchFamily="34" charset="0"/>
              </a:rPr>
              <a:t>God-spell.</a:t>
            </a:r>
            <a:r>
              <a:rPr lang="en-US" altLang="en-US" sz="2400" dirty="0">
                <a:solidFill>
                  <a:srgbClr val="FFFFFF"/>
                </a:solidFill>
                <a:effectLst>
                  <a:outerShdw blurRad="38100" dist="38100" dir="2700000" algn="tl">
                    <a:srgbClr val="808080"/>
                  </a:outerShdw>
                </a:effectLst>
                <a:cs typeface="Arial" pitchFamily="34" charset="0"/>
              </a:rPr>
              <a:t>“</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Diterjemahkan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dari</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bahasa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Yunani</a:t>
            </a:r>
            <a:r>
              <a:rPr lang="en-US" sz="2400" dirty="0">
                <a:solidFill>
                  <a:srgbClr val="FFFFFF"/>
                </a:solidFill>
                <a:effectLst>
                  <a:outerShdw blurRad="38100" dist="38100" dir="2700000" algn="tl">
                    <a:srgbClr val="808080"/>
                  </a:outerShdw>
                </a:effectLst>
                <a:cs typeface="Arial" pitchFamily="34" charset="0"/>
              </a:rPr>
              <a:t> yang </a:t>
            </a:r>
            <a:r>
              <a:rPr lang="en-US" sz="2400" dirty="0" err="1">
                <a:solidFill>
                  <a:srgbClr val="FFFFFF"/>
                </a:solidFill>
                <a:effectLst>
                  <a:outerShdw blurRad="38100" dist="38100" dir="2700000" algn="tl">
                    <a:srgbClr val="808080"/>
                  </a:outerShdw>
                </a:effectLst>
                <a:cs typeface="Arial" pitchFamily="34" charset="0"/>
              </a:rPr>
              <a:t>berarti</a:t>
            </a:r>
            <a:r>
              <a:rPr lang="en-US" sz="2400" dirty="0">
                <a:solidFill>
                  <a:srgbClr val="FFFFFF"/>
                </a:solidFill>
                <a:effectLst>
                  <a:outerShdw blurRad="38100" dist="38100" dir="2700000" algn="tl">
                    <a:srgbClr val="808080"/>
                  </a:outerShdw>
                </a:effectLst>
                <a:cs typeface="Arial" pitchFamily="34" charset="0"/>
              </a:rPr>
              <a:t> </a:t>
            </a:r>
            <a:r>
              <a:rPr lang="en-US" altLang="en-US" sz="2400" dirty="0">
                <a:solidFill>
                  <a:srgbClr val="FFFFFF"/>
                </a:solidFill>
                <a:effectLst>
                  <a:outerShdw blurRad="38100" dist="38100" dir="2700000" algn="tl">
                    <a:srgbClr val="808080"/>
                  </a:outerShdw>
                </a:effectLst>
                <a:cs typeface="Arial" pitchFamily="34" charset="0"/>
              </a:rPr>
              <a:t>“</a:t>
            </a:r>
            <a:r>
              <a:rPr lang="en-US" sz="2400" dirty="0" err="1">
                <a:solidFill>
                  <a:srgbClr val="FFFFFF"/>
                </a:solidFill>
                <a:effectLst>
                  <a:outerShdw blurRad="38100" dist="38100" dir="2700000" algn="tl">
                    <a:srgbClr val="808080"/>
                  </a:outerShdw>
                </a:effectLst>
                <a:cs typeface="Arial" pitchFamily="34" charset="0"/>
              </a:rPr>
              <a:t>kabar</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baik</a:t>
            </a:r>
            <a:r>
              <a:rPr lang="en-US" sz="2400" dirty="0">
                <a:solidFill>
                  <a:srgbClr val="FFFFFF"/>
                </a:solidFill>
                <a:effectLst>
                  <a:outerShdw blurRad="38100" dist="38100" dir="2700000" algn="tl">
                    <a:srgbClr val="808080"/>
                  </a:outerShdw>
                </a:effectLst>
                <a:cs typeface="Arial" pitchFamily="34" charset="0"/>
              </a:rPr>
              <a:t>."</a:t>
            </a:r>
            <a:endParaRPr lang="en-US" sz="2400" dirty="0">
              <a:solidFill>
                <a:srgbClr val="FFFFFF"/>
              </a:solidFill>
              <a:effectLst>
                <a:outerShdw blurRad="38100" dist="38100" dir="2700000" algn="tl">
                  <a:srgbClr val="808080"/>
                </a:outerShdw>
              </a:effectLst>
              <a:cs typeface="Times New Roman" pitchFamily="18" charset="0"/>
            </a:endParaRPr>
          </a:p>
          <a:p>
            <a:pPr marL="341313" indent="-341313" algn="l" eaLnBrk="1" hangingPunct="1">
              <a:lnSpc>
                <a:spcPct val="83000"/>
              </a:lnSpc>
              <a:spcBef>
                <a:spcPts val="800"/>
              </a:spcBef>
              <a:buClr>
                <a:srgbClr val="FFFFC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err="1">
                <a:solidFill>
                  <a:srgbClr val="FFFFFF"/>
                </a:solidFill>
                <a:effectLst>
                  <a:outerShdw blurRad="38100" dist="38100" dir="2700000" algn="tl">
                    <a:srgbClr val="808080"/>
                  </a:outerShdw>
                </a:effectLst>
                <a:cs typeface="Arial" pitchFamily="34" charset="0"/>
              </a:rPr>
              <a:t>Pada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jaman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kuno</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pembawa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titah</a:t>
            </a:r>
            <a:r>
              <a:rPr lang="en-US" sz="2400" dirty="0">
                <a:solidFill>
                  <a:srgbClr val="FFFFFF"/>
                </a:solidFill>
                <a:effectLst>
                  <a:outerShdw blurRad="38100" dist="38100" dir="2700000" algn="tl">
                    <a:srgbClr val="808080"/>
                  </a:outerShdw>
                </a:effectLst>
                <a:cs typeface="Arial" pitchFamily="34" charset="0"/>
              </a:rPr>
              <a:t> raja </a:t>
            </a:r>
            <a:r>
              <a:rPr lang="en-US" sz="2400" dirty="0" err="1">
                <a:solidFill>
                  <a:srgbClr val="FFFFFF"/>
                </a:solidFill>
                <a:effectLst>
                  <a:outerShdw blurRad="38100" dist="38100" dir="2700000" algn="tl">
                    <a:srgbClr val="808080"/>
                  </a:outerShdw>
                </a:effectLst>
                <a:cs typeface="Arial" pitchFamily="34" charset="0"/>
              </a:rPr>
              <a:t>mengumumkan</a:t>
            </a:r>
            <a:r>
              <a:rPr lang="en-US" sz="2400" dirty="0">
                <a:solidFill>
                  <a:srgbClr val="FFFFFF"/>
                </a:solidFill>
                <a:effectLst>
                  <a:outerShdw blurRad="38100" dist="38100" dir="2700000" algn="tl">
                    <a:srgbClr val="808080"/>
                  </a:outerShdw>
                </a:effectLst>
                <a:cs typeface="Arial" pitchFamily="34" charset="0"/>
              </a:rPr>
              <a:t> </a:t>
            </a:r>
            <a:r>
              <a:rPr lang="en-US" altLang="en-US" sz="2400" dirty="0">
                <a:solidFill>
                  <a:srgbClr val="FFFFFF"/>
                </a:solidFill>
                <a:effectLst>
                  <a:outerShdw blurRad="38100" dist="38100" dir="2700000" algn="tl">
                    <a:srgbClr val="808080"/>
                  </a:outerShdw>
                </a:effectLst>
                <a:cs typeface="Arial" pitchFamily="34" charset="0"/>
              </a:rPr>
              <a:t>“</a:t>
            </a:r>
            <a:r>
              <a:rPr lang="en-US" sz="2400" dirty="0" err="1">
                <a:solidFill>
                  <a:srgbClr val="FFFFFF"/>
                </a:solidFill>
                <a:effectLst>
                  <a:outerShdw blurRad="38100" dist="38100" dir="2700000" algn="tl">
                    <a:srgbClr val="808080"/>
                  </a:outerShdw>
                </a:effectLst>
                <a:cs typeface="Arial" pitchFamily="34" charset="0"/>
              </a:rPr>
              <a:t>kabar</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gembira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ulang</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tahun</a:t>
            </a:r>
            <a:r>
              <a:rPr lang="en-US" sz="2400" dirty="0">
                <a:solidFill>
                  <a:srgbClr val="FFFFFF"/>
                </a:solidFill>
                <a:effectLst>
                  <a:outerShdw blurRad="38100" dist="38100" dir="2700000" algn="tl">
                    <a:srgbClr val="808080"/>
                  </a:outerShdw>
                </a:effectLst>
                <a:cs typeface="Arial" pitchFamily="34" charset="0"/>
              </a:rPr>
              <a:t> raja </a:t>
            </a:r>
            <a:r>
              <a:rPr lang="en-US" sz="2400" dirty="0" err="1">
                <a:solidFill>
                  <a:srgbClr val="FFFFFF"/>
                </a:solidFill>
                <a:effectLst>
                  <a:outerShdw blurRad="38100" dist="38100" dir="2700000" algn="tl">
                    <a:srgbClr val="808080"/>
                  </a:outerShdw>
                </a:effectLst>
                <a:cs typeface="Arial" pitchFamily="34" charset="0"/>
              </a:rPr>
              <a:t>keseluruh</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penjuru</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kota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kerajaan</a:t>
            </a:r>
            <a:r>
              <a:rPr lang="en-US" sz="2400" dirty="0">
                <a:solidFill>
                  <a:srgbClr val="FFFFFF"/>
                </a:solidFill>
                <a:effectLst>
                  <a:outerShdw blurRad="38100" dist="38100" dir="2700000" algn="tl">
                    <a:srgbClr val="808080"/>
                  </a:outerShdw>
                </a:effectLst>
                <a:cs typeface="Arial" pitchFamily="34" charset="0"/>
              </a:rPr>
              <a:t>.</a:t>
            </a:r>
            <a:endParaRPr lang="en-US" sz="2400" dirty="0">
              <a:solidFill>
                <a:srgbClr val="FFFFFF"/>
              </a:solidFill>
              <a:effectLst>
                <a:outerShdw blurRad="38100" dist="38100" dir="2700000" algn="tl">
                  <a:srgbClr val="808080"/>
                </a:outerShdw>
              </a:effectLst>
              <a:cs typeface="Times New Roman" pitchFamily="18" charset="0"/>
            </a:endParaRPr>
          </a:p>
          <a:p>
            <a:pPr marL="341313" indent="-341313" algn="l" eaLnBrk="1" hangingPunct="1">
              <a:lnSpc>
                <a:spcPct val="83000"/>
              </a:lnSpc>
              <a:spcBef>
                <a:spcPts val="800"/>
              </a:spcBef>
              <a:buClr>
                <a:srgbClr val="FFFFC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err="1">
                <a:solidFill>
                  <a:srgbClr val="FFFFFF"/>
                </a:solidFill>
                <a:effectLst>
                  <a:outerShdw blurRad="38100" dist="38100" dir="2700000" algn="tl">
                    <a:srgbClr val="808080"/>
                  </a:outerShdw>
                </a:effectLst>
                <a:cs typeface="Arial" pitchFamily="34" charset="0"/>
              </a:rPr>
              <a:t>Keempat</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Injil</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di</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Perjanjian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Baru</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juga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memiliki</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arti</a:t>
            </a:r>
            <a:r>
              <a:rPr lang="en-US" sz="2400" dirty="0">
                <a:solidFill>
                  <a:srgbClr val="FFFFFF"/>
                </a:solidFill>
                <a:effectLst>
                  <a:outerShdw blurRad="38100" dist="38100" dir="2700000" algn="tl">
                    <a:srgbClr val="808080"/>
                  </a:outerShdw>
                </a:effectLst>
                <a:cs typeface="Arial" pitchFamily="34" charset="0"/>
              </a:rPr>
              <a:t> yang </a:t>
            </a:r>
            <a:r>
              <a:rPr lang="en-US" sz="2400" dirty="0" err="1">
                <a:solidFill>
                  <a:srgbClr val="FFFFFF"/>
                </a:solidFill>
                <a:effectLst>
                  <a:outerShdw blurRad="38100" dist="38100" dir="2700000" algn="tl">
                    <a:srgbClr val="808080"/>
                  </a:outerShdw>
                </a:effectLst>
                <a:cs typeface="Arial" pitchFamily="34" charset="0"/>
              </a:rPr>
              <a:t>sama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Keempat</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Injil</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mengumumkan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kabar</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gembira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tentang</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Yesus</a:t>
            </a:r>
            <a:r>
              <a:rPr lang="en-US" sz="2400" dirty="0">
                <a:solidFill>
                  <a:srgbClr val="FFFFFF"/>
                </a:solidFill>
                <a:effectLst>
                  <a:outerShdw blurRad="38100" dist="38100" dir="2700000" algn="tl">
                    <a:srgbClr val="808080"/>
                  </a:outerShdw>
                </a:effectLst>
                <a:cs typeface="Arial" pitchFamily="34" charset="0"/>
              </a:rPr>
              <a:t>.</a:t>
            </a:r>
            <a:endParaRPr lang="en-US" sz="2400" dirty="0">
              <a:solidFill>
                <a:srgbClr val="FFFFFF"/>
              </a:solidFill>
              <a:effectLst>
                <a:outerShdw blurRad="38100" dist="38100" dir="2700000" algn="tl">
                  <a:srgbClr val="808080"/>
                </a:outerShdw>
              </a:effectLst>
              <a:cs typeface="Times New Roman" pitchFamily="18" charset="0"/>
            </a:endParaRPr>
          </a:p>
          <a:p>
            <a:pPr marL="341313" indent="-341313" algn="l" eaLnBrk="1" hangingPunct="1">
              <a:lnSpc>
                <a:spcPct val="83000"/>
              </a:lnSpc>
              <a:spcBef>
                <a:spcPts val="800"/>
              </a:spcBef>
              <a:buClr>
                <a:srgbClr val="FFFFC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err="1">
                <a:solidFill>
                  <a:srgbClr val="FFFFFF"/>
                </a:solidFill>
                <a:effectLst>
                  <a:outerShdw blurRad="38100" dist="38100" dir="2700000" algn="tl">
                    <a:srgbClr val="808080"/>
                  </a:outerShdw>
                </a:effectLst>
                <a:cs typeface="Arial" pitchFamily="34" charset="0"/>
              </a:rPr>
              <a:t>Dunia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kuno</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mengenal</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sejarah</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puisi</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nubuatan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dan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surat</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Tetapi</a:t>
            </a:r>
            <a:r>
              <a:rPr lang="en-US" sz="2400" dirty="0">
                <a:solidFill>
                  <a:srgbClr val="FFFFFF"/>
                </a:solidFill>
                <a:effectLst>
                  <a:outerShdw blurRad="38100" dist="38100" dir="2700000" algn="tl">
                    <a:srgbClr val="808080"/>
                  </a:outerShdw>
                </a:effectLst>
                <a:cs typeface="Arial" pitchFamily="34" charset="0"/>
              </a:rPr>
              <a:t> </a:t>
            </a:r>
            <a:r>
              <a:rPr lang="en-US" altLang="en-US" sz="2400" dirty="0">
                <a:solidFill>
                  <a:srgbClr val="FFFFFF"/>
                </a:solidFill>
                <a:effectLst>
                  <a:outerShdw blurRad="38100" dist="38100" dir="2700000" algn="tl">
                    <a:srgbClr val="808080"/>
                  </a:outerShdw>
                </a:effectLst>
                <a:cs typeface="Arial" pitchFamily="34" charset="0"/>
              </a:rPr>
              <a:t>“</a:t>
            </a:r>
            <a:r>
              <a:rPr lang="en-US" sz="2400" dirty="0" err="1">
                <a:solidFill>
                  <a:srgbClr val="FFFFFF"/>
                </a:solidFill>
                <a:effectLst>
                  <a:outerShdw blurRad="38100" dist="38100" dir="2700000" algn="tl">
                    <a:srgbClr val="808080"/>
                  </a:outerShdw>
                </a:effectLst>
                <a:cs typeface="Arial" pitchFamily="34" charset="0"/>
              </a:rPr>
              <a:t>injil</a:t>
            </a:r>
            <a:r>
              <a:rPr lang="en-US" altLang="en-US" sz="2400" dirty="0">
                <a:solidFill>
                  <a:srgbClr val="FFFFFF"/>
                </a:solidFill>
                <a:effectLst>
                  <a:outerShdw blurRad="38100" dist="38100" dir="2700000" algn="tl">
                    <a:srgbClr val="808080"/>
                  </a:outerShdw>
                </a:effectLst>
                <a:cs typeface="Arial" pitchFamily="34" charset="0"/>
              </a:rPr>
              <a:t>”</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adalah</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hal</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baru</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untuk</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mereka</a:t>
            </a:r>
            <a:r>
              <a:rPr lang="en-US" sz="2400" dirty="0">
                <a:solidFill>
                  <a:srgbClr val="FFFFFF"/>
                </a:solidFill>
                <a:effectLst>
                  <a:outerShdw blurRad="38100" dist="38100" dir="2700000" algn="tl">
                    <a:srgbClr val="808080"/>
                  </a:outerShdw>
                </a:effectLst>
                <a:cs typeface="Arial" pitchFamily="34" charset="0"/>
              </a:rPr>
              <a:t>. </a:t>
            </a:r>
          </a:p>
          <a:p>
            <a:pPr marL="341313" indent="-341313" algn="l" eaLnBrk="1" hangingPunct="1">
              <a:lnSpc>
                <a:spcPct val="83000"/>
              </a:lnSpc>
              <a:spcBef>
                <a:spcPts val="800"/>
              </a:spcBef>
              <a:buClr>
                <a:srgbClr val="FFFFC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a:solidFill>
                  <a:srgbClr val="FFFFFF"/>
                </a:solidFill>
                <a:effectLst>
                  <a:outerShdw blurRad="38100" dist="38100" dir="2700000" algn="tl">
                    <a:srgbClr val="808080"/>
                  </a:outerShdw>
                </a:effectLst>
                <a:cs typeface="Arial" pitchFamily="34" charset="0"/>
              </a:rPr>
              <a:t>Hal </a:t>
            </a:r>
            <a:r>
              <a:rPr lang="en-US" sz="2400" dirty="0" err="1">
                <a:solidFill>
                  <a:srgbClr val="FFFFFF"/>
                </a:solidFill>
                <a:effectLst>
                  <a:outerShdw blurRad="38100" dist="38100" dir="2700000" algn="tl">
                    <a:srgbClr val="808080"/>
                  </a:outerShdw>
                </a:effectLst>
                <a:cs typeface="Arial" pitchFamily="34" charset="0"/>
              </a:rPr>
              <a:t>ini</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memberikan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inspirasi</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kepada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penulis</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untuk</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memberikan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lebih</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dari</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sejarah</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Injil</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juga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memunculkan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iman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Yoh</a:t>
            </a:r>
            <a:r>
              <a:rPr lang="en-US" sz="2400" dirty="0">
                <a:solidFill>
                  <a:srgbClr val="FFFFFF"/>
                </a:solidFill>
                <a:effectLst>
                  <a:outerShdw blurRad="38100" dist="38100" dir="2700000" algn="tl">
                    <a:srgbClr val="808080"/>
                  </a:outerShdw>
                </a:effectLst>
                <a:cs typeface="Arial" pitchFamily="34" charset="0"/>
              </a:rPr>
              <a:t> 20:30-31) </a:t>
            </a:r>
            <a:r>
              <a:rPr lang="en-US" sz="2400" dirty="0" err="1">
                <a:solidFill>
                  <a:srgbClr val="FFFFFF"/>
                </a:solidFill>
                <a:effectLst>
                  <a:outerShdw blurRad="38100" dist="38100" dir="2700000" algn="tl">
                    <a:srgbClr val="808080"/>
                  </a:outerShdw>
                </a:effectLst>
                <a:cs typeface="Arial" pitchFamily="34" charset="0"/>
              </a:rPr>
              <a:t>dengan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mengabarkan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kabar</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baik</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seperti</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apa</a:t>
            </a:r>
            <a:r>
              <a:rPr lang="en-US" sz="2400" dirty="0">
                <a:solidFill>
                  <a:srgbClr val="FFFFFF"/>
                </a:solidFill>
                <a:effectLst>
                  <a:outerShdw blurRad="38100" dist="38100" dir="2700000" algn="tl">
                    <a:srgbClr val="808080"/>
                  </a:outerShdw>
                </a:effectLst>
                <a:cs typeface="Arial" pitchFamily="34" charset="0"/>
              </a:rPr>
              <a:t> yang </a:t>
            </a:r>
            <a:r>
              <a:rPr lang="en-US" sz="2400" dirty="0" err="1">
                <a:solidFill>
                  <a:srgbClr val="FFFFFF"/>
                </a:solidFill>
                <a:effectLst>
                  <a:outerShdw blurRad="38100" dist="38100" dir="2700000" algn="tl">
                    <a:srgbClr val="808080"/>
                  </a:outerShdw>
                </a:effectLst>
                <a:cs typeface="Arial" pitchFamily="34" charset="0"/>
              </a:rPr>
              <a:t>dijanjikan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di</a:t>
            </a:r>
            <a:r>
              <a:rPr lang="en-US" sz="2400" dirty="0">
                <a:solidFill>
                  <a:srgbClr val="FFFFFF"/>
                </a:solidFill>
                <a:effectLst>
                  <a:outerShdw blurRad="38100" dist="38100" dir="2700000" algn="tl">
                    <a:srgbClr val="808080"/>
                  </a:outerShdw>
                </a:effectLst>
                <a:cs typeface="Arial" pitchFamily="34" charset="0"/>
              </a:rPr>
              <a:t> PL, Allah </a:t>
            </a:r>
            <a:r>
              <a:rPr lang="en-US" sz="2400" dirty="0" err="1">
                <a:solidFill>
                  <a:srgbClr val="FFFFFF"/>
                </a:solidFill>
                <a:effectLst>
                  <a:outerShdw blurRad="38100" dist="38100" dir="2700000" algn="tl">
                    <a:srgbClr val="808080"/>
                  </a:outerShdw>
                </a:effectLst>
                <a:cs typeface="Arial" pitchFamily="34" charset="0"/>
              </a:rPr>
              <a:t>telah</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mengirimkan</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Mesias-Nya</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ke</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dalam</a:t>
            </a:r>
            <a:r>
              <a:rPr lang="en-US" sz="2400" dirty="0">
                <a:solidFill>
                  <a:srgbClr val="FFFFFF"/>
                </a:solidFill>
                <a:effectLst>
                  <a:outerShdw blurRad="38100" dist="38100" dir="2700000" algn="tl">
                    <a:srgbClr val="808080"/>
                  </a:outerShdw>
                </a:effectLst>
                <a:cs typeface="Arial" pitchFamily="34" charset="0"/>
              </a:rPr>
              <a:t> </a:t>
            </a:r>
            <a:r>
              <a:rPr lang="en-US" sz="2400" dirty="0" err="1">
                <a:solidFill>
                  <a:srgbClr val="FFFFFF"/>
                </a:solidFill>
                <a:effectLst>
                  <a:outerShdw blurRad="38100" dist="38100" dir="2700000" algn="tl">
                    <a:srgbClr val="808080"/>
                  </a:outerShdw>
                </a:effectLst>
                <a:cs typeface="Arial" pitchFamily="34" charset="0"/>
              </a:rPr>
              <a:t>dunia</a:t>
            </a:r>
            <a:r>
              <a:rPr lang="en-US" sz="2400" dirty="0">
                <a:solidFill>
                  <a:srgbClr val="FFFFFF"/>
                </a:solidFill>
                <a:effectLst>
                  <a:outerShdw blurRad="38100" dist="38100" dir="2700000" algn="tl">
                    <a:srgbClr val="808080"/>
                  </a:outerShdw>
                </a:effectLst>
                <a:cs typeface="Arial" pitchFamily="34" charset="0"/>
              </a:rPr>
              <a:t>.</a:t>
            </a:r>
          </a:p>
        </p:txBody>
      </p:sp>
      <p:sp>
        <p:nvSpPr>
          <p:cNvPr id="80899" name="Text Box 2"/>
          <p:cNvSpPr txBox="1">
            <a:spLocks noChangeArrowheads="1"/>
          </p:cNvSpPr>
          <p:nvPr/>
        </p:nvSpPr>
        <p:spPr bwMode="auto">
          <a:xfrm>
            <a:off x="8580438" y="152400"/>
            <a:ext cx="485775" cy="457200"/>
          </a:xfrm>
          <a:prstGeom prst="rect">
            <a:avLst/>
          </a:prstGeom>
          <a:noFill/>
          <a:ln w="9525">
            <a:noFill/>
            <a:miter lim="800000"/>
            <a:headEnd/>
            <a:tailEnd/>
          </a:ln>
        </p:spPr>
        <p:txBody>
          <a:bodyPr wrap="none" lIns="90000" tIns="46800" rIns="90000" bIns="46800">
            <a:spAutoFit/>
          </a:bodyPr>
          <a:lstStyle/>
          <a:p>
            <a:pP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CC00"/>
                </a:solidFill>
                <a:latin typeface="Times New Roman" pitchFamily="18" charset="0"/>
                <a:ea typeface="MS PGothic" pitchFamily="34" charset="-128"/>
                <a:cs typeface="MS Gothic"/>
              </a:rPr>
              <a:t>48</a:t>
            </a:r>
          </a:p>
        </p:txBody>
      </p:sp>
      <p:grpSp>
        <p:nvGrpSpPr>
          <p:cNvPr id="2" name="Group 3"/>
          <p:cNvGrpSpPr>
            <a:grpSpLocks/>
          </p:cNvGrpSpPr>
          <p:nvPr/>
        </p:nvGrpSpPr>
        <p:grpSpPr bwMode="auto">
          <a:xfrm>
            <a:off x="4759325" y="85725"/>
            <a:ext cx="2481263" cy="1125538"/>
            <a:chOff x="2998" y="54"/>
            <a:chExt cx="1563" cy="709"/>
          </a:xfrm>
        </p:grpSpPr>
        <p:sp>
          <p:nvSpPr>
            <p:cNvPr id="80903" name="Text Box 4"/>
            <p:cNvSpPr txBox="1">
              <a:spLocks noChangeArrowheads="1"/>
            </p:cNvSpPr>
            <p:nvPr/>
          </p:nvSpPr>
          <p:spPr bwMode="auto">
            <a:xfrm rot="-5400000">
              <a:off x="2826" y="333"/>
              <a:ext cx="602" cy="258"/>
            </a:xfrm>
            <a:prstGeom prst="rect">
              <a:avLst/>
            </a:prstGeom>
            <a:solidFill>
              <a:srgbClr val="B2B2B2"/>
            </a:solidFill>
            <a:ln w="12600">
              <a:solidFill>
                <a:srgbClr val="000000"/>
              </a:solidFill>
              <a:miter lim="800000"/>
              <a:headEnd/>
              <a:tailEnd/>
            </a:ln>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0000"/>
                  </a:solidFill>
                  <a:latin typeface="Times New Roman" pitchFamily="18" charset="0"/>
                  <a:ea typeface="MS PGothic" pitchFamily="34" charset="-128"/>
                  <a:cs typeface="MS Gothic"/>
                </a:rPr>
                <a:t>Matius</a:t>
              </a:r>
            </a:p>
          </p:txBody>
        </p:sp>
        <p:sp>
          <p:nvSpPr>
            <p:cNvPr id="80904" name="Text Box 5"/>
            <p:cNvSpPr txBox="1">
              <a:spLocks noChangeArrowheads="1"/>
            </p:cNvSpPr>
            <p:nvPr/>
          </p:nvSpPr>
          <p:spPr bwMode="auto">
            <a:xfrm rot="-5400000">
              <a:off x="3228" y="290"/>
              <a:ext cx="664" cy="258"/>
            </a:xfrm>
            <a:prstGeom prst="rect">
              <a:avLst/>
            </a:prstGeom>
            <a:solidFill>
              <a:srgbClr val="B2B2B2"/>
            </a:solidFill>
            <a:ln w="12600">
              <a:solidFill>
                <a:srgbClr val="000000"/>
              </a:solidFill>
              <a:miter lim="800000"/>
              <a:headEnd/>
              <a:tailEnd/>
            </a:ln>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latin typeface="Times New Roman" pitchFamily="18" charset="0"/>
                  <a:ea typeface="MS PGothic" pitchFamily="34" charset="-128"/>
                  <a:cs typeface="MS Gothic"/>
                </a:rPr>
                <a:t>Markus</a:t>
              </a:r>
            </a:p>
          </p:txBody>
        </p:sp>
        <p:sp>
          <p:nvSpPr>
            <p:cNvPr id="80905" name="Text Box 6"/>
            <p:cNvSpPr txBox="1">
              <a:spLocks noChangeArrowheads="1"/>
            </p:cNvSpPr>
            <p:nvPr/>
          </p:nvSpPr>
          <p:spPr bwMode="auto">
            <a:xfrm rot="-5400000">
              <a:off x="3728" y="358"/>
              <a:ext cx="549" cy="258"/>
            </a:xfrm>
            <a:prstGeom prst="rect">
              <a:avLst/>
            </a:prstGeom>
            <a:solidFill>
              <a:srgbClr val="B2B2B2"/>
            </a:solidFill>
            <a:ln w="12600">
              <a:solidFill>
                <a:srgbClr val="000000"/>
              </a:solidFill>
              <a:miter lim="800000"/>
              <a:headEnd/>
              <a:tailEnd/>
            </a:ln>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latin typeface="Times New Roman" pitchFamily="18" charset="0"/>
                  <a:ea typeface="MS PGothic" pitchFamily="34" charset="-128"/>
                  <a:cs typeface="MS Gothic"/>
                </a:rPr>
                <a:t>Lukas</a:t>
              </a:r>
            </a:p>
          </p:txBody>
        </p:sp>
        <p:sp>
          <p:nvSpPr>
            <p:cNvPr id="80906" name="Text Box 7"/>
            <p:cNvSpPr txBox="1">
              <a:spLocks noChangeArrowheads="1"/>
            </p:cNvSpPr>
            <p:nvPr/>
          </p:nvSpPr>
          <p:spPr bwMode="auto">
            <a:xfrm rot="-5400000">
              <a:off x="4078" y="279"/>
              <a:ext cx="709" cy="258"/>
            </a:xfrm>
            <a:prstGeom prst="rect">
              <a:avLst/>
            </a:prstGeom>
            <a:solidFill>
              <a:srgbClr val="B2B2B2"/>
            </a:solidFill>
            <a:ln w="12600">
              <a:solidFill>
                <a:srgbClr val="000000"/>
              </a:solidFill>
              <a:miter lim="800000"/>
              <a:headEnd/>
              <a:tailEnd/>
            </a:ln>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latin typeface="Times New Roman" pitchFamily="18" charset="0"/>
                  <a:ea typeface="MS PGothic" pitchFamily="34" charset="-128"/>
                  <a:cs typeface="MS Gothic"/>
                </a:rPr>
                <a:t>Yohanes</a:t>
              </a:r>
            </a:p>
          </p:txBody>
        </p:sp>
      </p:grpSp>
      <p:sp>
        <p:nvSpPr>
          <p:cNvPr id="23560" name="Rectangle 8"/>
          <p:cNvSpPr>
            <a:spLocks noGrp="1" noChangeArrowheads="1"/>
          </p:cNvSpPr>
          <p:nvPr>
            <p:ph type="title" idx="1"/>
          </p:nvPr>
        </p:nvSpPr>
        <p:spPr>
          <a:xfrm>
            <a:off x="0" y="0"/>
            <a:ext cx="4724400" cy="1066800"/>
          </a:xfrm>
        </p:spPr>
        <p:txBody>
          <a:bodyPr anchor="ctr" anchorCtr="1"/>
          <a:lstStyle/>
          <a:p>
            <a:pPr marL="0" indent="0" algn="ctr" eaLnBrk="1" hangingPunct="1">
              <a:lnSpc>
                <a:spcPct val="100000"/>
              </a:lnSpc>
              <a:spcBef>
                <a:spcPct val="0"/>
              </a:spcBef>
              <a:buClr>
                <a:srgbClr val="B2B2B2"/>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a:solidFill>
                  <a:srgbClr val="B2B2B2"/>
                </a:solidFill>
                <a:effectLst>
                  <a:outerShdw blurRad="38100" dist="38100" dir="2700000" algn="tl">
                    <a:srgbClr val="FFFFFF"/>
                  </a:outerShdw>
                </a:effectLst>
              </a:rPr>
              <a:t>Injil</a:t>
            </a:r>
          </a:p>
        </p:txBody>
      </p:sp>
      <p:sp>
        <p:nvSpPr>
          <p:cNvPr id="80902" name="Text Box 9"/>
          <p:cNvSpPr txBox="1">
            <a:spLocks noChangeArrowheads="1"/>
          </p:cNvSpPr>
          <p:nvPr/>
        </p:nvSpPr>
        <p:spPr bwMode="auto">
          <a:xfrm>
            <a:off x="989013" y="762000"/>
            <a:ext cx="2665412" cy="396875"/>
          </a:xfrm>
          <a:prstGeom prst="rect">
            <a:avLst/>
          </a:prstGeom>
          <a:noFill/>
          <a:ln w="9525">
            <a:noFill/>
            <a:miter lim="800000"/>
            <a:headEnd/>
            <a:tailEnd/>
          </a:ln>
        </p:spPr>
        <p:txBody>
          <a:bodyPr wrap="none" lIns="90000" tIns="46800" rIns="90000" bIns="46800">
            <a:spAutoFit/>
          </a:bodyPr>
          <a:lstStyle/>
          <a:p>
            <a:pPr defTabSz="457200">
              <a:buClr>
                <a:srgbClr val="B2B2B2"/>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a:solidFill>
                  <a:srgbClr val="B2B2B2"/>
                </a:solidFill>
                <a:latin typeface="Arial"/>
                <a:ea typeface="MS PGothic" pitchFamily="34" charset="-128"/>
                <a:cs typeface="MS Gothic"/>
              </a:rPr>
              <a:t>NIV Study Bible,</a:t>
            </a:r>
            <a:r>
              <a:rPr lang="en-GB" sz="2000">
                <a:solidFill>
                  <a:srgbClr val="B2B2B2"/>
                </a:solidFill>
                <a:latin typeface="Arial"/>
                <a:ea typeface="MS PGothic" pitchFamily="34" charset="-128"/>
                <a:cs typeface="MS Gothic"/>
              </a:rPr>
              <a:t> 1471</a:t>
            </a:r>
          </a:p>
        </p:txBody>
      </p:sp>
    </p:spTree>
    <p:extLst>
      <p:ext uri="{BB962C8B-B14F-4D97-AF65-F5344CB8AC3E}">
        <p14:creationId xmlns:p14="http://schemas.microsoft.com/office/powerpoint/2010/main" val="37233169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 calcmode="lin" valueType="num">
                                      <p:cBhvr>
                                        <p:cTn id="7" dur="500" fill="hold"/>
                                        <p:tgtEl>
                                          <p:spTgt spid="23553">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23553">
                                            <p:txEl>
                                              <p:pRg st="0" end="0"/>
                                            </p:txEl>
                                          </p:spTgt>
                                        </p:tgtEl>
                                        <p:attrNameLst>
                                          <p:attrName>ppt_y</p:attrName>
                                        </p:attrNameLst>
                                      </p:cBhvr>
                                      <p:tavLst>
                                        <p:tav tm="100000">
                                          <p:val>
                                            <p:strVal val="0-#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3553">
                                            <p:txEl>
                                              <p:pRg st="1" end="1"/>
                                            </p:txEl>
                                          </p:spTgt>
                                        </p:tgtEl>
                                        <p:attrNameLst>
                                          <p:attrName>style.visibility</p:attrName>
                                        </p:attrNameLst>
                                      </p:cBhvr>
                                      <p:to>
                                        <p:strVal val="visible"/>
                                      </p:to>
                                    </p:set>
                                    <p:anim calcmode="lin" valueType="num">
                                      <p:cBhvr>
                                        <p:cTn id="13" dur="500" fill="hold"/>
                                        <p:tgtEl>
                                          <p:spTgt spid="23553">
                                            <p:txEl>
                                              <p:pRg st="1" end="1"/>
                                            </p:txEl>
                                          </p:spTgt>
                                        </p:tgtEl>
                                        <p:attrNameLst>
                                          <p:attrName>ppt_x</p:attrName>
                                        </p:attrNameLst>
                                      </p:cBhvr>
                                      <p:tavLst>
                                        <p:tav tm="100000">
                                          <p:val>
                                            <p:strVal val="#ppt_x"/>
                                          </p:val>
                                        </p:tav>
                                        <p:tav>
                                          <p:val>
                                            <p:strVal val="#ppt_x"/>
                                          </p:val>
                                        </p:tav>
                                      </p:tavLst>
                                    </p:anim>
                                    <p:anim calcmode="lin" valueType="num">
                                      <p:cBhvr>
                                        <p:cTn id="14" dur="500" fill="hold"/>
                                        <p:tgtEl>
                                          <p:spTgt spid="23553">
                                            <p:txEl>
                                              <p:pRg st="1" end="1"/>
                                            </p:txEl>
                                          </p:spTgt>
                                        </p:tgtEl>
                                        <p:attrNameLst>
                                          <p:attrName>ppt_y</p:attrName>
                                        </p:attrNameLst>
                                      </p:cBhvr>
                                      <p:tavLst>
                                        <p:tav tm="100000">
                                          <p:val>
                                            <p:strVal val="0-#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23553">
                                            <p:txEl>
                                              <p:pRg st="2" end="2"/>
                                            </p:txEl>
                                          </p:spTgt>
                                        </p:tgtEl>
                                        <p:attrNameLst>
                                          <p:attrName>style.visibility</p:attrName>
                                        </p:attrNameLst>
                                      </p:cBhvr>
                                      <p:to>
                                        <p:strVal val="visible"/>
                                      </p:to>
                                    </p:set>
                                    <p:anim calcmode="lin" valueType="num">
                                      <p:cBhvr>
                                        <p:cTn id="19" dur="500" fill="hold"/>
                                        <p:tgtEl>
                                          <p:spTgt spid="23553">
                                            <p:txEl>
                                              <p:pRg st="2" end="2"/>
                                            </p:txEl>
                                          </p:spTgt>
                                        </p:tgtEl>
                                        <p:attrNameLst>
                                          <p:attrName>ppt_x</p:attrName>
                                        </p:attrNameLst>
                                      </p:cBhvr>
                                      <p:tavLst>
                                        <p:tav tm="100000">
                                          <p:val>
                                            <p:strVal val="#ppt_x"/>
                                          </p:val>
                                        </p:tav>
                                        <p:tav>
                                          <p:val>
                                            <p:strVal val="#ppt_x"/>
                                          </p:val>
                                        </p:tav>
                                      </p:tavLst>
                                    </p:anim>
                                    <p:anim calcmode="lin" valueType="num">
                                      <p:cBhvr>
                                        <p:cTn id="20" dur="500" fill="hold"/>
                                        <p:tgtEl>
                                          <p:spTgt spid="23553">
                                            <p:txEl>
                                              <p:pRg st="2" end="2"/>
                                            </p:txEl>
                                          </p:spTgt>
                                        </p:tgtEl>
                                        <p:attrNameLst>
                                          <p:attrName>ppt_y</p:attrName>
                                        </p:attrNameLst>
                                      </p:cBhvr>
                                      <p:tavLst>
                                        <p:tav tm="100000">
                                          <p:val>
                                            <p:strVal val="0-#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23553">
                                            <p:txEl>
                                              <p:pRg st="3" end="3"/>
                                            </p:txEl>
                                          </p:spTgt>
                                        </p:tgtEl>
                                        <p:attrNameLst>
                                          <p:attrName>style.visibility</p:attrName>
                                        </p:attrNameLst>
                                      </p:cBhvr>
                                      <p:to>
                                        <p:strVal val="visible"/>
                                      </p:to>
                                    </p:set>
                                    <p:anim calcmode="lin" valueType="num">
                                      <p:cBhvr>
                                        <p:cTn id="25" dur="500" fill="hold"/>
                                        <p:tgtEl>
                                          <p:spTgt spid="23553">
                                            <p:txEl>
                                              <p:pRg st="3" end="3"/>
                                            </p:txEl>
                                          </p:spTgt>
                                        </p:tgtEl>
                                        <p:attrNameLst>
                                          <p:attrName>ppt_x</p:attrName>
                                        </p:attrNameLst>
                                      </p:cBhvr>
                                      <p:tavLst>
                                        <p:tav tm="100000">
                                          <p:val>
                                            <p:strVal val="#ppt_x"/>
                                          </p:val>
                                        </p:tav>
                                        <p:tav>
                                          <p:val>
                                            <p:strVal val="#ppt_x"/>
                                          </p:val>
                                        </p:tav>
                                      </p:tavLst>
                                    </p:anim>
                                    <p:anim calcmode="lin" valueType="num">
                                      <p:cBhvr>
                                        <p:cTn id="26" dur="500" fill="hold"/>
                                        <p:tgtEl>
                                          <p:spTgt spid="23553">
                                            <p:txEl>
                                              <p:pRg st="3" end="3"/>
                                            </p:txEl>
                                          </p:spTgt>
                                        </p:tgtEl>
                                        <p:attrNameLst>
                                          <p:attrName>ppt_y</p:attrName>
                                        </p:attrNameLst>
                                      </p:cBhvr>
                                      <p:tavLst>
                                        <p:tav tm="100000">
                                          <p:val>
                                            <p:strVal val="0-#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23553">
                                            <p:txEl>
                                              <p:pRg st="4" end="4"/>
                                            </p:txEl>
                                          </p:spTgt>
                                        </p:tgtEl>
                                        <p:attrNameLst>
                                          <p:attrName>style.visibility</p:attrName>
                                        </p:attrNameLst>
                                      </p:cBhvr>
                                      <p:to>
                                        <p:strVal val="visible"/>
                                      </p:to>
                                    </p:set>
                                    <p:anim calcmode="lin" valueType="num">
                                      <p:cBhvr>
                                        <p:cTn id="31" dur="500" fill="hold"/>
                                        <p:tgtEl>
                                          <p:spTgt spid="23553">
                                            <p:txEl>
                                              <p:pRg st="4" end="4"/>
                                            </p:txEl>
                                          </p:spTgt>
                                        </p:tgtEl>
                                        <p:attrNameLst>
                                          <p:attrName>ppt_x</p:attrName>
                                        </p:attrNameLst>
                                      </p:cBhvr>
                                      <p:tavLst>
                                        <p:tav tm="100000">
                                          <p:val>
                                            <p:strVal val="#ppt_x"/>
                                          </p:val>
                                        </p:tav>
                                        <p:tav>
                                          <p:val>
                                            <p:strVal val="#ppt_x"/>
                                          </p:val>
                                        </p:tav>
                                      </p:tavLst>
                                    </p:anim>
                                    <p:anim calcmode="lin" valueType="num">
                                      <p:cBhvr>
                                        <p:cTn id="32" dur="500" fill="hold"/>
                                        <p:tgtEl>
                                          <p:spTgt spid="23553">
                                            <p:txEl>
                                              <p:pRg st="4" end="4"/>
                                            </p:txEl>
                                          </p:spTgt>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8580438" y="152400"/>
            <a:ext cx="485775" cy="457200"/>
          </a:xfrm>
          <a:prstGeom prst="rect">
            <a:avLst/>
          </a:prstGeom>
          <a:noFill/>
          <a:ln w="9525">
            <a:noFill/>
            <a:miter lim="800000"/>
            <a:headEnd/>
            <a:tailEnd/>
          </a:ln>
        </p:spPr>
        <p:txBody>
          <a:bodyPr wrap="none" lIns="90000" tIns="46800" rIns="90000" bIns="46800">
            <a:spAutoFit/>
          </a:bodyPr>
          <a:lstStyle/>
          <a:p>
            <a:pP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CC00"/>
                </a:solidFill>
                <a:latin typeface="Times New Roman" pitchFamily="18" charset="0"/>
                <a:ea typeface="MS PGothic" pitchFamily="34" charset="-128"/>
                <a:cs typeface="MS Gothic"/>
              </a:rPr>
              <a:t>48</a:t>
            </a:r>
          </a:p>
        </p:txBody>
      </p:sp>
      <p:sp>
        <p:nvSpPr>
          <p:cNvPr id="81923" name="Text Box 2"/>
          <p:cNvSpPr txBox="1">
            <a:spLocks noChangeArrowheads="1"/>
          </p:cNvSpPr>
          <p:nvPr/>
        </p:nvSpPr>
        <p:spPr bwMode="auto">
          <a:xfrm rot="-5400000">
            <a:off x="4486275" y="515938"/>
            <a:ext cx="955675" cy="409575"/>
          </a:xfrm>
          <a:prstGeom prst="rect">
            <a:avLst/>
          </a:prstGeom>
          <a:solidFill>
            <a:srgbClr val="FFFF00"/>
          </a:solidFill>
          <a:ln w="12600">
            <a:solidFill>
              <a:srgbClr val="000000"/>
            </a:solidFill>
            <a:miter lim="800000"/>
            <a:headEnd/>
            <a:tailEnd/>
          </a:ln>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0000"/>
                </a:solidFill>
                <a:latin typeface="Times New Roman" pitchFamily="18" charset="0"/>
                <a:ea typeface="MS PGothic" pitchFamily="34" charset="-128"/>
                <a:cs typeface="MS Gothic"/>
              </a:rPr>
              <a:t>Matius</a:t>
            </a:r>
          </a:p>
        </p:txBody>
      </p:sp>
      <p:sp>
        <p:nvSpPr>
          <p:cNvPr id="81924" name="Text Box 3"/>
          <p:cNvSpPr txBox="1">
            <a:spLocks noChangeArrowheads="1"/>
          </p:cNvSpPr>
          <p:nvPr/>
        </p:nvSpPr>
        <p:spPr bwMode="auto">
          <a:xfrm rot="-5400000">
            <a:off x="5124451" y="446087"/>
            <a:ext cx="1054100" cy="409575"/>
          </a:xfrm>
          <a:prstGeom prst="rect">
            <a:avLst/>
          </a:prstGeom>
          <a:solidFill>
            <a:srgbClr val="FFFF00"/>
          </a:solidFill>
          <a:ln w="12600">
            <a:solidFill>
              <a:srgbClr val="000000"/>
            </a:solidFill>
            <a:miter lim="800000"/>
            <a:headEnd/>
            <a:tailEnd/>
          </a:ln>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latin typeface="Times New Roman" pitchFamily="18" charset="0"/>
                <a:ea typeface="MS PGothic" pitchFamily="34" charset="-128"/>
                <a:cs typeface="MS Gothic"/>
              </a:rPr>
              <a:t>Markus</a:t>
            </a:r>
          </a:p>
        </p:txBody>
      </p:sp>
      <p:sp>
        <p:nvSpPr>
          <p:cNvPr id="81925" name="Text Box 4"/>
          <p:cNvSpPr txBox="1">
            <a:spLocks noChangeArrowheads="1"/>
          </p:cNvSpPr>
          <p:nvPr/>
        </p:nvSpPr>
        <p:spPr bwMode="auto">
          <a:xfrm rot="-5400000">
            <a:off x="5917407" y="556419"/>
            <a:ext cx="871537" cy="409575"/>
          </a:xfrm>
          <a:prstGeom prst="rect">
            <a:avLst/>
          </a:prstGeom>
          <a:solidFill>
            <a:srgbClr val="FFFF00"/>
          </a:solidFill>
          <a:ln w="12600">
            <a:solidFill>
              <a:srgbClr val="000000"/>
            </a:solidFill>
            <a:miter lim="800000"/>
            <a:headEnd/>
            <a:tailEnd/>
          </a:ln>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latin typeface="Times New Roman" pitchFamily="18" charset="0"/>
                <a:ea typeface="MS PGothic" pitchFamily="34" charset="-128"/>
                <a:cs typeface="MS Gothic"/>
              </a:rPr>
              <a:t>Lukas</a:t>
            </a:r>
          </a:p>
        </p:txBody>
      </p:sp>
      <p:sp>
        <p:nvSpPr>
          <p:cNvPr id="81926" name="Text Box 5"/>
          <p:cNvSpPr txBox="1">
            <a:spLocks noChangeArrowheads="1"/>
          </p:cNvSpPr>
          <p:nvPr/>
        </p:nvSpPr>
        <p:spPr bwMode="auto">
          <a:xfrm rot="-5400000">
            <a:off x="6473032" y="443706"/>
            <a:ext cx="1125538" cy="409575"/>
          </a:xfrm>
          <a:prstGeom prst="rect">
            <a:avLst/>
          </a:prstGeom>
          <a:solidFill>
            <a:srgbClr val="B2B2B2"/>
          </a:solidFill>
          <a:ln w="12600">
            <a:solidFill>
              <a:srgbClr val="000000"/>
            </a:solidFill>
            <a:miter lim="800000"/>
            <a:headEnd/>
            <a:tailEnd/>
          </a:ln>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latin typeface="Times New Roman" pitchFamily="18" charset="0"/>
                <a:ea typeface="MS PGothic" pitchFamily="34" charset="-128"/>
                <a:cs typeface="MS Gothic"/>
              </a:rPr>
              <a:t>Yohanes</a:t>
            </a:r>
          </a:p>
        </p:txBody>
      </p:sp>
      <p:sp>
        <p:nvSpPr>
          <p:cNvPr id="24583" name="Rectangle 7"/>
          <p:cNvSpPr>
            <a:spLocks noGrp="1" noChangeArrowheads="1"/>
          </p:cNvSpPr>
          <p:nvPr>
            <p:ph type="body"/>
          </p:nvPr>
        </p:nvSpPr>
        <p:spPr>
          <a:xfrm>
            <a:off x="0" y="152400"/>
            <a:ext cx="2590800" cy="6664325"/>
          </a:xfrm>
        </p:spPr>
        <p:txBody>
          <a:bodyPr anchor="t" anchorCtr="0"/>
          <a:lstStyle/>
          <a:p>
            <a:pPr marL="341313" indent="-341313" algn="l" eaLnBrk="1" hangingPunct="1">
              <a:lnSpc>
                <a:spcPct val="73000"/>
              </a:lnSpc>
              <a:spcBef>
                <a:spcPts val="800"/>
              </a:spcBef>
              <a:buClr>
                <a:srgbClr val="FFFFC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200" b="1">
                <a:solidFill>
                  <a:srgbClr val="FFFFFF"/>
                </a:solidFill>
                <a:effectLst>
                  <a:outerShdw blurRad="38100" dist="38100" dir="2700000" algn="tl">
                    <a:srgbClr val="808080"/>
                  </a:outerShdw>
                </a:effectLst>
                <a:cs typeface="Arial" pitchFamily="34" charset="0"/>
              </a:rPr>
              <a:t>Mengapa ada empat Injil? Mungkin alasannya  yang sama untuk penjelasan berbeda atas permata yang diasah dengan baik akan menarik perhatian orang yang berbeda pula. </a:t>
            </a:r>
            <a:r>
              <a:rPr lang="en-US" sz="2200" b="1" i="1">
                <a:solidFill>
                  <a:srgbClr val="FFFFFF"/>
                </a:solidFill>
                <a:effectLst>
                  <a:outerShdw blurRad="38100" dist="38100" dir="2700000" algn="tl">
                    <a:srgbClr val="808080"/>
                  </a:outerShdw>
                </a:effectLst>
                <a:cs typeface="Arial" pitchFamily="34" charset="0"/>
              </a:rPr>
              <a:t>Matius </a:t>
            </a:r>
            <a:r>
              <a:rPr lang="en-US" sz="2200" b="1">
                <a:solidFill>
                  <a:srgbClr val="FFFFFF"/>
                </a:solidFill>
                <a:effectLst>
                  <a:outerShdw blurRad="38100" dist="38100" dir="2700000" algn="tl">
                    <a:srgbClr val="808080"/>
                  </a:outerShdw>
                </a:effectLst>
                <a:cs typeface="Arial" pitchFamily="34" charset="0"/>
              </a:rPr>
              <a:t>menjelaskan satu sisi kehidupan Kristus, </a:t>
            </a:r>
            <a:r>
              <a:rPr lang="en-US" sz="2200" b="1" i="1">
                <a:solidFill>
                  <a:srgbClr val="FFFFFF"/>
                </a:solidFill>
                <a:effectLst>
                  <a:outerShdw blurRad="38100" dist="38100" dir="2700000" algn="tl">
                    <a:srgbClr val="808080"/>
                  </a:outerShdw>
                </a:effectLst>
                <a:cs typeface="Arial" pitchFamily="34" charset="0"/>
              </a:rPr>
              <a:t>Markus </a:t>
            </a:r>
            <a:r>
              <a:rPr lang="en-US" sz="2200" b="1">
                <a:solidFill>
                  <a:srgbClr val="FFFFFF"/>
                </a:solidFill>
                <a:effectLst>
                  <a:outerShdw blurRad="38100" dist="38100" dir="2700000" algn="tl">
                    <a:srgbClr val="808080"/>
                  </a:outerShdw>
                </a:effectLst>
                <a:cs typeface="Arial" pitchFamily="34" charset="0"/>
              </a:rPr>
              <a:t>yang lainnya, dan </a:t>
            </a:r>
            <a:r>
              <a:rPr lang="en-US" sz="2200" b="1" i="1">
                <a:solidFill>
                  <a:srgbClr val="FFFFFF"/>
                </a:solidFill>
                <a:effectLst>
                  <a:outerShdw blurRad="38100" dist="38100" dir="2700000" algn="tl">
                    <a:srgbClr val="808080"/>
                  </a:outerShdw>
                </a:effectLst>
                <a:cs typeface="Arial" pitchFamily="34" charset="0"/>
              </a:rPr>
              <a:t>Lukas </a:t>
            </a:r>
            <a:r>
              <a:rPr lang="en-US" sz="2200" b="1">
                <a:solidFill>
                  <a:srgbClr val="FFFFFF"/>
                </a:solidFill>
                <a:effectLst>
                  <a:outerShdw blurRad="38100" dist="38100" dir="2700000" algn="tl">
                    <a:srgbClr val="808080"/>
                  </a:outerShdw>
                </a:effectLst>
                <a:cs typeface="Arial" pitchFamily="34" charset="0"/>
              </a:rPr>
              <a:t>yang ketiga.</a:t>
            </a:r>
          </a:p>
        </p:txBody>
      </p:sp>
      <p:sp>
        <p:nvSpPr>
          <p:cNvPr id="24584" name="Text Box 8"/>
          <p:cNvSpPr txBox="1">
            <a:spLocks noChangeArrowheads="1"/>
          </p:cNvSpPr>
          <p:nvPr/>
        </p:nvSpPr>
        <p:spPr bwMode="auto">
          <a:xfrm>
            <a:off x="2667000" y="1447800"/>
            <a:ext cx="6400800" cy="2392363"/>
          </a:xfrm>
          <a:prstGeom prst="rect">
            <a:avLst/>
          </a:prstGeom>
          <a:noFill/>
          <a:ln w="9525">
            <a:noFill/>
            <a:miter lim="800000"/>
            <a:headEnd/>
            <a:tailEnd/>
          </a:ln>
        </p:spPr>
        <p:txBody>
          <a:bodyPr lIns="90000" tIns="46800" rIns="90000" bIns="46800">
            <a:spAutoFit/>
          </a:bodyPr>
          <a:lstStyle/>
          <a:p>
            <a:pPr defTabSz="457200">
              <a:lnSpc>
                <a:spcPct val="90000"/>
              </a:lnSpc>
              <a:spcBef>
                <a:spcPct val="20000"/>
              </a:spcBef>
              <a:buClr>
                <a:srgbClr val="FFFFFF"/>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latin typeface="Arial"/>
                <a:ea typeface="MS PGothic" pitchFamily="34" charset="-128"/>
                <a:cs typeface="MS Gothic"/>
              </a:rPr>
              <a:t>Ketiga Injil pertama sangat mirip makanya disebut Injil </a:t>
            </a:r>
            <a:r>
              <a:rPr lang="en-US" b="1" i="1">
                <a:solidFill>
                  <a:srgbClr val="FFFFFF"/>
                </a:solidFill>
                <a:latin typeface="Arial"/>
                <a:ea typeface="MS PGothic" pitchFamily="34" charset="-128"/>
                <a:cs typeface="MS Gothic"/>
              </a:rPr>
              <a:t>Sinopsis </a:t>
            </a:r>
            <a:r>
              <a:rPr lang="en-US" b="1">
                <a:solidFill>
                  <a:srgbClr val="FFFFFF"/>
                </a:solidFill>
                <a:latin typeface="Arial"/>
                <a:ea typeface="MS PGothic" pitchFamily="34" charset="-128"/>
                <a:cs typeface="MS Gothic"/>
              </a:rPr>
              <a:t>(</a:t>
            </a:r>
            <a:r>
              <a:rPr lang="en-US" altLang="en-US" b="1">
                <a:solidFill>
                  <a:srgbClr val="FFFFFF"/>
                </a:solidFill>
                <a:latin typeface="Arial"/>
                <a:ea typeface="MS PGothic" pitchFamily="34" charset="-128"/>
                <a:cs typeface="MS Gothic"/>
              </a:rPr>
              <a:t>“</a:t>
            </a:r>
            <a:r>
              <a:rPr lang="en-US" b="1">
                <a:solidFill>
                  <a:srgbClr val="FFFFFF"/>
                </a:solidFill>
                <a:latin typeface="Arial"/>
                <a:ea typeface="MS PGothic" pitchFamily="34" charset="-128"/>
                <a:cs typeface="MS Gothic"/>
              </a:rPr>
              <a:t>melihat dengan," atau </a:t>
            </a:r>
            <a:r>
              <a:rPr lang="en-US" altLang="en-US" b="1">
                <a:solidFill>
                  <a:srgbClr val="FFFFFF"/>
                </a:solidFill>
                <a:latin typeface="Arial"/>
                <a:ea typeface="MS PGothic" pitchFamily="34" charset="-128"/>
                <a:cs typeface="MS Gothic"/>
              </a:rPr>
              <a:t>“</a:t>
            </a:r>
            <a:r>
              <a:rPr lang="en-US" b="1">
                <a:solidFill>
                  <a:srgbClr val="FFFFFF"/>
                </a:solidFill>
                <a:latin typeface="Arial"/>
                <a:ea typeface="MS PGothic" pitchFamily="34" charset="-128"/>
                <a:cs typeface="MS Gothic"/>
              </a:rPr>
              <a:t>melihat seperti"). Mereka semua melihat kehidupan Kristus dari sudut pandang sejarah. Sedangkan Injil Yohanes lebih fokus kepada kedalaman arti kehidupan Yesus dan pengajarannya.</a:t>
            </a:r>
            <a:endParaRPr lang="en-GB" b="1">
              <a:solidFill>
                <a:srgbClr val="FFFFFF"/>
              </a:solidFill>
              <a:latin typeface="Arial"/>
              <a:ea typeface="MS PGothic" pitchFamily="34" charset="-128"/>
              <a:cs typeface="Arial" pitchFamily="34" charset="0"/>
            </a:endParaRPr>
          </a:p>
        </p:txBody>
      </p:sp>
      <p:sp>
        <p:nvSpPr>
          <p:cNvPr id="24585" name="Rectangle 9"/>
          <p:cNvSpPr>
            <a:spLocks noGrp="1" noChangeArrowheads="1"/>
          </p:cNvSpPr>
          <p:nvPr>
            <p:ph type="title" idx="1"/>
          </p:nvPr>
        </p:nvSpPr>
        <p:spPr>
          <a:xfrm>
            <a:off x="2286000" y="228600"/>
            <a:ext cx="2362200" cy="1066800"/>
          </a:xfrm>
          <a:solidFill>
            <a:srgbClr val="000000"/>
          </a:solidFill>
        </p:spPr>
        <p:txBody>
          <a:bodyPr lIns="91440" tIns="45720" rIns="91440" bIns="45720"/>
          <a:lstStyle/>
          <a:p>
            <a:pPr marL="0" indent="0" algn="ctr" eaLnBrk="1" hangingPunct="1">
              <a:lnSpc>
                <a:spcPct val="100000"/>
              </a:lnSpc>
              <a:spcBef>
                <a:spcPct val="0"/>
              </a:spcBef>
              <a:buClr>
                <a:srgbClr val="FFFF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a:solidFill>
                  <a:srgbClr val="FFFF00"/>
                </a:solidFill>
                <a:effectLst>
                  <a:outerShdw blurRad="38100" dist="38100" dir="2700000" algn="tl">
                    <a:srgbClr val="FFFFFF"/>
                  </a:outerShdw>
                </a:effectLst>
                <a:ea typeface="SimSun" pitchFamily="2" charset="-122"/>
              </a:rPr>
              <a:t>Sinopsis</a:t>
            </a:r>
          </a:p>
        </p:txBody>
      </p:sp>
      <p:grpSp>
        <p:nvGrpSpPr>
          <p:cNvPr id="2" name="Group 12"/>
          <p:cNvGrpSpPr>
            <a:grpSpLocks/>
          </p:cNvGrpSpPr>
          <p:nvPr/>
        </p:nvGrpSpPr>
        <p:grpSpPr bwMode="auto">
          <a:xfrm>
            <a:off x="2773363" y="3886200"/>
            <a:ext cx="6362700" cy="2794000"/>
            <a:chOff x="1747" y="2448"/>
            <a:chExt cx="4008" cy="1760"/>
          </a:xfrm>
        </p:grpSpPr>
        <p:pic>
          <p:nvPicPr>
            <p:cNvPr id="8193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7" y="2448"/>
              <a:ext cx="4008" cy="1760"/>
            </a:xfrm>
            <a:prstGeom prst="rect">
              <a:avLst/>
            </a:prstGeom>
            <a:noFill/>
            <a:ln w="9525">
              <a:noFill/>
              <a:miter lim="800000"/>
              <a:headEnd/>
              <a:tailEnd/>
            </a:ln>
          </p:spPr>
        </p:pic>
        <p:sp>
          <p:nvSpPr>
            <p:cNvPr id="81932" name="Text Box 11"/>
            <p:cNvSpPr txBox="1">
              <a:spLocks noChangeArrowheads="1"/>
            </p:cNvSpPr>
            <p:nvPr/>
          </p:nvSpPr>
          <p:spPr bwMode="auto">
            <a:xfrm>
              <a:off x="1776" y="2452"/>
              <a:ext cx="2160" cy="188"/>
            </a:xfrm>
            <a:prstGeom prst="rect">
              <a:avLst/>
            </a:prstGeom>
            <a:solidFill>
              <a:schemeClr val="bg1"/>
            </a:solidFill>
            <a:ln w="9525">
              <a:noFill/>
              <a:miter lim="800000"/>
              <a:headEnd/>
              <a:tailEnd/>
            </a:ln>
          </p:spPr>
          <p:txBody>
            <a:bodyPr>
              <a:spAutoFit/>
            </a:bodyPr>
            <a:lstStyle/>
            <a:p>
              <a:pPr defTabSz="457200" eaLnBrk="0" hangingPunct="0">
                <a:lnSpc>
                  <a:spcPct val="75000"/>
                </a:lnSpc>
              </a:pPr>
              <a:r>
                <a:rPr lang="en-US" sz="1800" b="1">
                  <a:solidFill>
                    <a:srgbClr val="000000"/>
                  </a:solidFill>
                  <a:latin typeface="Arial"/>
                  <a:ea typeface="MS PGothic" pitchFamily="34" charset="-128"/>
                  <a:cs typeface="MS Gothic"/>
                </a:rPr>
                <a:t>Ketika Kejadian Berlangsung</a:t>
              </a:r>
            </a:p>
          </p:txBody>
        </p:sp>
      </p:grpSp>
    </p:spTree>
    <p:extLst>
      <p:ext uri="{BB962C8B-B14F-4D97-AF65-F5344CB8AC3E}">
        <p14:creationId xmlns:p14="http://schemas.microsoft.com/office/powerpoint/2010/main" val="39751861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anim calcmode="lin" valueType="num">
                                      <p:cBhvr>
                                        <p:cTn id="7" dur="500" fill="hold"/>
                                        <p:tgtEl>
                                          <p:spTgt spid="24583">
                                            <p:txEl>
                                              <p:pRg st="0" end="0"/>
                                            </p:txEl>
                                          </p:spTgt>
                                        </p:tgtEl>
                                        <p:attrNameLst>
                                          <p:attrName>ppt_x</p:attrName>
                                        </p:attrNameLst>
                                      </p:cBhvr>
                                      <p:tavLst>
                                        <p:tav tm="100000">
                                          <p:val>
                                            <p:strVal val="0-#ppt_w/2"/>
                                          </p:val>
                                        </p:tav>
                                        <p:tav>
                                          <p:val>
                                            <p:strVal val="#ppt_x"/>
                                          </p:val>
                                        </p:tav>
                                      </p:tavLst>
                                    </p:anim>
                                    <p:anim calcmode="lin" valueType="num">
                                      <p:cBhvr>
                                        <p:cTn id="8" dur="500" fill="hold"/>
                                        <p:tgtEl>
                                          <p:spTgt spid="24583">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p:cTn id="13" dur="500" fill="hold"/>
                                        <p:tgtEl>
                                          <p:spTgt spid="24584"/>
                                        </p:tgtEl>
                                        <p:attrNameLst>
                                          <p:attrName>ppt_x</p:attrName>
                                        </p:attrNameLst>
                                      </p:cBhvr>
                                      <p:tavLst>
                                        <p:tav tm="100000">
                                          <p:val>
                                            <p:strVal val="1+#ppt_w/2"/>
                                          </p:val>
                                        </p:tav>
                                        <p:tav>
                                          <p:val>
                                            <p:strVal val="#ppt_x"/>
                                          </p:val>
                                        </p:tav>
                                      </p:tavLst>
                                    </p:anim>
                                    <p:anim calcmode="lin" valueType="num">
                                      <p:cBhvr>
                                        <p:cTn id="14" dur="500" fill="hold"/>
                                        <p:tgtEl>
                                          <p:spTgt spid="24584"/>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8578850" y="152400"/>
            <a:ext cx="488950" cy="457200"/>
          </a:xfrm>
          <a:prstGeom prst="rect">
            <a:avLst/>
          </a:prstGeom>
          <a:noFill/>
          <a:ln w="9525">
            <a:noFill/>
            <a:miter lim="800000"/>
            <a:headEnd/>
            <a:tailEnd/>
          </a:ln>
        </p:spPr>
        <p:txBody>
          <a:bodyPr wrap="none">
            <a:spAutoFit/>
          </a:bodyPr>
          <a:lstStyle/>
          <a:p>
            <a:pPr defTabSz="457200"/>
            <a:r>
              <a:rPr lang="en-US">
                <a:solidFill>
                  <a:srgbClr val="000000"/>
                </a:solidFill>
                <a:latin typeface="Times New Roman" pitchFamily="18" charset="0"/>
                <a:ea typeface="MS PGothic" pitchFamily="34" charset="-128"/>
                <a:cs typeface="MS Gothic"/>
              </a:rPr>
              <a:t>49</a:t>
            </a:r>
          </a:p>
        </p:txBody>
      </p:sp>
      <p:sp>
        <p:nvSpPr>
          <p:cNvPr id="175107" name="Rectangle 3"/>
          <p:cNvSpPr>
            <a:spLocks noGrp="1" noChangeArrowheads="1"/>
          </p:cNvSpPr>
          <p:nvPr>
            <p:ph type="body" idx="1"/>
          </p:nvPr>
        </p:nvSpPr>
        <p:spPr>
          <a:xfrm>
            <a:off x="228600" y="990600"/>
            <a:ext cx="8915400" cy="5715000"/>
          </a:xfrm>
        </p:spPr>
        <p:txBody>
          <a:bodyPr anchor="ctr"/>
          <a:lstStyle/>
          <a:p>
            <a:pPr eaLnBrk="1" hangingPunct="1">
              <a:lnSpc>
                <a:spcPct val="90000"/>
              </a:lnSpc>
              <a:defRPr/>
            </a:pPr>
            <a:r>
              <a:rPr lang="en-US" sz="2600">
                <a:cs typeface="Times New Roman" pitchFamily="18" charset="0"/>
              </a:rPr>
              <a:t>Matius, Markus dan Lukas mudah dilihat kesamaannya, sementara Yohanes cukup berbeda. </a:t>
            </a:r>
          </a:p>
          <a:p>
            <a:pPr eaLnBrk="1" hangingPunct="1">
              <a:lnSpc>
                <a:spcPct val="90000"/>
              </a:lnSpc>
              <a:defRPr/>
            </a:pPr>
            <a:r>
              <a:rPr lang="en-US" sz="2600">
                <a:cs typeface="Times New Roman" pitchFamily="18" charset="0"/>
              </a:rPr>
              <a:t>Apa saja kesamaan ketiga Injil pertama?</a:t>
            </a:r>
          </a:p>
          <a:p>
            <a:pPr lvl="1" eaLnBrk="1" hangingPunct="1">
              <a:lnSpc>
                <a:spcPct val="90000"/>
              </a:lnSpc>
              <a:defRPr/>
            </a:pPr>
            <a:r>
              <a:rPr lang="en-US" sz="2200">
                <a:ea typeface="MS PGothic" pitchFamily="34" charset="-128"/>
              </a:rPr>
              <a:t>Bahasa penulisan</a:t>
            </a:r>
          </a:p>
          <a:p>
            <a:pPr lvl="1" eaLnBrk="1" hangingPunct="1">
              <a:lnSpc>
                <a:spcPct val="90000"/>
              </a:lnSpc>
              <a:defRPr/>
            </a:pPr>
            <a:r>
              <a:rPr lang="en-US" sz="2200">
                <a:ea typeface="MS PGothic" pitchFamily="34" charset="-128"/>
              </a:rPr>
              <a:t>Kejadian yang mereka masukkan</a:t>
            </a:r>
          </a:p>
          <a:p>
            <a:pPr lvl="1" eaLnBrk="1" hangingPunct="1">
              <a:lnSpc>
                <a:spcPct val="90000"/>
              </a:lnSpc>
              <a:defRPr/>
            </a:pPr>
            <a:r>
              <a:rPr lang="en-US" sz="2200">
                <a:ea typeface="MS PGothic" pitchFamily="34" charset="-128"/>
              </a:rPr>
              <a:t>Urutan atas kejadian dan perkataan dari kehidupan Kristus</a:t>
            </a:r>
          </a:p>
          <a:p>
            <a:pPr eaLnBrk="1" hangingPunct="1">
              <a:lnSpc>
                <a:spcPct val="90000"/>
              </a:lnSpc>
              <a:defRPr/>
            </a:pPr>
            <a:r>
              <a:rPr lang="en-US" sz="2600">
                <a:cs typeface="Times New Roman" pitchFamily="18" charset="0"/>
              </a:rPr>
              <a:t>Fakta matematis: </a:t>
            </a:r>
          </a:p>
          <a:p>
            <a:pPr lvl="1" eaLnBrk="1" hangingPunct="1">
              <a:lnSpc>
                <a:spcPct val="90000"/>
              </a:lnSpc>
              <a:defRPr/>
            </a:pPr>
            <a:r>
              <a:rPr lang="en-US" sz="2200">
                <a:ea typeface="MS PGothic" pitchFamily="34" charset="-128"/>
              </a:rPr>
              <a:t>91 persen dari Markus ditemukan di Matius</a:t>
            </a:r>
          </a:p>
          <a:p>
            <a:pPr lvl="1" eaLnBrk="1" hangingPunct="1">
              <a:lnSpc>
                <a:spcPct val="90000"/>
              </a:lnSpc>
              <a:defRPr/>
            </a:pPr>
            <a:r>
              <a:rPr lang="en-US" sz="2200">
                <a:ea typeface="MS PGothic" pitchFamily="34" charset="-128"/>
              </a:rPr>
              <a:t>53 persen dari Markus ditemukan di Lukas</a:t>
            </a:r>
          </a:p>
          <a:p>
            <a:pPr eaLnBrk="1" hangingPunct="1">
              <a:lnSpc>
                <a:spcPct val="90000"/>
              </a:lnSpc>
              <a:defRPr/>
            </a:pPr>
            <a:r>
              <a:rPr lang="en-US" sz="2800">
                <a:cs typeface="Times New Roman" pitchFamily="18" charset="0"/>
              </a:rPr>
              <a:t>Kesamaan ini menimbulkan pertanyaan atas sumber dari Injil Sinopsis. Apakah penulisnya berdasarkan pada sumber yang sama? Apakah mereka saling bergantung satu sama lain? </a:t>
            </a:r>
          </a:p>
        </p:txBody>
      </p:sp>
      <p:sp>
        <p:nvSpPr>
          <p:cNvPr id="175110" name="Rectangle 6"/>
          <p:cNvSpPr>
            <a:spLocks noChangeArrowheads="1"/>
          </p:cNvSpPr>
          <p:nvPr/>
        </p:nvSpPr>
        <p:spPr bwMode="auto">
          <a:xfrm>
            <a:off x="2454275" y="457200"/>
            <a:ext cx="4235450" cy="642938"/>
          </a:xfrm>
          <a:prstGeom prst="rect">
            <a:avLst/>
          </a:prstGeom>
          <a:solidFill>
            <a:srgbClr val="010199"/>
          </a:solidFill>
          <a:ln>
            <a:noFill/>
          </a:ln>
          <a:effectLst/>
          <a:extLst/>
        </p:spPr>
        <p:txBody>
          <a:bodyPr/>
          <a:lstStyle/>
          <a:p>
            <a:pPr algn="ctr" defTabSz="457200">
              <a:buClr>
                <a:srgbClr val="B2B2B2"/>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a:solidFill>
                  <a:srgbClr val="FFFFFF"/>
                </a:solidFill>
                <a:effectLst>
                  <a:outerShdw blurRad="38100" dist="38100" dir="2700000" algn="tl">
                    <a:srgbClr val="000000"/>
                  </a:outerShdw>
                </a:effectLst>
                <a:latin typeface="Times New Roman" pitchFamily="18" charset="0"/>
                <a:ea typeface="SimSun" pitchFamily="2" charset="-122"/>
                <a:cs typeface="MS Gothic"/>
              </a:rPr>
              <a:t>Kesamaan Sinopsis</a:t>
            </a:r>
          </a:p>
        </p:txBody>
      </p:sp>
    </p:spTree>
    <p:extLst>
      <p:ext uri="{BB962C8B-B14F-4D97-AF65-F5344CB8AC3E}">
        <p14:creationId xmlns:p14="http://schemas.microsoft.com/office/powerpoint/2010/main" val="719874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p:cTn id="7" dur="500" fill="hold"/>
                                        <p:tgtEl>
                                          <p:spTgt spid="175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07">
                                            <p:txEl>
                                              <p:pRg st="1" end="1"/>
                                            </p:txEl>
                                          </p:spTgt>
                                        </p:tgtEl>
                                        <p:attrNameLst>
                                          <p:attrName>style.visibility</p:attrName>
                                        </p:attrNameLst>
                                      </p:cBhvr>
                                      <p:to>
                                        <p:strVal val="visible"/>
                                      </p:to>
                                    </p:set>
                                    <p:anim calcmode="lin" valueType="num">
                                      <p:cBhvr>
                                        <p:cTn id="13" dur="500" fill="hold"/>
                                        <p:tgtEl>
                                          <p:spTgt spid="1751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0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75107">
                                            <p:txEl>
                                              <p:pRg st="2" end="2"/>
                                            </p:txEl>
                                          </p:spTgt>
                                        </p:tgtEl>
                                        <p:attrNameLst>
                                          <p:attrName>style.visibility</p:attrName>
                                        </p:attrNameLst>
                                      </p:cBhvr>
                                      <p:to>
                                        <p:strVal val="visible"/>
                                      </p:to>
                                    </p:set>
                                    <p:anim calcmode="lin" valueType="num">
                                      <p:cBhvr>
                                        <p:cTn id="19" dur="500" fill="hold"/>
                                        <p:tgtEl>
                                          <p:spTgt spid="1751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510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75107">
                                            <p:txEl>
                                              <p:pRg st="3" end="3"/>
                                            </p:txEl>
                                          </p:spTgt>
                                        </p:tgtEl>
                                        <p:attrNameLst>
                                          <p:attrName>style.visibility</p:attrName>
                                        </p:attrNameLst>
                                      </p:cBhvr>
                                      <p:to>
                                        <p:strVal val="visible"/>
                                      </p:to>
                                    </p:set>
                                    <p:anim calcmode="lin" valueType="num">
                                      <p:cBhvr>
                                        <p:cTn id="25" dur="500" fill="hold"/>
                                        <p:tgtEl>
                                          <p:spTgt spid="1751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7510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75107">
                                            <p:txEl>
                                              <p:pRg st="4" end="4"/>
                                            </p:txEl>
                                          </p:spTgt>
                                        </p:tgtEl>
                                        <p:attrNameLst>
                                          <p:attrName>style.visibility</p:attrName>
                                        </p:attrNameLst>
                                      </p:cBhvr>
                                      <p:to>
                                        <p:strVal val="visible"/>
                                      </p:to>
                                    </p:set>
                                    <p:anim calcmode="lin" valueType="num">
                                      <p:cBhvr>
                                        <p:cTn id="31" dur="500" fill="hold"/>
                                        <p:tgtEl>
                                          <p:spTgt spid="17510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7510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75107">
                                            <p:txEl>
                                              <p:pRg st="5" end="5"/>
                                            </p:txEl>
                                          </p:spTgt>
                                        </p:tgtEl>
                                        <p:attrNameLst>
                                          <p:attrName>style.visibility</p:attrName>
                                        </p:attrNameLst>
                                      </p:cBhvr>
                                      <p:to>
                                        <p:strVal val="visible"/>
                                      </p:to>
                                    </p:set>
                                    <p:anim calcmode="lin" valueType="num">
                                      <p:cBhvr>
                                        <p:cTn id="37" dur="500" fill="hold"/>
                                        <p:tgtEl>
                                          <p:spTgt spid="17510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7510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75107">
                                            <p:txEl>
                                              <p:pRg st="6" end="6"/>
                                            </p:txEl>
                                          </p:spTgt>
                                        </p:tgtEl>
                                        <p:attrNameLst>
                                          <p:attrName>style.visibility</p:attrName>
                                        </p:attrNameLst>
                                      </p:cBhvr>
                                      <p:to>
                                        <p:strVal val="visible"/>
                                      </p:to>
                                    </p:set>
                                    <p:anim calcmode="lin" valueType="num">
                                      <p:cBhvr>
                                        <p:cTn id="43" dur="500" fill="hold"/>
                                        <p:tgtEl>
                                          <p:spTgt spid="17510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7510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75107">
                                            <p:txEl>
                                              <p:pRg st="7" end="7"/>
                                            </p:txEl>
                                          </p:spTgt>
                                        </p:tgtEl>
                                        <p:attrNameLst>
                                          <p:attrName>style.visibility</p:attrName>
                                        </p:attrNameLst>
                                      </p:cBhvr>
                                      <p:to>
                                        <p:strVal val="visible"/>
                                      </p:to>
                                    </p:set>
                                    <p:anim calcmode="lin" valueType="num">
                                      <p:cBhvr>
                                        <p:cTn id="49" dur="500" fill="hold"/>
                                        <p:tgtEl>
                                          <p:spTgt spid="17510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75107">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75107">
                                            <p:txEl>
                                              <p:pRg st="8" end="8"/>
                                            </p:txEl>
                                          </p:spTgt>
                                        </p:tgtEl>
                                        <p:attrNameLst>
                                          <p:attrName>style.visibility</p:attrName>
                                        </p:attrNameLst>
                                      </p:cBhvr>
                                      <p:to>
                                        <p:strVal val="visible"/>
                                      </p:to>
                                    </p:set>
                                    <p:anim calcmode="lin" valueType="num">
                                      <p:cBhvr>
                                        <p:cTn id="55" dur="500" fill="hold"/>
                                        <p:tgtEl>
                                          <p:spTgt spid="175107">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17510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7136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1363" name="Rectangle 3"/>
          <p:cNvSpPr>
            <a:spLocks noChangeArrowheads="1"/>
          </p:cNvSpPr>
          <p:nvPr/>
        </p:nvSpPr>
        <p:spPr bwMode="auto">
          <a:xfrm>
            <a:off x="1152525" y="69215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1364" name="AutoShape 4"/>
          <p:cNvSpPr>
            <a:spLocks noChangeArrowheads="1"/>
          </p:cNvSpPr>
          <p:nvPr/>
        </p:nvSpPr>
        <p:spPr bwMode="auto">
          <a:xfrm>
            <a:off x="1355725" y="850900"/>
            <a:ext cx="6397625" cy="5137150"/>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1365" name="Text Box 5"/>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1366" name="Text Box 6"/>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13</a:t>
            </a:r>
          </a:p>
        </p:txBody>
      </p:sp>
      <p:grpSp>
        <p:nvGrpSpPr>
          <p:cNvPr id="2" name="Group 7"/>
          <p:cNvGrpSpPr>
            <a:grpSpLocks/>
          </p:cNvGrpSpPr>
          <p:nvPr/>
        </p:nvGrpSpPr>
        <p:grpSpPr bwMode="auto">
          <a:xfrm>
            <a:off x="1152525" y="701675"/>
            <a:ext cx="6751638" cy="5441950"/>
            <a:chOff x="799" y="501"/>
            <a:chExt cx="4678" cy="3885"/>
          </a:xfrm>
        </p:grpSpPr>
        <p:pic>
          <p:nvPicPr>
            <p:cNvPr id="271373"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1374"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grpSp>
      <p:sp>
        <p:nvSpPr>
          <p:cNvPr id="15370" name="Text Box 10"/>
          <p:cNvSpPr txBox="1">
            <a:spLocks noChangeArrowheads="1"/>
          </p:cNvSpPr>
          <p:nvPr/>
        </p:nvSpPr>
        <p:spPr bwMode="auto">
          <a:xfrm>
            <a:off x="2111375" y="4435475"/>
            <a:ext cx="4884738" cy="123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575"/>
              </a:spcBef>
              <a:buClr>
                <a:srgbClr val="FFFF00"/>
              </a:buClr>
            </a:pPr>
            <a:r>
              <a:rPr lang="en-GB" sz="2500" b="1" dirty="0">
                <a:solidFill>
                  <a:srgbClr val="FFFF00"/>
                </a:solidFill>
                <a:latin typeface="Helvetica" charset="0"/>
                <a:ea typeface="MS Gothic" charset="0"/>
                <a:cs typeface="MS Gothic" charset="0"/>
              </a:rPr>
              <a:t>SEPERTI YANG TERLIHAT MELALUI EMPAT LENSA YANG BERBEDA</a:t>
            </a:r>
          </a:p>
        </p:txBody>
      </p:sp>
      <p:sp>
        <p:nvSpPr>
          <p:cNvPr id="15371" name="Text Box 11"/>
          <p:cNvSpPr txBox="1">
            <a:spLocks noChangeArrowheads="1"/>
          </p:cNvSpPr>
          <p:nvPr/>
        </p:nvSpPr>
        <p:spPr bwMode="auto">
          <a:xfrm>
            <a:off x="2139950" y="6192780"/>
            <a:ext cx="4027488" cy="454138"/>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b="1" dirty="0">
                <a:solidFill>
                  <a:srgbClr val="FFFF00"/>
                </a:solidFill>
                <a:latin typeface="Comic Sans MS" charset="0"/>
                <a:ea typeface="MS Gothic" charset="0"/>
                <a:cs typeface="MS Gothic" charset="0"/>
              </a:rPr>
              <a:t>PANDUAN BELAJAR #21</a:t>
            </a:r>
          </a:p>
        </p:txBody>
      </p:sp>
      <p:sp>
        <p:nvSpPr>
          <p:cNvPr id="271370" name="Text Box 13"/>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2</a:t>
            </a:r>
          </a:p>
        </p:txBody>
      </p:sp>
      <p:sp>
        <p:nvSpPr>
          <p:cNvPr id="271371" name="Title 14"/>
          <p:cNvSpPr>
            <a:spLocks noGrp="1"/>
          </p:cNvSpPr>
          <p:nvPr>
            <p:ph type="title" idx="4294967295"/>
          </p:nvPr>
        </p:nvSpPr>
        <p:spPr bwMode="auto">
          <a:xfrm>
            <a:off x="1219200" y="1905000"/>
            <a:ext cx="6629400"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3900" b="1" i="1">
                <a:solidFill>
                  <a:srgbClr val="FFFFFF"/>
                </a:solidFill>
                <a:latin typeface="Arial" charset="0"/>
                <a:cs typeface="MS Gothic" charset="0"/>
              </a:rPr>
              <a:t>“</a:t>
            </a:r>
            <a:r>
              <a:rPr lang="en-US" altLang="ja-JP" sz="3900" b="1" i="1" dirty="0">
                <a:solidFill>
                  <a:srgbClr val="FFFFFF"/>
                </a:solidFill>
                <a:latin typeface="Arial" charset="0"/>
                <a:cs typeface="MS Gothic" charset="0"/>
              </a:rPr>
              <a:t>GAMBARAN TUHAN YESUS KRISTUS SECARA LENGKAP”</a:t>
            </a:r>
            <a:endParaRPr lang="en-US" dirty="0">
              <a:latin typeface="Times New Roman" charset="0"/>
              <a:cs typeface="MS Gothic" charset="0"/>
            </a:endParaRPr>
          </a:p>
        </p:txBody>
      </p:sp>
      <p:sp>
        <p:nvSpPr>
          <p:cNvPr id="16" name="Text Box 11"/>
          <p:cNvSpPr txBox="1">
            <a:spLocks noChangeArrowheads="1"/>
          </p:cNvSpPr>
          <p:nvPr/>
        </p:nvSpPr>
        <p:spPr bwMode="auto">
          <a:xfrm>
            <a:off x="457200" y="177372"/>
            <a:ext cx="8077200" cy="531082"/>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dirty="0">
                <a:solidFill>
                  <a:srgbClr val="FFFF00"/>
                </a:solidFill>
                <a:latin typeface="Comic Sans MS" charset="0"/>
                <a:ea typeface="MS Gothic" charset="0"/>
                <a:cs typeface="MS Gothic" charset="0"/>
              </a:rPr>
              <a:t>Dari Seminar “The Bible…Basically”</a:t>
            </a:r>
          </a:p>
        </p:txBody>
      </p:sp>
      <p:sp>
        <p:nvSpPr>
          <p:cNvPr id="17" name="TextBox 16"/>
          <p:cNvSpPr txBox="1"/>
          <p:nvPr/>
        </p:nvSpPr>
        <p:spPr>
          <a:xfrm>
            <a:off x="8460432" y="15007"/>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2694586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09"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7341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341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3412" name="AutoShape 4"/>
          <p:cNvSpPr>
            <a:spLocks noChangeArrowheads="1"/>
          </p:cNvSpPr>
          <p:nvPr/>
        </p:nvSpPr>
        <p:spPr bwMode="auto">
          <a:xfrm>
            <a:off x="1355725" y="820738"/>
            <a:ext cx="6397625" cy="513873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3413" name="Text Box 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6391" name="Text Box 7"/>
          <p:cNvSpPr txBox="1">
            <a:spLocks noChangeArrowheads="1"/>
          </p:cNvSpPr>
          <p:nvPr/>
        </p:nvSpPr>
        <p:spPr bwMode="auto">
          <a:xfrm>
            <a:off x="1468438" y="1714500"/>
            <a:ext cx="6173787" cy="531082"/>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dirty="0">
                <a:solidFill>
                  <a:srgbClr val="FFFF00"/>
                </a:solidFill>
                <a:latin typeface="Arial" charset="0"/>
                <a:ea typeface="MS Gothic" charset="0"/>
                <a:cs typeface="MS Gothic" charset="0"/>
              </a:rPr>
              <a:t>• </a:t>
            </a:r>
            <a:r>
              <a:rPr lang="en-GB" sz="2900" b="1" i="1" u="sng" dirty="0" err="1">
                <a:solidFill>
                  <a:srgbClr val="FFFFFF"/>
                </a:solidFill>
                <a:latin typeface="Arial" charset="0"/>
                <a:ea typeface="MS Gothic" charset="0"/>
                <a:cs typeface="MS Gothic" charset="0"/>
              </a:rPr>
              <a:t>Pembaca</a:t>
            </a:r>
            <a:r>
              <a:rPr lang="en-GB" sz="2900" b="1" i="1" u="sng" dirty="0">
                <a:solidFill>
                  <a:srgbClr val="FFFFFF"/>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tersendiri</a:t>
            </a:r>
            <a:r>
              <a:rPr lang="en-GB" sz="2900" b="1" i="1" u="sng" dirty="0">
                <a:solidFill>
                  <a:srgbClr val="FFFFFF"/>
                </a:solidFill>
                <a:latin typeface="Arial" charset="0"/>
                <a:ea typeface="MS Gothic" charset="0"/>
                <a:cs typeface="MS Gothic" charset="0"/>
              </a:rPr>
              <a:t> </a:t>
            </a:r>
          </a:p>
        </p:txBody>
      </p:sp>
      <p:sp>
        <p:nvSpPr>
          <p:cNvPr id="16392" name="Text Box 8"/>
          <p:cNvSpPr txBox="1">
            <a:spLocks noChangeArrowheads="1"/>
          </p:cNvSpPr>
          <p:nvPr/>
        </p:nvSpPr>
        <p:spPr bwMode="auto">
          <a:xfrm>
            <a:off x="1398588" y="2622550"/>
            <a:ext cx="6270625" cy="97735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dirty="0">
                <a:solidFill>
                  <a:srgbClr val="FFFF00"/>
                </a:solidFill>
                <a:latin typeface="Arial" charset="0"/>
                <a:ea typeface="MS Gothic" charset="0"/>
                <a:cs typeface="MS Gothic" charset="0"/>
              </a:rPr>
              <a:t>• </a:t>
            </a:r>
            <a:r>
              <a:rPr lang="en-GB" sz="2900" b="1" u="sng" dirty="0" err="1">
                <a:solidFill>
                  <a:srgbClr val="FFFFFF"/>
                </a:solidFill>
                <a:latin typeface="Arial" charset="0"/>
                <a:ea typeface="MS Gothic" charset="0"/>
                <a:cs typeface="MS Gothic" charset="0"/>
              </a:rPr>
              <a:t>Penyajian</a:t>
            </a:r>
            <a:r>
              <a:rPr lang="en-GB" sz="2900" b="1" dirty="0">
                <a:solidFill>
                  <a:srgbClr val="FFFF00"/>
                </a:solidFill>
                <a:latin typeface="Arial" charset="0"/>
                <a:ea typeface="MS Gothic" charset="0"/>
                <a:cs typeface="MS Gothic" charset="0"/>
              </a:rPr>
              <a:t> yang </a:t>
            </a:r>
            <a:r>
              <a:rPr lang="en-GB" sz="2900" b="1" dirty="0" err="1">
                <a:solidFill>
                  <a:srgbClr val="FFFF00"/>
                </a:solidFill>
                <a:latin typeface="Arial" charset="0"/>
                <a:ea typeface="MS Gothic" charset="0"/>
                <a:cs typeface="MS Gothic" charset="0"/>
              </a:rPr>
              <a:t>unik</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mengenai</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pribadi</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Yesus</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Kristus</a:t>
            </a:r>
            <a:r>
              <a:rPr lang="en-GB" sz="2900" b="1" dirty="0">
                <a:solidFill>
                  <a:srgbClr val="FFFF00"/>
                </a:solidFill>
                <a:latin typeface="Arial" charset="0"/>
                <a:ea typeface="MS Gothic" charset="0"/>
                <a:cs typeface="MS Gothic" charset="0"/>
              </a:rPr>
              <a:t> </a:t>
            </a:r>
          </a:p>
        </p:txBody>
      </p:sp>
      <p:sp>
        <p:nvSpPr>
          <p:cNvPr id="16393" name="Text Box 9"/>
          <p:cNvSpPr txBox="1">
            <a:spLocks noChangeArrowheads="1"/>
          </p:cNvSpPr>
          <p:nvPr/>
        </p:nvSpPr>
        <p:spPr bwMode="auto">
          <a:xfrm>
            <a:off x="1509713" y="3935413"/>
            <a:ext cx="6088062" cy="97735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dirty="0">
                <a:solidFill>
                  <a:srgbClr val="FFFF00"/>
                </a:solidFill>
                <a:latin typeface="Arial" charset="0"/>
                <a:ea typeface="MS Gothic" charset="0"/>
                <a:cs typeface="MS Gothic" charset="0"/>
              </a:rPr>
              <a:t>• </a:t>
            </a:r>
            <a:r>
              <a:rPr lang="en-GB" sz="2900" b="1" i="1" u="sng" dirty="0" err="1">
                <a:solidFill>
                  <a:srgbClr val="FFFFFF"/>
                </a:solidFill>
                <a:latin typeface="Arial" charset="0"/>
                <a:ea typeface="MS Gothic" charset="0"/>
                <a:cs typeface="MS Gothic" charset="0"/>
              </a:rPr>
              <a:t>Tujuan</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tersendiri</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dalam</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menulis</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Kitab</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Injil</a:t>
            </a:r>
            <a:endParaRPr lang="en-GB" sz="2900" b="1" dirty="0">
              <a:solidFill>
                <a:srgbClr val="FFFF00"/>
              </a:solidFill>
              <a:latin typeface="Arial" charset="0"/>
              <a:ea typeface="MS Gothic" charset="0"/>
              <a:cs typeface="MS Gothic" charset="0"/>
            </a:endParaRPr>
          </a:p>
        </p:txBody>
      </p:sp>
      <p:sp>
        <p:nvSpPr>
          <p:cNvPr id="16394" name="Text Box 10"/>
          <p:cNvSpPr txBox="1">
            <a:spLocks noChangeArrowheads="1"/>
          </p:cNvSpPr>
          <p:nvPr/>
        </p:nvSpPr>
        <p:spPr bwMode="auto">
          <a:xfrm>
            <a:off x="1508125" y="5259388"/>
            <a:ext cx="6416675" cy="531082"/>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800"/>
              </a:spcBef>
              <a:buClr>
                <a:srgbClr val="FFFF00"/>
              </a:buClr>
            </a:pPr>
            <a:r>
              <a:rPr lang="en-GB" sz="2900" b="1" dirty="0">
                <a:solidFill>
                  <a:srgbClr val="FFFF00"/>
                </a:solidFill>
                <a:latin typeface="Arial" charset="0"/>
                <a:ea typeface="MS Gothic" charset="0"/>
                <a:cs typeface="MS Gothic" charset="0"/>
              </a:rPr>
              <a:t>• </a:t>
            </a:r>
            <a:r>
              <a:rPr lang="en-GB" sz="2900" b="1" i="1" u="sng" dirty="0" err="1">
                <a:solidFill>
                  <a:srgbClr val="FFFFFF"/>
                </a:solidFill>
                <a:latin typeface="Arial" charset="0"/>
                <a:ea typeface="MS Gothic" charset="0"/>
                <a:cs typeface="MS Gothic" charset="0"/>
              </a:rPr>
              <a:t>Tanggal</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penulisan</a:t>
            </a:r>
            <a:r>
              <a:rPr lang="en-GB" sz="2900" b="1" dirty="0">
                <a:solidFill>
                  <a:srgbClr val="FFFF00"/>
                </a:solidFill>
                <a:latin typeface="Arial" charset="0"/>
                <a:ea typeface="MS Gothic" charset="0"/>
                <a:cs typeface="MS Gothic" charset="0"/>
              </a:rPr>
              <a:t> </a:t>
            </a:r>
            <a:r>
              <a:rPr lang="en-GB" sz="2900" b="1" dirty="0" err="1">
                <a:solidFill>
                  <a:srgbClr val="FFFF00"/>
                </a:solidFill>
                <a:latin typeface="Arial" charset="0"/>
                <a:ea typeface="MS Gothic" charset="0"/>
                <a:cs typeface="MS Gothic" charset="0"/>
              </a:rPr>
              <a:t>tersendiri</a:t>
            </a:r>
            <a:endParaRPr lang="en-GB" sz="2900" b="1" dirty="0">
              <a:solidFill>
                <a:srgbClr val="FFFF00"/>
              </a:solidFill>
              <a:latin typeface="Arial" charset="0"/>
              <a:ea typeface="MS Gothic" charset="0"/>
              <a:cs typeface="MS Gothic" charset="0"/>
            </a:endParaRPr>
          </a:p>
        </p:txBody>
      </p:sp>
      <p:sp>
        <p:nvSpPr>
          <p:cNvPr id="273418" name="Text Box 1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14</a:t>
            </a:r>
          </a:p>
        </p:txBody>
      </p:sp>
      <p:sp>
        <p:nvSpPr>
          <p:cNvPr id="273419" name="Text Box 12"/>
          <p:cNvSpPr txBox="1">
            <a:spLocks noChangeArrowheads="1"/>
          </p:cNvSpPr>
          <p:nvPr/>
        </p:nvSpPr>
        <p:spPr bwMode="auto">
          <a:xfrm>
            <a:off x="8699500" y="6488113"/>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14" name="Title 13"/>
          <p:cNvSpPr>
            <a:spLocks noGrp="1"/>
          </p:cNvSpPr>
          <p:nvPr>
            <p:ph type="title" idx="4294967295"/>
          </p:nvPr>
        </p:nvSpPr>
        <p:spPr>
          <a:xfrm>
            <a:off x="457200" y="990600"/>
            <a:ext cx="8229600" cy="792163"/>
          </a:xfrm>
          <a:prstGeom prst="rect">
            <a:avLst/>
          </a:prstGeom>
        </p:spPr>
        <p:txBody>
          <a:bodyPr/>
          <a:lstStyle/>
          <a:p>
            <a:pPr>
              <a:defRPr/>
            </a:pPr>
            <a:r>
              <a:rPr lang="en-GB" sz="3600" b="1" i="1" cap="all" dirty="0">
                <a:solidFill>
                  <a:srgbClr val="66FFFF"/>
                </a:solidFill>
                <a:latin typeface="Arial" charset="0"/>
                <a:cs typeface="MS Gothic" charset="0"/>
              </a:rPr>
              <a:t>SETIAP KITAB INJIL MEMILIKI:</a:t>
            </a:r>
          </a:p>
        </p:txBody>
      </p:sp>
      <p:sp>
        <p:nvSpPr>
          <p:cNvPr id="15" name="TextBox 14"/>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3950468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7545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545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546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546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5462"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5463"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2" name="Group 8"/>
          <p:cNvGrpSpPr>
            <a:grpSpLocks/>
          </p:cNvGrpSpPr>
          <p:nvPr/>
        </p:nvGrpSpPr>
        <p:grpSpPr bwMode="auto">
          <a:xfrm>
            <a:off x="1778000" y="1411288"/>
            <a:ext cx="5702300" cy="4191000"/>
            <a:chOff x="1232" y="1008"/>
            <a:chExt cx="3951" cy="2991"/>
          </a:xfrm>
        </p:grpSpPr>
        <p:grpSp>
          <p:nvGrpSpPr>
            <p:cNvPr id="3" name="Group 9"/>
            <p:cNvGrpSpPr>
              <a:grpSpLocks/>
            </p:cNvGrpSpPr>
            <p:nvPr/>
          </p:nvGrpSpPr>
          <p:grpSpPr bwMode="auto">
            <a:xfrm>
              <a:off x="1232" y="2928"/>
              <a:ext cx="1615" cy="1071"/>
              <a:chOff x="1232" y="2928"/>
              <a:chExt cx="1615" cy="1071"/>
            </a:xfrm>
          </p:grpSpPr>
          <p:sp>
            <p:nvSpPr>
              <p:cNvPr id="275491"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92"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93"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94"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grpSp>
        <p:grpSp>
          <p:nvGrpSpPr>
            <p:cNvPr id="4" name="Group 14"/>
            <p:cNvGrpSpPr>
              <a:grpSpLocks/>
            </p:cNvGrpSpPr>
            <p:nvPr/>
          </p:nvGrpSpPr>
          <p:grpSpPr bwMode="auto">
            <a:xfrm>
              <a:off x="3552" y="2928"/>
              <a:ext cx="1615" cy="1071"/>
              <a:chOff x="3552" y="2928"/>
              <a:chExt cx="1615" cy="1071"/>
            </a:xfrm>
          </p:grpSpPr>
          <p:sp>
            <p:nvSpPr>
              <p:cNvPr id="275487"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88"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89"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90"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grpSp>
        <p:grpSp>
          <p:nvGrpSpPr>
            <p:cNvPr id="5" name="Group 19"/>
            <p:cNvGrpSpPr>
              <a:grpSpLocks/>
            </p:cNvGrpSpPr>
            <p:nvPr/>
          </p:nvGrpSpPr>
          <p:grpSpPr bwMode="auto">
            <a:xfrm>
              <a:off x="3568" y="1008"/>
              <a:ext cx="1615" cy="1071"/>
              <a:chOff x="3568" y="1008"/>
              <a:chExt cx="1615" cy="1071"/>
            </a:xfrm>
          </p:grpSpPr>
          <p:sp>
            <p:nvSpPr>
              <p:cNvPr id="275483"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84"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85"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86"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grpSp>
        <p:grpSp>
          <p:nvGrpSpPr>
            <p:cNvPr id="6" name="Group 24"/>
            <p:cNvGrpSpPr>
              <a:grpSpLocks/>
            </p:cNvGrpSpPr>
            <p:nvPr/>
          </p:nvGrpSpPr>
          <p:grpSpPr bwMode="auto">
            <a:xfrm>
              <a:off x="1264" y="1008"/>
              <a:ext cx="1615" cy="1071"/>
              <a:chOff x="1264" y="1008"/>
              <a:chExt cx="1615" cy="1071"/>
            </a:xfrm>
          </p:grpSpPr>
          <p:sp>
            <p:nvSpPr>
              <p:cNvPr id="275479"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80"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81"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sp>
            <p:nvSpPr>
              <p:cNvPr id="275482"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cs typeface="MS Gothic"/>
                </a:endParaRPr>
              </a:p>
            </p:txBody>
          </p:sp>
        </p:grpSp>
      </p:grpSp>
      <p:grpSp>
        <p:nvGrpSpPr>
          <p:cNvPr id="7" name="Group 29"/>
          <p:cNvGrpSpPr>
            <a:grpSpLocks/>
          </p:cNvGrpSpPr>
          <p:nvPr/>
        </p:nvGrpSpPr>
        <p:grpSpPr bwMode="auto">
          <a:xfrm>
            <a:off x="1412875" y="946150"/>
            <a:ext cx="3860800" cy="3332163"/>
            <a:chOff x="979" y="675"/>
            <a:chExt cx="2675" cy="2379"/>
          </a:xfrm>
        </p:grpSpPr>
        <p:sp>
          <p:nvSpPr>
            <p:cNvPr id="275471" name="Rectangle 3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2</a:t>
              </a:r>
            </a:p>
          </p:txBody>
        </p:sp>
        <p:sp>
          <p:nvSpPr>
            <p:cNvPr id="275472" name="Rectangle 3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3</a:t>
              </a:r>
            </a:p>
          </p:txBody>
        </p:sp>
        <p:sp>
          <p:nvSpPr>
            <p:cNvPr id="275473" name="Rectangle 3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4</a:t>
              </a:r>
            </a:p>
          </p:txBody>
        </p:sp>
        <p:sp>
          <p:nvSpPr>
            <p:cNvPr id="275474" name="Rectangle 3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1</a:t>
              </a:r>
            </a:p>
          </p:txBody>
        </p:sp>
      </p:grpSp>
      <p:sp>
        <p:nvSpPr>
          <p:cNvPr id="275466" name="Text Box 34"/>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5467" name="Text Box 35"/>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5468" name="Text Box 36"/>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15</a:t>
            </a:r>
          </a:p>
        </p:txBody>
      </p:sp>
      <p:sp>
        <p:nvSpPr>
          <p:cNvPr id="39" name="Title 38"/>
          <p:cNvSpPr>
            <a:spLocks noGrp="1"/>
          </p:cNvSpPr>
          <p:nvPr>
            <p:ph type="title" idx="4294967295"/>
          </p:nvPr>
        </p:nvSpPr>
        <p:spPr bwMode="auto">
          <a:xfrm>
            <a:off x="457200" y="180975"/>
            <a:ext cx="8229600" cy="504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p>
            <a:pPr>
              <a:spcBef>
                <a:spcPts val="1800"/>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US" sz="2900" b="1" dirty="0">
                <a:solidFill>
                  <a:srgbClr val="FFEA18"/>
                </a:solidFill>
                <a:latin typeface="Comic Sans MS" charset="0"/>
                <a:cs typeface="MS Gothic" charset="0"/>
              </a:rPr>
              <a:t>EMPAT GAMBARAN INDIVIDUAL…</a:t>
            </a:r>
          </a:p>
        </p:txBody>
      </p:sp>
      <p:sp>
        <p:nvSpPr>
          <p:cNvPr id="41" name="TextBox 40"/>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1114853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65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65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7750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750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7508"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750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751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751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2" name="Group 8"/>
          <p:cNvGrpSpPr>
            <a:grpSpLocks/>
          </p:cNvGrpSpPr>
          <p:nvPr/>
        </p:nvGrpSpPr>
        <p:grpSpPr bwMode="auto">
          <a:xfrm>
            <a:off x="1412875" y="946150"/>
            <a:ext cx="3860800" cy="3332163"/>
            <a:chOff x="979" y="675"/>
            <a:chExt cx="2675" cy="2379"/>
          </a:xfrm>
        </p:grpSpPr>
        <p:sp>
          <p:nvSpPr>
            <p:cNvPr id="27752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2</a:t>
              </a:r>
            </a:p>
          </p:txBody>
        </p:sp>
        <p:sp>
          <p:nvSpPr>
            <p:cNvPr id="27752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3</a:t>
              </a:r>
            </a:p>
          </p:txBody>
        </p:sp>
        <p:sp>
          <p:nvSpPr>
            <p:cNvPr id="27752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4</a:t>
              </a:r>
            </a:p>
          </p:txBody>
        </p:sp>
        <p:sp>
          <p:nvSpPr>
            <p:cNvPr id="27752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1</a:t>
              </a:r>
            </a:p>
          </p:txBody>
        </p:sp>
      </p:grpSp>
      <p:sp>
        <p:nvSpPr>
          <p:cNvPr id="18445" name="Rectangle 13"/>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LUKAS</a:t>
            </a:r>
          </a:p>
        </p:txBody>
      </p:sp>
      <p:sp>
        <p:nvSpPr>
          <p:cNvPr id="18446"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MATIUS</a:t>
            </a:r>
          </a:p>
        </p:txBody>
      </p:sp>
      <p:sp>
        <p:nvSpPr>
          <p:cNvPr id="18447"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MARKUS</a:t>
            </a:r>
          </a:p>
        </p:txBody>
      </p:sp>
      <p:sp>
        <p:nvSpPr>
          <p:cNvPr id="18448" name="Rectangle 16"/>
          <p:cNvSpPr>
            <a:spLocks noChangeArrowheads="1"/>
          </p:cNvSpPr>
          <p:nvPr/>
        </p:nvSpPr>
        <p:spPr bwMode="auto">
          <a:xfrm>
            <a:off x="5257800" y="3684588"/>
            <a:ext cx="2285999"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YOHANES</a:t>
            </a:r>
          </a:p>
        </p:txBody>
      </p:sp>
      <p:sp>
        <p:nvSpPr>
          <p:cNvPr id="277517"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7518"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7519"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16</a:t>
            </a:r>
          </a:p>
        </p:txBody>
      </p:sp>
      <p:sp>
        <p:nvSpPr>
          <p:cNvPr id="277520" name="Text Box 20"/>
          <p:cNvSpPr txBox="1">
            <a:spLocks noChangeArrowheads="1"/>
          </p:cNvSpPr>
          <p:nvPr/>
        </p:nvSpPr>
        <p:spPr bwMode="auto">
          <a:xfrm>
            <a:off x="8702675"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900" b="1" dirty="0">
                <a:solidFill>
                  <a:srgbClr val="FFEA18"/>
                </a:solidFill>
                <a:latin typeface="Comic Sans MS" charset="0"/>
                <a:cs typeface="MS Gothic" charset="0"/>
              </a:rPr>
              <a:t>MEMBINGKAI KITAB INJIL…</a:t>
            </a:r>
            <a:endParaRPr lang="en-US" dirty="0">
              <a:latin typeface="Times New Roman" charset="0"/>
              <a:cs typeface="MS Gothic" charset="0"/>
            </a:endParaRPr>
          </a:p>
        </p:txBody>
      </p:sp>
      <p:sp>
        <p:nvSpPr>
          <p:cNvPr id="25" name="TextBox 24"/>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5644187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7955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955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955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955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955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7955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2" name="Group 8"/>
          <p:cNvGrpSpPr>
            <a:grpSpLocks/>
          </p:cNvGrpSpPr>
          <p:nvPr/>
        </p:nvGrpSpPr>
        <p:grpSpPr bwMode="auto">
          <a:xfrm>
            <a:off x="1412875" y="946150"/>
            <a:ext cx="3860800" cy="3332163"/>
            <a:chOff x="979" y="675"/>
            <a:chExt cx="2675" cy="2379"/>
          </a:xfrm>
        </p:grpSpPr>
        <p:sp>
          <p:nvSpPr>
            <p:cNvPr id="27959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2</a:t>
              </a:r>
            </a:p>
          </p:txBody>
        </p:sp>
        <p:sp>
          <p:nvSpPr>
            <p:cNvPr id="27959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3</a:t>
              </a:r>
            </a:p>
          </p:txBody>
        </p:sp>
        <p:sp>
          <p:nvSpPr>
            <p:cNvPr id="27959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4</a:t>
              </a:r>
            </a:p>
          </p:txBody>
        </p:sp>
        <p:sp>
          <p:nvSpPr>
            <p:cNvPr id="27959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1</a:t>
              </a:r>
            </a:p>
          </p:txBody>
        </p:sp>
      </p:grpSp>
      <p:sp>
        <p:nvSpPr>
          <p:cNvPr id="279561" name="Rectangle 13"/>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LUKAS</a:t>
            </a:r>
          </a:p>
        </p:txBody>
      </p:sp>
      <p:sp>
        <p:nvSpPr>
          <p:cNvPr id="279562"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MATIUS</a:t>
            </a:r>
          </a:p>
        </p:txBody>
      </p:sp>
      <p:sp>
        <p:nvSpPr>
          <p:cNvPr id="279563"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MARKUS</a:t>
            </a:r>
          </a:p>
        </p:txBody>
      </p:sp>
      <p:sp>
        <p:nvSpPr>
          <p:cNvPr id="279564" name="Rectangle 16"/>
          <p:cNvSpPr>
            <a:spLocks noChangeArrowheads="1"/>
          </p:cNvSpPr>
          <p:nvPr/>
        </p:nvSpPr>
        <p:spPr bwMode="auto">
          <a:xfrm>
            <a:off x="5257801" y="3684588"/>
            <a:ext cx="236220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YOHANES</a:t>
            </a:r>
          </a:p>
        </p:txBody>
      </p:sp>
      <p:grpSp>
        <p:nvGrpSpPr>
          <p:cNvPr id="3" name="Group 17"/>
          <p:cNvGrpSpPr>
            <a:grpSpLocks/>
          </p:cNvGrpSpPr>
          <p:nvPr/>
        </p:nvGrpSpPr>
        <p:grpSpPr bwMode="auto">
          <a:xfrm>
            <a:off x="1652588" y="1560513"/>
            <a:ext cx="2273300" cy="1181100"/>
            <a:chOff x="1145" y="1114"/>
            <a:chExt cx="1575" cy="843"/>
          </a:xfrm>
        </p:grpSpPr>
        <p:grpSp>
          <p:nvGrpSpPr>
            <p:cNvPr id="4" name="Group 18"/>
            <p:cNvGrpSpPr>
              <a:grpSpLocks/>
            </p:cNvGrpSpPr>
            <p:nvPr/>
          </p:nvGrpSpPr>
          <p:grpSpPr bwMode="auto">
            <a:xfrm>
              <a:off x="1145" y="1176"/>
              <a:ext cx="617" cy="781"/>
              <a:chOff x="1145" y="1176"/>
              <a:chExt cx="617" cy="781"/>
            </a:xfrm>
          </p:grpSpPr>
          <p:sp>
            <p:nvSpPr>
              <p:cNvPr id="279593" name="Rectangle 19"/>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KPD: </a:t>
                </a:r>
              </a:p>
            </p:txBody>
          </p:sp>
          <p:sp>
            <p:nvSpPr>
              <p:cNvPr id="279594"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sp>
            <p:nvSpPr>
              <p:cNvPr id="279595"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grpSp>
        <p:sp>
          <p:nvSpPr>
            <p:cNvPr id="279592" name="Rectangle 22"/>
            <p:cNvSpPr>
              <a:spLocks noChangeArrowheads="1"/>
            </p:cNvSpPr>
            <p:nvPr/>
          </p:nvSpPr>
          <p:spPr bwMode="auto">
            <a:xfrm>
              <a:off x="1496" y="1114"/>
              <a:ext cx="1224"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 ORANG YAHUDI</a:t>
              </a:r>
            </a:p>
          </p:txBody>
        </p:sp>
      </p:grpSp>
      <p:grpSp>
        <p:nvGrpSpPr>
          <p:cNvPr id="5" name="Group 23"/>
          <p:cNvGrpSpPr>
            <a:grpSpLocks/>
          </p:cNvGrpSpPr>
          <p:nvPr/>
        </p:nvGrpSpPr>
        <p:grpSpPr bwMode="auto">
          <a:xfrm>
            <a:off x="5070475" y="1570038"/>
            <a:ext cx="2595563" cy="1182687"/>
            <a:chOff x="3513" y="1121"/>
            <a:chExt cx="1799" cy="844"/>
          </a:xfrm>
        </p:grpSpPr>
        <p:grpSp>
          <p:nvGrpSpPr>
            <p:cNvPr id="6" name="Group 24"/>
            <p:cNvGrpSpPr>
              <a:grpSpLocks/>
            </p:cNvGrpSpPr>
            <p:nvPr/>
          </p:nvGrpSpPr>
          <p:grpSpPr bwMode="auto">
            <a:xfrm>
              <a:off x="3513" y="1184"/>
              <a:ext cx="617" cy="781"/>
              <a:chOff x="3513" y="1184"/>
              <a:chExt cx="617" cy="781"/>
            </a:xfrm>
          </p:grpSpPr>
          <p:sp>
            <p:nvSpPr>
              <p:cNvPr id="279588" name="Rectangle 25"/>
              <p:cNvSpPr>
                <a:spLocks noChangeArrowheads="1"/>
              </p:cNvSpPr>
              <p:nvPr/>
            </p:nvSpPr>
            <p:spPr bwMode="auto">
              <a:xfrm>
                <a:off x="3513" y="1184"/>
                <a:ext cx="5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KPD:</a:t>
                </a:r>
              </a:p>
            </p:txBody>
          </p:sp>
          <p:sp>
            <p:nvSpPr>
              <p:cNvPr id="279589"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sp>
            <p:nvSpPr>
              <p:cNvPr id="279590"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grpSp>
        <p:sp>
          <p:nvSpPr>
            <p:cNvPr id="279587" name="Rectangle 28"/>
            <p:cNvSpPr>
              <a:spLocks noChangeArrowheads="1"/>
            </p:cNvSpPr>
            <p:nvPr/>
          </p:nvSpPr>
          <p:spPr bwMode="auto">
            <a:xfrm>
              <a:off x="4088" y="1121"/>
              <a:ext cx="1224"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ORANG ROMAWI</a:t>
              </a:r>
            </a:p>
          </p:txBody>
        </p:sp>
      </p:grpSp>
      <p:grpSp>
        <p:nvGrpSpPr>
          <p:cNvPr id="7" name="Group 29"/>
          <p:cNvGrpSpPr>
            <a:grpSpLocks/>
          </p:cNvGrpSpPr>
          <p:nvPr/>
        </p:nvGrpSpPr>
        <p:grpSpPr bwMode="auto">
          <a:xfrm>
            <a:off x="1674813" y="4237038"/>
            <a:ext cx="2554287" cy="1182687"/>
            <a:chOff x="1161" y="3025"/>
            <a:chExt cx="1769" cy="844"/>
          </a:xfrm>
        </p:grpSpPr>
        <p:grpSp>
          <p:nvGrpSpPr>
            <p:cNvPr id="8" name="Group 30"/>
            <p:cNvGrpSpPr>
              <a:grpSpLocks/>
            </p:cNvGrpSpPr>
            <p:nvPr/>
          </p:nvGrpSpPr>
          <p:grpSpPr bwMode="auto">
            <a:xfrm>
              <a:off x="1161" y="3088"/>
              <a:ext cx="617" cy="781"/>
              <a:chOff x="1161" y="3088"/>
              <a:chExt cx="617" cy="781"/>
            </a:xfrm>
          </p:grpSpPr>
          <p:sp>
            <p:nvSpPr>
              <p:cNvPr id="279583" name="Rectangle 3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KPD:</a:t>
                </a:r>
              </a:p>
            </p:txBody>
          </p:sp>
          <p:sp>
            <p:nvSpPr>
              <p:cNvPr id="279584"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sp>
            <p:nvSpPr>
              <p:cNvPr id="279585"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grpSp>
        <p:sp>
          <p:nvSpPr>
            <p:cNvPr id="279582" name="Rectangle 34"/>
            <p:cNvSpPr>
              <a:spLocks noChangeArrowheads="1"/>
            </p:cNvSpPr>
            <p:nvPr/>
          </p:nvSpPr>
          <p:spPr bwMode="auto">
            <a:xfrm>
              <a:off x="1706" y="3025"/>
              <a:ext cx="1224"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ORANG YUNANI</a:t>
              </a:r>
            </a:p>
          </p:txBody>
        </p:sp>
      </p:grpSp>
      <p:grpSp>
        <p:nvGrpSpPr>
          <p:cNvPr id="9" name="Group 48"/>
          <p:cNvGrpSpPr>
            <a:grpSpLocks/>
          </p:cNvGrpSpPr>
          <p:nvPr/>
        </p:nvGrpSpPr>
        <p:grpSpPr bwMode="auto">
          <a:xfrm>
            <a:off x="4848225" y="4241800"/>
            <a:ext cx="3187700" cy="1177925"/>
            <a:chOff x="3359" y="3028"/>
            <a:chExt cx="2209" cy="841"/>
          </a:xfrm>
        </p:grpSpPr>
        <p:grpSp>
          <p:nvGrpSpPr>
            <p:cNvPr id="10" name="Group 36"/>
            <p:cNvGrpSpPr>
              <a:grpSpLocks/>
            </p:cNvGrpSpPr>
            <p:nvPr/>
          </p:nvGrpSpPr>
          <p:grpSpPr bwMode="auto">
            <a:xfrm>
              <a:off x="3359" y="3088"/>
              <a:ext cx="710" cy="781"/>
              <a:chOff x="3473" y="3088"/>
              <a:chExt cx="617" cy="781"/>
            </a:xfrm>
          </p:grpSpPr>
          <p:sp>
            <p:nvSpPr>
              <p:cNvPr id="279578" name="Rectangle 37"/>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KPD:</a:t>
                </a:r>
              </a:p>
            </p:txBody>
          </p:sp>
          <p:sp>
            <p:nvSpPr>
              <p:cNvPr id="279579"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sp>
            <p:nvSpPr>
              <p:cNvPr id="279580"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grpSp>
        <p:sp>
          <p:nvSpPr>
            <p:cNvPr id="279577" name="Rectangle 40"/>
            <p:cNvSpPr>
              <a:spLocks noChangeArrowheads="1"/>
            </p:cNvSpPr>
            <p:nvPr/>
          </p:nvSpPr>
          <p:spPr bwMode="auto">
            <a:xfrm>
              <a:off x="3792" y="3028"/>
              <a:ext cx="177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GEREJA</a:t>
              </a:r>
            </a:p>
          </p:txBody>
        </p:sp>
      </p:grpSp>
      <p:sp>
        <p:nvSpPr>
          <p:cNvPr id="279569" name="Text Box 4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9570"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1" name="Text Box 43"/>
          <p:cNvSpPr txBox="1">
            <a:spLocks noChangeArrowheads="1"/>
          </p:cNvSpPr>
          <p:nvPr/>
        </p:nvSpPr>
        <p:spPr bwMode="auto">
          <a:xfrm>
            <a:off x="8651875" y="6124575"/>
            <a:ext cx="1666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2" name="Text Box 44"/>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17</a:t>
            </a:r>
          </a:p>
        </p:txBody>
      </p:sp>
      <p:sp>
        <p:nvSpPr>
          <p:cNvPr id="279573" name="Text Box 45"/>
          <p:cNvSpPr txBox="1">
            <a:spLocks noChangeArrowheads="1"/>
          </p:cNvSpPr>
          <p:nvPr/>
        </p:nvSpPr>
        <p:spPr bwMode="auto">
          <a:xfrm>
            <a:off x="8694738"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48" name="Title 47"/>
          <p:cNvSpPr>
            <a:spLocks noGrp="1"/>
          </p:cNvSpPr>
          <p:nvPr>
            <p:ph type="title" idx="4294967295"/>
          </p:nvPr>
        </p:nvSpPr>
        <p:spPr bwMode="auto">
          <a:xfrm>
            <a:off x="457200" y="228600"/>
            <a:ext cx="80772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900" b="1" dirty="0">
                <a:solidFill>
                  <a:srgbClr val="FFEA18"/>
                </a:solidFill>
                <a:latin typeface="Comic Sans MS" charset="0"/>
                <a:cs typeface="MS Gothic" charset="0"/>
              </a:rPr>
              <a:t>PARA PENERIMA KITAB-KITAB INJIL…</a:t>
            </a:r>
            <a:endParaRPr lang="en-US" dirty="0">
              <a:latin typeface="Times New Roman" charset="0"/>
              <a:cs typeface="MS Gothic" charset="0"/>
            </a:endParaRPr>
          </a:p>
        </p:txBody>
      </p:sp>
      <p:sp>
        <p:nvSpPr>
          <p:cNvPr id="50" name="TextBox 49"/>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7431513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AutoShape 1"/>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pic>
        <p:nvPicPr>
          <p:cNvPr id="28160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81603"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1604"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1605"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1606"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1607"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2" name="Group 8"/>
          <p:cNvGrpSpPr>
            <a:grpSpLocks/>
          </p:cNvGrpSpPr>
          <p:nvPr/>
        </p:nvGrpSpPr>
        <p:grpSpPr bwMode="auto">
          <a:xfrm>
            <a:off x="1412875" y="946150"/>
            <a:ext cx="3860800" cy="3332163"/>
            <a:chOff x="979" y="675"/>
            <a:chExt cx="2675" cy="2379"/>
          </a:xfrm>
        </p:grpSpPr>
        <p:sp>
          <p:nvSpPr>
            <p:cNvPr id="281661"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2</a:t>
              </a:r>
            </a:p>
          </p:txBody>
        </p:sp>
        <p:sp>
          <p:nvSpPr>
            <p:cNvPr id="281662"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3</a:t>
              </a:r>
            </a:p>
          </p:txBody>
        </p:sp>
        <p:sp>
          <p:nvSpPr>
            <p:cNvPr id="281663"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4</a:t>
              </a:r>
            </a:p>
          </p:txBody>
        </p:sp>
        <p:sp>
          <p:nvSpPr>
            <p:cNvPr id="281664"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1</a:t>
              </a:r>
            </a:p>
          </p:txBody>
        </p:sp>
      </p:grpSp>
      <p:sp>
        <p:nvSpPr>
          <p:cNvPr id="281609"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a:cs typeface="MS Gothic"/>
              </a:rPr>
              <a:t>LUKE</a:t>
            </a:r>
          </a:p>
        </p:txBody>
      </p:sp>
      <p:sp>
        <p:nvSpPr>
          <p:cNvPr id="281610"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MATIUS</a:t>
            </a:r>
          </a:p>
        </p:txBody>
      </p:sp>
      <p:sp>
        <p:nvSpPr>
          <p:cNvPr id="281611"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MARKUS</a:t>
            </a:r>
          </a:p>
        </p:txBody>
      </p:sp>
      <p:sp>
        <p:nvSpPr>
          <p:cNvPr id="281612" name="Rectangle 16"/>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a:cs typeface="MS Gothic"/>
              </a:rPr>
              <a:t>JOHN</a:t>
            </a:r>
          </a:p>
        </p:txBody>
      </p:sp>
      <p:sp>
        <p:nvSpPr>
          <p:cNvPr id="281613" name="Rectangle 17"/>
          <p:cNvSpPr>
            <a:spLocks noChangeArrowheads="1"/>
          </p:cNvSpPr>
          <p:nvPr/>
        </p:nvSpPr>
        <p:spPr bwMode="auto">
          <a:xfrm>
            <a:off x="1981200" y="1560513"/>
            <a:ext cx="2209800"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CECECE"/>
                </a:solidFill>
                <a:latin typeface="Helvetica" charset="0"/>
                <a:ea typeface="MS Gothic"/>
                <a:cs typeface="MS Gothic"/>
              </a:rPr>
              <a:t>   </a:t>
            </a:r>
            <a:r>
              <a:rPr lang="en-GB" sz="1800" b="1" dirty="0">
                <a:solidFill>
                  <a:srgbClr val="CECECE"/>
                </a:solidFill>
                <a:latin typeface="Helvetica" charset="0"/>
                <a:ea typeface="MS Gothic"/>
                <a:cs typeface="MS Gothic"/>
              </a:rPr>
              <a:t>ORANG YAHUDI</a:t>
            </a:r>
          </a:p>
        </p:txBody>
      </p:sp>
      <p:sp>
        <p:nvSpPr>
          <p:cNvPr id="281614" name="Rectangle 18"/>
          <p:cNvSpPr>
            <a:spLocks noChangeArrowheads="1"/>
          </p:cNvSpPr>
          <p:nvPr/>
        </p:nvSpPr>
        <p:spPr bwMode="auto">
          <a:xfrm>
            <a:off x="5638800" y="1676400"/>
            <a:ext cx="2027238" cy="3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600" b="1" dirty="0">
                <a:solidFill>
                  <a:srgbClr val="CECECE"/>
                </a:solidFill>
                <a:latin typeface="Helvetica" charset="0"/>
                <a:ea typeface="MS Gothic"/>
                <a:cs typeface="MS Gothic"/>
              </a:rPr>
              <a:t>ORANG ROMAWI</a:t>
            </a:r>
          </a:p>
        </p:txBody>
      </p:sp>
      <p:sp>
        <p:nvSpPr>
          <p:cNvPr id="281615" name="Rectangle 19"/>
          <p:cNvSpPr>
            <a:spLocks noChangeArrowheads="1"/>
          </p:cNvSpPr>
          <p:nvPr/>
        </p:nvSpPr>
        <p:spPr bwMode="auto">
          <a:xfrm>
            <a:off x="2133600" y="4343400"/>
            <a:ext cx="2095501" cy="3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CECECE"/>
                </a:solidFill>
                <a:latin typeface="Helvetica" charset="0"/>
                <a:ea typeface="MS Gothic"/>
                <a:cs typeface="MS Gothic"/>
              </a:rPr>
              <a:t>  ORANG YUNANI</a:t>
            </a:r>
          </a:p>
        </p:txBody>
      </p:sp>
      <p:sp>
        <p:nvSpPr>
          <p:cNvPr id="281616" name="Rectangle 20"/>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a:cs typeface="MS Gothic"/>
              </a:rPr>
              <a:t>CHURCH</a:t>
            </a:r>
          </a:p>
        </p:txBody>
      </p:sp>
      <p:sp>
        <p:nvSpPr>
          <p:cNvPr id="281617" name="Rectangle 21"/>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281618"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1619" name="Rectangle 23"/>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281620" name="Rectangle 24"/>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3" name="Group 25"/>
          <p:cNvGrpSpPr>
            <a:grpSpLocks/>
          </p:cNvGrpSpPr>
          <p:nvPr/>
        </p:nvGrpSpPr>
        <p:grpSpPr bwMode="auto">
          <a:xfrm>
            <a:off x="1652588" y="2070100"/>
            <a:ext cx="2538412" cy="469900"/>
            <a:chOff x="1145" y="1478"/>
            <a:chExt cx="1759" cy="336"/>
          </a:xfrm>
        </p:grpSpPr>
        <p:sp>
          <p:nvSpPr>
            <p:cNvPr id="281659" name="Rectangle 26"/>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SBG:</a:t>
              </a:r>
            </a:p>
          </p:txBody>
        </p:sp>
        <p:sp>
          <p:nvSpPr>
            <p:cNvPr id="281660" name="Rectangle 27"/>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RAJA</a:t>
              </a:r>
            </a:p>
          </p:txBody>
        </p:sp>
      </p:grpSp>
      <p:grpSp>
        <p:nvGrpSpPr>
          <p:cNvPr id="4" name="Group 28"/>
          <p:cNvGrpSpPr>
            <a:grpSpLocks/>
          </p:cNvGrpSpPr>
          <p:nvPr/>
        </p:nvGrpSpPr>
        <p:grpSpPr bwMode="auto">
          <a:xfrm>
            <a:off x="5070475" y="2065338"/>
            <a:ext cx="2578100" cy="469900"/>
            <a:chOff x="3513" y="1474"/>
            <a:chExt cx="1787" cy="336"/>
          </a:xfrm>
        </p:grpSpPr>
        <p:sp>
          <p:nvSpPr>
            <p:cNvPr id="281657" name="Rectangle 29"/>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SBG:</a:t>
              </a:r>
            </a:p>
          </p:txBody>
        </p:sp>
        <p:sp>
          <p:nvSpPr>
            <p:cNvPr id="281658" name="Rectangle 30"/>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HAMBA</a:t>
              </a:r>
            </a:p>
          </p:txBody>
        </p:sp>
      </p:grpSp>
      <p:sp>
        <p:nvSpPr>
          <p:cNvPr id="281623" name="Rectangle 31"/>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281624" name="Rectangle 32"/>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5" name="Group 33"/>
          <p:cNvGrpSpPr>
            <a:grpSpLocks/>
          </p:cNvGrpSpPr>
          <p:nvPr/>
        </p:nvGrpSpPr>
        <p:grpSpPr bwMode="auto">
          <a:xfrm>
            <a:off x="1674813" y="4735511"/>
            <a:ext cx="2532062" cy="858686"/>
            <a:chOff x="1161" y="3381"/>
            <a:chExt cx="1754" cy="614"/>
          </a:xfrm>
        </p:grpSpPr>
        <p:sp>
          <p:nvSpPr>
            <p:cNvPr id="281655" name="Rectangle 34"/>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SBG:</a:t>
              </a:r>
            </a:p>
          </p:txBody>
        </p:sp>
        <p:sp>
          <p:nvSpPr>
            <p:cNvPr id="281656" name="Rectangle 35"/>
            <p:cNvSpPr>
              <a:spLocks noChangeArrowheads="1"/>
            </p:cNvSpPr>
            <p:nvPr/>
          </p:nvSpPr>
          <p:spPr bwMode="auto">
            <a:xfrm>
              <a:off x="1532" y="3381"/>
              <a:ext cx="1383"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TUHAN / MANUSIA</a:t>
              </a:r>
            </a:p>
          </p:txBody>
        </p:sp>
      </p:grpSp>
      <p:sp>
        <p:nvSpPr>
          <p:cNvPr id="281626"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a:cs typeface="MS Gothic"/>
              </a:rPr>
              <a:t>TO:</a:t>
            </a:r>
          </a:p>
        </p:txBody>
      </p:sp>
      <p:sp>
        <p:nvSpPr>
          <p:cNvPr id="281627" name="Rectangle 37"/>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6" name="Group 38"/>
          <p:cNvGrpSpPr>
            <a:grpSpLocks/>
          </p:cNvGrpSpPr>
          <p:nvPr/>
        </p:nvGrpSpPr>
        <p:grpSpPr bwMode="auto">
          <a:xfrm>
            <a:off x="5011738" y="4325938"/>
            <a:ext cx="890587" cy="1093787"/>
            <a:chOff x="3473" y="3088"/>
            <a:chExt cx="617" cy="781"/>
          </a:xfrm>
        </p:grpSpPr>
        <p:sp>
          <p:nvSpPr>
            <p:cNvPr id="281652" name="Rectangle 39"/>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a:cs typeface="MS Gothic"/>
                </a:rPr>
                <a:t>TO:</a:t>
              </a:r>
            </a:p>
          </p:txBody>
        </p:sp>
        <p:sp>
          <p:nvSpPr>
            <p:cNvPr id="281653"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sp>
          <p:nvSpPr>
            <p:cNvPr id="281654"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grpSp>
      <p:sp>
        <p:nvSpPr>
          <p:cNvPr id="281629" name="AutoShape 42"/>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7" name="Group 43"/>
          <p:cNvGrpSpPr>
            <a:grpSpLocks/>
          </p:cNvGrpSpPr>
          <p:nvPr/>
        </p:nvGrpSpPr>
        <p:grpSpPr bwMode="auto">
          <a:xfrm>
            <a:off x="1412875" y="946150"/>
            <a:ext cx="3860800" cy="3332163"/>
            <a:chOff x="979" y="675"/>
            <a:chExt cx="2675" cy="2379"/>
          </a:xfrm>
        </p:grpSpPr>
        <p:sp>
          <p:nvSpPr>
            <p:cNvPr id="281648"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2</a:t>
              </a:r>
            </a:p>
          </p:txBody>
        </p:sp>
        <p:sp>
          <p:nvSpPr>
            <p:cNvPr id="281649"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3</a:t>
              </a:r>
            </a:p>
          </p:txBody>
        </p:sp>
        <p:sp>
          <p:nvSpPr>
            <p:cNvPr id="281650"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4</a:t>
              </a:r>
            </a:p>
          </p:txBody>
        </p:sp>
        <p:sp>
          <p:nvSpPr>
            <p:cNvPr id="281651"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1</a:t>
              </a:r>
            </a:p>
          </p:txBody>
        </p:sp>
      </p:grpSp>
      <p:sp>
        <p:nvSpPr>
          <p:cNvPr id="281631" name="Rectangle 48"/>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a:cs typeface="MS Gothic"/>
              </a:rPr>
              <a:t>JOHN</a:t>
            </a:r>
          </a:p>
        </p:txBody>
      </p:sp>
      <p:grpSp>
        <p:nvGrpSpPr>
          <p:cNvPr id="8" name="Group 65"/>
          <p:cNvGrpSpPr>
            <a:grpSpLocks/>
          </p:cNvGrpSpPr>
          <p:nvPr/>
        </p:nvGrpSpPr>
        <p:grpSpPr bwMode="auto">
          <a:xfrm>
            <a:off x="5008563" y="4241800"/>
            <a:ext cx="3403600" cy="1177925"/>
            <a:chOff x="3471" y="3028"/>
            <a:chExt cx="2358" cy="841"/>
          </a:xfrm>
        </p:grpSpPr>
        <p:grpSp>
          <p:nvGrpSpPr>
            <p:cNvPr id="9" name="Group 50"/>
            <p:cNvGrpSpPr>
              <a:grpSpLocks/>
            </p:cNvGrpSpPr>
            <p:nvPr/>
          </p:nvGrpSpPr>
          <p:grpSpPr bwMode="auto">
            <a:xfrm>
              <a:off x="3471" y="3088"/>
              <a:ext cx="881" cy="781"/>
              <a:chOff x="3473" y="3088"/>
              <a:chExt cx="617" cy="781"/>
            </a:xfrm>
          </p:grpSpPr>
          <p:sp>
            <p:nvSpPr>
              <p:cNvPr id="281645" name="Rectangle 51"/>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CECECE"/>
                    </a:solidFill>
                    <a:latin typeface="Helvetica" charset="0"/>
                    <a:ea typeface="MS Gothic"/>
                    <a:cs typeface="MS Gothic"/>
                  </a:rPr>
                  <a:t>KPD:</a:t>
                </a:r>
              </a:p>
            </p:txBody>
          </p:sp>
          <p:sp>
            <p:nvSpPr>
              <p:cNvPr id="281646"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sp>
            <p:nvSpPr>
              <p:cNvPr id="281647"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a:ea typeface="MS Gothic"/>
                  <a:cs typeface="MS Gothic"/>
                </a:endParaRPr>
              </a:p>
            </p:txBody>
          </p:sp>
        </p:grpSp>
        <p:sp>
          <p:nvSpPr>
            <p:cNvPr id="281644" name="Rectangle 54"/>
            <p:cNvSpPr>
              <a:spLocks noChangeArrowheads="1"/>
            </p:cNvSpPr>
            <p:nvPr/>
          </p:nvSpPr>
          <p:spPr bwMode="auto">
            <a:xfrm>
              <a:off x="4080" y="3028"/>
              <a:ext cx="174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CECECE"/>
                  </a:solidFill>
                  <a:latin typeface="Helvetica" charset="0"/>
                  <a:ea typeface="MS Gothic"/>
                  <a:cs typeface="MS Gothic"/>
                </a:rPr>
                <a:t>GEREJA</a:t>
              </a:r>
            </a:p>
          </p:txBody>
        </p:sp>
      </p:grpSp>
      <p:grpSp>
        <p:nvGrpSpPr>
          <p:cNvPr id="10" name="Group 55"/>
          <p:cNvGrpSpPr>
            <a:grpSpLocks/>
          </p:cNvGrpSpPr>
          <p:nvPr/>
        </p:nvGrpSpPr>
        <p:grpSpPr bwMode="auto">
          <a:xfrm>
            <a:off x="5011737" y="4800482"/>
            <a:ext cx="1947301" cy="397177"/>
            <a:chOff x="3473" y="3427"/>
            <a:chExt cx="1327" cy="284"/>
          </a:xfrm>
        </p:grpSpPr>
        <p:sp>
          <p:nvSpPr>
            <p:cNvPr id="281641" name="Rectangle 56"/>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SBG:</a:t>
              </a:r>
            </a:p>
          </p:txBody>
        </p:sp>
        <p:sp>
          <p:nvSpPr>
            <p:cNvPr id="281642" name="Rectangle 57"/>
            <p:cNvSpPr>
              <a:spLocks noChangeArrowheads="1"/>
            </p:cNvSpPr>
            <p:nvPr/>
          </p:nvSpPr>
          <p:spPr bwMode="auto">
            <a:xfrm>
              <a:off x="4056" y="3427"/>
              <a:ext cx="74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000" b="1" dirty="0">
                  <a:solidFill>
                    <a:srgbClr val="FFEA18"/>
                  </a:solidFill>
                  <a:latin typeface="Helvetica" charset="0"/>
                  <a:ea typeface="MS Gothic"/>
                  <a:cs typeface="MS Gothic"/>
                </a:rPr>
                <a:t>TUHAN</a:t>
              </a:r>
            </a:p>
          </p:txBody>
        </p:sp>
      </p:grpSp>
      <p:sp>
        <p:nvSpPr>
          <p:cNvPr id="281634" name="Text Box 58"/>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1635"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6" name="Text Box 60"/>
          <p:cNvSpPr txBox="1">
            <a:spLocks noChangeArrowheads="1"/>
          </p:cNvSpPr>
          <p:nvPr/>
        </p:nvSpPr>
        <p:spPr bwMode="auto">
          <a:xfrm>
            <a:off x="8789988" y="6129338"/>
            <a:ext cx="168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7" name="Text Box 6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18</a:t>
            </a:r>
          </a:p>
        </p:txBody>
      </p:sp>
      <p:sp>
        <p:nvSpPr>
          <p:cNvPr id="281638" name="Text Box 62"/>
          <p:cNvSpPr txBox="1">
            <a:spLocks noChangeArrowheads="1"/>
          </p:cNvSpPr>
          <p:nvPr/>
        </p:nvSpPr>
        <p:spPr bwMode="auto">
          <a:xfrm>
            <a:off x="8691563"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281639"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900" b="1" dirty="0">
                <a:solidFill>
                  <a:srgbClr val="FFEA18"/>
                </a:solidFill>
                <a:latin typeface="Comic Sans MS" charset="0"/>
                <a:cs typeface="MS Gothic" charset="0"/>
              </a:rPr>
              <a:t>…MENGGAMBARKAN YESUS SEBAGAI…</a:t>
            </a:r>
            <a:endParaRPr lang="en-US" dirty="0">
              <a:latin typeface="Times New Roman" charset="0"/>
              <a:cs typeface="MS Gothic" charset="0"/>
            </a:endParaRPr>
          </a:p>
        </p:txBody>
      </p:sp>
      <p:sp>
        <p:nvSpPr>
          <p:cNvPr id="67" name="TextBox 66"/>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2777218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8365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365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3652"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3653"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3654"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3655" name="Rectangle 7"/>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LUKAS</a:t>
            </a:r>
          </a:p>
        </p:txBody>
      </p:sp>
      <p:sp>
        <p:nvSpPr>
          <p:cNvPr id="283656" name="Rectangle 8"/>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MATIUS</a:t>
            </a:r>
          </a:p>
        </p:txBody>
      </p:sp>
      <p:sp>
        <p:nvSpPr>
          <p:cNvPr id="283657" name="Rectangle 9"/>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MARKUS</a:t>
            </a:r>
          </a:p>
        </p:txBody>
      </p:sp>
      <p:sp>
        <p:nvSpPr>
          <p:cNvPr id="283658" name="Rectangle 10"/>
          <p:cNvSpPr>
            <a:spLocks noChangeArrowheads="1"/>
          </p:cNvSpPr>
          <p:nvPr/>
        </p:nvSpPr>
        <p:spPr bwMode="auto">
          <a:xfrm>
            <a:off x="2159000" y="1600200"/>
            <a:ext cx="1955800" cy="3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CECECE"/>
                </a:solidFill>
                <a:latin typeface="Helvetica" charset="0"/>
                <a:ea typeface="MS Gothic"/>
                <a:cs typeface="MS Gothic"/>
              </a:rPr>
              <a:t>  </a:t>
            </a:r>
            <a:r>
              <a:rPr lang="en-GB" sz="2000" b="1" dirty="0">
                <a:solidFill>
                  <a:srgbClr val="CECECE"/>
                </a:solidFill>
                <a:latin typeface="Helvetica" charset="0"/>
                <a:ea typeface="MS Gothic"/>
                <a:cs typeface="MS Gothic"/>
              </a:rPr>
              <a:t>ORG YAHUDI</a:t>
            </a:r>
            <a:endParaRPr lang="en-GB" sz="2500" b="1" dirty="0">
              <a:solidFill>
                <a:srgbClr val="CECECE"/>
              </a:solidFill>
              <a:latin typeface="Helvetica" charset="0"/>
              <a:ea typeface="MS Gothic"/>
              <a:cs typeface="MS Gothic"/>
            </a:endParaRPr>
          </a:p>
        </p:txBody>
      </p:sp>
      <p:sp>
        <p:nvSpPr>
          <p:cNvPr id="283659" name="Rectangle 11"/>
          <p:cNvSpPr>
            <a:spLocks noChangeArrowheads="1"/>
          </p:cNvSpPr>
          <p:nvPr/>
        </p:nvSpPr>
        <p:spPr bwMode="auto">
          <a:xfrm>
            <a:off x="5638800" y="1676400"/>
            <a:ext cx="2027238" cy="3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000" b="1" dirty="0">
                <a:solidFill>
                  <a:srgbClr val="CECECE"/>
                </a:solidFill>
                <a:latin typeface="Helvetica" charset="0"/>
                <a:ea typeface="MS Gothic"/>
                <a:cs typeface="MS Gothic"/>
              </a:rPr>
              <a:t> ORG ROMAWI</a:t>
            </a:r>
            <a:endParaRPr lang="en-GB" sz="2800" b="1" dirty="0">
              <a:solidFill>
                <a:srgbClr val="CECECE"/>
              </a:solidFill>
              <a:latin typeface="Helvetica" charset="0"/>
              <a:ea typeface="MS Gothic"/>
              <a:cs typeface="MS Gothic"/>
            </a:endParaRPr>
          </a:p>
        </p:txBody>
      </p:sp>
      <p:sp>
        <p:nvSpPr>
          <p:cNvPr id="283660" name="Rectangle 12"/>
          <p:cNvSpPr>
            <a:spLocks noChangeArrowheads="1"/>
          </p:cNvSpPr>
          <p:nvPr/>
        </p:nvSpPr>
        <p:spPr bwMode="auto">
          <a:xfrm>
            <a:off x="2209801" y="4267200"/>
            <a:ext cx="2019300" cy="3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000" b="1" dirty="0">
                <a:solidFill>
                  <a:srgbClr val="CECECE"/>
                </a:solidFill>
                <a:latin typeface="Helvetica" charset="0"/>
                <a:ea typeface="MS Gothic"/>
                <a:cs typeface="MS Gothic"/>
              </a:rPr>
              <a:t>  ORG YUNANI</a:t>
            </a:r>
            <a:endParaRPr lang="en-GB" sz="2500" b="1" dirty="0">
              <a:solidFill>
                <a:srgbClr val="CECECE"/>
              </a:solidFill>
              <a:latin typeface="Helvetica" charset="0"/>
              <a:ea typeface="MS Gothic"/>
              <a:cs typeface="MS Gothic"/>
            </a:endParaRPr>
          </a:p>
        </p:txBody>
      </p:sp>
      <p:sp>
        <p:nvSpPr>
          <p:cNvPr id="283661"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28366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3663"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283664"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2" name="Group 17"/>
          <p:cNvGrpSpPr>
            <a:grpSpLocks/>
          </p:cNvGrpSpPr>
          <p:nvPr/>
        </p:nvGrpSpPr>
        <p:grpSpPr bwMode="auto">
          <a:xfrm>
            <a:off x="1652588" y="2070100"/>
            <a:ext cx="2538412" cy="469900"/>
            <a:chOff x="1145" y="1478"/>
            <a:chExt cx="1759" cy="336"/>
          </a:xfrm>
        </p:grpSpPr>
        <p:sp>
          <p:nvSpPr>
            <p:cNvPr id="283705"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SBG:</a:t>
              </a:r>
            </a:p>
          </p:txBody>
        </p:sp>
        <p:sp>
          <p:nvSpPr>
            <p:cNvPr id="283706"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CECECE"/>
                  </a:solidFill>
                  <a:latin typeface="Helvetica" charset="0"/>
                  <a:ea typeface="MS Gothic"/>
                  <a:cs typeface="MS Gothic"/>
                </a:rPr>
                <a:t>TUHAN</a:t>
              </a:r>
            </a:p>
          </p:txBody>
        </p:sp>
      </p:grpSp>
      <p:grpSp>
        <p:nvGrpSpPr>
          <p:cNvPr id="3" name="Group 20"/>
          <p:cNvGrpSpPr>
            <a:grpSpLocks/>
          </p:cNvGrpSpPr>
          <p:nvPr/>
        </p:nvGrpSpPr>
        <p:grpSpPr bwMode="auto">
          <a:xfrm>
            <a:off x="5070475" y="2065338"/>
            <a:ext cx="2578100" cy="469900"/>
            <a:chOff x="3513" y="1474"/>
            <a:chExt cx="1787" cy="336"/>
          </a:xfrm>
        </p:grpSpPr>
        <p:sp>
          <p:nvSpPr>
            <p:cNvPr id="283703" name="Rectangle 21"/>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SBG:</a:t>
              </a:r>
            </a:p>
          </p:txBody>
        </p:sp>
        <p:sp>
          <p:nvSpPr>
            <p:cNvPr id="283704"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CECECE"/>
                  </a:solidFill>
                  <a:latin typeface="Helvetica" charset="0"/>
                  <a:ea typeface="MS Gothic"/>
                  <a:cs typeface="MS Gothic"/>
                </a:rPr>
                <a:t>HAMBA</a:t>
              </a:r>
            </a:p>
          </p:txBody>
        </p:sp>
      </p:grpSp>
      <p:sp>
        <p:nvSpPr>
          <p:cNvPr id="283667"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283668"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4" name="Group 25"/>
          <p:cNvGrpSpPr>
            <a:grpSpLocks/>
          </p:cNvGrpSpPr>
          <p:nvPr/>
        </p:nvGrpSpPr>
        <p:grpSpPr bwMode="auto">
          <a:xfrm>
            <a:off x="1674813" y="4820821"/>
            <a:ext cx="2532062" cy="363613"/>
            <a:chOff x="1161" y="3442"/>
            <a:chExt cx="1754" cy="260"/>
          </a:xfrm>
        </p:grpSpPr>
        <p:sp>
          <p:nvSpPr>
            <p:cNvPr id="283701"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SBG:</a:t>
              </a:r>
            </a:p>
          </p:txBody>
        </p:sp>
        <p:sp>
          <p:nvSpPr>
            <p:cNvPr id="283702" name="Rectangle 27"/>
            <p:cNvSpPr>
              <a:spLocks noChangeArrowheads="1"/>
            </p:cNvSpPr>
            <p:nvPr/>
          </p:nvSpPr>
          <p:spPr bwMode="auto">
            <a:xfrm>
              <a:off x="1532" y="3460"/>
              <a:ext cx="138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600" b="1" dirty="0">
                  <a:solidFill>
                    <a:srgbClr val="CECECE"/>
                  </a:solidFill>
                  <a:latin typeface="Helvetica" charset="0"/>
                  <a:ea typeface="MS Gothic"/>
                  <a:cs typeface="MS Gothic"/>
                </a:rPr>
                <a:t>TUHAN/MANUSIA</a:t>
              </a:r>
              <a:endParaRPr lang="en-GB" sz="2500" b="1" dirty="0">
                <a:solidFill>
                  <a:srgbClr val="CECECE"/>
                </a:solidFill>
                <a:latin typeface="Helvetica" charset="0"/>
                <a:ea typeface="MS Gothic"/>
                <a:cs typeface="MS Gothic"/>
              </a:endParaRPr>
            </a:p>
          </p:txBody>
        </p:sp>
      </p:grpSp>
      <p:sp>
        <p:nvSpPr>
          <p:cNvPr id="283670"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5" name="Group 29"/>
          <p:cNvGrpSpPr>
            <a:grpSpLocks/>
          </p:cNvGrpSpPr>
          <p:nvPr/>
        </p:nvGrpSpPr>
        <p:grpSpPr bwMode="auto">
          <a:xfrm>
            <a:off x="1652588" y="2557463"/>
            <a:ext cx="2541587" cy="677862"/>
            <a:chOff x="1145" y="1826"/>
            <a:chExt cx="1761" cy="484"/>
          </a:xfrm>
        </p:grpSpPr>
        <p:sp>
          <p:nvSpPr>
            <p:cNvPr id="283699" name="Rectangle 30"/>
            <p:cNvSpPr>
              <a:spLocks noChangeArrowheads="1"/>
            </p:cNvSpPr>
            <p:nvPr/>
          </p:nvSpPr>
          <p:spPr bwMode="auto">
            <a:xfrm>
              <a:off x="1145" y="1826"/>
              <a:ext cx="617"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YANG</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DIA:</a:t>
              </a:r>
            </a:p>
          </p:txBody>
        </p:sp>
        <p:sp>
          <p:nvSpPr>
            <p:cNvPr id="283700"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KATAKAN</a:t>
              </a:r>
            </a:p>
          </p:txBody>
        </p:sp>
      </p:grpSp>
      <p:grpSp>
        <p:nvGrpSpPr>
          <p:cNvPr id="6" name="Group 32"/>
          <p:cNvGrpSpPr>
            <a:grpSpLocks/>
          </p:cNvGrpSpPr>
          <p:nvPr/>
        </p:nvGrpSpPr>
        <p:grpSpPr bwMode="auto">
          <a:xfrm>
            <a:off x="1674812" y="5205414"/>
            <a:ext cx="2973388" cy="1051062"/>
            <a:chOff x="1161" y="3716"/>
            <a:chExt cx="1434" cy="751"/>
          </a:xfrm>
        </p:grpSpPr>
        <p:sp>
          <p:nvSpPr>
            <p:cNvPr id="283697" name="Rectangle 33"/>
            <p:cNvSpPr>
              <a:spLocks noChangeArrowheads="1"/>
            </p:cNvSpPr>
            <p:nvPr/>
          </p:nvSpPr>
          <p:spPr bwMode="auto">
            <a:xfrm>
              <a:off x="1596" y="3853"/>
              <a:ext cx="999"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RASAKAN</a:t>
              </a:r>
            </a:p>
          </p:txBody>
        </p:sp>
        <p:sp>
          <p:nvSpPr>
            <p:cNvPr id="283698"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YANG</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DIA:</a:t>
              </a:r>
            </a:p>
          </p:txBody>
        </p:sp>
      </p:grpSp>
      <p:grpSp>
        <p:nvGrpSpPr>
          <p:cNvPr id="7" name="Group 35"/>
          <p:cNvGrpSpPr>
            <a:grpSpLocks/>
          </p:cNvGrpSpPr>
          <p:nvPr/>
        </p:nvGrpSpPr>
        <p:grpSpPr bwMode="auto">
          <a:xfrm>
            <a:off x="5070475" y="2557464"/>
            <a:ext cx="2625725" cy="1045097"/>
            <a:chOff x="3513" y="1826"/>
            <a:chExt cx="1385" cy="746"/>
          </a:xfrm>
        </p:grpSpPr>
        <p:sp>
          <p:nvSpPr>
            <p:cNvPr id="283695" name="Rectangle 36"/>
            <p:cNvSpPr>
              <a:spLocks noChangeArrowheads="1"/>
            </p:cNvSpPr>
            <p:nvPr/>
          </p:nvSpPr>
          <p:spPr bwMode="auto">
            <a:xfrm>
              <a:off x="3513" y="1826"/>
              <a:ext cx="617"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YANG</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DIA:</a:t>
              </a:r>
            </a:p>
          </p:txBody>
        </p:sp>
        <p:sp>
          <p:nvSpPr>
            <p:cNvPr id="283696" name="Rectangle 37"/>
            <p:cNvSpPr>
              <a:spLocks noChangeArrowheads="1"/>
            </p:cNvSpPr>
            <p:nvPr/>
          </p:nvSpPr>
          <p:spPr bwMode="auto">
            <a:xfrm>
              <a:off x="3898" y="1959"/>
              <a:ext cx="1000"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LAKUKAN</a:t>
              </a:r>
            </a:p>
          </p:txBody>
        </p:sp>
      </p:grpSp>
      <p:sp>
        <p:nvSpPr>
          <p:cNvPr id="283674"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grpSp>
        <p:nvGrpSpPr>
          <p:cNvPr id="8" name="Group 39"/>
          <p:cNvGrpSpPr>
            <a:grpSpLocks/>
          </p:cNvGrpSpPr>
          <p:nvPr/>
        </p:nvGrpSpPr>
        <p:grpSpPr bwMode="auto">
          <a:xfrm>
            <a:off x="1412875" y="946150"/>
            <a:ext cx="3860800" cy="3332163"/>
            <a:chOff x="979" y="675"/>
            <a:chExt cx="2675" cy="2379"/>
          </a:xfrm>
        </p:grpSpPr>
        <p:sp>
          <p:nvSpPr>
            <p:cNvPr id="283691"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2</a:t>
              </a:r>
            </a:p>
          </p:txBody>
        </p:sp>
        <p:sp>
          <p:nvSpPr>
            <p:cNvPr id="283692"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3</a:t>
              </a:r>
            </a:p>
          </p:txBody>
        </p:sp>
        <p:sp>
          <p:nvSpPr>
            <p:cNvPr id="283693"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4</a:t>
              </a:r>
            </a:p>
          </p:txBody>
        </p:sp>
        <p:sp>
          <p:nvSpPr>
            <p:cNvPr id="283694"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1</a:t>
              </a:r>
            </a:p>
          </p:txBody>
        </p:sp>
      </p:grpSp>
      <p:sp>
        <p:nvSpPr>
          <p:cNvPr id="283676" name="Rectangle 44"/>
          <p:cNvSpPr>
            <a:spLocks noChangeArrowheads="1"/>
          </p:cNvSpPr>
          <p:nvPr/>
        </p:nvSpPr>
        <p:spPr bwMode="auto">
          <a:xfrm>
            <a:off x="5257800" y="3684588"/>
            <a:ext cx="220980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66FF99"/>
                </a:solidFill>
                <a:latin typeface="Helvetica" charset="0"/>
                <a:ea typeface="MS Gothic"/>
                <a:cs typeface="MS Gothic"/>
              </a:rPr>
              <a:t>YOHANES</a:t>
            </a:r>
          </a:p>
        </p:txBody>
      </p:sp>
      <p:sp>
        <p:nvSpPr>
          <p:cNvPr id="283677" name="Rectangle 45"/>
          <p:cNvSpPr>
            <a:spLocks noChangeArrowheads="1"/>
          </p:cNvSpPr>
          <p:nvPr/>
        </p:nvSpPr>
        <p:spPr bwMode="auto">
          <a:xfrm>
            <a:off x="5895975" y="4241800"/>
            <a:ext cx="269398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CECECE"/>
                </a:solidFill>
                <a:latin typeface="Helvetica" charset="0"/>
                <a:ea typeface="MS Gothic"/>
                <a:cs typeface="MS Gothic"/>
              </a:rPr>
              <a:t>GEREJA</a:t>
            </a:r>
          </a:p>
        </p:txBody>
      </p:sp>
      <p:sp>
        <p:nvSpPr>
          <p:cNvPr id="283678"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grpSp>
        <p:nvGrpSpPr>
          <p:cNvPr id="9" name="Group 47"/>
          <p:cNvGrpSpPr>
            <a:grpSpLocks/>
          </p:cNvGrpSpPr>
          <p:nvPr/>
        </p:nvGrpSpPr>
        <p:grpSpPr bwMode="auto">
          <a:xfrm>
            <a:off x="5011738" y="4729157"/>
            <a:ext cx="1965325" cy="474095"/>
            <a:chOff x="3473" y="3376"/>
            <a:chExt cx="1362" cy="339"/>
          </a:xfrm>
        </p:grpSpPr>
        <p:sp>
          <p:nvSpPr>
            <p:cNvPr id="283689"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SBG:</a:t>
              </a:r>
            </a:p>
          </p:txBody>
        </p:sp>
        <p:sp>
          <p:nvSpPr>
            <p:cNvPr id="283690" name="Rectangle 49"/>
            <p:cNvSpPr>
              <a:spLocks noChangeArrowheads="1"/>
            </p:cNvSpPr>
            <p:nvPr/>
          </p:nvSpPr>
          <p:spPr bwMode="auto">
            <a:xfrm>
              <a:off x="3855" y="3376"/>
              <a:ext cx="980"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CECECE"/>
                  </a:solidFill>
                  <a:latin typeface="Helvetica" charset="0"/>
                  <a:ea typeface="MS Gothic"/>
                  <a:cs typeface="MS Gothic"/>
                </a:rPr>
                <a:t>TUHAN</a:t>
              </a:r>
            </a:p>
          </p:txBody>
        </p:sp>
      </p:grpSp>
      <p:grpSp>
        <p:nvGrpSpPr>
          <p:cNvPr id="10" name="Group 50"/>
          <p:cNvGrpSpPr>
            <a:grpSpLocks/>
          </p:cNvGrpSpPr>
          <p:nvPr/>
        </p:nvGrpSpPr>
        <p:grpSpPr bwMode="auto">
          <a:xfrm>
            <a:off x="4992688" y="5203825"/>
            <a:ext cx="2681287" cy="679450"/>
            <a:chOff x="3460" y="3715"/>
            <a:chExt cx="1857" cy="485"/>
          </a:xfrm>
        </p:grpSpPr>
        <p:sp>
          <p:nvSpPr>
            <p:cNvPr id="283687"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MAKSUD</a:t>
              </a:r>
            </a:p>
          </p:txBody>
        </p:sp>
        <p:sp>
          <p:nvSpPr>
            <p:cNvPr id="283688"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YANG</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FEA18"/>
                  </a:solidFill>
                  <a:latin typeface="Helvetica" charset="0"/>
                  <a:ea typeface="MS Gothic"/>
                  <a:cs typeface="MS Gothic"/>
                </a:rPr>
                <a:t>DIA:</a:t>
              </a:r>
            </a:p>
          </p:txBody>
        </p:sp>
      </p:grpSp>
      <p:sp>
        <p:nvSpPr>
          <p:cNvPr id="283681"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3682" name="Text Box 54"/>
          <p:cNvSpPr txBox="1">
            <a:spLocks noChangeArrowheads="1"/>
          </p:cNvSpPr>
          <p:nvPr/>
        </p:nvSpPr>
        <p:spPr bwMode="auto">
          <a:xfrm>
            <a:off x="8612188" y="6261100"/>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3683" name="Text Box 55"/>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19</a:t>
            </a:r>
          </a:p>
        </p:txBody>
      </p:sp>
      <p:sp>
        <p:nvSpPr>
          <p:cNvPr id="283684" name="Text Box 56"/>
          <p:cNvSpPr txBox="1">
            <a:spLocks noChangeArrowheads="1"/>
          </p:cNvSpPr>
          <p:nvPr/>
        </p:nvSpPr>
        <p:spPr bwMode="auto">
          <a:xfrm>
            <a:off x="8704263" y="6500813"/>
            <a:ext cx="2619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788"/>
              </a:spcBef>
              <a:buClr>
                <a:srgbClr val="FFFFFF"/>
              </a:buClr>
            </a:pPr>
            <a:r>
              <a:rPr lang="en-GB" sz="1300" b="1">
                <a:solidFill>
                  <a:srgbClr val="FFFFFF"/>
                </a:solidFill>
                <a:latin typeface="Comic Sans MS" charset="0"/>
                <a:ea typeface="MS Gothic" charset="0"/>
                <a:cs typeface="MS Gothic" charset="0"/>
              </a:rPr>
              <a:t>5</a:t>
            </a:r>
          </a:p>
        </p:txBody>
      </p:sp>
      <p:sp>
        <p:nvSpPr>
          <p:cNvPr id="59" name="Title 58"/>
          <p:cNvSpPr>
            <a:spLocks noGrp="1"/>
          </p:cNvSpPr>
          <p:nvPr>
            <p:ph type="title" idx="4294967295"/>
          </p:nvPr>
        </p:nvSpPr>
        <p:spPr bwMode="auto">
          <a:xfrm>
            <a:off x="457200" y="1524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900" b="1" dirty="0">
                <a:solidFill>
                  <a:srgbClr val="FFEA18"/>
                </a:solidFill>
                <a:latin typeface="Comic Sans MS" charset="0"/>
                <a:cs typeface="MS Gothic" charset="0"/>
              </a:rPr>
              <a:t>AMANAT DALAM KULIT…</a:t>
            </a:r>
            <a:endParaRPr lang="en-US" dirty="0">
              <a:latin typeface="Times New Roman" charset="0"/>
              <a:cs typeface="MS Gothic" charset="0"/>
            </a:endParaRPr>
          </a:p>
        </p:txBody>
      </p:sp>
      <p:sp>
        <p:nvSpPr>
          <p:cNvPr id="61" name="TextBox 60"/>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12603962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rot="-5400000">
            <a:off x="5267970" y="1237120"/>
            <a:ext cx="1047742" cy="1016702"/>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err="1">
                <a:latin typeface="Arial" charset="0"/>
                <a:cs typeface="Arial" charset="0"/>
              </a:rPr>
              <a:t>Kisah</a:t>
            </a:r>
            <a:r>
              <a:rPr lang="en-US" sz="2000" b="1" dirty="0">
                <a:latin typeface="Arial" charset="0"/>
                <a:cs typeface="Arial" charset="0"/>
              </a:rPr>
              <a:t> Para </a:t>
            </a:r>
            <a:r>
              <a:rPr lang="en-US" sz="2000" b="1" dirty="0" err="1">
                <a:latin typeface="Arial" charset="0"/>
                <a:cs typeface="Arial" charset="0"/>
              </a:rPr>
              <a:t>Rasul</a:t>
            </a:r>
            <a:endParaRPr lang="en-US" sz="2000" b="1" dirty="0">
              <a:latin typeface="Arial" charset="0"/>
              <a:cs typeface="Arial" charset="0"/>
            </a:endParaRPr>
          </a:p>
        </p:txBody>
      </p:sp>
      <p:grpSp>
        <p:nvGrpSpPr>
          <p:cNvPr id="2" name="Group 4"/>
          <p:cNvGrpSpPr>
            <a:grpSpLocks/>
          </p:cNvGrpSpPr>
          <p:nvPr/>
        </p:nvGrpSpPr>
        <p:grpSpPr bwMode="auto">
          <a:xfrm>
            <a:off x="515941" y="954095"/>
            <a:ext cx="2481196" cy="1314848"/>
            <a:chOff x="325" y="626"/>
            <a:chExt cx="1532" cy="786"/>
          </a:xfrm>
        </p:grpSpPr>
        <p:sp>
          <p:nvSpPr>
            <p:cNvPr id="139285" name="Text Box 5"/>
            <p:cNvSpPr txBox="1">
              <a:spLocks noChangeArrowheads="1"/>
            </p:cNvSpPr>
            <p:nvPr/>
          </p:nvSpPr>
          <p:spPr bwMode="auto">
            <a:xfrm rot="16200000">
              <a:off x="64" y="887"/>
              <a:ext cx="773" cy="252"/>
            </a:xfrm>
            <a:prstGeom prst="rect">
              <a:avLst/>
            </a:prstGeom>
            <a:solidFill>
              <a:srgbClr val="FFCCFF"/>
            </a:solidFill>
            <a:ln w="12700">
              <a:solidFill>
                <a:schemeClr val="tx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err="1">
                  <a:latin typeface="Arial" charset="0"/>
                  <a:cs typeface="Arial" charset="0"/>
                </a:rPr>
                <a:t>Matius</a:t>
              </a:r>
              <a:endParaRPr lang="en-US" sz="2000" b="1" dirty="0">
                <a:latin typeface="Arial" charset="0"/>
                <a:cs typeface="Arial" charset="0"/>
              </a:endParaRPr>
            </a:p>
          </p:txBody>
        </p:sp>
        <p:sp>
          <p:nvSpPr>
            <p:cNvPr id="139286" name="Text Box 6"/>
            <p:cNvSpPr txBox="1">
              <a:spLocks noChangeArrowheads="1"/>
            </p:cNvSpPr>
            <p:nvPr/>
          </p:nvSpPr>
          <p:spPr bwMode="auto">
            <a:xfrm rot="16200000">
              <a:off x="534" y="932"/>
              <a:ext cx="682" cy="252"/>
            </a:xfrm>
            <a:prstGeom prst="rect">
              <a:avLst/>
            </a:prstGeom>
            <a:solidFill>
              <a:srgbClr val="FFCCFF"/>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latin typeface="Arial" charset="0"/>
                  <a:cs typeface="Arial" charset="0"/>
                </a:rPr>
                <a:t>Markus</a:t>
              </a:r>
            </a:p>
          </p:txBody>
        </p:sp>
        <p:sp>
          <p:nvSpPr>
            <p:cNvPr id="139287" name="Text Box 7"/>
            <p:cNvSpPr txBox="1">
              <a:spLocks noChangeArrowheads="1"/>
            </p:cNvSpPr>
            <p:nvPr/>
          </p:nvSpPr>
          <p:spPr bwMode="auto">
            <a:xfrm rot="16200000">
              <a:off x="1002" y="961"/>
              <a:ext cx="621" cy="254"/>
            </a:xfrm>
            <a:prstGeom prst="rect">
              <a:avLst/>
            </a:prstGeom>
            <a:solidFill>
              <a:srgbClr val="FFCCFF"/>
            </a:solidFill>
            <a:ln w="12700">
              <a:solidFill>
                <a:schemeClr val="tx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latin typeface="Arial" charset="0"/>
                  <a:cs typeface="Arial" charset="0"/>
                </a:rPr>
                <a:t>Lukas</a:t>
              </a:r>
            </a:p>
          </p:txBody>
        </p:sp>
        <p:sp>
          <p:nvSpPr>
            <p:cNvPr id="139288" name="Text Box 8"/>
            <p:cNvSpPr txBox="1">
              <a:spLocks noChangeArrowheads="1"/>
            </p:cNvSpPr>
            <p:nvPr/>
          </p:nvSpPr>
          <p:spPr bwMode="auto">
            <a:xfrm rot="16200000">
              <a:off x="1363" y="919"/>
              <a:ext cx="737" cy="250"/>
            </a:xfrm>
            <a:prstGeom prst="rect">
              <a:avLst/>
            </a:prstGeom>
            <a:solidFill>
              <a:srgbClr val="FFCCFF"/>
            </a:solidFill>
            <a:ln w="12700">
              <a:solidFill>
                <a:schemeClr val="tx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err="1">
                  <a:latin typeface="Arial" charset="0"/>
                  <a:cs typeface="Arial" charset="0"/>
                </a:rPr>
                <a:t>Yohanes</a:t>
              </a:r>
              <a:endParaRPr lang="en-US" sz="2000" b="1" dirty="0">
                <a:latin typeface="Arial" charset="0"/>
                <a:cs typeface="Arial" charset="0"/>
              </a:endParaRPr>
            </a:p>
          </p:txBody>
        </p:sp>
      </p:grpSp>
      <p:sp>
        <p:nvSpPr>
          <p:cNvPr id="4105" name="Text Box 9"/>
          <p:cNvSpPr txBox="1">
            <a:spLocks noChangeArrowheads="1"/>
          </p:cNvSpPr>
          <p:nvPr/>
        </p:nvSpPr>
        <p:spPr bwMode="auto">
          <a:xfrm>
            <a:off x="1534149" y="762002"/>
            <a:ext cx="671851" cy="43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200" b="1" dirty="0" err="1">
                <a:latin typeface="Arial" charset="0"/>
                <a:cs typeface="Arial" charset="0"/>
              </a:rPr>
              <a:t>Injil</a:t>
            </a:r>
            <a:endParaRPr lang="en-US" sz="2200" b="1" dirty="0">
              <a:latin typeface="Arial" charset="0"/>
              <a:cs typeface="Arial" charset="0"/>
            </a:endParaRPr>
          </a:p>
        </p:txBody>
      </p:sp>
      <p:sp>
        <p:nvSpPr>
          <p:cNvPr id="4106" name="Text Box 10"/>
          <p:cNvSpPr txBox="1">
            <a:spLocks noChangeArrowheads="1"/>
          </p:cNvSpPr>
          <p:nvPr/>
        </p:nvSpPr>
        <p:spPr bwMode="auto">
          <a:xfrm>
            <a:off x="4953000" y="762006"/>
            <a:ext cx="1533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200" b="1" dirty="0">
                <a:latin typeface="Arial" charset="0"/>
                <a:cs typeface="Arial" charset="0"/>
              </a:rPr>
              <a:t>Sejarah</a:t>
            </a:r>
          </a:p>
        </p:txBody>
      </p:sp>
      <p:sp>
        <p:nvSpPr>
          <p:cNvPr id="4107" name="Text Box 11"/>
          <p:cNvSpPr txBox="1">
            <a:spLocks noChangeArrowheads="1"/>
          </p:cNvSpPr>
          <p:nvPr/>
        </p:nvSpPr>
        <p:spPr bwMode="auto">
          <a:xfrm>
            <a:off x="2286000" y="2209800"/>
            <a:ext cx="426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200" b="1" dirty="0">
                <a:latin typeface="Arial" charset="0"/>
                <a:cs typeface="Arial" charset="0"/>
              </a:rPr>
              <a:t>Surat-Surat Paulus</a:t>
            </a:r>
          </a:p>
        </p:txBody>
      </p:sp>
      <p:grpSp>
        <p:nvGrpSpPr>
          <p:cNvPr id="3" name="Group 12"/>
          <p:cNvGrpSpPr>
            <a:grpSpLocks/>
          </p:cNvGrpSpPr>
          <p:nvPr/>
        </p:nvGrpSpPr>
        <p:grpSpPr bwMode="auto">
          <a:xfrm>
            <a:off x="247652" y="2974985"/>
            <a:ext cx="8643938" cy="1900238"/>
            <a:chOff x="156" y="1783"/>
            <a:chExt cx="5445" cy="1197"/>
          </a:xfrm>
          <a:solidFill>
            <a:srgbClr val="CCFFCC"/>
          </a:solidFill>
        </p:grpSpPr>
        <p:sp>
          <p:nvSpPr>
            <p:cNvPr id="18454" name="Text Box 13"/>
            <p:cNvSpPr txBox="1">
              <a:spLocks noChangeArrowheads="1"/>
            </p:cNvSpPr>
            <p:nvPr/>
          </p:nvSpPr>
          <p:spPr bwMode="auto">
            <a:xfrm rot="16200000">
              <a:off x="-48" y="2506"/>
              <a:ext cx="660" cy="252"/>
            </a:xfrm>
            <a:prstGeom prst="rect">
              <a:avLst/>
            </a:prstGeom>
            <a:grpFill/>
            <a:ln w="12700">
              <a:solidFill>
                <a:schemeClr val="tx1"/>
              </a:solidFill>
              <a:miter lim="800000"/>
              <a:headEnd/>
              <a:tailEnd/>
            </a:ln>
          </p:spPr>
          <p:txBody>
            <a:bodyPr wrap="square">
              <a:spAutoFit/>
            </a:bodyPr>
            <a:lstStyle/>
            <a:p>
              <a:pPr>
                <a:defRPr/>
              </a:pPr>
              <a:r>
                <a:rPr lang="en-US" sz="2000" b="1" dirty="0">
                  <a:latin typeface="Arial"/>
                  <a:ea typeface="+mn-ea"/>
                  <a:cs typeface="Arial"/>
                </a:rPr>
                <a:t>Roma</a:t>
              </a:r>
            </a:p>
          </p:txBody>
        </p:sp>
        <p:sp>
          <p:nvSpPr>
            <p:cNvPr id="18455" name="Text Box 14"/>
            <p:cNvSpPr txBox="1">
              <a:spLocks noChangeArrowheads="1"/>
            </p:cNvSpPr>
            <p:nvPr/>
          </p:nvSpPr>
          <p:spPr bwMode="auto">
            <a:xfrm rot="16200000">
              <a:off x="209" y="2319"/>
              <a:ext cx="1032" cy="253"/>
            </a:xfrm>
            <a:prstGeom prst="rect">
              <a:avLst/>
            </a:prstGeom>
            <a:grpFill/>
            <a:ln w="12700">
              <a:solidFill>
                <a:schemeClr val="tx1"/>
              </a:solidFill>
              <a:miter lim="800000"/>
              <a:headEnd/>
              <a:tailEnd/>
            </a:ln>
          </p:spPr>
          <p:txBody>
            <a:bodyPr wrap="square">
              <a:spAutoFit/>
            </a:bodyPr>
            <a:lstStyle/>
            <a:p>
              <a:pPr>
                <a:defRPr/>
              </a:pPr>
              <a:r>
                <a:rPr lang="en-US" sz="2000" b="1" dirty="0">
                  <a:latin typeface="Arial"/>
                  <a:ea typeface="+mn-ea"/>
                  <a:cs typeface="Arial"/>
                </a:rPr>
                <a:t>1 </a:t>
              </a:r>
              <a:r>
                <a:rPr lang="en-US" sz="2000" b="1" dirty="0" err="1">
                  <a:latin typeface="Arial"/>
                  <a:ea typeface="+mn-ea"/>
                  <a:cs typeface="Arial"/>
                </a:rPr>
                <a:t>Korintus</a:t>
              </a:r>
              <a:endParaRPr lang="en-US" sz="2000" b="1" dirty="0">
                <a:latin typeface="Arial"/>
                <a:ea typeface="+mn-ea"/>
                <a:cs typeface="Arial"/>
              </a:endParaRPr>
            </a:p>
          </p:txBody>
        </p:sp>
        <p:sp>
          <p:nvSpPr>
            <p:cNvPr id="18456" name="Text Box 15"/>
            <p:cNvSpPr txBox="1">
              <a:spLocks noChangeArrowheads="1"/>
            </p:cNvSpPr>
            <p:nvPr/>
          </p:nvSpPr>
          <p:spPr bwMode="auto">
            <a:xfrm rot="16200000">
              <a:off x="630" y="2318"/>
              <a:ext cx="1032" cy="255"/>
            </a:xfrm>
            <a:prstGeom prst="rect">
              <a:avLst/>
            </a:prstGeom>
            <a:grpFill/>
            <a:ln w="12700">
              <a:solidFill>
                <a:schemeClr val="tx1"/>
              </a:solidFill>
              <a:miter lim="800000"/>
              <a:headEnd/>
              <a:tailEnd/>
            </a:ln>
          </p:spPr>
          <p:txBody>
            <a:bodyPr wrap="square">
              <a:spAutoFit/>
            </a:bodyPr>
            <a:lstStyle/>
            <a:p>
              <a:pPr>
                <a:defRPr/>
              </a:pPr>
              <a:r>
                <a:rPr lang="en-US" sz="2000" b="1" dirty="0">
                  <a:latin typeface="Arial"/>
                  <a:ea typeface="+mn-ea"/>
                  <a:cs typeface="Arial"/>
                </a:rPr>
                <a:t>2 </a:t>
              </a:r>
              <a:r>
                <a:rPr lang="en-US" sz="2000" b="1" dirty="0" err="1">
                  <a:latin typeface="Arial"/>
                  <a:ea typeface="+mn-ea"/>
                  <a:cs typeface="Arial"/>
                </a:rPr>
                <a:t>Korintus</a:t>
              </a:r>
              <a:endParaRPr lang="en-US" sz="2000" b="1" dirty="0">
                <a:latin typeface="Arial"/>
                <a:ea typeface="+mn-ea"/>
                <a:cs typeface="Arial"/>
              </a:endParaRPr>
            </a:p>
          </p:txBody>
        </p:sp>
        <p:sp>
          <p:nvSpPr>
            <p:cNvPr id="18457" name="Text Box 16"/>
            <p:cNvSpPr txBox="1">
              <a:spLocks noChangeArrowheads="1"/>
            </p:cNvSpPr>
            <p:nvPr/>
          </p:nvSpPr>
          <p:spPr bwMode="auto">
            <a:xfrm rot="16200000">
              <a:off x="1215" y="2462"/>
              <a:ext cx="749" cy="251"/>
            </a:xfrm>
            <a:prstGeom prst="rect">
              <a:avLst/>
            </a:prstGeom>
            <a:grpFill/>
            <a:ln w="12700">
              <a:solidFill>
                <a:schemeClr val="tx1"/>
              </a:solidFill>
              <a:miter lim="800000"/>
              <a:headEnd/>
              <a:tailEnd/>
            </a:ln>
          </p:spPr>
          <p:txBody>
            <a:bodyPr wrap="square">
              <a:spAutoFit/>
            </a:bodyPr>
            <a:lstStyle/>
            <a:p>
              <a:pPr>
                <a:defRPr/>
              </a:pPr>
              <a:r>
                <a:rPr lang="en-US" sz="2000" b="1" dirty="0">
                  <a:latin typeface="Arial"/>
                  <a:ea typeface="+mn-ea"/>
                  <a:cs typeface="Arial"/>
                </a:rPr>
                <a:t>Galatia</a:t>
              </a:r>
            </a:p>
          </p:txBody>
        </p:sp>
        <p:sp>
          <p:nvSpPr>
            <p:cNvPr id="18458" name="Text Box 17"/>
            <p:cNvSpPr txBox="1">
              <a:spLocks noChangeArrowheads="1"/>
            </p:cNvSpPr>
            <p:nvPr/>
          </p:nvSpPr>
          <p:spPr bwMode="auto">
            <a:xfrm rot="16200000">
              <a:off x="1622" y="2443"/>
              <a:ext cx="785" cy="253"/>
            </a:xfrm>
            <a:prstGeom prst="rect">
              <a:avLst/>
            </a:prstGeom>
            <a:grpFill/>
            <a:ln w="12700">
              <a:solidFill>
                <a:schemeClr val="tx1"/>
              </a:solidFill>
              <a:miter lim="800000"/>
              <a:headEnd/>
              <a:tailEnd/>
            </a:ln>
          </p:spPr>
          <p:txBody>
            <a:bodyPr wrap="square">
              <a:spAutoFit/>
            </a:bodyPr>
            <a:lstStyle/>
            <a:p>
              <a:pPr>
                <a:defRPr/>
              </a:pPr>
              <a:r>
                <a:rPr lang="en-US" sz="2000" b="1" dirty="0" err="1">
                  <a:latin typeface="Arial"/>
                  <a:ea typeface="+mn-ea"/>
                  <a:cs typeface="Arial"/>
                </a:rPr>
                <a:t>Efesus</a:t>
              </a:r>
              <a:endParaRPr lang="en-US" sz="2000" b="1" dirty="0">
                <a:latin typeface="Arial"/>
                <a:ea typeface="+mn-ea"/>
                <a:cs typeface="Arial"/>
              </a:endParaRPr>
            </a:p>
          </p:txBody>
        </p:sp>
        <p:sp>
          <p:nvSpPr>
            <p:cNvPr id="18459" name="Text Box 18"/>
            <p:cNvSpPr txBox="1">
              <a:spLocks noChangeArrowheads="1"/>
            </p:cNvSpPr>
            <p:nvPr/>
          </p:nvSpPr>
          <p:spPr bwMode="auto">
            <a:xfrm rot="16200000">
              <a:off x="2072" y="2468"/>
              <a:ext cx="734" cy="252"/>
            </a:xfrm>
            <a:prstGeom prst="rect">
              <a:avLst/>
            </a:prstGeom>
            <a:grpFill/>
            <a:ln w="12700">
              <a:solidFill>
                <a:schemeClr val="tx1"/>
              </a:solidFill>
              <a:miter lim="800000"/>
              <a:headEnd/>
              <a:tailEnd/>
            </a:ln>
          </p:spPr>
          <p:txBody>
            <a:bodyPr wrap="square">
              <a:spAutoFit/>
            </a:bodyPr>
            <a:lstStyle/>
            <a:p>
              <a:pPr>
                <a:defRPr/>
              </a:pPr>
              <a:r>
                <a:rPr lang="en-US" sz="2000" b="1" dirty="0" err="1">
                  <a:latin typeface="Arial"/>
                  <a:ea typeface="+mn-ea"/>
                  <a:cs typeface="Arial"/>
                </a:rPr>
                <a:t>Filipi</a:t>
              </a:r>
              <a:endParaRPr lang="en-US" sz="2000" b="1" dirty="0">
                <a:latin typeface="Arial"/>
                <a:ea typeface="+mn-ea"/>
                <a:cs typeface="Arial"/>
              </a:endParaRPr>
            </a:p>
          </p:txBody>
        </p:sp>
        <p:sp>
          <p:nvSpPr>
            <p:cNvPr id="18460" name="Text Box 19"/>
            <p:cNvSpPr txBox="1">
              <a:spLocks noChangeArrowheads="1"/>
            </p:cNvSpPr>
            <p:nvPr/>
          </p:nvSpPr>
          <p:spPr bwMode="auto">
            <a:xfrm rot="16200000">
              <a:off x="2417" y="2427"/>
              <a:ext cx="816" cy="252"/>
            </a:xfrm>
            <a:prstGeom prst="rect">
              <a:avLst/>
            </a:prstGeom>
            <a:grpFill/>
            <a:ln w="12700">
              <a:solidFill>
                <a:schemeClr val="tx1"/>
              </a:solidFill>
              <a:miter lim="800000"/>
              <a:headEnd/>
              <a:tailEnd/>
            </a:ln>
          </p:spPr>
          <p:txBody>
            <a:bodyPr wrap="square">
              <a:spAutoFit/>
            </a:bodyPr>
            <a:lstStyle/>
            <a:p>
              <a:pPr>
                <a:defRPr/>
              </a:pPr>
              <a:r>
                <a:rPr lang="en-US" sz="2000" b="1" dirty="0" err="1">
                  <a:latin typeface="Arial"/>
                  <a:ea typeface="+mn-ea"/>
                  <a:cs typeface="Arial"/>
                </a:rPr>
                <a:t>Kolose</a:t>
              </a:r>
              <a:endParaRPr lang="en-US" sz="2000" b="1" dirty="0">
                <a:latin typeface="Arial"/>
                <a:ea typeface="+mn-ea"/>
                <a:cs typeface="Arial"/>
              </a:endParaRPr>
            </a:p>
          </p:txBody>
        </p:sp>
        <p:sp>
          <p:nvSpPr>
            <p:cNvPr id="18461" name="Text Box 20"/>
            <p:cNvSpPr txBox="1">
              <a:spLocks noChangeArrowheads="1"/>
            </p:cNvSpPr>
            <p:nvPr/>
          </p:nvSpPr>
          <p:spPr bwMode="auto">
            <a:xfrm rot="16200000">
              <a:off x="2670" y="2246"/>
              <a:ext cx="1178" cy="252"/>
            </a:xfrm>
            <a:prstGeom prst="rect">
              <a:avLst/>
            </a:prstGeom>
            <a:grpFill/>
            <a:ln w="12700">
              <a:solidFill>
                <a:schemeClr val="tx1"/>
              </a:solidFill>
              <a:miter lim="800000"/>
              <a:headEnd/>
              <a:tailEnd/>
            </a:ln>
          </p:spPr>
          <p:txBody>
            <a:bodyPr wrap="square">
              <a:spAutoFit/>
            </a:bodyPr>
            <a:lstStyle/>
            <a:p>
              <a:pPr>
                <a:defRPr/>
              </a:pPr>
              <a:r>
                <a:rPr lang="en-US" sz="2000" b="1" dirty="0">
                  <a:latin typeface="Arial"/>
                  <a:ea typeface="+mn-ea"/>
                  <a:cs typeface="Arial"/>
                </a:rPr>
                <a:t>1 </a:t>
              </a:r>
              <a:r>
                <a:rPr lang="en-US" sz="2000" b="1" dirty="0" err="1">
                  <a:latin typeface="Arial"/>
                  <a:ea typeface="+mn-ea"/>
                  <a:cs typeface="Arial"/>
                </a:rPr>
                <a:t>Tesalonika</a:t>
              </a:r>
              <a:endParaRPr lang="en-US" sz="2000" b="1" dirty="0">
                <a:latin typeface="Arial"/>
                <a:ea typeface="+mn-ea"/>
                <a:cs typeface="Arial"/>
              </a:endParaRPr>
            </a:p>
          </p:txBody>
        </p:sp>
        <p:sp>
          <p:nvSpPr>
            <p:cNvPr id="18462" name="Text Box 21"/>
            <p:cNvSpPr txBox="1">
              <a:spLocks noChangeArrowheads="1"/>
            </p:cNvSpPr>
            <p:nvPr/>
          </p:nvSpPr>
          <p:spPr bwMode="auto">
            <a:xfrm rot="16200000">
              <a:off x="3158" y="2244"/>
              <a:ext cx="1178" cy="256"/>
            </a:xfrm>
            <a:prstGeom prst="rect">
              <a:avLst/>
            </a:prstGeom>
            <a:grpFill/>
            <a:ln w="12700">
              <a:solidFill>
                <a:schemeClr val="tx1"/>
              </a:solidFill>
              <a:miter lim="800000"/>
              <a:headEnd/>
              <a:tailEnd/>
            </a:ln>
          </p:spPr>
          <p:txBody>
            <a:bodyPr wrap="square">
              <a:spAutoFit/>
            </a:bodyPr>
            <a:lstStyle/>
            <a:p>
              <a:pPr>
                <a:defRPr/>
              </a:pPr>
              <a:r>
                <a:rPr lang="en-US" sz="2000" b="1" dirty="0">
                  <a:latin typeface="Arial"/>
                  <a:ea typeface="+mn-ea"/>
                  <a:cs typeface="Arial"/>
                </a:rPr>
                <a:t>2 </a:t>
              </a:r>
              <a:r>
                <a:rPr lang="en-US" sz="2000" b="1" dirty="0" err="1">
                  <a:latin typeface="Arial"/>
                  <a:ea typeface="+mn-ea"/>
                  <a:cs typeface="Arial"/>
                </a:rPr>
                <a:t>Tesalonika</a:t>
              </a:r>
              <a:endParaRPr lang="en-US" sz="2000" b="1" dirty="0">
                <a:latin typeface="Arial"/>
                <a:ea typeface="+mn-ea"/>
                <a:cs typeface="Arial"/>
              </a:endParaRPr>
            </a:p>
          </p:txBody>
        </p:sp>
        <p:sp>
          <p:nvSpPr>
            <p:cNvPr id="18463" name="Text Box 22"/>
            <p:cNvSpPr txBox="1">
              <a:spLocks noChangeArrowheads="1"/>
            </p:cNvSpPr>
            <p:nvPr/>
          </p:nvSpPr>
          <p:spPr bwMode="auto">
            <a:xfrm rot="16200000">
              <a:off x="3715" y="2394"/>
              <a:ext cx="920" cy="252"/>
            </a:xfrm>
            <a:prstGeom prst="rect">
              <a:avLst/>
            </a:prstGeom>
            <a:grpFill/>
            <a:ln w="12700">
              <a:solidFill>
                <a:schemeClr val="tx1"/>
              </a:solidFill>
              <a:miter lim="800000"/>
              <a:headEnd/>
              <a:tailEnd/>
            </a:ln>
          </p:spPr>
          <p:txBody>
            <a:bodyPr wrap="none">
              <a:spAutoFit/>
            </a:bodyPr>
            <a:lstStyle/>
            <a:p>
              <a:pPr>
                <a:defRPr/>
              </a:pPr>
              <a:r>
                <a:rPr lang="en-US" sz="2000" b="1" dirty="0">
                  <a:latin typeface="Arial"/>
                  <a:ea typeface="+mn-ea"/>
                  <a:cs typeface="Arial"/>
                </a:rPr>
                <a:t>1 </a:t>
              </a:r>
              <a:r>
                <a:rPr lang="en-US" sz="2000" b="1" dirty="0" err="1">
                  <a:latin typeface="Arial"/>
                  <a:ea typeface="+mn-ea"/>
                  <a:cs typeface="Arial"/>
                </a:rPr>
                <a:t>Timotius</a:t>
              </a:r>
              <a:endParaRPr lang="en-US" sz="2000" b="1" dirty="0">
                <a:latin typeface="Arial"/>
                <a:ea typeface="+mn-ea"/>
                <a:cs typeface="Arial"/>
              </a:endParaRPr>
            </a:p>
          </p:txBody>
        </p:sp>
        <p:sp>
          <p:nvSpPr>
            <p:cNvPr id="18464" name="Text Box 23"/>
            <p:cNvSpPr txBox="1">
              <a:spLocks noChangeArrowheads="1"/>
            </p:cNvSpPr>
            <p:nvPr/>
          </p:nvSpPr>
          <p:spPr bwMode="auto">
            <a:xfrm rot="16200000">
              <a:off x="4148" y="2394"/>
              <a:ext cx="920" cy="252"/>
            </a:xfrm>
            <a:prstGeom prst="rect">
              <a:avLst/>
            </a:prstGeom>
            <a:grpFill/>
            <a:ln w="12700">
              <a:solidFill>
                <a:schemeClr val="tx1"/>
              </a:solidFill>
              <a:miter lim="800000"/>
              <a:headEnd/>
              <a:tailEnd/>
            </a:ln>
          </p:spPr>
          <p:txBody>
            <a:bodyPr wrap="none">
              <a:spAutoFit/>
            </a:bodyPr>
            <a:lstStyle/>
            <a:p>
              <a:pPr>
                <a:defRPr/>
              </a:pPr>
              <a:r>
                <a:rPr lang="en-US" sz="2000" b="1" dirty="0">
                  <a:latin typeface="Arial"/>
                  <a:ea typeface="+mn-ea"/>
                  <a:cs typeface="Arial"/>
                </a:rPr>
                <a:t>2 </a:t>
              </a:r>
              <a:r>
                <a:rPr lang="en-US" sz="2000" b="1" dirty="0" err="1">
                  <a:latin typeface="Arial"/>
                  <a:ea typeface="+mn-ea"/>
                  <a:cs typeface="Arial"/>
                </a:rPr>
                <a:t>Timotius</a:t>
              </a:r>
              <a:endParaRPr lang="en-US" sz="2000" b="1" dirty="0">
                <a:latin typeface="Arial"/>
                <a:ea typeface="+mn-ea"/>
                <a:cs typeface="Arial"/>
              </a:endParaRPr>
            </a:p>
          </p:txBody>
        </p:sp>
        <p:sp>
          <p:nvSpPr>
            <p:cNvPr id="18465" name="Text Box 24"/>
            <p:cNvSpPr txBox="1">
              <a:spLocks noChangeArrowheads="1"/>
            </p:cNvSpPr>
            <p:nvPr/>
          </p:nvSpPr>
          <p:spPr bwMode="auto">
            <a:xfrm rot="16200000">
              <a:off x="4786" y="2586"/>
              <a:ext cx="499" cy="252"/>
            </a:xfrm>
            <a:prstGeom prst="rect">
              <a:avLst/>
            </a:prstGeom>
            <a:grpFill/>
            <a:ln w="12700">
              <a:solidFill>
                <a:schemeClr val="tx1"/>
              </a:solidFill>
              <a:miter lim="800000"/>
              <a:headEnd/>
              <a:tailEnd/>
            </a:ln>
          </p:spPr>
          <p:txBody>
            <a:bodyPr wrap="none">
              <a:spAutoFit/>
            </a:bodyPr>
            <a:lstStyle/>
            <a:p>
              <a:pPr>
                <a:defRPr/>
              </a:pPr>
              <a:r>
                <a:rPr lang="en-US" sz="2000" b="1">
                  <a:latin typeface="Arial"/>
                  <a:ea typeface="+mn-ea"/>
                  <a:cs typeface="Arial"/>
                </a:rPr>
                <a:t>Titus</a:t>
              </a:r>
            </a:p>
          </p:txBody>
        </p:sp>
        <p:sp>
          <p:nvSpPr>
            <p:cNvPr id="18466" name="Text Box 25"/>
            <p:cNvSpPr txBox="1">
              <a:spLocks noChangeArrowheads="1"/>
            </p:cNvSpPr>
            <p:nvPr/>
          </p:nvSpPr>
          <p:spPr bwMode="auto">
            <a:xfrm rot="16200000">
              <a:off x="5080" y="2439"/>
              <a:ext cx="788" cy="255"/>
            </a:xfrm>
            <a:prstGeom prst="rect">
              <a:avLst/>
            </a:prstGeom>
            <a:grpFill/>
            <a:ln w="12700">
              <a:solidFill>
                <a:schemeClr val="tx1"/>
              </a:solidFill>
              <a:miter lim="800000"/>
              <a:headEnd/>
              <a:tailEnd/>
            </a:ln>
          </p:spPr>
          <p:txBody>
            <a:bodyPr wrap="square">
              <a:spAutoFit/>
            </a:bodyPr>
            <a:lstStyle/>
            <a:p>
              <a:pPr>
                <a:defRPr/>
              </a:pPr>
              <a:r>
                <a:rPr lang="en-US" sz="2000" b="1" dirty="0" err="1">
                  <a:latin typeface="Arial"/>
                  <a:ea typeface="+mn-ea"/>
                  <a:cs typeface="Arial"/>
                </a:rPr>
                <a:t>Filemon</a:t>
              </a:r>
              <a:endParaRPr lang="en-US" sz="2000" b="1" dirty="0">
                <a:latin typeface="Arial"/>
                <a:ea typeface="+mn-ea"/>
                <a:cs typeface="Arial"/>
              </a:endParaRPr>
            </a:p>
          </p:txBody>
        </p:sp>
      </p:grpSp>
      <p:sp>
        <p:nvSpPr>
          <p:cNvPr id="4122" name="Text Box 26"/>
          <p:cNvSpPr txBox="1">
            <a:spLocks noChangeArrowheads="1"/>
          </p:cNvSpPr>
          <p:nvPr/>
        </p:nvSpPr>
        <p:spPr bwMode="auto">
          <a:xfrm>
            <a:off x="965200" y="4983169"/>
            <a:ext cx="330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200" b="1" dirty="0">
                <a:latin typeface="Arial" charset="0"/>
                <a:cs typeface="Arial" charset="0"/>
              </a:rPr>
              <a:t>Surat-Surat </a:t>
            </a:r>
            <a:r>
              <a:rPr lang="en-US" sz="2200" b="1" dirty="0" err="1">
                <a:latin typeface="Arial" charset="0"/>
                <a:cs typeface="Arial" charset="0"/>
              </a:rPr>
              <a:t>Umum</a:t>
            </a:r>
            <a:endParaRPr lang="en-US" sz="2200" b="1" dirty="0">
              <a:latin typeface="Arial" charset="0"/>
              <a:cs typeface="Arial" charset="0"/>
            </a:endParaRPr>
          </a:p>
        </p:txBody>
      </p:sp>
      <p:sp>
        <p:nvSpPr>
          <p:cNvPr id="4123" name="Text Box 27"/>
          <p:cNvSpPr txBox="1">
            <a:spLocks noChangeArrowheads="1"/>
          </p:cNvSpPr>
          <p:nvPr/>
        </p:nvSpPr>
        <p:spPr bwMode="auto">
          <a:xfrm>
            <a:off x="6767366" y="4876802"/>
            <a:ext cx="1159162" cy="43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200" b="1" dirty="0" err="1">
                <a:latin typeface="Arial" charset="0"/>
                <a:cs typeface="Arial" charset="0"/>
              </a:rPr>
              <a:t>Nubuat</a:t>
            </a:r>
            <a:endParaRPr lang="en-US" sz="2200" b="1" dirty="0">
              <a:latin typeface="Arial" charset="0"/>
              <a:cs typeface="Arial" charset="0"/>
            </a:endParaRPr>
          </a:p>
        </p:txBody>
      </p:sp>
      <p:sp>
        <p:nvSpPr>
          <p:cNvPr id="4124" name="Text Box 28"/>
          <p:cNvSpPr txBox="1">
            <a:spLocks noChangeArrowheads="1"/>
          </p:cNvSpPr>
          <p:nvPr/>
        </p:nvSpPr>
        <p:spPr bwMode="auto">
          <a:xfrm rot="-5400000">
            <a:off x="6857687" y="5901534"/>
            <a:ext cx="1016624" cy="400045"/>
          </a:xfrm>
          <a:prstGeom prst="rect">
            <a:avLst/>
          </a:prstGeom>
          <a:solidFill>
            <a:schemeClr val="accent1"/>
          </a:solidFill>
          <a:ln w="12700">
            <a:solidFill>
              <a:schemeClr val="tx1"/>
            </a:solid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err="1">
                <a:latin typeface="Arial" charset="0"/>
                <a:cs typeface="Arial" charset="0"/>
              </a:rPr>
              <a:t>Wahyu</a:t>
            </a:r>
            <a:endParaRPr lang="en-US" sz="2000" b="1" dirty="0">
              <a:latin typeface="Arial" charset="0"/>
              <a:cs typeface="Arial" charset="0"/>
            </a:endParaRPr>
          </a:p>
        </p:txBody>
      </p:sp>
      <p:grpSp>
        <p:nvGrpSpPr>
          <p:cNvPr id="4" name="Group 29"/>
          <p:cNvGrpSpPr>
            <a:grpSpLocks/>
          </p:cNvGrpSpPr>
          <p:nvPr/>
        </p:nvGrpSpPr>
        <p:grpSpPr bwMode="auto">
          <a:xfrm>
            <a:off x="247652" y="5311607"/>
            <a:ext cx="5039034" cy="1444483"/>
            <a:chOff x="160" y="3373"/>
            <a:chExt cx="3154" cy="819"/>
          </a:xfrm>
        </p:grpSpPr>
        <p:sp>
          <p:nvSpPr>
            <p:cNvPr id="139277" name="Text Box 30"/>
            <p:cNvSpPr txBox="1">
              <a:spLocks noChangeArrowheads="1"/>
            </p:cNvSpPr>
            <p:nvPr/>
          </p:nvSpPr>
          <p:spPr bwMode="auto">
            <a:xfrm rot="16200000">
              <a:off x="-50" y="3639"/>
              <a:ext cx="672" cy="252"/>
            </a:xfrm>
            <a:prstGeom prst="rect">
              <a:avLst/>
            </a:prstGeom>
            <a:solidFill>
              <a:srgbClr val="D9DDC1"/>
            </a:solidFill>
            <a:ln w="12700">
              <a:solidFill>
                <a:schemeClr val="tx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err="1">
                  <a:latin typeface="Arial" charset="0"/>
                  <a:cs typeface="Arial" charset="0"/>
                </a:rPr>
                <a:t>Ibrani</a:t>
              </a:r>
              <a:endParaRPr lang="en-US" sz="2000" b="1" dirty="0">
                <a:latin typeface="Arial" charset="0"/>
                <a:cs typeface="Arial" charset="0"/>
              </a:endParaRPr>
            </a:p>
          </p:txBody>
        </p:sp>
        <p:sp>
          <p:nvSpPr>
            <p:cNvPr id="139278" name="Text Box 31"/>
            <p:cNvSpPr txBox="1">
              <a:spLocks noChangeArrowheads="1"/>
            </p:cNvSpPr>
            <p:nvPr/>
          </p:nvSpPr>
          <p:spPr bwMode="auto">
            <a:xfrm rot="16200000">
              <a:off x="319" y="3528"/>
              <a:ext cx="700" cy="446"/>
            </a:xfrm>
            <a:prstGeom prst="rect">
              <a:avLst/>
            </a:prstGeom>
            <a:solidFill>
              <a:srgbClr val="D9DDC1"/>
            </a:solidFill>
            <a:ln w="12700">
              <a:solidFill>
                <a:schemeClr val="tx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err="1">
                  <a:latin typeface="Arial" charset="0"/>
                  <a:cs typeface="Arial" charset="0"/>
                </a:rPr>
                <a:t>Yakobus</a:t>
              </a:r>
              <a:endParaRPr lang="en-US" sz="2000" b="1" dirty="0">
                <a:latin typeface="Arial" charset="0"/>
                <a:cs typeface="Arial" charset="0"/>
              </a:endParaRPr>
            </a:p>
          </p:txBody>
        </p:sp>
        <p:sp>
          <p:nvSpPr>
            <p:cNvPr id="139279" name="Text Box 32"/>
            <p:cNvSpPr txBox="1">
              <a:spLocks noChangeArrowheads="1"/>
            </p:cNvSpPr>
            <p:nvPr/>
          </p:nvSpPr>
          <p:spPr bwMode="auto">
            <a:xfrm rot="16200000">
              <a:off x="763" y="3648"/>
              <a:ext cx="678" cy="2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latin typeface="Arial" charset="0"/>
                  <a:cs typeface="Arial" charset="0"/>
                </a:rPr>
                <a:t>1 Petrus</a:t>
              </a:r>
            </a:p>
          </p:txBody>
        </p:sp>
        <p:sp>
          <p:nvSpPr>
            <p:cNvPr id="139280" name="Text Box 33"/>
            <p:cNvSpPr txBox="1">
              <a:spLocks noChangeArrowheads="1"/>
            </p:cNvSpPr>
            <p:nvPr/>
          </p:nvSpPr>
          <p:spPr bwMode="auto">
            <a:xfrm rot="16200000">
              <a:off x="1167" y="3648"/>
              <a:ext cx="678" cy="2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latin typeface="Arial" charset="0"/>
                  <a:cs typeface="Arial" charset="0"/>
                </a:rPr>
                <a:t>2 Petrus</a:t>
              </a:r>
            </a:p>
          </p:txBody>
        </p:sp>
        <p:sp>
          <p:nvSpPr>
            <p:cNvPr id="139281" name="Text Box 34"/>
            <p:cNvSpPr txBox="1">
              <a:spLocks noChangeArrowheads="1"/>
            </p:cNvSpPr>
            <p:nvPr/>
          </p:nvSpPr>
          <p:spPr bwMode="auto">
            <a:xfrm rot="16200000">
              <a:off x="1517" y="3658"/>
              <a:ext cx="819" cy="2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latin typeface="Arial" charset="0"/>
                  <a:cs typeface="Arial" charset="0"/>
                </a:rPr>
                <a:t>1 </a:t>
              </a:r>
              <a:r>
                <a:rPr lang="en-US" sz="2000" b="1" dirty="0" err="1">
                  <a:latin typeface="Arial" charset="0"/>
                  <a:cs typeface="Arial" charset="0"/>
                </a:rPr>
                <a:t>Yohanes</a:t>
              </a:r>
              <a:endParaRPr lang="en-US" sz="2000" b="1" dirty="0">
                <a:latin typeface="Arial" charset="0"/>
                <a:cs typeface="Arial" charset="0"/>
              </a:endParaRPr>
            </a:p>
          </p:txBody>
        </p:sp>
        <p:sp>
          <p:nvSpPr>
            <p:cNvPr id="139282" name="Text Box 35"/>
            <p:cNvSpPr txBox="1">
              <a:spLocks noChangeArrowheads="1"/>
            </p:cNvSpPr>
            <p:nvPr/>
          </p:nvSpPr>
          <p:spPr bwMode="auto">
            <a:xfrm rot="16200000">
              <a:off x="1950" y="3658"/>
              <a:ext cx="819" cy="2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latin typeface="Arial" charset="0"/>
                  <a:cs typeface="Arial" charset="0"/>
                </a:rPr>
                <a:t>2 </a:t>
              </a:r>
              <a:r>
                <a:rPr lang="en-US" sz="2000" b="1" dirty="0" err="1">
                  <a:latin typeface="Arial" charset="0"/>
                  <a:cs typeface="Arial" charset="0"/>
                </a:rPr>
                <a:t>Yohanes</a:t>
              </a:r>
              <a:endParaRPr lang="en-US" sz="2000" b="1" dirty="0">
                <a:latin typeface="Arial" charset="0"/>
                <a:cs typeface="Arial" charset="0"/>
              </a:endParaRPr>
            </a:p>
          </p:txBody>
        </p:sp>
        <p:sp>
          <p:nvSpPr>
            <p:cNvPr id="139283" name="Text Box 36"/>
            <p:cNvSpPr txBox="1">
              <a:spLocks noChangeArrowheads="1"/>
            </p:cNvSpPr>
            <p:nvPr/>
          </p:nvSpPr>
          <p:spPr bwMode="auto">
            <a:xfrm rot="16200000">
              <a:off x="2382" y="3658"/>
              <a:ext cx="819" cy="2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latin typeface="Arial" charset="0"/>
                  <a:cs typeface="Arial" charset="0"/>
                </a:rPr>
                <a:t>3 </a:t>
              </a:r>
              <a:r>
                <a:rPr lang="en-US" sz="2000" b="1" dirty="0" err="1">
                  <a:latin typeface="Arial" charset="0"/>
                  <a:cs typeface="Arial" charset="0"/>
                </a:rPr>
                <a:t>Yohanes</a:t>
              </a:r>
              <a:endParaRPr lang="en-US" sz="2000" b="1" dirty="0">
                <a:latin typeface="Arial" charset="0"/>
                <a:cs typeface="Arial" charset="0"/>
              </a:endParaRPr>
            </a:p>
          </p:txBody>
        </p:sp>
        <p:sp>
          <p:nvSpPr>
            <p:cNvPr id="139284" name="Text Box 37"/>
            <p:cNvSpPr txBox="1">
              <a:spLocks noChangeArrowheads="1"/>
            </p:cNvSpPr>
            <p:nvPr/>
          </p:nvSpPr>
          <p:spPr bwMode="auto">
            <a:xfrm rot="16200000">
              <a:off x="2922" y="3730"/>
              <a:ext cx="534" cy="2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err="1">
                  <a:latin typeface="Arial" charset="0"/>
                  <a:cs typeface="Arial" charset="0"/>
                </a:rPr>
                <a:t>Yudas</a:t>
              </a:r>
              <a:endParaRPr lang="en-US" sz="2000" b="1" dirty="0">
                <a:latin typeface="Arial" charset="0"/>
                <a:cs typeface="Arial" charset="0"/>
              </a:endParaRPr>
            </a:p>
          </p:txBody>
        </p:sp>
      </p:grpSp>
      <p:sp>
        <p:nvSpPr>
          <p:cNvPr id="24589" name="Rectangle 38"/>
          <p:cNvSpPr>
            <a:spLocks noGrp="1" noChangeArrowheads="1"/>
          </p:cNvSpPr>
          <p:nvPr>
            <p:ph type="title" idx="4294967295"/>
          </p:nvPr>
        </p:nvSpPr>
        <p:spPr>
          <a:xfrm>
            <a:off x="0" y="6"/>
            <a:ext cx="9144000" cy="657225"/>
          </a:xfrm>
          <a:solidFill>
            <a:srgbClr val="800000"/>
          </a:solidFill>
        </p:spPr>
        <p:txBody>
          <a:bodyPr anchor="t">
            <a:spAutoFit/>
          </a:bodyPr>
          <a:lstStyle/>
          <a:p>
            <a:pPr algn="ctr" eaLnBrk="1" hangingPunct="1">
              <a:defRPr/>
            </a:pPr>
            <a:r>
              <a:rPr lang="en-US" sz="4000" dirty="0" err="1">
                <a:solidFill>
                  <a:srgbClr val="FFFFFF"/>
                </a:solidFill>
                <a:effectLst>
                  <a:outerShdw blurRad="38100" dist="38100" dir="2700000" algn="tl">
                    <a:srgbClr val="000000"/>
                  </a:outerShdw>
                </a:effectLst>
                <a:latin typeface="Arial"/>
                <a:ea typeface="ＭＳ Ｐゴシック" charset="0"/>
                <a:cs typeface="Arial"/>
              </a:rPr>
              <a:t>Rak</a:t>
            </a:r>
            <a:r>
              <a:rPr lang="en-US" sz="4000" dirty="0">
                <a:solidFill>
                  <a:srgbClr val="FFFFFF"/>
                </a:solidFill>
                <a:effectLst>
                  <a:outerShdw blurRad="38100" dist="38100" dir="2700000" algn="tl">
                    <a:srgbClr val="000000"/>
                  </a:outerShdw>
                </a:effectLst>
                <a:latin typeface="Arial"/>
                <a:ea typeface="ＭＳ Ｐゴシック" charset="0"/>
                <a:cs typeface="Arial"/>
              </a:rPr>
              <a:t> </a:t>
            </a:r>
            <a:r>
              <a:rPr lang="en-US" sz="4000" dirty="0" err="1">
                <a:solidFill>
                  <a:srgbClr val="FFFFFF"/>
                </a:solidFill>
                <a:effectLst>
                  <a:outerShdw blurRad="38100" dist="38100" dir="2700000" algn="tl">
                    <a:srgbClr val="000000"/>
                  </a:outerShdw>
                </a:effectLst>
                <a:latin typeface="Arial"/>
                <a:ea typeface="ＭＳ Ｐゴシック" charset="0"/>
                <a:cs typeface="Arial"/>
              </a:rPr>
              <a:t>Buku</a:t>
            </a:r>
            <a:r>
              <a:rPr lang="en-US" sz="4000" dirty="0">
                <a:solidFill>
                  <a:srgbClr val="FFFFFF"/>
                </a:solidFill>
                <a:effectLst>
                  <a:outerShdw blurRad="38100" dist="38100" dir="2700000" algn="tl">
                    <a:srgbClr val="000000"/>
                  </a:outerShdw>
                </a:effectLst>
                <a:latin typeface="Arial"/>
                <a:ea typeface="ＭＳ Ｐゴシック" charset="0"/>
                <a:cs typeface="Arial"/>
              </a:rPr>
              <a:t> </a:t>
            </a:r>
            <a:r>
              <a:rPr lang="en-US" sz="4000" dirty="0" err="1">
                <a:solidFill>
                  <a:srgbClr val="FFFFFF"/>
                </a:solidFill>
                <a:effectLst>
                  <a:outerShdw blurRad="38100" dist="38100" dir="2700000" algn="tl">
                    <a:srgbClr val="000000"/>
                  </a:outerShdw>
                </a:effectLst>
                <a:latin typeface="Arial"/>
                <a:ea typeface="ＭＳ Ｐゴシック" charset="0"/>
                <a:cs typeface="Arial"/>
              </a:rPr>
              <a:t>Perjanjian</a:t>
            </a:r>
            <a:r>
              <a:rPr lang="en-US" sz="4000" dirty="0">
                <a:solidFill>
                  <a:srgbClr val="FFFFFF"/>
                </a:solidFill>
                <a:effectLst>
                  <a:outerShdw blurRad="38100" dist="38100" dir="2700000" algn="tl">
                    <a:srgbClr val="000000"/>
                  </a:outerShdw>
                </a:effectLst>
                <a:latin typeface="Arial"/>
                <a:ea typeface="ＭＳ Ｐゴシック" charset="0"/>
                <a:cs typeface="Arial"/>
              </a:rPr>
              <a:t> </a:t>
            </a:r>
            <a:r>
              <a:rPr lang="en-US" sz="4000" dirty="0" err="1">
                <a:solidFill>
                  <a:srgbClr val="FFFFFF"/>
                </a:solidFill>
                <a:effectLst>
                  <a:outerShdw blurRad="38100" dist="38100" dir="2700000" algn="tl">
                    <a:srgbClr val="000000"/>
                  </a:outerShdw>
                </a:effectLst>
                <a:latin typeface="Arial"/>
                <a:ea typeface="ＭＳ Ｐゴシック" charset="0"/>
                <a:cs typeface="Arial"/>
              </a:rPr>
              <a:t>Baru</a:t>
            </a:r>
            <a:endParaRPr lang="en-US" sz="400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139276" name="Text Box 5"/>
          <p:cNvSpPr txBox="1">
            <a:spLocks noChangeArrowheads="1"/>
          </p:cNvSpPr>
          <p:nvPr/>
        </p:nvSpPr>
        <p:spPr bwMode="auto">
          <a:xfrm>
            <a:off x="8578850" y="1524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FFFF"/>
                </a:solidFill>
                <a:latin typeface="Arial" charset="0"/>
                <a:cs typeface="Arial" charset="0"/>
              </a:rPr>
              <a:t>22</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1+#ppt_w/2"/>
                                          </p:val>
                                        </p:tav>
                                        <p:tav tm="100000">
                                          <p:val>
                                            <p:strVal val="#ppt_x"/>
                                          </p:val>
                                        </p:tav>
                                      </p:tavLst>
                                    </p:anim>
                                    <p:anim calcmode="lin" valueType="num">
                                      <p:cBhvr additive="base">
                                        <p:cTn id="22"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4107"/>
                                        </p:tgtEl>
                                        <p:attrNameLst>
                                          <p:attrName>style.visibility</p:attrName>
                                        </p:attrNameLst>
                                      </p:cBhvr>
                                      <p:to>
                                        <p:strVal val="visible"/>
                                      </p:to>
                                    </p:set>
                                    <p:anim calcmode="lin" valueType="num">
                                      <p:cBhvr additive="base">
                                        <p:cTn id="27" dur="500" fill="hold"/>
                                        <p:tgtEl>
                                          <p:spTgt spid="4107"/>
                                        </p:tgtEl>
                                        <p:attrNameLst>
                                          <p:attrName>ppt_x</p:attrName>
                                        </p:attrNameLst>
                                      </p:cBhvr>
                                      <p:tavLst>
                                        <p:tav tm="0">
                                          <p:val>
                                            <p:strVal val="#ppt_x"/>
                                          </p:val>
                                        </p:tav>
                                        <p:tav tm="100000">
                                          <p:val>
                                            <p:strVal val="#ppt_x"/>
                                          </p:val>
                                        </p:tav>
                                      </p:tavLst>
                                    </p:anim>
                                    <p:anim calcmode="lin" valueType="num">
                                      <p:cBhvr additive="base">
                                        <p:cTn id="28" dur="500" fill="hold"/>
                                        <p:tgtEl>
                                          <p:spTgt spid="4107"/>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122"/>
                                        </p:tgtEl>
                                        <p:attrNameLst>
                                          <p:attrName>style.visibility</p:attrName>
                                        </p:attrNameLst>
                                      </p:cBhvr>
                                      <p:to>
                                        <p:strVal val="visible"/>
                                      </p:to>
                                    </p:set>
                                    <p:anim calcmode="lin" valueType="num">
                                      <p:cBhvr additive="base">
                                        <p:cTn id="37" dur="500" fill="hold"/>
                                        <p:tgtEl>
                                          <p:spTgt spid="4122"/>
                                        </p:tgtEl>
                                        <p:attrNameLst>
                                          <p:attrName>ppt_x</p:attrName>
                                        </p:attrNameLst>
                                      </p:cBhvr>
                                      <p:tavLst>
                                        <p:tav tm="0">
                                          <p:val>
                                            <p:strVal val="#ppt_x"/>
                                          </p:val>
                                        </p:tav>
                                        <p:tav tm="100000">
                                          <p:val>
                                            <p:strVal val="#ppt_x"/>
                                          </p:val>
                                        </p:tav>
                                      </p:tavLst>
                                    </p:anim>
                                    <p:anim calcmode="lin" valueType="num">
                                      <p:cBhvr additive="base">
                                        <p:cTn id="38" dur="500" fill="hold"/>
                                        <p:tgtEl>
                                          <p:spTgt spid="4122"/>
                                        </p:tgtEl>
                                        <p:attrNameLst>
                                          <p:attrName>ppt_y</p:attrName>
                                        </p:attrNameLst>
                                      </p:cBhvr>
                                      <p:tavLst>
                                        <p:tav tm="0">
                                          <p:val>
                                            <p:strVal val="0-#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4123"/>
                                        </p:tgtEl>
                                        <p:attrNameLst>
                                          <p:attrName>style.visibility</p:attrName>
                                        </p:attrNameLst>
                                      </p:cBhvr>
                                      <p:to>
                                        <p:strVal val="visible"/>
                                      </p:to>
                                    </p:set>
                                    <p:anim calcmode="lin" valueType="num">
                                      <p:cBhvr additive="base">
                                        <p:cTn id="47" dur="500" fill="hold"/>
                                        <p:tgtEl>
                                          <p:spTgt spid="4123"/>
                                        </p:tgtEl>
                                        <p:attrNameLst>
                                          <p:attrName>ppt_x</p:attrName>
                                        </p:attrNameLst>
                                      </p:cBhvr>
                                      <p:tavLst>
                                        <p:tav tm="0">
                                          <p:val>
                                            <p:strVal val="#ppt_x"/>
                                          </p:val>
                                        </p:tav>
                                        <p:tav tm="100000">
                                          <p:val>
                                            <p:strVal val="#ppt_x"/>
                                          </p:val>
                                        </p:tav>
                                      </p:tavLst>
                                    </p:anim>
                                    <p:anim calcmode="lin" valueType="num">
                                      <p:cBhvr additive="base">
                                        <p:cTn id="48" dur="500" fill="hold"/>
                                        <p:tgtEl>
                                          <p:spTgt spid="4123"/>
                                        </p:tgtEl>
                                        <p:attrNameLst>
                                          <p:attrName>ppt_y</p:attrName>
                                        </p:attrNameLst>
                                      </p:cBhvr>
                                      <p:tavLst>
                                        <p:tav tm="0">
                                          <p:val>
                                            <p:strVal val="0-#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124"/>
                                        </p:tgtEl>
                                        <p:attrNameLst>
                                          <p:attrName>style.visibility</p:attrName>
                                        </p:attrNameLst>
                                      </p:cBhvr>
                                      <p:to>
                                        <p:strVal val="visible"/>
                                      </p:to>
                                    </p:set>
                                    <p:anim calcmode="lin" valueType="num">
                                      <p:cBhvr additive="base">
                                        <p:cTn id="51" dur="500" fill="hold"/>
                                        <p:tgtEl>
                                          <p:spTgt spid="4124"/>
                                        </p:tgtEl>
                                        <p:attrNameLst>
                                          <p:attrName>ppt_x</p:attrName>
                                        </p:attrNameLst>
                                      </p:cBhvr>
                                      <p:tavLst>
                                        <p:tav tm="0">
                                          <p:val>
                                            <p:strVal val="1+#ppt_w/2"/>
                                          </p:val>
                                        </p:tav>
                                        <p:tav tm="100000">
                                          <p:val>
                                            <p:strVal val="#ppt_x"/>
                                          </p:val>
                                        </p:tav>
                                      </p:tavLst>
                                    </p:anim>
                                    <p:anim calcmode="lin" valueType="num">
                                      <p:cBhvr additive="base">
                                        <p:cTn id="52" dur="500" fill="hold"/>
                                        <p:tgtEl>
                                          <p:spTgt spid="4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105" grpId="0" autoUpdateAnimBg="0"/>
      <p:bldP spid="4106" grpId="0" autoUpdateAnimBg="0"/>
      <p:bldP spid="4107" grpId="0" autoUpdateAnimBg="0"/>
      <p:bldP spid="4122" grpId="0" autoUpdateAnimBg="0"/>
      <p:bldP spid="4123" grpId="0" autoUpdateAnimBg="0"/>
      <p:bldP spid="412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8569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569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5700" name="AutoShape 4"/>
          <p:cNvSpPr>
            <a:spLocks noChangeArrowheads="1"/>
          </p:cNvSpPr>
          <p:nvPr/>
        </p:nvSpPr>
        <p:spPr bwMode="auto">
          <a:xfrm>
            <a:off x="4800600" y="9906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570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5702"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5703"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2536" name="Rectangle 8"/>
          <p:cNvSpPr>
            <a:spLocks noChangeArrowheads="1"/>
          </p:cNvSpPr>
          <p:nvPr/>
        </p:nvSpPr>
        <p:spPr bwMode="auto">
          <a:xfrm>
            <a:off x="1143000" y="838200"/>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85705"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a:cs typeface="MS Gothic"/>
              </a:rPr>
              <a:t>2</a:t>
            </a:r>
          </a:p>
        </p:txBody>
      </p:sp>
      <p:sp>
        <p:nvSpPr>
          <p:cNvPr id="285706"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a:cs typeface="MS Gothic"/>
              </a:rPr>
              <a:t>3</a:t>
            </a:r>
          </a:p>
        </p:txBody>
      </p:sp>
      <p:sp>
        <p:nvSpPr>
          <p:cNvPr id="285707"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0066FF"/>
                </a:solidFill>
                <a:latin typeface="Helvetica" charset="0"/>
                <a:ea typeface="MS Gothic"/>
                <a:cs typeface="MS Gothic"/>
              </a:rPr>
              <a:t>1</a:t>
            </a:r>
          </a:p>
        </p:txBody>
      </p:sp>
      <p:grpSp>
        <p:nvGrpSpPr>
          <p:cNvPr id="2" name="Group 12"/>
          <p:cNvGrpSpPr>
            <a:grpSpLocks/>
          </p:cNvGrpSpPr>
          <p:nvPr/>
        </p:nvGrpSpPr>
        <p:grpSpPr bwMode="auto">
          <a:xfrm>
            <a:off x="1652588" y="1647825"/>
            <a:ext cx="890587" cy="1346200"/>
            <a:chOff x="1145" y="1176"/>
            <a:chExt cx="617" cy="962"/>
          </a:xfrm>
        </p:grpSpPr>
        <p:sp>
          <p:nvSpPr>
            <p:cNvPr id="285745"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KPD:</a:t>
              </a:r>
            </a:p>
          </p:txBody>
        </p:sp>
        <p:sp>
          <p:nvSpPr>
            <p:cNvPr id="285746"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SBG:</a:t>
              </a:r>
            </a:p>
          </p:txBody>
        </p:sp>
        <p:sp>
          <p:nvSpPr>
            <p:cNvPr id="285747"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YANG</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DIA:</a:t>
              </a:r>
            </a:p>
          </p:txBody>
        </p:sp>
      </p:grpSp>
      <p:grpSp>
        <p:nvGrpSpPr>
          <p:cNvPr id="3" name="Group 16"/>
          <p:cNvGrpSpPr>
            <a:grpSpLocks/>
          </p:cNvGrpSpPr>
          <p:nvPr/>
        </p:nvGrpSpPr>
        <p:grpSpPr bwMode="auto">
          <a:xfrm>
            <a:off x="5070475" y="1658938"/>
            <a:ext cx="890588" cy="1346200"/>
            <a:chOff x="3513" y="1184"/>
            <a:chExt cx="617" cy="962"/>
          </a:xfrm>
        </p:grpSpPr>
        <p:sp>
          <p:nvSpPr>
            <p:cNvPr id="285742"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KPD:</a:t>
              </a:r>
            </a:p>
          </p:txBody>
        </p:sp>
        <p:sp>
          <p:nvSpPr>
            <p:cNvPr id="285743" name="Rectangle 18"/>
            <p:cNvSpPr>
              <a:spLocks noChangeArrowheads="1"/>
            </p:cNvSpPr>
            <p:nvPr/>
          </p:nvSpPr>
          <p:spPr bwMode="auto">
            <a:xfrm>
              <a:off x="3513" y="1538"/>
              <a:ext cx="58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a:cs typeface="MS Gothic"/>
                </a:rPr>
                <a:t>AS:</a:t>
              </a:r>
            </a:p>
          </p:txBody>
        </p:sp>
        <p:sp>
          <p:nvSpPr>
            <p:cNvPr id="285744"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YANG</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DIA:</a:t>
              </a:r>
            </a:p>
          </p:txBody>
        </p:sp>
      </p:grpSp>
      <p:grpSp>
        <p:nvGrpSpPr>
          <p:cNvPr id="4" name="Group 20"/>
          <p:cNvGrpSpPr>
            <a:grpSpLocks/>
          </p:cNvGrpSpPr>
          <p:nvPr/>
        </p:nvGrpSpPr>
        <p:grpSpPr bwMode="auto">
          <a:xfrm>
            <a:off x="1674813" y="4325938"/>
            <a:ext cx="890587" cy="1346200"/>
            <a:chOff x="1161" y="3088"/>
            <a:chExt cx="617" cy="962"/>
          </a:xfrm>
        </p:grpSpPr>
        <p:sp>
          <p:nvSpPr>
            <p:cNvPr id="285739"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KPD:</a:t>
              </a:r>
            </a:p>
          </p:txBody>
        </p:sp>
        <p:sp>
          <p:nvSpPr>
            <p:cNvPr id="285740"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SBG:</a:t>
              </a:r>
            </a:p>
          </p:txBody>
        </p:sp>
        <p:sp>
          <p:nvSpPr>
            <p:cNvPr id="285741"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YANG</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DIA:</a:t>
              </a:r>
            </a:p>
          </p:txBody>
        </p:sp>
      </p:grpSp>
      <p:sp>
        <p:nvSpPr>
          <p:cNvPr id="285711" name="Rectangle 2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0066FF"/>
                </a:solidFill>
                <a:latin typeface="Helvetica" charset="0"/>
                <a:ea typeface="MS Gothic"/>
                <a:cs typeface="MS Gothic"/>
              </a:rPr>
              <a:t>MATIUS</a:t>
            </a:r>
          </a:p>
        </p:txBody>
      </p:sp>
      <p:sp>
        <p:nvSpPr>
          <p:cNvPr id="285712" name="Rectangle 2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0066FF"/>
                </a:solidFill>
                <a:latin typeface="Helvetica" charset="0"/>
                <a:ea typeface="MS Gothic"/>
                <a:cs typeface="MS Gothic"/>
              </a:rPr>
              <a:t>MARKUS</a:t>
            </a:r>
          </a:p>
        </p:txBody>
      </p:sp>
      <p:sp>
        <p:nvSpPr>
          <p:cNvPr id="285713" name="Rectangle 26"/>
          <p:cNvSpPr>
            <a:spLocks noChangeArrowheads="1"/>
          </p:cNvSpPr>
          <p:nvPr/>
        </p:nvSpPr>
        <p:spPr bwMode="auto">
          <a:xfrm>
            <a:off x="2149475" y="3692525"/>
            <a:ext cx="2035175"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0066FF"/>
                </a:solidFill>
                <a:latin typeface="Helvetica" charset="0"/>
                <a:ea typeface="MS Gothic"/>
                <a:cs typeface="MS Gothic"/>
              </a:rPr>
              <a:t>LUKAS</a:t>
            </a:r>
          </a:p>
        </p:txBody>
      </p:sp>
      <p:sp>
        <p:nvSpPr>
          <p:cNvPr id="285714" name="Rectangle 27"/>
          <p:cNvSpPr>
            <a:spLocks noChangeArrowheads="1"/>
          </p:cNvSpPr>
          <p:nvPr/>
        </p:nvSpPr>
        <p:spPr bwMode="auto">
          <a:xfrm>
            <a:off x="2159000" y="1560513"/>
            <a:ext cx="176688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 </a:t>
            </a:r>
            <a:r>
              <a:rPr lang="en-GB" sz="1800" b="1" dirty="0">
                <a:solidFill>
                  <a:srgbClr val="0066FF"/>
                </a:solidFill>
                <a:latin typeface="Helvetica" charset="0"/>
                <a:ea typeface="MS Gothic"/>
                <a:cs typeface="MS Gothic"/>
              </a:rPr>
              <a:t> ORG YAHUDI</a:t>
            </a:r>
            <a:endParaRPr lang="en-GB" sz="2500" b="1" dirty="0">
              <a:solidFill>
                <a:srgbClr val="0066FF"/>
              </a:solidFill>
              <a:latin typeface="Helvetica" charset="0"/>
              <a:ea typeface="MS Gothic"/>
              <a:cs typeface="MS Gothic"/>
            </a:endParaRPr>
          </a:p>
        </p:txBody>
      </p:sp>
      <p:sp>
        <p:nvSpPr>
          <p:cNvPr id="285715" name="Rectangle 28"/>
          <p:cNvSpPr>
            <a:spLocks noChangeArrowheads="1"/>
          </p:cNvSpPr>
          <p:nvPr/>
        </p:nvSpPr>
        <p:spPr bwMode="auto">
          <a:xfrm>
            <a:off x="5899150" y="1570038"/>
            <a:ext cx="1766888" cy="3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ORG ROMAWI</a:t>
            </a:r>
            <a:endParaRPr lang="en-GB" sz="2500" b="1" dirty="0">
              <a:solidFill>
                <a:srgbClr val="0066FF"/>
              </a:solidFill>
              <a:latin typeface="Helvetica" charset="0"/>
              <a:ea typeface="MS Gothic"/>
              <a:cs typeface="MS Gothic"/>
            </a:endParaRPr>
          </a:p>
        </p:txBody>
      </p:sp>
      <p:sp>
        <p:nvSpPr>
          <p:cNvPr id="285716" name="Rectangle 29"/>
          <p:cNvSpPr>
            <a:spLocks noChangeArrowheads="1"/>
          </p:cNvSpPr>
          <p:nvPr/>
        </p:nvSpPr>
        <p:spPr bwMode="auto">
          <a:xfrm>
            <a:off x="2462213" y="4237038"/>
            <a:ext cx="1766887" cy="3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000" b="1" dirty="0">
                <a:solidFill>
                  <a:srgbClr val="0066FF"/>
                </a:solidFill>
                <a:latin typeface="Helvetica" charset="0"/>
                <a:ea typeface="MS Gothic"/>
                <a:cs typeface="MS Gothic"/>
              </a:rPr>
              <a:t>ORG UNANI</a:t>
            </a:r>
            <a:endParaRPr lang="en-GB" sz="2500" b="1" dirty="0">
              <a:solidFill>
                <a:srgbClr val="0066FF"/>
              </a:solidFill>
              <a:latin typeface="Helvetica" charset="0"/>
              <a:ea typeface="MS Gothic"/>
              <a:cs typeface="MS Gothic"/>
            </a:endParaRPr>
          </a:p>
        </p:txBody>
      </p:sp>
      <p:sp>
        <p:nvSpPr>
          <p:cNvPr id="285717" name="Rectangle 30"/>
          <p:cNvSpPr>
            <a:spLocks noChangeArrowheads="1"/>
          </p:cNvSpPr>
          <p:nvPr/>
        </p:nvSpPr>
        <p:spPr bwMode="auto">
          <a:xfrm>
            <a:off x="2424113" y="2070100"/>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RAJA</a:t>
            </a:r>
          </a:p>
        </p:txBody>
      </p:sp>
      <p:sp>
        <p:nvSpPr>
          <p:cNvPr id="285718" name="Rectangle 31"/>
          <p:cNvSpPr>
            <a:spLocks noChangeArrowheads="1"/>
          </p:cNvSpPr>
          <p:nvPr/>
        </p:nvSpPr>
        <p:spPr bwMode="auto">
          <a:xfrm>
            <a:off x="5881688" y="2065338"/>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HAMBA</a:t>
            </a:r>
          </a:p>
        </p:txBody>
      </p:sp>
      <p:sp>
        <p:nvSpPr>
          <p:cNvPr id="285719" name="Rectangle 32"/>
          <p:cNvSpPr>
            <a:spLocks noChangeArrowheads="1"/>
          </p:cNvSpPr>
          <p:nvPr/>
        </p:nvSpPr>
        <p:spPr bwMode="auto">
          <a:xfrm>
            <a:off x="2439988" y="4800600"/>
            <a:ext cx="1766887" cy="29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400" b="1" dirty="0">
                <a:solidFill>
                  <a:srgbClr val="0066FF"/>
                </a:solidFill>
                <a:latin typeface="Helvetica" charset="0"/>
                <a:ea typeface="MS Gothic"/>
                <a:cs typeface="MS Gothic"/>
              </a:rPr>
              <a:t>TUHAN/MANUSIA</a:t>
            </a:r>
            <a:endParaRPr lang="en-GB" sz="2500" b="1" dirty="0">
              <a:solidFill>
                <a:srgbClr val="0066FF"/>
              </a:solidFill>
              <a:latin typeface="Helvetica" charset="0"/>
              <a:ea typeface="MS Gothic"/>
              <a:cs typeface="MS Gothic"/>
            </a:endParaRPr>
          </a:p>
        </p:txBody>
      </p:sp>
      <p:sp>
        <p:nvSpPr>
          <p:cNvPr id="285720" name="Rectangle 33"/>
          <p:cNvSpPr>
            <a:spLocks noChangeArrowheads="1"/>
          </p:cNvSpPr>
          <p:nvPr/>
        </p:nvSpPr>
        <p:spPr bwMode="auto">
          <a:xfrm>
            <a:off x="2427288" y="2574925"/>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KATAKAN</a:t>
            </a:r>
          </a:p>
        </p:txBody>
      </p:sp>
      <p:sp>
        <p:nvSpPr>
          <p:cNvPr id="285721" name="Rectangle 34"/>
          <p:cNvSpPr>
            <a:spLocks noChangeArrowheads="1"/>
          </p:cNvSpPr>
          <p:nvPr/>
        </p:nvSpPr>
        <p:spPr bwMode="auto">
          <a:xfrm>
            <a:off x="5562600" y="2584450"/>
            <a:ext cx="1905000"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LAKUKAN</a:t>
            </a:r>
          </a:p>
        </p:txBody>
      </p:sp>
      <p:sp>
        <p:nvSpPr>
          <p:cNvPr id="285722" name="Rectangle 35"/>
          <p:cNvSpPr>
            <a:spLocks noChangeArrowheads="1"/>
          </p:cNvSpPr>
          <p:nvPr/>
        </p:nvSpPr>
        <p:spPr bwMode="auto">
          <a:xfrm>
            <a:off x="2439988" y="5251450"/>
            <a:ext cx="1751012"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RASAKAN</a:t>
            </a:r>
          </a:p>
        </p:txBody>
      </p:sp>
      <p:sp>
        <p:nvSpPr>
          <p:cNvPr id="285723" name="Text Box 3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grpSp>
        <p:nvGrpSpPr>
          <p:cNvPr id="5" name="Group 37"/>
          <p:cNvGrpSpPr>
            <a:grpSpLocks/>
          </p:cNvGrpSpPr>
          <p:nvPr/>
        </p:nvGrpSpPr>
        <p:grpSpPr bwMode="auto">
          <a:xfrm>
            <a:off x="3219450" y="212725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a:defRPr/>
              </a:pPr>
              <a:endParaRPr lang="en-US">
                <a:solidFill>
                  <a:srgbClr val="000000"/>
                </a:solidFill>
                <a:latin typeface="Times New Roman"/>
                <a:ea typeface="ＭＳ Ｐゴシック" pitchFamily="34" charset="-128"/>
                <a:cs typeface="MS Gothic"/>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a:defRPr/>
              </a:pPr>
              <a:endParaRPr lang="en-US">
                <a:solidFill>
                  <a:srgbClr val="000000"/>
                </a:solidFill>
                <a:latin typeface="Times New Roman"/>
                <a:ea typeface="ＭＳ Ｐゴシック" pitchFamily="34" charset="-128"/>
                <a:cs typeface="MS Gothic"/>
              </a:endParaRPr>
            </a:p>
          </p:txBody>
        </p:sp>
        <p:sp>
          <p:nvSpPr>
            <p:cNvPr id="28573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a:solidFill>
                    <a:srgbClr val="FFFFFF"/>
                  </a:solidFill>
                </a14:hiddenFill>
              </a:ext>
            </a:extLst>
          </p:spPr>
          <p:txBody>
            <a:bodyPr rot="10800000" wrap="none" anchor="ctr"/>
            <a:lstStyle/>
            <a:p>
              <a:endParaRPr lang="en-US">
                <a:solidFill>
                  <a:srgbClr val="000000"/>
                </a:solidFill>
                <a:latin typeface="Times New Roman"/>
                <a:ea typeface="MS Gothic"/>
                <a:cs typeface="MS Gothic"/>
              </a:endParaRPr>
            </a:p>
          </p:txBody>
        </p:sp>
      </p:grpSp>
      <p:grpSp>
        <p:nvGrpSpPr>
          <p:cNvPr id="6" name="Group 41"/>
          <p:cNvGrpSpPr>
            <a:grpSpLocks/>
          </p:cNvGrpSpPr>
          <p:nvPr/>
        </p:nvGrpSpPr>
        <p:grpSpPr bwMode="auto">
          <a:xfrm>
            <a:off x="2197100" y="2764209"/>
            <a:ext cx="4516438" cy="846797"/>
            <a:chOff x="1523" y="1973"/>
            <a:chExt cx="3129" cy="604"/>
          </a:xfrm>
        </p:grpSpPr>
        <p:sp>
          <p:nvSpPr>
            <p:cNvPr id="285734" name="Text Box 42"/>
            <p:cNvSpPr txBox="1">
              <a:spLocks noChangeArrowheads="1"/>
            </p:cNvSpPr>
            <p:nvPr/>
          </p:nvSpPr>
          <p:spPr bwMode="auto">
            <a:xfrm rot="18900000">
              <a:off x="1523" y="2246"/>
              <a:ext cx="312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dirty="0">
                  <a:solidFill>
                    <a:srgbClr val="FFFFFF"/>
                  </a:solidFill>
                  <a:latin typeface="Lucida Handwriting" charset="0"/>
                  <a:ea typeface="MS Gothic" charset="0"/>
                  <a:cs typeface="MS Gothic" charset="0"/>
                </a:rPr>
                <a:t>“</a:t>
              </a:r>
              <a:r>
                <a:rPr lang="en-GB" sz="2000" b="1" dirty="0">
                  <a:solidFill>
                    <a:srgbClr val="FFFFFF"/>
                  </a:solidFill>
                  <a:latin typeface="Lucida Handwriting" charset="0"/>
                  <a:ea typeface="MS Gothic" charset="0"/>
                  <a:cs typeface="MS Gothic" charset="0"/>
                </a:rPr>
                <a:t>MELIHAT KESELURUHAN</a:t>
              </a:r>
              <a:r>
                <a:rPr lang="en-GB" b="1" dirty="0">
                  <a:solidFill>
                    <a:srgbClr val="FFFFFF"/>
                  </a:solidFill>
                  <a:latin typeface="Lucida Handwriting" charset="0"/>
                  <a:ea typeface="MS Gothic" charset="0"/>
                  <a:cs typeface="MS Gothic" charset="0"/>
                </a:rPr>
                <a:t>”</a:t>
              </a:r>
            </a:p>
          </p:txBody>
        </p:sp>
        <p:sp>
          <p:nvSpPr>
            <p:cNvPr id="285735" name="Text Box 43"/>
            <p:cNvSpPr txBox="1">
              <a:spLocks noChangeArrowheads="1"/>
            </p:cNvSpPr>
            <p:nvPr/>
          </p:nvSpPr>
          <p:spPr bwMode="auto">
            <a:xfrm rot="18960000">
              <a:off x="1720" y="1973"/>
              <a:ext cx="2076"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dirty="0">
                  <a:solidFill>
                    <a:srgbClr val="FFFFFF"/>
                  </a:solidFill>
                  <a:latin typeface="Lucida Handwriting" charset="0"/>
                  <a:ea typeface="MS Gothic" charset="0"/>
                  <a:cs typeface="MS Gothic" charset="0"/>
                </a:rPr>
                <a:t> SINOPTIK:</a:t>
              </a:r>
            </a:p>
          </p:txBody>
        </p:sp>
      </p:grpSp>
      <p:sp>
        <p:nvSpPr>
          <p:cNvPr id="22572" name="Text Box 44"/>
          <p:cNvSpPr txBox="1">
            <a:spLocks noChangeArrowheads="1"/>
          </p:cNvSpPr>
          <p:nvPr/>
        </p:nvSpPr>
        <p:spPr bwMode="auto">
          <a:xfrm>
            <a:off x="3463925" y="3495675"/>
            <a:ext cx="5126038" cy="230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AFD00"/>
              </a:buClr>
            </a:pPr>
            <a:r>
              <a:rPr lang="en-GB" sz="4800" b="1" dirty="0">
                <a:solidFill>
                  <a:srgbClr val="FAFD00"/>
                </a:solidFill>
                <a:latin typeface="Comic Sans MS" charset="0"/>
                <a:ea typeface="MS Gothic" charset="0"/>
                <a:cs typeface="MS Gothic" charset="0"/>
              </a:rPr>
              <a:t>“MELIHAT SECARA KESELURUHAN”</a:t>
            </a:r>
          </a:p>
        </p:txBody>
      </p:sp>
      <p:sp>
        <p:nvSpPr>
          <p:cNvPr id="22573" name="Text Box 45"/>
          <p:cNvSpPr txBox="1">
            <a:spLocks noChangeArrowheads="1"/>
          </p:cNvSpPr>
          <p:nvPr/>
        </p:nvSpPr>
        <p:spPr bwMode="auto">
          <a:xfrm>
            <a:off x="1700213" y="801687"/>
            <a:ext cx="5718175" cy="119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4488"/>
              </a:spcBef>
              <a:buClr>
                <a:srgbClr val="FAFD00"/>
              </a:buClr>
            </a:pPr>
            <a:r>
              <a:rPr lang="en-GB" sz="7200" b="1" dirty="0">
                <a:solidFill>
                  <a:srgbClr val="FAFD00"/>
                </a:solidFill>
                <a:latin typeface="Comic Sans MS" charset="0"/>
                <a:ea typeface="MS Gothic" charset="0"/>
                <a:cs typeface="MS Gothic" charset="0"/>
              </a:rPr>
              <a:t>SINOPTIK:</a:t>
            </a:r>
          </a:p>
        </p:txBody>
      </p:sp>
      <p:sp>
        <p:nvSpPr>
          <p:cNvPr id="285728"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5729"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5730" name="Text Box 48"/>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20</a:t>
            </a:r>
          </a:p>
        </p:txBody>
      </p:sp>
      <p:sp>
        <p:nvSpPr>
          <p:cNvPr id="285731" name="Text Box 49"/>
          <p:cNvSpPr txBox="1">
            <a:spLocks noChangeArrowheads="1"/>
          </p:cNvSpPr>
          <p:nvPr/>
        </p:nvSpPr>
        <p:spPr bwMode="auto">
          <a:xfrm>
            <a:off x="8705850"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900" b="1" dirty="0">
                <a:solidFill>
                  <a:srgbClr val="FFEA18"/>
                </a:solidFill>
                <a:latin typeface="Comic Sans MS" charset="0"/>
                <a:cs typeface="MS Gothic" charset="0"/>
              </a:rPr>
              <a:t>KATA YANG TERDENGAR ANEH ITU…</a:t>
            </a:r>
            <a:endParaRPr lang="en-US" dirty="0">
              <a:latin typeface="Times New Roman" charset="0"/>
              <a:cs typeface="MS Gothic" charset="0"/>
            </a:endParaRPr>
          </a:p>
        </p:txBody>
      </p:sp>
      <p:sp>
        <p:nvSpPr>
          <p:cNvPr id="54" name="TextBox 53"/>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1583014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19251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19251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355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a:ea typeface="MS Gothic"/>
              <a:cs typeface="MS Gothic"/>
            </a:endParaRPr>
          </a:p>
        </p:txBody>
      </p:sp>
      <p:sp>
        <p:nvSpPr>
          <p:cNvPr id="2355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a:ea typeface="MS Gothic"/>
              <a:cs typeface="MS Gothic"/>
            </a:endParaRPr>
          </a:p>
        </p:txBody>
      </p:sp>
      <p:sp>
        <p:nvSpPr>
          <p:cNvPr id="23558" name="AutoShape 6"/>
          <p:cNvSpPr>
            <a:spLocks noChangeArrowheads="1"/>
          </p:cNvSpPr>
          <p:nvPr/>
        </p:nvSpPr>
        <p:spPr bwMode="auto">
          <a:xfrm>
            <a:off x="4724400" y="3533775"/>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a:ea typeface="MS Gothic"/>
              <a:cs typeface="MS Gothic"/>
            </a:endParaRPr>
          </a:p>
        </p:txBody>
      </p:sp>
      <p:sp>
        <p:nvSpPr>
          <p:cNvPr id="2355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a:ea typeface="MS Gothic"/>
              <a:cs typeface="MS Gothic"/>
            </a:endParaRPr>
          </a:p>
        </p:txBody>
      </p:sp>
      <p:sp>
        <p:nvSpPr>
          <p:cNvPr id="192520"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2</a:t>
            </a:r>
          </a:p>
        </p:txBody>
      </p:sp>
      <p:sp>
        <p:nvSpPr>
          <p:cNvPr id="192521"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3</a:t>
            </a:r>
          </a:p>
        </p:txBody>
      </p:sp>
      <p:sp>
        <p:nvSpPr>
          <p:cNvPr id="192522" name="Rectangle 10"/>
          <p:cNvSpPr>
            <a:spLocks noChangeArrowheads="1"/>
          </p:cNvSpPr>
          <p:nvPr/>
        </p:nvSpPr>
        <p:spPr bwMode="auto">
          <a:xfrm>
            <a:off x="4860925" y="3624263"/>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0066FF"/>
                </a:solidFill>
                <a:latin typeface="Helvetica" charset="0"/>
                <a:ea typeface="MS Gothic"/>
                <a:cs typeface="MS Gothic"/>
              </a:rPr>
              <a:t>4</a:t>
            </a:r>
          </a:p>
        </p:txBody>
      </p:sp>
      <p:sp>
        <p:nvSpPr>
          <p:cNvPr id="192523"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1</a:t>
            </a:r>
          </a:p>
        </p:txBody>
      </p:sp>
      <p:grpSp>
        <p:nvGrpSpPr>
          <p:cNvPr id="2" name="Group 12"/>
          <p:cNvGrpSpPr>
            <a:grpSpLocks/>
          </p:cNvGrpSpPr>
          <p:nvPr/>
        </p:nvGrpSpPr>
        <p:grpSpPr bwMode="auto">
          <a:xfrm>
            <a:off x="1652588" y="1647825"/>
            <a:ext cx="890587" cy="1346200"/>
            <a:chOff x="1145" y="1176"/>
            <a:chExt cx="617" cy="962"/>
          </a:xfrm>
        </p:grpSpPr>
        <p:sp>
          <p:nvSpPr>
            <p:cNvPr id="192566"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192567"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SBG:</a:t>
              </a:r>
            </a:p>
          </p:txBody>
        </p:sp>
        <p:sp>
          <p:nvSpPr>
            <p:cNvPr id="192568"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YANG</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DIA:</a:t>
              </a:r>
            </a:p>
          </p:txBody>
        </p:sp>
      </p:grpSp>
      <p:grpSp>
        <p:nvGrpSpPr>
          <p:cNvPr id="3" name="Group 16"/>
          <p:cNvGrpSpPr>
            <a:grpSpLocks/>
          </p:cNvGrpSpPr>
          <p:nvPr/>
        </p:nvGrpSpPr>
        <p:grpSpPr bwMode="auto">
          <a:xfrm>
            <a:off x="5070475" y="1658938"/>
            <a:ext cx="890588" cy="1346200"/>
            <a:chOff x="3513" y="1184"/>
            <a:chExt cx="617" cy="962"/>
          </a:xfrm>
        </p:grpSpPr>
        <p:sp>
          <p:nvSpPr>
            <p:cNvPr id="192563"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192564"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SBG:</a:t>
              </a:r>
            </a:p>
          </p:txBody>
        </p:sp>
        <p:sp>
          <p:nvSpPr>
            <p:cNvPr id="192565"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YANG</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DIA:</a:t>
              </a:r>
            </a:p>
          </p:txBody>
        </p:sp>
      </p:grpSp>
      <p:grpSp>
        <p:nvGrpSpPr>
          <p:cNvPr id="4" name="Group 20"/>
          <p:cNvGrpSpPr>
            <a:grpSpLocks/>
          </p:cNvGrpSpPr>
          <p:nvPr/>
        </p:nvGrpSpPr>
        <p:grpSpPr bwMode="auto">
          <a:xfrm>
            <a:off x="1674813" y="4325938"/>
            <a:ext cx="890587" cy="1346200"/>
            <a:chOff x="1161" y="3088"/>
            <a:chExt cx="617" cy="962"/>
          </a:xfrm>
        </p:grpSpPr>
        <p:sp>
          <p:nvSpPr>
            <p:cNvPr id="192560"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192561"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SBG:</a:t>
              </a:r>
            </a:p>
          </p:txBody>
        </p:sp>
        <p:sp>
          <p:nvSpPr>
            <p:cNvPr id="192562"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YANG</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DIA:</a:t>
              </a:r>
            </a:p>
          </p:txBody>
        </p:sp>
      </p:grpSp>
      <p:grpSp>
        <p:nvGrpSpPr>
          <p:cNvPr id="5" name="Group 24"/>
          <p:cNvGrpSpPr>
            <a:grpSpLocks/>
          </p:cNvGrpSpPr>
          <p:nvPr/>
        </p:nvGrpSpPr>
        <p:grpSpPr bwMode="auto">
          <a:xfrm>
            <a:off x="5011738" y="4325938"/>
            <a:ext cx="890587" cy="1346200"/>
            <a:chOff x="3473" y="3088"/>
            <a:chExt cx="617" cy="962"/>
          </a:xfrm>
        </p:grpSpPr>
        <p:sp>
          <p:nvSpPr>
            <p:cNvPr id="192557" name="Rectangle 25"/>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KPD:</a:t>
              </a:r>
            </a:p>
          </p:txBody>
        </p:sp>
        <p:sp>
          <p:nvSpPr>
            <p:cNvPr id="192558" name="Rectangle 26"/>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SBG:</a:t>
              </a:r>
            </a:p>
          </p:txBody>
        </p:sp>
        <p:sp>
          <p:nvSpPr>
            <p:cNvPr id="192559" name="Rectangle 27"/>
            <p:cNvSpPr>
              <a:spLocks noChangeArrowheads="1"/>
            </p:cNvSpPr>
            <p:nvPr/>
          </p:nvSpPr>
          <p:spPr bwMode="auto">
            <a:xfrm>
              <a:off x="3473" y="3746"/>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YANG</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DIA:</a:t>
              </a:r>
            </a:p>
          </p:txBody>
        </p:sp>
      </p:grpSp>
      <p:sp>
        <p:nvSpPr>
          <p:cNvPr id="55312"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a:cs typeface="MS Gothic"/>
              </a:rPr>
              <a:t>MATIUS</a:t>
            </a:r>
          </a:p>
        </p:txBody>
      </p:sp>
      <p:sp>
        <p:nvSpPr>
          <p:cNvPr id="55313" name="Rectangle 29"/>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a:cs typeface="MS Gothic"/>
              </a:rPr>
              <a:t>MARKUS</a:t>
            </a:r>
          </a:p>
        </p:txBody>
      </p:sp>
      <p:sp>
        <p:nvSpPr>
          <p:cNvPr id="55314" name="Rectangle 30"/>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a:cs typeface="MS Gothic"/>
              </a:rPr>
              <a:t>LUKAS</a:t>
            </a:r>
          </a:p>
        </p:txBody>
      </p:sp>
      <p:sp>
        <p:nvSpPr>
          <p:cNvPr id="192531" name="Rectangle 31"/>
          <p:cNvSpPr>
            <a:spLocks noChangeArrowheads="1"/>
          </p:cNvSpPr>
          <p:nvPr/>
        </p:nvSpPr>
        <p:spPr bwMode="auto">
          <a:xfrm>
            <a:off x="5334000" y="3684588"/>
            <a:ext cx="243840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0066FF"/>
                </a:solidFill>
                <a:latin typeface="Helvetica" charset="0"/>
                <a:ea typeface="MS Gothic"/>
                <a:cs typeface="MS Gothic"/>
              </a:rPr>
              <a:t>YOHANES</a:t>
            </a:r>
          </a:p>
        </p:txBody>
      </p:sp>
      <p:sp>
        <p:nvSpPr>
          <p:cNvPr id="55316" name="Rectangle 32"/>
          <p:cNvSpPr>
            <a:spLocks noChangeArrowheads="1"/>
          </p:cNvSpPr>
          <p:nvPr/>
        </p:nvSpPr>
        <p:spPr bwMode="auto">
          <a:xfrm>
            <a:off x="2424113" y="1560513"/>
            <a:ext cx="1766887" cy="3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000" b="1" dirty="0">
                <a:solidFill>
                  <a:srgbClr val="FFFFFF"/>
                </a:solidFill>
                <a:effectLst>
                  <a:outerShdw blurRad="38100" dist="38100" dir="2700000" algn="tl">
                    <a:srgbClr val="000000">
                      <a:alpha val="43137"/>
                    </a:srgbClr>
                  </a:outerShdw>
                </a:effectLst>
                <a:latin typeface="Helvetica" charset="0"/>
                <a:ea typeface="MS Gothic"/>
                <a:cs typeface="MS Gothic"/>
              </a:rPr>
              <a:t>ORG YAHUDI</a:t>
            </a:r>
            <a:endParaRPr lang="en-GB" b="1" dirty="0">
              <a:solidFill>
                <a:srgbClr val="FFFFFF"/>
              </a:solidFill>
              <a:effectLst>
                <a:outerShdw blurRad="38100" dist="38100" dir="2700000" algn="tl">
                  <a:srgbClr val="000000">
                    <a:alpha val="43137"/>
                  </a:srgbClr>
                </a:outerShdw>
              </a:effectLst>
              <a:latin typeface="Helvetica" charset="0"/>
              <a:ea typeface="MS Gothic"/>
              <a:cs typeface="MS Gothic"/>
            </a:endParaRPr>
          </a:p>
        </p:txBody>
      </p:sp>
      <p:sp>
        <p:nvSpPr>
          <p:cNvPr id="55317" name="Rectangle 33"/>
          <p:cNvSpPr>
            <a:spLocks noChangeArrowheads="1"/>
          </p:cNvSpPr>
          <p:nvPr/>
        </p:nvSpPr>
        <p:spPr bwMode="auto">
          <a:xfrm>
            <a:off x="5899150" y="1570038"/>
            <a:ext cx="1766888" cy="3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1800" b="1" dirty="0">
                <a:solidFill>
                  <a:srgbClr val="FFFFFF"/>
                </a:solidFill>
                <a:effectLst>
                  <a:outerShdw blurRad="38100" dist="38100" dir="2700000" algn="tl">
                    <a:srgbClr val="000000">
                      <a:alpha val="43137"/>
                    </a:srgbClr>
                  </a:outerShdw>
                </a:effectLst>
                <a:latin typeface="Helvetica" charset="0"/>
                <a:ea typeface="MS Gothic"/>
                <a:cs typeface="MS Gothic"/>
              </a:rPr>
              <a:t>ORG ROMAWI</a:t>
            </a:r>
            <a:endParaRPr lang="en-GB" b="1" dirty="0">
              <a:solidFill>
                <a:srgbClr val="FFFFFF"/>
              </a:solidFill>
              <a:effectLst>
                <a:outerShdw blurRad="38100" dist="38100" dir="2700000" algn="tl">
                  <a:srgbClr val="000000">
                    <a:alpha val="43137"/>
                  </a:srgbClr>
                </a:outerShdw>
              </a:effectLst>
              <a:latin typeface="Helvetica" charset="0"/>
              <a:ea typeface="MS Gothic"/>
              <a:cs typeface="MS Gothic"/>
            </a:endParaRPr>
          </a:p>
        </p:txBody>
      </p:sp>
      <p:sp>
        <p:nvSpPr>
          <p:cNvPr id="55318" name="Rectangle 34"/>
          <p:cNvSpPr>
            <a:spLocks noChangeArrowheads="1"/>
          </p:cNvSpPr>
          <p:nvPr/>
        </p:nvSpPr>
        <p:spPr bwMode="auto">
          <a:xfrm>
            <a:off x="2462213" y="4237038"/>
            <a:ext cx="1766887" cy="3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1800" b="1" dirty="0">
                <a:solidFill>
                  <a:srgbClr val="FFFFFF"/>
                </a:solidFill>
                <a:effectLst>
                  <a:outerShdw blurRad="38100" dist="38100" dir="2700000" algn="tl">
                    <a:srgbClr val="000000">
                      <a:alpha val="43137"/>
                    </a:srgbClr>
                  </a:outerShdw>
                </a:effectLst>
                <a:latin typeface="Helvetica" charset="0"/>
                <a:ea typeface="MS Gothic"/>
                <a:cs typeface="MS Gothic"/>
              </a:rPr>
              <a:t>ORG YUNANI</a:t>
            </a:r>
            <a:endParaRPr lang="en-GB" b="1" dirty="0">
              <a:solidFill>
                <a:srgbClr val="FFFFFF"/>
              </a:solidFill>
              <a:effectLst>
                <a:outerShdw blurRad="38100" dist="38100" dir="2700000" algn="tl">
                  <a:srgbClr val="000000">
                    <a:alpha val="43137"/>
                  </a:srgbClr>
                </a:outerShdw>
              </a:effectLst>
              <a:latin typeface="Helvetica" charset="0"/>
              <a:ea typeface="MS Gothic"/>
              <a:cs typeface="MS Gothic"/>
            </a:endParaRPr>
          </a:p>
        </p:txBody>
      </p:sp>
      <p:sp>
        <p:nvSpPr>
          <p:cNvPr id="192535" name="Rectangle 35"/>
          <p:cNvSpPr>
            <a:spLocks noChangeArrowheads="1"/>
          </p:cNvSpPr>
          <p:nvPr/>
        </p:nvSpPr>
        <p:spPr bwMode="auto">
          <a:xfrm>
            <a:off x="5334000" y="4241800"/>
            <a:ext cx="269398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   GEREJA</a:t>
            </a:r>
          </a:p>
        </p:txBody>
      </p:sp>
      <p:sp>
        <p:nvSpPr>
          <p:cNvPr id="55320" name="Rectangle 36"/>
          <p:cNvSpPr>
            <a:spLocks noChangeArrowheads="1"/>
          </p:cNvSpPr>
          <p:nvPr/>
        </p:nvSpPr>
        <p:spPr bwMode="auto">
          <a:xfrm>
            <a:off x="2424113" y="2070100"/>
            <a:ext cx="176688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dirty="0">
                <a:solidFill>
                  <a:srgbClr val="FFFFFF"/>
                </a:solidFill>
                <a:effectLst>
                  <a:outerShdw blurRad="38100" dist="38100" dir="2700000" algn="tl">
                    <a:srgbClr val="000000">
                      <a:alpha val="43137"/>
                    </a:srgbClr>
                  </a:outerShdw>
                </a:effectLst>
                <a:latin typeface="Helvetica" charset="0"/>
                <a:ea typeface="MS Gothic"/>
                <a:cs typeface="MS Gothic"/>
              </a:rPr>
              <a:t>RAJA</a:t>
            </a:r>
          </a:p>
        </p:txBody>
      </p:sp>
      <p:sp>
        <p:nvSpPr>
          <p:cNvPr id="55321" name="Rectangle 37"/>
          <p:cNvSpPr>
            <a:spLocks noChangeArrowheads="1"/>
          </p:cNvSpPr>
          <p:nvPr/>
        </p:nvSpPr>
        <p:spPr bwMode="auto">
          <a:xfrm>
            <a:off x="5881688" y="2065338"/>
            <a:ext cx="1766887"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dirty="0">
                <a:solidFill>
                  <a:srgbClr val="FFFFFF"/>
                </a:solidFill>
                <a:effectLst>
                  <a:outerShdw blurRad="38100" dist="38100" dir="2700000" algn="tl">
                    <a:srgbClr val="000000">
                      <a:alpha val="43137"/>
                    </a:srgbClr>
                  </a:outerShdw>
                </a:effectLst>
                <a:latin typeface="Helvetica" charset="0"/>
                <a:ea typeface="MS Gothic"/>
                <a:cs typeface="MS Gothic"/>
              </a:rPr>
              <a:t>HAMBA</a:t>
            </a:r>
          </a:p>
        </p:txBody>
      </p:sp>
      <p:sp>
        <p:nvSpPr>
          <p:cNvPr id="55322" name="Rectangle 38"/>
          <p:cNvSpPr>
            <a:spLocks noChangeArrowheads="1"/>
          </p:cNvSpPr>
          <p:nvPr/>
        </p:nvSpPr>
        <p:spPr bwMode="auto">
          <a:xfrm>
            <a:off x="2439988" y="4800600"/>
            <a:ext cx="1766887" cy="29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1400" b="1" dirty="0">
                <a:solidFill>
                  <a:srgbClr val="FFFFFF"/>
                </a:solidFill>
                <a:effectLst>
                  <a:outerShdw blurRad="38100" dist="38100" dir="2700000" algn="tl">
                    <a:srgbClr val="000000">
                      <a:alpha val="43137"/>
                    </a:srgbClr>
                  </a:outerShdw>
                </a:effectLst>
                <a:latin typeface="Helvetica" charset="0"/>
                <a:ea typeface="MS Gothic"/>
                <a:cs typeface="MS Gothic"/>
              </a:rPr>
              <a:t>TUHAN/MANUSIA</a:t>
            </a:r>
            <a:endParaRPr lang="en-GB" b="1" dirty="0">
              <a:solidFill>
                <a:srgbClr val="FFFFFF"/>
              </a:solidFill>
              <a:effectLst>
                <a:outerShdw blurRad="38100" dist="38100" dir="2700000" algn="tl">
                  <a:srgbClr val="000000">
                    <a:alpha val="43137"/>
                  </a:srgbClr>
                </a:outerShdw>
              </a:effectLst>
              <a:latin typeface="Helvetica" charset="0"/>
              <a:ea typeface="MS Gothic"/>
              <a:cs typeface="MS Gothic"/>
            </a:endParaRPr>
          </a:p>
        </p:txBody>
      </p:sp>
      <p:sp>
        <p:nvSpPr>
          <p:cNvPr id="192539" name="Rectangle 39"/>
          <p:cNvSpPr>
            <a:spLocks noChangeArrowheads="1"/>
          </p:cNvSpPr>
          <p:nvPr/>
        </p:nvSpPr>
        <p:spPr bwMode="auto">
          <a:xfrm>
            <a:off x="5903912" y="4729163"/>
            <a:ext cx="14874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TUHAN</a:t>
            </a:r>
          </a:p>
        </p:txBody>
      </p:sp>
      <p:sp>
        <p:nvSpPr>
          <p:cNvPr id="55324" name="Rectangle 40"/>
          <p:cNvSpPr>
            <a:spLocks noChangeArrowheads="1"/>
          </p:cNvSpPr>
          <p:nvPr/>
        </p:nvSpPr>
        <p:spPr bwMode="auto">
          <a:xfrm>
            <a:off x="2424113" y="2574925"/>
            <a:ext cx="176688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dirty="0">
                <a:solidFill>
                  <a:srgbClr val="FFFFFF"/>
                </a:solidFill>
                <a:effectLst>
                  <a:outerShdw blurRad="38100" dist="38100" dir="2700000" algn="tl">
                    <a:srgbClr val="000000">
                      <a:alpha val="43137"/>
                    </a:srgbClr>
                  </a:outerShdw>
                </a:effectLst>
                <a:latin typeface="Helvetica" charset="0"/>
                <a:ea typeface="MS Gothic"/>
                <a:cs typeface="MS Gothic"/>
              </a:rPr>
              <a:t>KATAKAN</a:t>
            </a:r>
          </a:p>
        </p:txBody>
      </p:sp>
      <p:sp>
        <p:nvSpPr>
          <p:cNvPr id="55325" name="Rectangle 41"/>
          <p:cNvSpPr>
            <a:spLocks noChangeArrowheads="1"/>
          </p:cNvSpPr>
          <p:nvPr/>
        </p:nvSpPr>
        <p:spPr bwMode="auto">
          <a:xfrm>
            <a:off x="5905500" y="2584450"/>
            <a:ext cx="1714500" cy="44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dirty="0">
                <a:solidFill>
                  <a:srgbClr val="FFFFFF"/>
                </a:solidFill>
                <a:effectLst>
                  <a:outerShdw blurRad="38100" dist="38100" dir="2700000" algn="tl">
                    <a:srgbClr val="000000">
                      <a:alpha val="43137"/>
                    </a:srgbClr>
                  </a:outerShdw>
                </a:effectLst>
                <a:latin typeface="Helvetica" charset="0"/>
                <a:ea typeface="MS Gothic"/>
                <a:cs typeface="MS Gothic"/>
              </a:rPr>
              <a:t>LAKUKAN</a:t>
            </a:r>
          </a:p>
        </p:txBody>
      </p:sp>
      <p:sp>
        <p:nvSpPr>
          <p:cNvPr id="192542" name="Rectangle 42"/>
          <p:cNvSpPr>
            <a:spLocks noChangeArrowheads="1"/>
          </p:cNvSpPr>
          <p:nvPr/>
        </p:nvSpPr>
        <p:spPr bwMode="auto">
          <a:xfrm>
            <a:off x="5872163" y="5256213"/>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MAKSUD</a:t>
            </a:r>
          </a:p>
        </p:txBody>
      </p:sp>
      <p:sp>
        <p:nvSpPr>
          <p:cNvPr id="55327" name="Rectangle 43"/>
          <p:cNvSpPr>
            <a:spLocks noChangeArrowheads="1"/>
          </p:cNvSpPr>
          <p:nvPr/>
        </p:nvSpPr>
        <p:spPr bwMode="auto">
          <a:xfrm>
            <a:off x="2439988" y="5251450"/>
            <a:ext cx="1827212" cy="44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dirty="0">
                <a:solidFill>
                  <a:srgbClr val="FFFFFF"/>
                </a:solidFill>
                <a:effectLst>
                  <a:outerShdw blurRad="38100" dist="38100" dir="2700000" algn="tl">
                    <a:srgbClr val="000000">
                      <a:alpha val="43137"/>
                    </a:srgbClr>
                  </a:outerShdw>
                </a:effectLst>
                <a:latin typeface="Helvetica" charset="0"/>
                <a:ea typeface="MS Gothic"/>
                <a:cs typeface="MS Gothic"/>
              </a:rPr>
              <a:t>RASAKAN</a:t>
            </a:r>
          </a:p>
        </p:txBody>
      </p:sp>
      <p:sp>
        <p:nvSpPr>
          <p:cNvPr id="192544"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192545" name="AutoShape 45"/>
          <p:cNvSpPr>
            <a:spLocks noChangeArrowheads="1"/>
          </p:cNvSpPr>
          <p:nvPr/>
        </p:nvSpPr>
        <p:spPr bwMode="auto">
          <a:xfrm>
            <a:off x="4748213" y="877888"/>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192546" name="AutoShape 46"/>
          <p:cNvSpPr>
            <a:spLocks noChangeArrowheads="1"/>
          </p:cNvSpPr>
          <p:nvPr/>
        </p:nvSpPr>
        <p:spPr bwMode="auto">
          <a:xfrm>
            <a:off x="1365250" y="911225"/>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a:ea typeface="MS Gothic"/>
              <a:cs typeface="MS Gothic"/>
            </a:endParaRPr>
          </a:p>
        </p:txBody>
      </p:sp>
      <p:sp>
        <p:nvSpPr>
          <p:cNvPr id="23601" name="Line 49"/>
          <p:cNvSpPr>
            <a:spLocks noChangeShapeType="1"/>
          </p:cNvSpPr>
          <p:nvPr/>
        </p:nvSpPr>
        <p:spPr bwMode="auto">
          <a:xfrm flipH="1">
            <a:off x="3946525" y="728663"/>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a:ea typeface="MS Gothic"/>
              <a:cs typeface="MS Gothic"/>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a:ea typeface="MS Gothic"/>
              <a:cs typeface="MS Gothic"/>
            </a:endParaRPr>
          </a:p>
        </p:txBody>
      </p:sp>
      <p:sp>
        <p:nvSpPr>
          <p:cNvPr id="192550" name="Text Box 5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3604" name="Text Box 52"/>
          <p:cNvSpPr txBox="1">
            <a:spLocks noChangeArrowheads="1"/>
          </p:cNvSpPr>
          <p:nvPr/>
        </p:nvSpPr>
        <p:spPr bwMode="auto">
          <a:xfrm>
            <a:off x="5394325" y="3352800"/>
            <a:ext cx="177165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475"/>
              </a:spcBef>
              <a:buClr>
                <a:srgbClr val="FFEA18"/>
              </a:buClr>
              <a:defRPr/>
            </a:pPr>
            <a:r>
              <a:rPr lang="en-GB" sz="15200" b="1" dirty="0">
                <a:solidFill>
                  <a:srgbClr val="FFEA18"/>
                </a:solidFill>
                <a:effectLst>
                  <a:outerShdw blurRad="38100" dist="38100" dir="2700000" algn="tl">
                    <a:srgbClr val="DDDDDD"/>
                  </a:outerShdw>
                </a:effectLst>
                <a:latin typeface="Times New Roman" charset="0"/>
                <a:ea typeface="MS Gothic" charset="0"/>
                <a:cs typeface="MS Gothic" charset="0"/>
              </a:rPr>
              <a:t>∑</a:t>
            </a:r>
          </a:p>
        </p:txBody>
      </p:sp>
      <p:sp>
        <p:nvSpPr>
          <p:cNvPr id="192552" name="Text Box 53"/>
          <p:cNvSpPr txBox="1">
            <a:spLocks noChangeArrowheads="1"/>
          </p:cNvSpPr>
          <p:nvPr/>
        </p:nvSpPr>
        <p:spPr bwMode="auto">
          <a:xfrm>
            <a:off x="8704263" y="6118225"/>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000000"/>
              </a:solidFill>
              <a:latin typeface="Times New Roman" charset="0"/>
              <a:ea typeface="MS Gothic" charset="0"/>
              <a:cs typeface="MS Gothic" charset="0"/>
            </a:endParaRPr>
          </a:p>
        </p:txBody>
      </p:sp>
      <p:sp>
        <p:nvSpPr>
          <p:cNvPr id="192553" name="Text Box 54"/>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ea typeface="MS Gothic" charset="0"/>
                <a:cs typeface="MS Gothic" charset="0"/>
              </a:rPr>
              <a:t>21</a:t>
            </a:r>
          </a:p>
        </p:txBody>
      </p:sp>
      <p:sp>
        <p:nvSpPr>
          <p:cNvPr id="192554" name="Text Box 55"/>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00"/>
              </a:spcBef>
              <a:buClr>
                <a:srgbClr val="FFFFFF"/>
              </a:buClr>
            </a:pPr>
            <a:r>
              <a:rPr lang="en-GB" sz="1400" b="1">
                <a:solidFill>
                  <a:srgbClr val="FFFFFF"/>
                </a:solidFill>
                <a:latin typeface="Comic Sans MS" charset="0"/>
                <a:ea typeface="MS Gothic" charset="0"/>
                <a:cs typeface="MS Gothic"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4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SINOPTIK: </a:t>
            </a:r>
            <a:r>
              <a:rPr lang="ja-JP" altLang="en-US" sz="2400" b="1">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r>
              <a:rPr lang="en-US" altLang="ja-JP" sz="24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MELIHAT SECARA KESELURUHAN</a:t>
            </a:r>
            <a:r>
              <a:rPr lang="ja-JP" altLang="en-US" sz="2400" b="1">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endParaRPr lang="en-US" sz="3600"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8" name="TextBox 57"/>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7163434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22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27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32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a:ea typeface="MS Gothic"/>
              <a:cs typeface="MS Gothic"/>
            </a:endParaRPr>
          </a:p>
        </p:txBody>
      </p:sp>
      <p:sp>
        <p:nvSpPr>
          <p:cNvPr id="573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a:ea typeface="MS Gothic"/>
              <a:cs typeface="MS Gothic"/>
            </a:endParaRPr>
          </a:p>
        </p:txBody>
      </p:sp>
      <p:sp>
        <p:nvSpPr>
          <p:cNvPr id="1843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a:ea typeface="MS Gothic"/>
              <a:cs typeface="MS Gothic"/>
            </a:endParaRPr>
          </a:p>
        </p:txBody>
      </p:sp>
      <p:sp>
        <p:nvSpPr>
          <p:cNvPr id="1843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a:ea typeface="MS Gothic"/>
              <a:cs typeface="MS Gothic"/>
            </a:endParaRPr>
          </a:p>
        </p:txBody>
      </p:sp>
      <p:sp>
        <p:nvSpPr>
          <p:cNvPr id="1843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a:ea typeface="MS Gothic"/>
              <a:cs typeface="MS Gothic"/>
            </a:endParaRPr>
          </a:p>
        </p:txBody>
      </p:sp>
      <p:sp>
        <p:nvSpPr>
          <p:cNvPr id="1843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a:ea typeface="MS Gothic"/>
              <a:cs typeface="MS Gothic"/>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defTabSz="457200"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latin typeface="Times New Roman"/>
              <a:ea typeface="MS Gothic"/>
              <a:cs typeface="MS Gothic"/>
            </a:endParaRPr>
          </a:p>
        </p:txBody>
      </p:sp>
      <p:grpSp>
        <p:nvGrpSpPr>
          <p:cNvPr id="2" name="Group 8"/>
          <p:cNvGrpSpPr>
            <a:grpSpLocks/>
          </p:cNvGrpSpPr>
          <p:nvPr/>
        </p:nvGrpSpPr>
        <p:grpSpPr bwMode="auto">
          <a:xfrm>
            <a:off x="1412875" y="946150"/>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a:cs typeface="MS Gothic"/>
                </a:rPr>
                <a:t>2</a:t>
              </a: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a:cs typeface="MS Gothic"/>
                </a:rPr>
                <a:t>3</a:t>
              </a: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a:cs typeface="MS Gothic"/>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a:cs typeface="MS Gothic"/>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pitchFamily="-107" charset="0"/>
              <a:buNone/>
              <a:defRPr/>
            </a:pPr>
            <a:endParaRPr lang="en-US">
              <a:solidFill>
                <a:srgbClr val="FFFFFF"/>
              </a:solidFill>
              <a:effectLst>
                <a:outerShdw blurRad="38100" dist="38100" dir="2700000" algn="tl">
                  <a:srgbClr val="000000">
                    <a:alpha val="43137"/>
                  </a:srgbClr>
                </a:outerShdw>
              </a:effectLst>
              <a:latin typeface="Times New Roman"/>
              <a:ea typeface="MS Gothic"/>
              <a:cs typeface="MS Gothic"/>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latin typeface="Times New Roman"/>
                <a:ea typeface="MS Gothic"/>
                <a:cs typeface="MS Gothic"/>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latin typeface="Times New Roman"/>
                <a:ea typeface="MS Gothic"/>
                <a:cs typeface="MS Gothic"/>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latin typeface="Times New Roman"/>
              <a:ea typeface="MS Gothic"/>
              <a:cs typeface="MS Gothic"/>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a:cs typeface="MS Gothic"/>
              </a:rPr>
              <a:t>LUKAS</a:t>
            </a:r>
          </a:p>
        </p:txBody>
      </p:sp>
      <p:sp>
        <p:nvSpPr>
          <p:cNvPr id="57358"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a:cs typeface="MS Gothic"/>
              </a:rPr>
              <a:t>MATIUS</a:t>
            </a:r>
          </a:p>
        </p:txBody>
      </p:sp>
      <p:sp>
        <p:nvSpPr>
          <p:cNvPr id="57359"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a:cs typeface="MS Gothic"/>
              </a:rPr>
              <a:t>MARKUS</a:t>
            </a:r>
          </a:p>
        </p:txBody>
      </p:sp>
      <p:sp>
        <p:nvSpPr>
          <p:cNvPr id="57360" name="Rectangle 16"/>
          <p:cNvSpPr>
            <a:spLocks noChangeArrowheads="1"/>
          </p:cNvSpPr>
          <p:nvPr/>
        </p:nvSpPr>
        <p:spPr bwMode="auto">
          <a:xfrm>
            <a:off x="5762625" y="3684588"/>
            <a:ext cx="14763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a:cs typeface="MS Gothic"/>
              </a:rPr>
              <a:t>JOHN</a:t>
            </a:r>
          </a:p>
        </p:txBody>
      </p:sp>
      <p:sp>
        <p:nvSpPr>
          <p:cNvPr id="57361" name="Text Box 17"/>
          <p:cNvSpPr txBox="1">
            <a:spLocks noChangeArrowheads="1"/>
          </p:cNvSpPr>
          <p:nvPr/>
        </p:nvSpPr>
        <p:spPr bwMode="auto">
          <a:xfrm>
            <a:off x="8780463" y="4763"/>
            <a:ext cx="1635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defRPr/>
            </a:pPr>
            <a:r>
              <a:rPr lang="en-GB" sz="1800">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57363" name="Text Box 19"/>
          <p:cNvSpPr txBox="1">
            <a:spLocks noChangeArrowheads="1"/>
          </p:cNvSpPr>
          <p:nvPr/>
        </p:nvSpPr>
        <p:spPr bwMode="auto">
          <a:xfrm>
            <a:off x="8355013" y="6540500"/>
            <a:ext cx="3048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defRPr/>
            </a:pPr>
            <a:r>
              <a:rPr lang="en-GB" sz="900"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TUMPANG TINDIH DALAM KITAB INJIL</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4968875" y="2646363"/>
            <a:ext cx="3290887" cy="4243388"/>
          </a:xfrm>
          <a:prstGeom prst="ellipse">
            <a:avLst/>
          </a:prstGeom>
          <a:solidFill>
            <a:schemeClr val="tx1">
              <a:alpha val="54901"/>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latin typeface="Times New Roman"/>
              <a:ea typeface="MS Gothic"/>
              <a:cs typeface="MS Gothic"/>
            </a:endParaRPr>
          </a:p>
        </p:txBody>
      </p:sp>
      <p:sp>
        <p:nvSpPr>
          <p:cNvPr id="29" name="Rectangle 16"/>
          <p:cNvSpPr>
            <a:spLocks noChangeArrowheads="1"/>
          </p:cNvSpPr>
          <p:nvPr/>
        </p:nvSpPr>
        <p:spPr bwMode="auto">
          <a:xfrm>
            <a:off x="5791200" y="4954588"/>
            <a:ext cx="2133600" cy="572683"/>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FCE20C"/>
                </a:solidFill>
                <a:effectLst>
                  <a:outerShdw blurRad="38100" dist="38100" dir="2700000" algn="tl">
                    <a:srgbClr val="000000">
                      <a:alpha val="43137"/>
                    </a:srgbClr>
                  </a:outerShdw>
                </a:effectLst>
                <a:latin typeface="Helvetica" charset="0"/>
                <a:ea typeface="MS Gothic"/>
                <a:cs typeface="MS Gothic"/>
              </a:rPr>
              <a:t>92% </a:t>
            </a:r>
            <a:r>
              <a:rPr lang="en-GB" sz="3200" b="1" dirty="0" err="1">
                <a:solidFill>
                  <a:srgbClr val="FCE20C"/>
                </a:solidFill>
                <a:effectLst>
                  <a:outerShdw blurRad="38100" dist="38100" dir="2700000" algn="tl">
                    <a:srgbClr val="000000">
                      <a:alpha val="43137"/>
                    </a:srgbClr>
                  </a:outerShdw>
                </a:effectLst>
                <a:latin typeface="Helvetica" charset="0"/>
                <a:ea typeface="MS Gothic"/>
                <a:cs typeface="MS Gothic"/>
              </a:rPr>
              <a:t>unik</a:t>
            </a:r>
            <a:r>
              <a:rPr lang="en-GB" sz="3200" b="1" dirty="0">
                <a:solidFill>
                  <a:srgbClr val="FCE20C"/>
                </a:solidFill>
                <a:effectLst>
                  <a:outerShdw blurRad="38100" dist="38100" dir="2700000" algn="tl">
                    <a:srgbClr val="000000">
                      <a:alpha val="43137"/>
                    </a:srgbClr>
                  </a:outerShdw>
                </a:effectLst>
                <a:latin typeface="Helvetica" charset="0"/>
                <a:ea typeface="MS Gothic"/>
                <a:cs typeface="MS Gothic"/>
              </a:rPr>
              <a:t>!</a:t>
            </a:r>
          </a:p>
        </p:txBody>
      </p:sp>
      <p:sp>
        <p:nvSpPr>
          <p:cNvPr id="30" name="Rectangle 16"/>
          <p:cNvSpPr>
            <a:spLocks noChangeArrowheads="1"/>
          </p:cNvSpPr>
          <p:nvPr/>
        </p:nvSpPr>
        <p:spPr bwMode="auto">
          <a:xfrm>
            <a:off x="1371600" y="2868613"/>
            <a:ext cx="2895600" cy="941387"/>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dirty="0" err="1">
                <a:solidFill>
                  <a:srgbClr val="FCE20C"/>
                </a:solidFill>
                <a:effectLst>
                  <a:outerShdw blurRad="38100" dist="38100" dir="2700000" algn="tl">
                    <a:srgbClr val="000000">
                      <a:alpha val="43137"/>
                    </a:srgbClr>
                  </a:outerShdw>
                </a:effectLst>
                <a:latin typeface="Helvetica" charset="0"/>
                <a:ea typeface="MS Gothic"/>
                <a:cs typeface="MS Gothic"/>
              </a:rPr>
              <a:t>Silsilah</a:t>
            </a:r>
            <a:r>
              <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rPr>
              <a:t/>
            </a:r>
            <a:br>
              <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rPr>
            </a:br>
            <a:r>
              <a:rPr lang="en-GB" sz="2800" b="1" dirty="0" err="1">
                <a:solidFill>
                  <a:srgbClr val="FCE20C"/>
                </a:solidFill>
                <a:effectLst>
                  <a:outerShdw blurRad="38100" dist="38100" dir="2700000" algn="tl">
                    <a:srgbClr val="000000">
                      <a:alpha val="43137"/>
                    </a:srgbClr>
                  </a:outerShdw>
                </a:effectLst>
                <a:latin typeface="Helvetica" charset="0"/>
                <a:ea typeface="MS Gothic"/>
                <a:cs typeface="MS Gothic"/>
              </a:rPr>
              <a:t>Kelahiran</a:t>
            </a:r>
            <a:endPar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endParaRPr>
          </a:p>
        </p:txBody>
      </p:sp>
      <p:sp>
        <p:nvSpPr>
          <p:cNvPr id="32" name="Rectangle 16"/>
          <p:cNvSpPr>
            <a:spLocks noChangeArrowheads="1"/>
          </p:cNvSpPr>
          <p:nvPr/>
        </p:nvSpPr>
        <p:spPr bwMode="auto">
          <a:xfrm>
            <a:off x="5486400" y="2971800"/>
            <a:ext cx="2133600" cy="1619123"/>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dirty="0" err="1">
                <a:solidFill>
                  <a:srgbClr val="FCE20C"/>
                </a:solidFill>
                <a:effectLst>
                  <a:outerShdw blurRad="38100" dist="38100" dir="2700000" algn="tl">
                    <a:srgbClr val="000000">
                      <a:alpha val="43137"/>
                    </a:srgbClr>
                  </a:outerShdw>
                </a:effectLst>
                <a:latin typeface="Helvetica" charset="0"/>
                <a:ea typeface="MS Gothic"/>
                <a:cs typeface="MS Gothic"/>
              </a:rPr>
              <a:t>Memberi</a:t>
            </a:r>
            <a:r>
              <a:rPr lang="en-GB" b="1" dirty="0">
                <a:solidFill>
                  <a:srgbClr val="FCE20C"/>
                </a:solidFill>
                <a:effectLst>
                  <a:outerShdw blurRad="38100" dist="38100" dir="2700000" algn="tl">
                    <a:srgbClr val="000000">
                      <a:alpha val="43137"/>
                    </a:srgbClr>
                  </a:outerShdw>
                </a:effectLst>
                <a:latin typeface="Helvetica" charset="0"/>
                <a:ea typeface="MS Gothic"/>
                <a:cs typeface="MS Gothic"/>
              </a:rPr>
              <a:t> </a:t>
            </a:r>
            <a:r>
              <a:rPr lang="en-GB" b="1" dirty="0" err="1">
                <a:solidFill>
                  <a:srgbClr val="FCE20C"/>
                </a:solidFill>
                <a:effectLst>
                  <a:outerShdw blurRad="38100" dist="38100" dir="2700000" algn="tl">
                    <a:srgbClr val="000000">
                      <a:alpha val="43137"/>
                    </a:srgbClr>
                  </a:outerShdw>
                </a:effectLst>
                <a:latin typeface="Helvetica" charset="0"/>
                <a:ea typeface="MS Gothic"/>
                <a:cs typeface="MS Gothic"/>
              </a:rPr>
              <a:t>makan</a:t>
            </a:r>
            <a:r>
              <a:rPr lang="en-GB" b="1" dirty="0">
                <a:solidFill>
                  <a:srgbClr val="FCE20C"/>
                </a:solidFill>
                <a:effectLst>
                  <a:outerShdw blurRad="38100" dist="38100" dir="2700000" algn="tl">
                    <a:srgbClr val="000000">
                      <a:alpha val="43137"/>
                    </a:srgbClr>
                  </a:outerShdw>
                </a:effectLst>
                <a:latin typeface="Helvetica" charset="0"/>
                <a:ea typeface="MS Gothic"/>
                <a:cs typeface="MS Gothic"/>
              </a:rPr>
              <a:t> 5000 org</a:t>
            </a:r>
            <a:r>
              <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rPr>
              <a:t/>
            </a:r>
            <a:br>
              <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rPr>
            </a:br>
            <a:r>
              <a:rPr lang="en-GB" sz="2800" b="1" dirty="0" err="1">
                <a:solidFill>
                  <a:srgbClr val="FCE20C"/>
                </a:solidFill>
                <a:effectLst>
                  <a:outerShdw blurRad="38100" dist="38100" dir="2700000" algn="tl">
                    <a:srgbClr val="000000">
                      <a:alpha val="43137"/>
                    </a:srgbClr>
                  </a:outerShdw>
                </a:effectLst>
                <a:latin typeface="Helvetica" charset="0"/>
                <a:ea typeface="MS Gothic"/>
                <a:cs typeface="MS Gothic"/>
              </a:rPr>
              <a:t>Penyaliban</a:t>
            </a:r>
            <a:endPar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endParaRPr>
          </a:p>
        </p:txBody>
      </p:sp>
      <p:sp>
        <p:nvSpPr>
          <p:cNvPr id="33" name="Rectangle 16"/>
          <p:cNvSpPr>
            <a:spLocks noChangeArrowheads="1"/>
          </p:cNvSpPr>
          <p:nvPr/>
        </p:nvSpPr>
        <p:spPr bwMode="auto">
          <a:xfrm>
            <a:off x="3048000" y="2057400"/>
            <a:ext cx="2057400" cy="1372902"/>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dirty="0" err="1">
                <a:solidFill>
                  <a:srgbClr val="FCE20C"/>
                </a:solidFill>
                <a:effectLst>
                  <a:outerShdw blurRad="38100" dist="38100" dir="2700000" algn="tl">
                    <a:srgbClr val="000000">
                      <a:alpha val="43137"/>
                    </a:srgbClr>
                  </a:outerShdw>
                </a:effectLst>
                <a:latin typeface="Helvetica" charset="0"/>
                <a:ea typeface="MS Gothic"/>
                <a:cs typeface="MS Gothic"/>
              </a:rPr>
              <a:t>Baptis</a:t>
            </a:r>
            <a:r>
              <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rPr>
              <a:t/>
            </a:r>
            <a:br>
              <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rPr>
            </a:br>
            <a:r>
              <a:rPr lang="en-GB" sz="2800" b="1" dirty="0" err="1">
                <a:solidFill>
                  <a:srgbClr val="FCE20C"/>
                </a:solidFill>
                <a:effectLst>
                  <a:outerShdw blurRad="38100" dist="38100" dir="2700000" algn="tl">
                    <a:srgbClr val="000000">
                      <a:alpha val="43137"/>
                    </a:srgbClr>
                  </a:outerShdw>
                </a:effectLst>
                <a:latin typeface="Helvetica" charset="0"/>
                <a:ea typeface="MS Gothic"/>
                <a:cs typeface="MS Gothic"/>
              </a:rPr>
              <a:t>Perjamuan</a:t>
            </a:r>
            <a:r>
              <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rPr>
              <a:t> </a:t>
            </a:r>
            <a:r>
              <a:rPr lang="en-GB" sz="2800" b="1" dirty="0" err="1">
                <a:solidFill>
                  <a:srgbClr val="FCE20C"/>
                </a:solidFill>
                <a:effectLst>
                  <a:outerShdw blurRad="38100" dist="38100" dir="2700000" algn="tl">
                    <a:srgbClr val="000000">
                      <a:alpha val="43137"/>
                    </a:srgbClr>
                  </a:outerShdw>
                </a:effectLst>
                <a:latin typeface="Helvetica" charset="0"/>
                <a:ea typeface="MS Gothic"/>
                <a:cs typeface="MS Gothic"/>
              </a:rPr>
              <a:t>Terakhir</a:t>
            </a:r>
            <a:endParaRPr lang="en-GB" sz="2800" b="1" dirty="0">
              <a:solidFill>
                <a:srgbClr val="FCE20C"/>
              </a:solidFill>
              <a:effectLst>
                <a:outerShdw blurRad="38100" dist="38100" dir="2700000" algn="tl">
                  <a:srgbClr val="000000">
                    <a:alpha val="43137"/>
                  </a:srgbClr>
                </a:outerShdw>
              </a:effectLst>
              <a:latin typeface="Helvetica" charset="0"/>
              <a:ea typeface="MS Gothic"/>
              <a:cs typeface="MS Gothic"/>
            </a:endParaRPr>
          </a:p>
        </p:txBody>
      </p:sp>
      <p:sp>
        <p:nvSpPr>
          <p:cNvPr id="34" name="Rectangle 16"/>
          <p:cNvSpPr>
            <a:spLocks noChangeArrowheads="1"/>
          </p:cNvSpPr>
          <p:nvPr/>
        </p:nvSpPr>
        <p:spPr bwMode="auto">
          <a:xfrm>
            <a:off x="5943600" y="1524000"/>
            <a:ext cx="2133600" cy="572683"/>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FCE20C"/>
                </a:solidFill>
                <a:effectLst>
                  <a:outerShdw blurRad="38100" dist="38100" dir="2700000" algn="tl">
                    <a:srgbClr val="000000">
                      <a:alpha val="43137"/>
                    </a:srgbClr>
                  </a:outerShdw>
                </a:effectLst>
                <a:latin typeface="Helvetica" charset="0"/>
                <a:ea typeface="MS Gothic"/>
                <a:cs typeface="MS Gothic"/>
              </a:rPr>
              <a:t>7% </a:t>
            </a:r>
            <a:r>
              <a:rPr lang="en-GB" sz="3200" b="1" dirty="0" err="1">
                <a:solidFill>
                  <a:srgbClr val="FCE20C"/>
                </a:solidFill>
                <a:effectLst>
                  <a:outerShdw blurRad="38100" dist="38100" dir="2700000" algn="tl">
                    <a:srgbClr val="000000">
                      <a:alpha val="43137"/>
                    </a:srgbClr>
                  </a:outerShdw>
                </a:effectLst>
                <a:latin typeface="Helvetica" charset="0"/>
                <a:ea typeface="MS Gothic"/>
                <a:cs typeface="MS Gothic"/>
              </a:rPr>
              <a:t>unik</a:t>
            </a:r>
            <a:r>
              <a:rPr lang="en-GB" sz="3200" b="1" dirty="0">
                <a:solidFill>
                  <a:srgbClr val="FCE20C"/>
                </a:solidFill>
                <a:effectLst>
                  <a:outerShdw blurRad="38100" dist="38100" dir="2700000" algn="tl">
                    <a:srgbClr val="000000">
                      <a:alpha val="43137"/>
                    </a:srgbClr>
                  </a:outerShdw>
                </a:effectLst>
                <a:latin typeface="Helvetica" charset="0"/>
                <a:ea typeface="MS Gothic"/>
                <a:cs typeface="MS Gothic"/>
              </a:rPr>
              <a:t>!</a:t>
            </a: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latin typeface="Times New Roman"/>
              <a:ea typeface="MS Gothic"/>
              <a:cs typeface="MS Gothic"/>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latin typeface="Times New Roman"/>
              <a:ea typeface="MS Gothic"/>
              <a:cs typeface="MS Gothic"/>
            </a:endParaRPr>
          </a:p>
        </p:txBody>
      </p:sp>
      <p:sp>
        <p:nvSpPr>
          <p:cNvPr id="37" name="TextBox 36"/>
          <p:cNvSpPr txBox="1"/>
          <p:nvPr/>
        </p:nvSpPr>
        <p:spPr>
          <a:xfrm>
            <a:off x="8388424" y="0"/>
            <a:ext cx="715009"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latin typeface="Arial" charset="0"/>
                <a:ea typeface="MS Gothic" charset="0"/>
                <a:cs typeface="MS Gothic" charset="0"/>
              </a:rPr>
              <a:t>51b</a:t>
            </a:r>
          </a:p>
        </p:txBody>
      </p:sp>
    </p:spTree>
    <p:extLst>
      <p:ext uri="{BB962C8B-B14F-4D97-AF65-F5344CB8AC3E}">
        <p14:creationId xmlns:p14="http://schemas.microsoft.com/office/powerpoint/2010/main" val="32464066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1"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9184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9184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91844"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91845"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91846"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91847"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91848"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a:cs typeface="MS Gothic"/>
              </a:rPr>
              <a:t>2</a:t>
            </a:r>
          </a:p>
        </p:txBody>
      </p:sp>
      <p:sp>
        <p:nvSpPr>
          <p:cNvPr id="291849"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a:cs typeface="MS Gothic"/>
              </a:rPr>
              <a:t>3</a:t>
            </a:r>
          </a:p>
        </p:txBody>
      </p:sp>
      <p:sp>
        <p:nvSpPr>
          <p:cNvPr id="291850" name="Rectangle 10"/>
          <p:cNvSpPr>
            <a:spLocks noChangeArrowheads="1"/>
          </p:cNvSpPr>
          <p:nvPr/>
        </p:nvSpPr>
        <p:spPr bwMode="auto">
          <a:xfrm>
            <a:off x="4860925" y="3624263"/>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a:cs typeface="MS Gothic"/>
              </a:rPr>
              <a:t>4</a:t>
            </a:r>
          </a:p>
        </p:txBody>
      </p:sp>
      <p:sp>
        <p:nvSpPr>
          <p:cNvPr id="291851"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a:cs typeface="MS Gothic"/>
              </a:rPr>
              <a:t>1</a:t>
            </a:r>
          </a:p>
        </p:txBody>
      </p:sp>
      <p:grpSp>
        <p:nvGrpSpPr>
          <p:cNvPr id="2" name="Group 12"/>
          <p:cNvGrpSpPr>
            <a:grpSpLocks/>
          </p:cNvGrpSpPr>
          <p:nvPr/>
        </p:nvGrpSpPr>
        <p:grpSpPr bwMode="auto">
          <a:xfrm>
            <a:off x="1652588" y="1647825"/>
            <a:ext cx="890587" cy="1346200"/>
            <a:chOff x="1145" y="1176"/>
            <a:chExt cx="617" cy="962"/>
          </a:xfrm>
        </p:grpSpPr>
        <p:sp>
          <p:nvSpPr>
            <p:cNvPr id="291887"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KPD:</a:t>
              </a:r>
            </a:p>
          </p:txBody>
        </p:sp>
        <p:sp>
          <p:nvSpPr>
            <p:cNvPr id="291888"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SBG:</a:t>
              </a:r>
            </a:p>
          </p:txBody>
        </p:sp>
        <p:sp>
          <p:nvSpPr>
            <p:cNvPr id="291889"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YANG</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DIA:</a:t>
              </a:r>
            </a:p>
          </p:txBody>
        </p:sp>
      </p:grpSp>
      <p:grpSp>
        <p:nvGrpSpPr>
          <p:cNvPr id="3" name="Group 16"/>
          <p:cNvGrpSpPr>
            <a:grpSpLocks/>
          </p:cNvGrpSpPr>
          <p:nvPr/>
        </p:nvGrpSpPr>
        <p:grpSpPr bwMode="auto">
          <a:xfrm>
            <a:off x="5070475" y="1658938"/>
            <a:ext cx="890588" cy="1346200"/>
            <a:chOff x="3513" y="1184"/>
            <a:chExt cx="617" cy="962"/>
          </a:xfrm>
        </p:grpSpPr>
        <p:sp>
          <p:nvSpPr>
            <p:cNvPr id="291884"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KPD:</a:t>
              </a:r>
            </a:p>
          </p:txBody>
        </p:sp>
        <p:sp>
          <p:nvSpPr>
            <p:cNvPr id="291885"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SBG:</a:t>
              </a:r>
            </a:p>
          </p:txBody>
        </p:sp>
        <p:sp>
          <p:nvSpPr>
            <p:cNvPr id="291886"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YANG</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DIA:</a:t>
              </a:r>
            </a:p>
          </p:txBody>
        </p:sp>
      </p:grpSp>
      <p:grpSp>
        <p:nvGrpSpPr>
          <p:cNvPr id="4" name="Group 20"/>
          <p:cNvGrpSpPr>
            <a:grpSpLocks/>
          </p:cNvGrpSpPr>
          <p:nvPr/>
        </p:nvGrpSpPr>
        <p:grpSpPr bwMode="auto">
          <a:xfrm>
            <a:off x="1674813" y="4325938"/>
            <a:ext cx="890587" cy="1346200"/>
            <a:chOff x="1161" y="3088"/>
            <a:chExt cx="617" cy="962"/>
          </a:xfrm>
        </p:grpSpPr>
        <p:sp>
          <p:nvSpPr>
            <p:cNvPr id="291881"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KPD:</a:t>
              </a:r>
            </a:p>
          </p:txBody>
        </p:sp>
        <p:sp>
          <p:nvSpPr>
            <p:cNvPr id="291882"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SBG:</a:t>
              </a:r>
            </a:p>
          </p:txBody>
        </p:sp>
        <p:sp>
          <p:nvSpPr>
            <p:cNvPr id="291883"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YANG</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DIA:</a:t>
              </a:r>
            </a:p>
          </p:txBody>
        </p:sp>
      </p:grpSp>
      <p:grpSp>
        <p:nvGrpSpPr>
          <p:cNvPr id="5" name="Group 24"/>
          <p:cNvGrpSpPr>
            <a:grpSpLocks/>
          </p:cNvGrpSpPr>
          <p:nvPr/>
        </p:nvGrpSpPr>
        <p:grpSpPr bwMode="auto">
          <a:xfrm>
            <a:off x="5011738" y="4325938"/>
            <a:ext cx="890587" cy="1346200"/>
            <a:chOff x="3473" y="3088"/>
            <a:chExt cx="617" cy="962"/>
          </a:xfrm>
        </p:grpSpPr>
        <p:sp>
          <p:nvSpPr>
            <p:cNvPr id="291878" name="Rectangle 25"/>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KPD:</a:t>
              </a:r>
            </a:p>
          </p:txBody>
        </p:sp>
        <p:sp>
          <p:nvSpPr>
            <p:cNvPr id="291879" name="Rectangle 26"/>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SBG:</a:t>
              </a:r>
            </a:p>
          </p:txBody>
        </p:sp>
        <p:sp>
          <p:nvSpPr>
            <p:cNvPr id="291880" name="Rectangle 27"/>
            <p:cNvSpPr>
              <a:spLocks noChangeArrowheads="1"/>
            </p:cNvSpPr>
            <p:nvPr/>
          </p:nvSpPr>
          <p:spPr bwMode="auto">
            <a:xfrm>
              <a:off x="3473" y="3746"/>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YANG</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FAFD00"/>
                  </a:solidFill>
                  <a:latin typeface="Helvetica" charset="0"/>
                  <a:ea typeface="MS Gothic"/>
                  <a:cs typeface="MS Gothic"/>
                </a:rPr>
                <a:t>DIA:</a:t>
              </a:r>
            </a:p>
          </p:txBody>
        </p:sp>
      </p:grpSp>
      <p:sp>
        <p:nvSpPr>
          <p:cNvPr id="291856" name="Rectangle 28"/>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0066FF"/>
                </a:solidFill>
                <a:latin typeface="Helvetica" charset="0"/>
                <a:ea typeface="MS Gothic"/>
                <a:cs typeface="MS Gothic"/>
              </a:rPr>
              <a:t>MATIUS</a:t>
            </a:r>
          </a:p>
        </p:txBody>
      </p:sp>
      <p:sp>
        <p:nvSpPr>
          <p:cNvPr id="291857" name="Rectangle 29"/>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0066FF"/>
                </a:solidFill>
                <a:latin typeface="Helvetica" charset="0"/>
                <a:ea typeface="MS Gothic"/>
                <a:cs typeface="MS Gothic"/>
              </a:rPr>
              <a:t>MARKUS</a:t>
            </a:r>
          </a:p>
        </p:txBody>
      </p:sp>
      <p:sp>
        <p:nvSpPr>
          <p:cNvPr id="291858" name="Rectangle 30"/>
          <p:cNvSpPr>
            <a:spLocks noChangeArrowheads="1"/>
          </p:cNvSpPr>
          <p:nvPr/>
        </p:nvSpPr>
        <p:spPr bwMode="auto">
          <a:xfrm>
            <a:off x="2149475" y="3692525"/>
            <a:ext cx="2035175"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dirty="0">
                <a:solidFill>
                  <a:srgbClr val="0066FF"/>
                </a:solidFill>
                <a:latin typeface="Helvetica" charset="0"/>
                <a:ea typeface="MS Gothic"/>
                <a:cs typeface="MS Gothic"/>
              </a:rPr>
              <a:t>LUKAS</a:t>
            </a:r>
          </a:p>
        </p:txBody>
      </p:sp>
      <p:sp>
        <p:nvSpPr>
          <p:cNvPr id="291859" name="Rectangle 31"/>
          <p:cNvSpPr>
            <a:spLocks noChangeArrowheads="1"/>
          </p:cNvSpPr>
          <p:nvPr/>
        </p:nvSpPr>
        <p:spPr bwMode="auto">
          <a:xfrm>
            <a:off x="5486400" y="3684588"/>
            <a:ext cx="1981200" cy="51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800" b="1" dirty="0">
                <a:solidFill>
                  <a:srgbClr val="66FF99"/>
                </a:solidFill>
                <a:latin typeface="Helvetica" charset="0"/>
                <a:ea typeface="MS Gothic"/>
                <a:cs typeface="MS Gothic"/>
              </a:rPr>
              <a:t>YOHANES</a:t>
            </a:r>
            <a:endParaRPr lang="en-GB" sz="3200" b="1" dirty="0">
              <a:solidFill>
                <a:srgbClr val="66FF99"/>
              </a:solidFill>
              <a:latin typeface="Helvetica" charset="0"/>
              <a:ea typeface="MS Gothic"/>
              <a:cs typeface="MS Gothic"/>
            </a:endParaRPr>
          </a:p>
        </p:txBody>
      </p:sp>
      <p:sp>
        <p:nvSpPr>
          <p:cNvPr id="291860" name="Rectangle 32"/>
          <p:cNvSpPr>
            <a:spLocks noChangeArrowheads="1"/>
          </p:cNvSpPr>
          <p:nvPr/>
        </p:nvSpPr>
        <p:spPr bwMode="auto">
          <a:xfrm>
            <a:off x="2159000" y="1560513"/>
            <a:ext cx="176688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  </a:t>
            </a:r>
            <a:r>
              <a:rPr lang="en-GB" sz="1600" b="1" dirty="0">
                <a:solidFill>
                  <a:srgbClr val="0066FF"/>
                </a:solidFill>
                <a:latin typeface="Helvetica" charset="0"/>
                <a:ea typeface="MS Gothic"/>
                <a:cs typeface="MS Gothic"/>
              </a:rPr>
              <a:t> ORG YAHUDI</a:t>
            </a:r>
            <a:endParaRPr lang="en-GB" sz="2500" b="1" dirty="0">
              <a:solidFill>
                <a:srgbClr val="0066FF"/>
              </a:solidFill>
              <a:latin typeface="Helvetica" charset="0"/>
              <a:ea typeface="MS Gothic"/>
              <a:cs typeface="MS Gothic"/>
            </a:endParaRPr>
          </a:p>
        </p:txBody>
      </p:sp>
      <p:sp>
        <p:nvSpPr>
          <p:cNvPr id="291861" name="Rectangle 33"/>
          <p:cNvSpPr>
            <a:spLocks noChangeArrowheads="1"/>
          </p:cNvSpPr>
          <p:nvPr/>
        </p:nvSpPr>
        <p:spPr bwMode="auto">
          <a:xfrm>
            <a:off x="5899150" y="1570038"/>
            <a:ext cx="1766888" cy="3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ORG ROMAWI</a:t>
            </a:r>
            <a:endParaRPr lang="en-GB" sz="2500" b="1" dirty="0">
              <a:solidFill>
                <a:srgbClr val="0066FF"/>
              </a:solidFill>
              <a:latin typeface="Helvetica" charset="0"/>
              <a:ea typeface="MS Gothic"/>
              <a:cs typeface="MS Gothic"/>
            </a:endParaRPr>
          </a:p>
        </p:txBody>
      </p:sp>
      <p:sp>
        <p:nvSpPr>
          <p:cNvPr id="291862" name="Rectangle 34"/>
          <p:cNvSpPr>
            <a:spLocks noChangeArrowheads="1"/>
          </p:cNvSpPr>
          <p:nvPr/>
        </p:nvSpPr>
        <p:spPr bwMode="auto">
          <a:xfrm>
            <a:off x="2462213" y="4237038"/>
            <a:ext cx="1766887" cy="35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dirty="0">
                <a:solidFill>
                  <a:srgbClr val="0066FF"/>
                </a:solidFill>
                <a:latin typeface="Helvetica" charset="0"/>
                <a:ea typeface="MS Gothic"/>
                <a:cs typeface="MS Gothic"/>
              </a:rPr>
              <a:t>ORG YUNANI</a:t>
            </a:r>
            <a:endParaRPr lang="en-GB" sz="2500" b="1" dirty="0">
              <a:solidFill>
                <a:srgbClr val="0066FF"/>
              </a:solidFill>
              <a:latin typeface="Helvetica" charset="0"/>
              <a:ea typeface="MS Gothic"/>
              <a:cs typeface="MS Gothic"/>
            </a:endParaRPr>
          </a:p>
        </p:txBody>
      </p:sp>
      <p:sp>
        <p:nvSpPr>
          <p:cNvPr id="291863" name="Rectangle 35"/>
          <p:cNvSpPr>
            <a:spLocks noChangeArrowheads="1"/>
          </p:cNvSpPr>
          <p:nvPr/>
        </p:nvSpPr>
        <p:spPr bwMode="auto">
          <a:xfrm>
            <a:off x="5895975" y="4241800"/>
            <a:ext cx="262413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GEREJA</a:t>
            </a:r>
          </a:p>
        </p:txBody>
      </p:sp>
      <p:sp>
        <p:nvSpPr>
          <p:cNvPr id="291864" name="Rectangle 36"/>
          <p:cNvSpPr>
            <a:spLocks noChangeArrowheads="1"/>
          </p:cNvSpPr>
          <p:nvPr/>
        </p:nvSpPr>
        <p:spPr bwMode="auto">
          <a:xfrm>
            <a:off x="2424113" y="2070100"/>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RAJA</a:t>
            </a:r>
          </a:p>
        </p:txBody>
      </p:sp>
      <p:sp>
        <p:nvSpPr>
          <p:cNvPr id="291865" name="Rectangle 37"/>
          <p:cNvSpPr>
            <a:spLocks noChangeArrowheads="1"/>
          </p:cNvSpPr>
          <p:nvPr/>
        </p:nvSpPr>
        <p:spPr bwMode="auto">
          <a:xfrm>
            <a:off x="5881688" y="2065338"/>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HAMBA</a:t>
            </a:r>
          </a:p>
        </p:txBody>
      </p:sp>
      <p:sp>
        <p:nvSpPr>
          <p:cNvPr id="291866" name="Rectangle 38"/>
          <p:cNvSpPr>
            <a:spLocks noChangeArrowheads="1"/>
          </p:cNvSpPr>
          <p:nvPr/>
        </p:nvSpPr>
        <p:spPr bwMode="auto">
          <a:xfrm>
            <a:off x="2439988" y="4735513"/>
            <a:ext cx="1766887" cy="29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400" b="1" dirty="0">
                <a:solidFill>
                  <a:srgbClr val="0066FF"/>
                </a:solidFill>
                <a:latin typeface="Helvetica" charset="0"/>
                <a:ea typeface="MS Gothic"/>
                <a:cs typeface="MS Gothic"/>
              </a:rPr>
              <a:t>TUHAN/MANUSIA</a:t>
            </a:r>
            <a:endParaRPr lang="en-GB" sz="2500" b="1" dirty="0">
              <a:solidFill>
                <a:srgbClr val="0066FF"/>
              </a:solidFill>
              <a:latin typeface="Helvetica" charset="0"/>
              <a:ea typeface="MS Gothic"/>
              <a:cs typeface="MS Gothic"/>
            </a:endParaRPr>
          </a:p>
        </p:txBody>
      </p:sp>
      <p:sp>
        <p:nvSpPr>
          <p:cNvPr id="291867" name="Rectangle 39"/>
          <p:cNvSpPr>
            <a:spLocks noChangeArrowheads="1"/>
          </p:cNvSpPr>
          <p:nvPr/>
        </p:nvSpPr>
        <p:spPr bwMode="auto">
          <a:xfrm>
            <a:off x="5903912" y="4729163"/>
            <a:ext cx="14874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TUHAN</a:t>
            </a:r>
          </a:p>
        </p:txBody>
      </p:sp>
      <p:sp>
        <p:nvSpPr>
          <p:cNvPr id="291868" name="Rectangle 40"/>
          <p:cNvSpPr>
            <a:spLocks noChangeArrowheads="1"/>
          </p:cNvSpPr>
          <p:nvPr/>
        </p:nvSpPr>
        <p:spPr bwMode="auto">
          <a:xfrm>
            <a:off x="2427288" y="2574925"/>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KATAKAN</a:t>
            </a:r>
          </a:p>
        </p:txBody>
      </p:sp>
      <p:sp>
        <p:nvSpPr>
          <p:cNvPr id="291869" name="Rectangle 41"/>
          <p:cNvSpPr>
            <a:spLocks noChangeArrowheads="1"/>
          </p:cNvSpPr>
          <p:nvPr/>
        </p:nvSpPr>
        <p:spPr bwMode="auto">
          <a:xfrm>
            <a:off x="5905500" y="2584450"/>
            <a:ext cx="1790700"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LAKUKAN</a:t>
            </a:r>
          </a:p>
        </p:txBody>
      </p:sp>
      <p:sp>
        <p:nvSpPr>
          <p:cNvPr id="291870" name="Rectangle 42"/>
          <p:cNvSpPr>
            <a:spLocks noChangeArrowheads="1"/>
          </p:cNvSpPr>
          <p:nvPr/>
        </p:nvSpPr>
        <p:spPr bwMode="auto">
          <a:xfrm>
            <a:off x="5872163" y="5256213"/>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FFEA18"/>
                </a:solidFill>
                <a:latin typeface="Helvetica" charset="0"/>
                <a:ea typeface="MS Gothic"/>
                <a:cs typeface="MS Gothic"/>
              </a:rPr>
              <a:t>MAKSUD</a:t>
            </a:r>
          </a:p>
        </p:txBody>
      </p:sp>
      <p:sp>
        <p:nvSpPr>
          <p:cNvPr id="291871" name="Rectangle 43"/>
          <p:cNvSpPr>
            <a:spLocks noChangeArrowheads="1"/>
          </p:cNvSpPr>
          <p:nvPr/>
        </p:nvSpPr>
        <p:spPr bwMode="auto">
          <a:xfrm>
            <a:off x="2439988" y="5251450"/>
            <a:ext cx="1903412"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dirty="0">
                <a:solidFill>
                  <a:srgbClr val="0066FF"/>
                </a:solidFill>
                <a:latin typeface="Helvetica" charset="0"/>
                <a:ea typeface="MS Gothic"/>
                <a:cs typeface="MS Gothic"/>
              </a:rPr>
              <a:t>RASAKAN</a:t>
            </a:r>
          </a:p>
        </p:txBody>
      </p:sp>
      <p:sp>
        <p:nvSpPr>
          <p:cNvPr id="291872" name="AutoShape 44"/>
          <p:cNvSpPr>
            <a:spLocks noChangeArrowheads="1"/>
          </p:cNvSpPr>
          <p:nvPr/>
        </p:nvSpPr>
        <p:spPr bwMode="auto">
          <a:xfrm>
            <a:off x="4735513" y="3533775"/>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000000"/>
              </a:solidFill>
              <a:latin typeface="Times New Roman"/>
              <a:ea typeface="MS Gothic"/>
              <a:cs typeface="MS Gothic"/>
            </a:endParaRPr>
          </a:p>
        </p:txBody>
      </p:sp>
      <p:sp>
        <p:nvSpPr>
          <p:cNvPr id="291873" name="Text Box 45"/>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4622" name="Text Box 46"/>
          <p:cNvSpPr txBox="1">
            <a:spLocks noChangeArrowheads="1"/>
          </p:cNvSpPr>
          <p:nvPr/>
        </p:nvSpPr>
        <p:spPr bwMode="auto">
          <a:xfrm>
            <a:off x="3668713" y="2616200"/>
            <a:ext cx="177006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888"/>
              </a:spcBef>
              <a:buClr>
                <a:srgbClr val="FFEA18"/>
              </a:buClr>
            </a:pPr>
            <a:r>
              <a:rPr lang="en-GB" sz="9400" b="1">
                <a:solidFill>
                  <a:srgbClr val="FFEA18"/>
                </a:solidFill>
                <a:ea typeface="MS Gothic" charset="0"/>
                <a:cs typeface="MS Gothic" charset="0"/>
              </a:rPr>
              <a:t>∑</a:t>
            </a:r>
          </a:p>
        </p:txBody>
      </p:sp>
      <p:sp>
        <p:nvSpPr>
          <p:cNvPr id="291875" name="Text Box 47"/>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22</a:t>
            </a:r>
          </a:p>
        </p:txBody>
      </p:sp>
      <p:sp>
        <p:nvSpPr>
          <p:cNvPr id="50" name="Title 49"/>
          <p:cNvSpPr>
            <a:spLocks noGrp="1"/>
          </p:cNvSpPr>
          <p:nvPr>
            <p:ph type="title" idx="4294967295"/>
          </p:nvPr>
        </p:nvSpPr>
        <p:spPr bwMode="auto">
          <a:xfrm>
            <a:off x="457200" y="228600"/>
            <a:ext cx="81534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900" b="1" dirty="0">
                <a:solidFill>
                  <a:srgbClr val="FAFD00"/>
                </a:solidFill>
                <a:latin typeface="Comic Sans MS" charset="0"/>
                <a:cs typeface="MS Gothic" charset="0"/>
              </a:rPr>
              <a:t>YOHANES: MERINGKAS PESAN</a:t>
            </a:r>
            <a:endParaRPr lang="en-US" dirty="0">
              <a:latin typeface="Times New Roman" charset="0"/>
              <a:cs typeface="MS Gothic" charset="0"/>
            </a:endParaRPr>
          </a:p>
        </p:txBody>
      </p:sp>
      <p:sp>
        <p:nvSpPr>
          <p:cNvPr id="52" name="TextBox 51"/>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8123465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5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8580438" y="152400"/>
            <a:ext cx="485775" cy="457200"/>
          </a:xfrm>
          <a:prstGeom prst="rect">
            <a:avLst/>
          </a:prstGeom>
          <a:noFill/>
          <a:ln w="9525">
            <a:noFill/>
            <a:miter lim="800000"/>
            <a:headEnd/>
            <a:tailEnd/>
          </a:ln>
        </p:spPr>
        <p:txBody>
          <a:bodyPr wrap="none" lIns="90000" tIns="46800" rIns="90000" bIns="46800">
            <a:spAutoFit/>
          </a:bodyPr>
          <a:lstStyle/>
          <a:p>
            <a:pP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CC00"/>
                </a:solidFill>
                <a:latin typeface="Times New Roman" pitchFamily="18" charset="0"/>
                <a:ea typeface="MS PGothic" pitchFamily="34" charset="-128"/>
                <a:cs typeface="MS Gothic"/>
              </a:rPr>
              <a:t>49</a:t>
            </a:r>
          </a:p>
        </p:txBody>
      </p:sp>
      <p:sp>
        <p:nvSpPr>
          <p:cNvPr id="26626" name="Rectangle 2"/>
          <p:cNvSpPr>
            <a:spLocks noGrp="1" noChangeArrowheads="1"/>
          </p:cNvSpPr>
          <p:nvPr>
            <p:ph type="body"/>
          </p:nvPr>
        </p:nvSpPr>
        <p:spPr>
          <a:xfrm>
            <a:off x="381000" y="3429000"/>
            <a:ext cx="8610600" cy="2363788"/>
          </a:xfrm>
        </p:spPr>
        <p:txBody>
          <a:bodyPr anchorCtr="0"/>
          <a:lstStyle/>
          <a:p>
            <a:pPr marL="341313" indent="-341313" algn="just" eaLnBrk="1" hangingPunct="1">
              <a:lnSpc>
                <a:spcPct val="100000"/>
              </a:lnSpc>
              <a:spcBef>
                <a:spcPts val="800"/>
              </a:spcBef>
              <a:buClr>
                <a:srgbClr val="FFFFCC"/>
              </a:buClr>
              <a:buSzPct val="75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err="1">
                <a:solidFill>
                  <a:srgbClr val="FFFFFF"/>
                </a:solidFill>
                <a:effectLst>
                  <a:outerShdw blurRad="38100" dist="38100" dir="2700000" algn="tl">
                    <a:srgbClr val="808080"/>
                  </a:outerShdw>
                </a:effectLst>
                <a:cs typeface="Times New Roman" pitchFamily="18" charset="0"/>
              </a:rPr>
              <a:t>Secara</a:t>
            </a:r>
            <a:r>
              <a:rPr lang="en-GB" sz="3000" dirty="0">
                <a:solidFill>
                  <a:srgbClr val="FFFFFF"/>
                </a:solidFill>
                <a:effectLst>
                  <a:outerShdw blurRad="38100" dist="38100" dir="2700000" algn="tl">
                    <a:srgbClr val="808080"/>
                  </a:outerShdw>
                </a:effectLst>
                <a:cs typeface="Times New Roman" pitchFamily="18" charset="0"/>
              </a:rPr>
              <a:t> </a:t>
            </a:r>
            <a:r>
              <a:rPr lang="en-GB" sz="3000" dirty="0" err="1">
                <a:solidFill>
                  <a:srgbClr val="FFFFFF"/>
                </a:solidFill>
                <a:effectLst>
                  <a:outerShdw blurRad="38100" dist="38100" dir="2700000" algn="tl">
                    <a:srgbClr val="808080"/>
                  </a:outerShdw>
                </a:effectLst>
                <a:cs typeface="Times New Roman" pitchFamily="18" charset="0"/>
              </a:rPr>
              <a:t>singkat</a:t>
            </a:r>
            <a:r>
              <a:rPr lang="en-GB" sz="3000" dirty="0">
                <a:solidFill>
                  <a:srgbClr val="FFFFFF"/>
                </a:solidFill>
                <a:effectLst>
                  <a:outerShdw blurRad="38100" dist="38100" dir="2700000" algn="tl">
                    <a:srgbClr val="808080"/>
                  </a:outerShdw>
                </a:effectLst>
                <a:cs typeface="Times New Roman" pitchFamily="18" charset="0"/>
              </a:rPr>
              <a:t> </a:t>
            </a:r>
            <a:r>
              <a:rPr lang="en-GB" sz="3000" dirty="0" err="1">
                <a:solidFill>
                  <a:srgbClr val="FFFFFF"/>
                </a:solidFill>
                <a:effectLst>
                  <a:outerShdw blurRad="38100" dist="38100" dir="2700000" algn="tl">
                    <a:srgbClr val="808080"/>
                  </a:outerShdw>
                </a:effectLst>
                <a:cs typeface="Times New Roman" pitchFamily="18" charset="0"/>
              </a:rPr>
              <a:t>tentang</a:t>
            </a:r>
            <a:r>
              <a:rPr lang="en-GB" sz="3000" dirty="0">
                <a:solidFill>
                  <a:srgbClr val="FFFFFF"/>
                </a:solidFill>
                <a:effectLst>
                  <a:outerShdw blurRad="38100" dist="38100" dir="2700000" algn="tl">
                    <a:srgbClr val="808080"/>
                  </a:outerShdw>
                </a:effectLst>
                <a:cs typeface="Times New Roman" pitchFamily="18" charset="0"/>
              </a:rPr>
              <a:t> Matius, Markus &amp; Lukas:</a:t>
            </a:r>
          </a:p>
          <a:p>
            <a:pPr marL="341313" indent="-341313" algn="just" eaLnBrk="1" hangingPunct="1">
              <a:lnSpc>
                <a:spcPct val="100000"/>
              </a:lnSpc>
              <a:spcBef>
                <a:spcPts val="800"/>
              </a:spcBef>
              <a:buClr>
                <a:srgbClr val="FFFFC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err="1">
                <a:solidFill>
                  <a:srgbClr val="FFFFFF"/>
                </a:solidFill>
                <a:effectLst>
                  <a:outerShdw blurRad="38100" dist="38100" dir="2700000" algn="tl">
                    <a:srgbClr val="808080"/>
                  </a:outerShdw>
                </a:effectLst>
                <a:cs typeface="Times New Roman" pitchFamily="18" charset="0"/>
              </a:rPr>
              <a:t>Bagaimana</a:t>
            </a:r>
            <a:r>
              <a:rPr lang="en-GB" sz="3000" dirty="0">
                <a:solidFill>
                  <a:srgbClr val="FFFFFF"/>
                </a:solidFill>
                <a:effectLst>
                  <a:outerShdw blurRad="38100" dist="38100" dir="2700000" algn="tl">
                    <a:srgbClr val="808080"/>
                  </a:outerShdw>
                </a:effectLst>
                <a:cs typeface="Times New Roman" pitchFamily="18" charset="0"/>
              </a:rPr>
              <a:t> </a:t>
            </a:r>
            <a:r>
              <a:rPr lang="en-GB" sz="3000" dirty="0" err="1">
                <a:solidFill>
                  <a:srgbClr val="FFFFFF"/>
                </a:solidFill>
                <a:effectLst>
                  <a:outerShdw blurRad="38100" dist="38100" dir="2700000" algn="tl">
                    <a:srgbClr val="808080"/>
                  </a:outerShdw>
                </a:effectLst>
                <a:cs typeface="Times New Roman" pitchFamily="18" charset="0"/>
              </a:rPr>
              <a:t>kita</a:t>
            </a:r>
            <a:r>
              <a:rPr lang="en-GB" sz="3000" dirty="0">
                <a:solidFill>
                  <a:srgbClr val="FFFFFF"/>
                </a:solidFill>
                <a:effectLst>
                  <a:outerShdw blurRad="38100" dist="38100" dir="2700000" algn="tl">
                    <a:srgbClr val="808080"/>
                  </a:outerShdw>
                </a:effectLst>
                <a:cs typeface="Times New Roman" pitchFamily="18" charset="0"/>
              </a:rPr>
              <a:t> </a:t>
            </a:r>
            <a:r>
              <a:rPr lang="en-GB" sz="3000" dirty="0" err="1">
                <a:solidFill>
                  <a:srgbClr val="FFFFFF"/>
                </a:solidFill>
                <a:effectLst>
                  <a:outerShdw blurRad="38100" dist="38100" dir="2700000" algn="tl">
                    <a:srgbClr val="808080"/>
                  </a:outerShdw>
                </a:effectLst>
                <a:cs typeface="Times New Roman" pitchFamily="18" charset="0"/>
              </a:rPr>
              <a:t>menjelaskan</a:t>
            </a:r>
            <a:r>
              <a:rPr lang="en-GB" sz="3000" dirty="0">
                <a:solidFill>
                  <a:srgbClr val="FFFFFF"/>
                </a:solidFill>
                <a:effectLst>
                  <a:outerShdw blurRad="38100" dist="38100" dir="2700000" algn="tl">
                    <a:srgbClr val="808080"/>
                  </a:outerShdw>
                </a:effectLst>
                <a:cs typeface="Times New Roman" pitchFamily="18" charset="0"/>
              </a:rPr>
              <a:t> </a:t>
            </a:r>
            <a:r>
              <a:rPr lang="en-GB" sz="3000" dirty="0" err="1">
                <a:solidFill>
                  <a:srgbClr val="FFFFFF"/>
                </a:solidFill>
                <a:effectLst>
                  <a:outerShdw blurRad="38100" dist="38100" dir="2700000" algn="tl">
                    <a:srgbClr val="808080"/>
                  </a:outerShdw>
                </a:effectLst>
                <a:cs typeface="Times New Roman" pitchFamily="18" charset="0"/>
              </a:rPr>
              <a:t>kesamaannya</a:t>
            </a:r>
            <a:r>
              <a:rPr lang="en-GB" sz="3000" dirty="0">
                <a:solidFill>
                  <a:srgbClr val="FFFFFF"/>
                </a:solidFill>
                <a:effectLst>
                  <a:outerShdw blurRad="38100" dist="38100" dir="2700000" algn="tl">
                    <a:srgbClr val="808080"/>
                  </a:outerShdw>
                </a:effectLst>
                <a:cs typeface="Times New Roman" pitchFamily="18" charset="0"/>
              </a:rPr>
              <a:t>?</a:t>
            </a:r>
          </a:p>
          <a:p>
            <a:pPr marL="341313" indent="-341313" algn="just" eaLnBrk="1" hangingPunct="1">
              <a:lnSpc>
                <a:spcPct val="100000"/>
              </a:lnSpc>
              <a:spcBef>
                <a:spcPts val="800"/>
              </a:spcBef>
              <a:buClr>
                <a:srgbClr val="FFFFCC"/>
              </a:buClr>
              <a:buSzPct val="7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err="1">
                <a:solidFill>
                  <a:srgbClr val="FFFFFF"/>
                </a:solidFill>
                <a:effectLst>
                  <a:outerShdw blurRad="38100" dist="38100" dir="2700000" algn="tl">
                    <a:srgbClr val="808080"/>
                  </a:outerShdw>
                </a:effectLst>
                <a:cs typeface="Times New Roman" pitchFamily="18" charset="0"/>
              </a:rPr>
              <a:t>Bagaimana</a:t>
            </a:r>
            <a:r>
              <a:rPr lang="en-GB" sz="3000" dirty="0">
                <a:solidFill>
                  <a:srgbClr val="FFFFFF"/>
                </a:solidFill>
                <a:effectLst>
                  <a:outerShdw blurRad="38100" dist="38100" dir="2700000" algn="tl">
                    <a:srgbClr val="808080"/>
                  </a:outerShdw>
                </a:effectLst>
                <a:cs typeface="Times New Roman" pitchFamily="18" charset="0"/>
              </a:rPr>
              <a:t> </a:t>
            </a:r>
            <a:r>
              <a:rPr lang="en-GB" sz="3000" dirty="0" err="1">
                <a:solidFill>
                  <a:srgbClr val="FFFFFF"/>
                </a:solidFill>
                <a:effectLst>
                  <a:outerShdw blurRad="38100" dist="38100" dir="2700000" algn="tl">
                    <a:srgbClr val="808080"/>
                  </a:outerShdw>
                </a:effectLst>
                <a:cs typeface="Times New Roman" pitchFamily="18" charset="0"/>
              </a:rPr>
              <a:t>kita</a:t>
            </a:r>
            <a:r>
              <a:rPr lang="en-GB" sz="3000" dirty="0">
                <a:solidFill>
                  <a:srgbClr val="FFFFFF"/>
                </a:solidFill>
                <a:effectLst>
                  <a:outerShdw blurRad="38100" dist="38100" dir="2700000" algn="tl">
                    <a:srgbClr val="808080"/>
                  </a:outerShdw>
                </a:effectLst>
                <a:cs typeface="Times New Roman" pitchFamily="18" charset="0"/>
              </a:rPr>
              <a:t> </a:t>
            </a:r>
            <a:r>
              <a:rPr lang="en-GB" sz="3000" dirty="0" err="1">
                <a:solidFill>
                  <a:srgbClr val="FFFFFF"/>
                </a:solidFill>
                <a:effectLst>
                  <a:outerShdw blurRad="38100" dist="38100" dir="2700000" algn="tl">
                    <a:srgbClr val="808080"/>
                  </a:outerShdw>
                </a:effectLst>
                <a:cs typeface="Times New Roman" pitchFamily="18" charset="0"/>
              </a:rPr>
              <a:t>menjelaskan</a:t>
            </a:r>
            <a:r>
              <a:rPr lang="en-GB" sz="3000" dirty="0">
                <a:solidFill>
                  <a:srgbClr val="FFFFFF"/>
                </a:solidFill>
                <a:effectLst>
                  <a:outerShdw blurRad="38100" dist="38100" dir="2700000" algn="tl">
                    <a:srgbClr val="808080"/>
                  </a:outerShdw>
                </a:effectLst>
                <a:cs typeface="Times New Roman" pitchFamily="18" charset="0"/>
              </a:rPr>
              <a:t> </a:t>
            </a:r>
            <a:r>
              <a:rPr lang="en-GB" sz="3000" dirty="0" err="1">
                <a:solidFill>
                  <a:srgbClr val="FFFFFF"/>
                </a:solidFill>
                <a:effectLst>
                  <a:outerShdw blurRad="38100" dist="38100" dir="2700000" algn="tl">
                    <a:srgbClr val="808080"/>
                  </a:outerShdw>
                </a:effectLst>
                <a:cs typeface="Times New Roman" pitchFamily="18" charset="0"/>
              </a:rPr>
              <a:t>perbedaannya</a:t>
            </a:r>
            <a:r>
              <a:rPr lang="en-GB" sz="3000" dirty="0">
                <a:solidFill>
                  <a:srgbClr val="FFFFFF"/>
                </a:solidFill>
                <a:effectLst>
                  <a:outerShdw blurRad="38100" dist="38100" dir="2700000" algn="tl">
                    <a:srgbClr val="808080"/>
                  </a:outerShdw>
                </a:effectLst>
                <a:cs typeface="Times New Roman" pitchFamily="18" charset="0"/>
              </a:rPr>
              <a:t>?</a:t>
            </a:r>
          </a:p>
        </p:txBody>
      </p:sp>
      <p:pic>
        <p:nvPicPr>
          <p:cNvPr id="83972" name="Picture 3"/>
          <p:cNvPicPr>
            <a:picLocks noChangeAspect="1" noChangeArrowheads="1"/>
          </p:cNvPicPr>
          <p:nvPr/>
        </p:nvPicPr>
        <p:blipFill>
          <a:blip r:embed="rId3" cstate="print"/>
          <a:srcRect/>
          <a:stretch>
            <a:fillRect/>
          </a:stretch>
        </p:blipFill>
        <p:spPr bwMode="auto">
          <a:xfrm>
            <a:off x="2743200" y="1085850"/>
            <a:ext cx="3657600" cy="2419350"/>
          </a:xfrm>
          <a:prstGeom prst="rect">
            <a:avLst/>
          </a:prstGeom>
          <a:noFill/>
          <a:ln w="9525">
            <a:noFill/>
            <a:miter lim="800000"/>
            <a:headEnd/>
            <a:tailEnd/>
          </a:ln>
        </p:spPr>
      </p:pic>
      <p:sp>
        <p:nvSpPr>
          <p:cNvPr id="26628" name="Rectangle 4"/>
          <p:cNvSpPr>
            <a:spLocks noGrp="1" noChangeArrowheads="1"/>
          </p:cNvSpPr>
          <p:nvPr>
            <p:ph type="title" idx="1"/>
          </p:nvPr>
        </p:nvSpPr>
        <p:spPr>
          <a:xfrm>
            <a:off x="2295525" y="228600"/>
            <a:ext cx="4552950" cy="642938"/>
          </a:xfrm>
          <a:solidFill>
            <a:srgbClr val="010199"/>
          </a:solidFill>
        </p:spPr>
        <p:txBody>
          <a:bodyPr lIns="91440" tIns="45720" rIns="91440" bIns="45720"/>
          <a:lstStyle/>
          <a:p>
            <a:pPr marL="0" indent="0" algn="ctr" eaLnBrk="1" hangingPunct="1">
              <a:lnSpc>
                <a:spcPct val="100000"/>
              </a:lnSpc>
              <a:spcBef>
                <a:spcPct val="0"/>
              </a:spcBef>
              <a:buClr>
                <a:srgbClr val="B2B2B2"/>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a:solidFill>
                  <a:srgbClr val="B2B2B2"/>
                </a:solidFill>
                <a:effectLst>
                  <a:outerShdw blurRad="38100" dist="38100" dir="2700000" algn="tl">
                    <a:srgbClr val="000000"/>
                  </a:outerShdw>
                </a:effectLst>
                <a:latin typeface="Times New Roman" pitchFamily="18" charset="0"/>
                <a:ea typeface="SimSun" pitchFamily="2" charset="-122"/>
              </a:rPr>
              <a:t>Masalah Sinopsis</a:t>
            </a:r>
          </a:p>
        </p:txBody>
      </p:sp>
    </p:spTree>
    <p:extLst>
      <p:ext uri="{BB962C8B-B14F-4D97-AF65-F5344CB8AC3E}">
        <p14:creationId xmlns:p14="http://schemas.microsoft.com/office/powerpoint/2010/main" val="13764887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500" decel="50000" fill="hold">
                                          <p:stCondLst>
                                            <p:cond delay="0"/>
                                          </p:stCondLst>
                                        </p:cTn>
                                        <p:tgtEl>
                                          <p:spTgt spid="26626">
                                            <p:txEl>
                                              <p:pRg st="0" end="0"/>
                                            </p:txEl>
                                          </p:spTgt>
                                        </p:tgtEl>
                                        <p:attrNameLst>
                                          <p:attrName>r</p:attrName>
                                        </p:attrNameLst>
                                      </p:cBhvr>
                                      <p:tavLst>
                                        <p:tav tm="100000">
                                          <p:val>
                                            <p:strVal val="-90"/>
                                          </p:val>
                                        </p:tav>
                                        <p:tav>
                                          <p:val>
                                            <p:strVal val="0"/>
                                          </p:val>
                                        </p:tav>
                                      </p:tavLst>
                                    </p:anim>
                                    <p:anim calcmode="lin" valueType="num">
                                      <p:cBhvr>
                                        <p:cTn id="8" dur="500" decel="50000" fill="hold">
                                          <p:stCondLst>
                                            <p:cond delay="0"/>
                                          </p:stCondLst>
                                        </p:cTn>
                                        <p:tgtEl>
                                          <p:spTgt spid="26626">
                                            <p:txEl>
                                              <p:pRg st="0" end="0"/>
                                            </p:txEl>
                                          </p:spTgt>
                                        </p:tgtEl>
                                        <p:attrNameLst>
                                          <p:attrName>ppt_w</p:attrName>
                                        </p:attrNameLst>
                                      </p:cBhvr>
                                      <p:tavLst>
                                        <p:tav tm="100000">
                                          <p:val>
                                            <p:strVal val="#ppt_w"/>
                                          </p:val>
                                        </p:tav>
                                        <p:tav>
                                          <p:val>
                                            <p:strVal val="#ppt_w*.05"/>
                                          </p:val>
                                        </p:tav>
                                      </p:tavLst>
                                    </p:anim>
                                    <p:anim calcmode="lin" valueType="num">
                                      <p:cBhvr>
                                        <p:cTn id="9" dur="500" accel="50000" fill="hold">
                                          <p:stCondLst>
                                            <p:cond delay="0"/>
                                          </p:stCondLst>
                                        </p:cTn>
                                        <p:tgtEl>
                                          <p:spTgt spid="26626">
                                            <p:txEl>
                                              <p:pRg st="0" end="0"/>
                                            </p:txEl>
                                          </p:spTgt>
                                        </p:tgtEl>
                                        <p:attrNameLst>
                                          <p:attrName>ppt_w</p:attrName>
                                        </p:attrNameLst>
                                      </p:cBhvr>
                                      <p:tavLst>
                                        <p:tav tm="100000">
                                          <p:val>
                                            <p:strVal val="#ppt_w*.05"/>
                                          </p:val>
                                        </p:tav>
                                        <p:tav>
                                          <p:val>
                                            <p:strVal val="#ppt_w"/>
                                          </p:val>
                                        </p:tav>
                                      </p:tavLst>
                                    </p:anim>
                                    <p:anim calcmode="lin" valueType="num">
                                      <p:cBhvr>
                                        <p:cTn id="10" dur="1000" fill="hold"/>
                                        <p:tgtEl>
                                          <p:spTgt spid="26626">
                                            <p:txEl>
                                              <p:pRg st="0" end="0"/>
                                            </p:txEl>
                                          </p:spTgt>
                                        </p:tgtEl>
                                        <p:attrNameLst>
                                          <p:attrName>ppt_h</p:attrName>
                                        </p:attrNameLst>
                                      </p:cBhvr>
                                      <p:tavLst>
                                        <p:tav tm="100000">
                                          <p:val>
                                            <p:strVal val="#ppt_h"/>
                                          </p:val>
                                        </p:tav>
                                        <p:tav>
                                          <p:val>
                                            <p:strVal val="#ppt_h"/>
                                          </p:val>
                                        </p:tav>
                                      </p:tavLst>
                                    </p:anim>
                                    <p:anim calcmode="lin" valueType="num">
                                      <p:cBhvr>
                                        <p:cTn id="11" dur="500" decel="50000" fill="hold">
                                          <p:stCondLst>
                                            <p:cond delay="0"/>
                                          </p:stCondLst>
                                        </p:cTn>
                                        <p:tgtEl>
                                          <p:spTgt spid="26626">
                                            <p:txEl>
                                              <p:pRg st="0" end="0"/>
                                            </p:txEl>
                                          </p:spTgt>
                                        </p:tgtEl>
                                        <p:attrNameLst>
                                          <p:attrName>ppt_x</p:attrName>
                                        </p:attrNameLst>
                                      </p:cBhvr>
                                      <p:tavLst>
                                        <p:tav tm="100000">
                                          <p:val>
                                            <p:strVal val="#ppt_x+.4"/>
                                          </p:val>
                                        </p:tav>
                                        <p:tav>
                                          <p:val>
                                            <p:strVal val="#ppt_x"/>
                                          </p:val>
                                        </p:tav>
                                      </p:tavLst>
                                    </p:anim>
                                    <p:anim calcmode="lin" valueType="num">
                                      <p:cBhvr>
                                        <p:cTn id="12" dur="500" decel="50000" fill="hold">
                                          <p:stCondLst>
                                            <p:cond delay="0"/>
                                          </p:stCondLst>
                                        </p:cTn>
                                        <p:tgtEl>
                                          <p:spTgt spid="26626">
                                            <p:txEl>
                                              <p:pRg st="0" end="0"/>
                                            </p:txEl>
                                          </p:spTgt>
                                        </p:tgtEl>
                                        <p:attrNameLst>
                                          <p:attrName>ppt_y</p:attrName>
                                        </p:attrNameLst>
                                      </p:cBhvr>
                                      <p:tavLst>
                                        <p:tav tm="100000">
                                          <p:val>
                                            <p:strVal val="#ppt_y-.2"/>
                                          </p:val>
                                        </p:tav>
                                        <p:tav>
                                          <p:val>
                                            <p:strVal val="#ppt_y+.1"/>
                                          </p:val>
                                        </p:tav>
                                      </p:tavLst>
                                    </p:anim>
                                    <p:anim calcmode="lin" valueType="num">
                                      <p:cBhvr>
                                        <p:cTn id="13" dur="500" accel="50000" fill="hold">
                                          <p:stCondLst>
                                            <p:cond delay="0"/>
                                          </p:stCondLst>
                                        </p:cTn>
                                        <p:tgtEl>
                                          <p:spTgt spid="26626">
                                            <p:txEl>
                                              <p:pRg st="0" end="0"/>
                                            </p:txEl>
                                          </p:spTgt>
                                        </p:tgtEl>
                                        <p:attrNameLst>
                                          <p:attrName>ppt_y</p:attrName>
                                        </p:attrNameLst>
                                      </p:cBhvr>
                                      <p:tavLst>
                                        <p:tav tm="100000">
                                          <p:val>
                                            <p:strVal val="#ppt_y+.1"/>
                                          </p:val>
                                        </p:tav>
                                        <p:tav>
                                          <p:val>
                                            <p:strVal val="#ppt_y"/>
                                          </p:val>
                                        </p:tav>
                                      </p:tavLst>
                                    </p:anim>
                                    <p:animEffect transition="in" filter="fade">
                                      <p:cBhvr>
                                        <p:cTn id="14" dur="1000" decel="50000">
                                          <p:stCondLst>
                                            <p:cond delay="0"/>
                                          </p:stCondLst>
                                        </p:cTn>
                                        <p:tgtEl>
                                          <p:spTgt spid="2662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6626">
                                            <p:txEl>
                                              <p:pRg st="1" end="1"/>
                                            </p:txEl>
                                          </p:spTgt>
                                        </p:tgtEl>
                                        <p:attrNameLst>
                                          <p:attrName>style.visibility</p:attrName>
                                        </p:attrNameLst>
                                      </p:cBhvr>
                                      <p:to>
                                        <p:strVal val="visible"/>
                                      </p:to>
                                    </p:set>
                                    <p:anim calcmode="lin" valueType="num">
                                      <p:cBhvr>
                                        <p:cTn id="19" dur="500" fill="hold"/>
                                        <p:tgtEl>
                                          <p:spTgt spid="26626">
                                            <p:txEl>
                                              <p:pRg st="1" end="1"/>
                                            </p:txEl>
                                          </p:spTgt>
                                        </p:tgtEl>
                                        <p:attrNameLst>
                                          <p:attrName>ppt_w</p:attrName>
                                        </p:attrNameLst>
                                      </p:cBhvr>
                                      <p:tavLst>
                                        <p:tav tm="100000">
                                          <p:val>
                                            <p:fltVal val="0"/>
                                          </p:val>
                                        </p:tav>
                                        <p:tav>
                                          <p:val>
                                            <p:strVal val="#ppt_w"/>
                                          </p:val>
                                        </p:tav>
                                      </p:tavLst>
                                    </p:anim>
                                    <p:anim calcmode="lin" valueType="num">
                                      <p:cBhvr>
                                        <p:cTn id="20" dur="500" fill="hold"/>
                                        <p:tgtEl>
                                          <p:spTgt spid="26626">
                                            <p:txEl>
                                              <p:pRg st="1" end="1"/>
                                            </p:txEl>
                                          </p:spTgt>
                                        </p:tgtEl>
                                        <p:attrNameLst>
                                          <p:attrName>ppt_h</p:attrName>
                                        </p:attrNameLst>
                                      </p:cBhvr>
                                      <p:tavLst>
                                        <p:tav tm="100000">
                                          <p:val>
                                            <p:strVal val="#ppt_h"/>
                                          </p:val>
                                        </p:tav>
                                        <p:tav>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26626">
                                            <p:txEl>
                                              <p:pRg st="2" end="2"/>
                                            </p:txEl>
                                          </p:spTgt>
                                        </p:tgtEl>
                                        <p:attrNameLst>
                                          <p:attrName>style.visibility</p:attrName>
                                        </p:attrNameLst>
                                      </p:cBhvr>
                                      <p:to>
                                        <p:strVal val="visible"/>
                                      </p:to>
                                    </p:set>
                                    <p:anim calcmode="lin" valueType="num">
                                      <p:cBhvr>
                                        <p:cTn id="25" dur="500" fill="hold"/>
                                        <p:tgtEl>
                                          <p:spTgt spid="26626">
                                            <p:txEl>
                                              <p:pRg st="2" end="2"/>
                                            </p:txEl>
                                          </p:spTgt>
                                        </p:tgtEl>
                                        <p:attrNameLst>
                                          <p:attrName>ppt_w</p:attrName>
                                        </p:attrNameLst>
                                      </p:cBhvr>
                                      <p:tavLst>
                                        <p:tav tm="100000">
                                          <p:val>
                                            <p:fltVal val="0"/>
                                          </p:val>
                                        </p:tav>
                                        <p:tav>
                                          <p:val>
                                            <p:strVal val="#ppt_w"/>
                                          </p:val>
                                        </p:tav>
                                      </p:tavLst>
                                    </p:anim>
                                    <p:anim calcmode="lin" valueType="num">
                                      <p:cBhvr>
                                        <p:cTn id="26" dur="500" fill="hold"/>
                                        <p:tgtEl>
                                          <p:spTgt spid="26626">
                                            <p:txEl>
                                              <p:pRg st="2" end="2"/>
                                            </p:txEl>
                                          </p:spTgt>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8428038" y="152400"/>
            <a:ext cx="485775" cy="457200"/>
          </a:xfrm>
          <a:prstGeom prst="rect">
            <a:avLst/>
          </a:prstGeom>
          <a:noFill/>
          <a:ln w="9525">
            <a:noFill/>
            <a:miter lim="800000"/>
            <a:headEnd/>
            <a:tailEnd/>
          </a:ln>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Times New Roman" pitchFamily="18" charset="0"/>
                <a:ea typeface="MS PGothic" pitchFamily="34" charset="-128"/>
                <a:cs typeface="MS Gothic"/>
              </a:rPr>
              <a:t>51</a:t>
            </a:r>
          </a:p>
        </p:txBody>
      </p:sp>
      <p:sp>
        <p:nvSpPr>
          <p:cNvPr id="84995" name="Text Box 2"/>
          <p:cNvSpPr txBox="1">
            <a:spLocks noChangeArrowheads="1"/>
          </p:cNvSpPr>
          <p:nvPr/>
        </p:nvSpPr>
        <p:spPr bwMode="auto">
          <a:xfrm>
            <a:off x="8580438" y="152400"/>
            <a:ext cx="485775" cy="457200"/>
          </a:xfrm>
          <a:prstGeom prst="rect">
            <a:avLst/>
          </a:prstGeom>
          <a:noFill/>
          <a:ln w="9525">
            <a:noFill/>
            <a:miter lim="800000"/>
            <a:headEnd/>
            <a:tailEnd/>
          </a:ln>
        </p:spPr>
        <p:txBody>
          <a:bodyPr wrap="none" lIns="90000" tIns="46800" rIns="90000" bIns="46800">
            <a:spAutoFit/>
          </a:bodyPr>
          <a:lstStyle/>
          <a:p>
            <a:pP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51</a:t>
            </a:r>
          </a:p>
        </p:txBody>
      </p:sp>
      <p:sp>
        <p:nvSpPr>
          <p:cNvPr id="27651" name="Text Box 3"/>
          <p:cNvSpPr txBox="1">
            <a:spLocks noChangeArrowheads="1"/>
          </p:cNvSpPr>
          <p:nvPr/>
        </p:nvSpPr>
        <p:spPr bwMode="auto">
          <a:xfrm>
            <a:off x="2971800" y="2392363"/>
            <a:ext cx="473075" cy="1066800"/>
          </a:xfrm>
          <a:prstGeom prst="rect">
            <a:avLst/>
          </a:prstGeom>
          <a:gradFill rotWithShape="0">
            <a:gsLst>
              <a:gs pos="0">
                <a:srgbClr val="FF0000"/>
              </a:gs>
              <a:gs pos="100000">
                <a:srgbClr val="750000"/>
              </a:gs>
            </a:gsLst>
            <a:path path="shape">
              <a:fillToRect l="50000" t="50000" r="50000" b="50000"/>
            </a:path>
          </a:gradFill>
          <a:ln w="9525">
            <a:noFill/>
            <a:miter lim="800000"/>
            <a:headEnd/>
            <a:tailEnd/>
          </a:ln>
        </p:spPr>
        <p:txBody>
          <a:bodyPr lIns="90000" tIns="46800" rIns="90000" bIns="46800">
            <a:spAutoFit/>
          </a:bodyPr>
          <a:lstStyle/>
          <a:p>
            <a:pP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200">
              <a:solidFill>
                <a:srgbClr val="FFCC00"/>
              </a:solidFill>
              <a:latin typeface="Times New Roman" pitchFamily="18" charset="0"/>
              <a:ea typeface="MS PGothic" pitchFamily="34" charset="-128"/>
              <a:cs typeface="MS Gothic"/>
            </a:endParaRPr>
          </a:p>
          <a:p>
            <a:pP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FFCC00"/>
                </a:solidFill>
                <a:latin typeface="Times New Roman" pitchFamily="18" charset="0"/>
                <a:ea typeface="MS PGothic" pitchFamily="34" charset="-128"/>
                <a:cs typeface="MS Gothic"/>
              </a:rPr>
              <a:t>Q</a:t>
            </a:r>
          </a:p>
        </p:txBody>
      </p:sp>
      <p:sp>
        <p:nvSpPr>
          <p:cNvPr id="27652" name="Text Box 4"/>
          <p:cNvSpPr txBox="1">
            <a:spLocks noChangeArrowheads="1"/>
          </p:cNvSpPr>
          <p:nvPr/>
        </p:nvSpPr>
        <p:spPr bwMode="auto">
          <a:xfrm>
            <a:off x="2590800" y="3784600"/>
            <a:ext cx="381000" cy="914400"/>
          </a:xfrm>
          <a:prstGeom prst="rect">
            <a:avLst/>
          </a:prstGeom>
          <a:gradFill rotWithShape="0">
            <a:gsLst>
              <a:gs pos="0">
                <a:srgbClr val="FF0000"/>
              </a:gs>
              <a:gs pos="100000">
                <a:srgbClr val="750000"/>
              </a:gs>
            </a:gsLst>
            <a:path path="shape">
              <a:fillToRect l="50000" t="50000" r="50000" b="50000"/>
            </a:path>
          </a:gradFill>
          <a:ln w="9525">
            <a:noFill/>
            <a:miter lim="800000"/>
            <a:headEnd/>
            <a:tailEnd/>
          </a:ln>
        </p:spPr>
        <p:txBody>
          <a:bodyPr lIns="90000" tIns="46800" rIns="90000" bIns="46800"/>
          <a:lstStyle/>
          <a:p>
            <a:pPr defTabSz="457200">
              <a:spcBef>
                <a:spcPts val="313"/>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500">
              <a:solidFill>
                <a:srgbClr val="FFCC00"/>
              </a:solidFill>
              <a:latin typeface="Times New Roman" pitchFamily="18" charset="0"/>
              <a:ea typeface="MS PGothic" pitchFamily="34" charset="-128"/>
              <a:cs typeface="MS Gothic"/>
            </a:endParaRP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CC00"/>
                </a:solidFill>
                <a:latin typeface="Times New Roman" pitchFamily="18" charset="0"/>
                <a:ea typeface="MS PGothic" pitchFamily="34" charset="-128"/>
                <a:cs typeface="MS Gothic"/>
              </a:rPr>
              <a:t> </a:t>
            </a: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FFCC00"/>
              </a:solidFill>
              <a:latin typeface="Times New Roman" pitchFamily="18" charset="0"/>
              <a:ea typeface="MS PGothic" pitchFamily="34" charset="-128"/>
              <a:cs typeface="MS Gothic"/>
            </a:endParaRPr>
          </a:p>
        </p:txBody>
      </p:sp>
      <p:sp>
        <p:nvSpPr>
          <p:cNvPr id="27653" name="Text Box 5"/>
          <p:cNvSpPr txBox="1">
            <a:spLocks noChangeArrowheads="1"/>
          </p:cNvSpPr>
          <p:nvPr/>
        </p:nvSpPr>
        <p:spPr bwMode="auto">
          <a:xfrm>
            <a:off x="3429000" y="3784600"/>
            <a:ext cx="381000" cy="914400"/>
          </a:xfrm>
          <a:prstGeom prst="rect">
            <a:avLst/>
          </a:prstGeom>
          <a:gradFill rotWithShape="0">
            <a:gsLst>
              <a:gs pos="0">
                <a:srgbClr val="FF0000"/>
              </a:gs>
              <a:gs pos="100000">
                <a:srgbClr val="750000"/>
              </a:gs>
            </a:gsLst>
            <a:path path="shape">
              <a:fillToRect l="50000" t="50000" r="50000" b="50000"/>
            </a:path>
          </a:gradFill>
          <a:ln w="9525">
            <a:noFill/>
            <a:miter lim="800000"/>
            <a:headEnd/>
            <a:tailEnd/>
          </a:ln>
        </p:spPr>
        <p:txBody>
          <a:bodyPr lIns="90000" tIns="46800" rIns="90000" bIns="46800"/>
          <a:lstStyle/>
          <a:p>
            <a:pPr defTabSz="457200">
              <a:spcBef>
                <a:spcPts val="313"/>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500">
              <a:solidFill>
                <a:srgbClr val="FFCC00"/>
              </a:solidFill>
              <a:latin typeface="Times New Roman" pitchFamily="18" charset="0"/>
              <a:ea typeface="MS PGothic" pitchFamily="34" charset="-128"/>
              <a:cs typeface="MS Gothic"/>
            </a:endParaRP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CC00"/>
                </a:solidFill>
                <a:latin typeface="Times New Roman" pitchFamily="18" charset="0"/>
                <a:ea typeface="MS PGothic" pitchFamily="34" charset="-128"/>
                <a:cs typeface="MS Gothic"/>
              </a:rPr>
              <a:t> </a:t>
            </a: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FFCC00"/>
              </a:solidFill>
              <a:latin typeface="Times New Roman" pitchFamily="18" charset="0"/>
              <a:ea typeface="MS PGothic" pitchFamily="34" charset="-128"/>
              <a:cs typeface="MS Gothic"/>
            </a:endParaRPr>
          </a:p>
        </p:txBody>
      </p:sp>
      <p:sp>
        <p:nvSpPr>
          <p:cNvPr id="27654" name="Text Box 6"/>
          <p:cNvSpPr txBox="1">
            <a:spLocks noChangeArrowheads="1"/>
          </p:cNvSpPr>
          <p:nvPr/>
        </p:nvSpPr>
        <p:spPr bwMode="auto">
          <a:xfrm>
            <a:off x="4572000" y="3784600"/>
            <a:ext cx="762000" cy="914400"/>
          </a:xfrm>
          <a:prstGeom prst="rect">
            <a:avLst/>
          </a:prstGeom>
          <a:gradFill rotWithShape="0">
            <a:gsLst>
              <a:gs pos="0">
                <a:srgbClr val="149B41"/>
              </a:gs>
              <a:gs pos="100000">
                <a:srgbClr val="09471D"/>
              </a:gs>
            </a:gsLst>
            <a:path path="shape">
              <a:fillToRect l="50000" t="50000" r="50000" b="50000"/>
            </a:path>
          </a:gradFill>
          <a:ln w="9525">
            <a:noFill/>
            <a:miter lim="800000"/>
            <a:headEnd/>
            <a:tailEnd/>
          </a:ln>
        </p:spPr>
        <p:txBody>
          <a:bodyPr lIns="90000" tIns="46800" rIns="90000" bIns="46800"/>
          <a:lstStyle/>
          <a:p>
            <a:pPr defTabSz="457200">
              <a:spcBef>
                <a:spcPts val="313"/>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500">
              <a:solidFill>
                <a:srgbClr val="FFCC00"/>
              </a:solidFill>
              <a:latin typeface="Times New Roman" pitchFamily="18" charset="0"/>
              <a:ea typeface="MS PGothic" pitchFamily="34" charset="-128"/>
              <a:cs typeface="MS Gothic"/>
            </a:endParaRP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CC00"/>
                </a:solidFill>
                <a:latin typeface="Times New Roman" pitchFamily="18" charset="0"/>
                <a:ea typeface="MS PGothic" pitchFamily="34" charset="-128"/>
                <a:cs typeface="MS Gothic"/>
              </a:rPr>
              <a:t> </a:t>
            </a: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FFCC00"/>
              </a:solidFill>
              <a:latin typeface="Times New Roman" pitchFamily="18" charset="0"/>
              <a:ea typeface="MS PGothic" pitchFamily="34" charset="-128"/>
              <a:cs typeface="MS Gothic"/>
            </a:endParaRPr>
          </a:p>
        </p:txBody>
      </p:sp>
      <p:sp>
        <p:nvSpPr>
          <p:cNvPr id="27655" name="Text Box 7"/>
          <p:cNvSpPr txBox="1">
            <a:spLocks noChangeArrowheads="1"/>
          </p:cNvSpPr>
          <p:nvPr/>
        </p:nvSpPr>
        <p:spPr bwMode="auto">
          <a:xfrm>
            <a:off x="914400" y="3784600"/>
            <a:ext cx="533400" cy="914400"/>
          </a:xfrm>
          <a:prstGeom prst="rect">
            <a:avLst/>
          </a:prstGeom>
          <a:gradFill rotWithShape="0">
            <a:gsLst>
              <a:gs pos="0">
                <a:srgbClr val="C60DC0"/>
              </a:gs>
              <a:gs pos="100000">
                <a:srgbClr val="5B0558"/>
              </a:gs>
            </a:gsLst>
            <a:path path="shape">
              <a:fillToRect l="50000" t="50000" r="50000" b="50000"/>
            </a:path>
          </a:gradFill>
          <a:ln w="9525">
            <a:noFill/>
            <a:miter lim="800000"/>
            <a:headEnd/>
            <a:tailEnd/>
          </a:ln>
        </p:spPr>
        <p:txBody>
          <a:bodyPr lIns="90000" tIns="46800" rIns="90000" bIns="46800"/>
          <a:lstStyle/>
          <a:p>
            <a:pPr defTabSz="457200">
              <a:spcBef>
                <a:spcPts val="313"/>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500">
              <a:solidFill>
                <a:srgbClr val="FFCC00"/>
              </a:solidFill>
              <a:latin typeface="Times New Roman" pitchFamily="18" charset="0"/>
              <a:ea typeface="MS PGothic" pitchFamily="34" charset="-128"/>
              <a:cs typeface="MS Gothic"/>
            </a:endParaRP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CC00"/>
                </a:solidFill>
                <a:latin typeface="Times New Roman" pitchFamily="18" charset="0"/>
                <a:ea typeface="MS PGothic" pitchFamily="34" charset="-128"/>
                <a:cs typeface="MS Gothic"/>
              </a:rPr>
              <a:t> </a:t>
            </a: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FFCC00"/>
              </a:solidFill>
              <a:latin typeface="Times New Roman" pitchFamily="18" charset="0"/>
              <a:ea typeface="MS PGothic" pitchFamily="34" charset="-128"/>
              <a:cs typeface="MS Gothic"/>
            </a:endParaRPr>
          </a:p>
        </p:txBody>
      </p:sp>
      <p:sp>
        <p:nvSpPr>
          <p:cNvPr id="85001" name="Text Box 8"/>
          <p:cNvSpPr txBox="1">
            <a:spLocks noChangeArrowheads="1"/>
          </p:cNvSpPr>
          <p:nvPr/>
        </p:nvSpPr>
        <p:spPr bwMode="auto">
          <a:xfrm>
            <a:off x="6553200" y="4343400"/>
            <a:ext cx="2286000" cy="2282825"/>
          </a:xfrm>
          <a:prstGeom prst="rect">
            <a:avLst/>
          </a:prstGeom>
          <a:noFill/>
          <a:ln w="9525">
            <a:noFill/>
            <a:miter lim="800000"/>
            <a:headEnd/>
            <a:tailEnd/>
          </a:ln>
        </p:spPr>
        <p:txBody>
          <a:bodyPr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Angka menunjukkan jumlah ayat dari setiap sumber yang diajukan</a:t>
            </a:r>
          </a:p>
        </p:txBody>
      </p:sp>
      <p:sp>
        <p:nvSpPr>
          <p:cNvPr id="27657" name="Text Box 9"/>
          <p:cNvSpPr txBox="1">
            <a:spLocks noChangeArrowheads="1"/>
          </p:cNvSpPr>
          <p:nvPr/>
        </p:nvSpPr>
        <p:spPr bwMode="auto">
          <a:xfrm>
            <a:off x="2897188" y="2286000"/>
            <a:ext cx="638175" cy="457200"/>
          </a:xfrm>
          <a:prstGeom prst="rect">
            <a:avLst/>
          </a:prstGeom>
          <a:noFill/>
          <a:ln w="9525">
            <a:noFill/>
            <a:miter lim="800000"/>
            <a:headEnd/>
            <a:tailEnd/>
          </a:ln>
        </p:spPr>
        <p:txBody>
          <a:bodyPr wrap="none"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235</a:t>
            </a:r>
          </a:p>
        </p:txBody>
      </p:sp>
      <p:grpSp>
        <p:nvGrpSpPr>
          <p:cNvPr id="2" name="Group 10"/>
          <p:cNvGrpSpPr>
            <a:grpSpLocks/>
          </p:cNvGrpSpPr>
          <p:nvPr/>
        </p:nvGrpSpPr>
        <p:grpSpPr bwMode="auto">
          <a:xfrm>
            <a:off x="839788" y="5257800"/>
            <a:ext cx="638175" cy="990600"/>
            <a:chOff x="529" y="3312"/>
            <a:chExt cx="402" cy="624"/>
          </a:xfrm>
        </p:grpSpPr>
        <p:sp>
          <p:nvSpPr>
            <p:cNvPr id="85037" name="Text Box 11"/>
            <p:cNvSpPr txBox="1">
              <a:spLocks noChangeArrowheads="1"/>
            </p:cNvSpPr>
            <p:nvPr/>
          </p:nvSpPr>
          <p:spPr bwMode="auto">
            <a:xfrm>
              <a:off x="576" y="3360"/>
              <a:ext cx="336" cy="576"/>
            </a:xfrm>
            <a:prstGeom prst="rect">
              <a:avLst/>
            </a:prstGeom>
            <a:gradFill rotWithShape="0">
              <a:gsLst>
                <a:gs pos="0">
                  <a:srgbClr val="C60DC0"/>
                </a:gs>
                <a:gs pos="100000">
                  <a:srgbClr val="5B0558"/>
                </a:gs>
              </a:gsLst>
              <a:path path="shape">
                <a:fillToRect l="50000" t="50000" r="50000" b="50000"/>
              </a:path>
            </a:gradFill>
            <a:ln w="9525">
              <a:noFill/>
              <a:miter lim="800000"/>
              <a:headEnd/>
              <a:tailEnd/>
            </a:ln>
          </p:spPr>
          <p:txBody>
            <a:bodyPr lIns="90000" tIns="46800" rIns="90000" bIns="46800"/>
            <a:lstStyle/>
            <a:p>
              <a:pPr defTabSz="457200">
                <a:spcBef>
                  <a:spcPts val="313"/>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500">
                <a:solidFill>
                  <a:srgbClr val="FFCC00"/>
                </a:solidFill>
                <a:latin typeface="Times New Roman" pitchFamily="18" charset="0"/>
                <a:ea typeface="MS PGothic" pitchFamily="34" charset="-128"/>
                <a:cs typeface="MS Gothic"/>
              </a:endParaRPr>
            </a:p>
            <a:p>
              <a:pPr algn="ct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CC00"/>
                  </a:solidFill>
                  <a:latin typeface="Times New Roman" pitchFamily="18" charset="0"/>
                  <a:ea typeface="MS PGothic" pitchFamily="34" charset="-128"/>
                  <a:cs typeface="MS Gothic"/>
                </a:rPr>
                <a:t>M</a:t>
              </a: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FFCC00"/>
                </a:solidFill>
                <a:latin typeface="Times New Roman" pitchFamily="18" charset="0"/>
                <a:ea typeface="MS PGothic" pitchFamily="34" charset="-128"/>
                <a:cs typeface="MS Gothic"/>
              </a:endParaRPr>
            </a:p>
          </p:txBody>
        </p:sp>
        <p:sp>
          <p:nvSpPr>
            <p:cNvPr id="85038" name="Text Box 12"/>
            <p:cNvSpPr txBox="1">
              <a:spLocks noChangeArrowheads="1"/>
            </p:cNvSpPr>
            <p:nvPr/>
          </p:nvSpPr>
          <p:spPr bwMode="auto">
            <a:xfrm>
              <a:off x="529" y="3312"/>
              <a:ext cx="402" cy="288"/>
            </a:xfrm>
            <a:prstGeom prst="rect">
              <a:avLst/>
            </a:prstGeom>
            <a:noFill/>
            <a:ln w="9525">
              <a:noFill/>
              <a:miter lim="800000"/>
              <a:headEnd/>
              <a:tailEnd/>
            </a:ln>
          </p:spPr>
          <p:txBody>
            <a:bodyPr wrap="none"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333</a:t>
              </a:r>
            </a:p>
          </p:txBody>
        </p:sp>
      </p:grpSp>
      <p:grpSp>
        <p:nvGrpSpPr>
          <p:cNvPr id="3" name="Group 13"/>
          <p:cNvGrpSpPr>
            <a:grpSpLocks/>
          </p:cNvGrpSpPr>
          <p:nvPr/>
        </p:nvGrpSpPr>
        <p:grpSpPr bwMode="auto">
          <a:xfrm>
            <a:off x="2590800" y="838200"/>
            <a:ext cx="1143000" cy="1420813"/>
            <a:chOff x="1632" y="528"/>
            <a:chExt cx="720" cy="895"/>
          </a:xfrm>
        </p:grpSpPr>
        <p:sp>
          <p:nvSpPr>
            <p:cNvPr id="85035" name="Text Box 14"/>
            <p:cNvSpPr txBox="1">
              <a:spLocks noChangeArrowheads="1"/>
            </p:cNvSpPr>
            <p:nvPr/>
          </p:nvSpPr>
          <p:spPr bwMode="auto">
            <a:xfrm>
              <a:off x="1632" y="528"/>
              <a:ext cx="720" cy="895"/>
            </a:xfrm>
            <a:prstGeom prst="rect">
              <a:avLst/>
            </a:prstGeom>
            <a:gradFill rotWithShape="0">
              <a:gsLst>
                <a:gs pos="0">
                  <a:srgbClr val="010199"/>
                </a:gs>
                <a:gs pos="100000">
                  <a:srgbClr val="000046"/>
                </a:gs>
              </a:gsLst>
              <a:lin ang="5400000" scaled="1"/>
            </a:gradFill>
            <a:ln w="9525">
              <a:noFill/>
              <a:miter lim="800000"/>
              <a:headEnd/>
              <a:tailEnd/>
            </a:ln>
          </p:spPr>
          <p:txBody>
            <a:bodyPr lIns="90000" tIns="46800" rIns="90000" bIns="46800">
              <a:spAutoFit/>
            </a:bodyPr>
            <a:lstStyle/>
            <a:p>
              <a:pPr algn="ctr" defTabSz="457200">
                <a:spcBef>
                  <a:spcPts val="375"/>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600">
                <a:solidFill>
                  <a:srgbClr val="FFCC00"/>
                </a:solidFill>
                <a:latin typeface="Times New Roman" pitchFamily="18" charset="0"/>
                <a:ea typeface="MS PGothic" pitchFamily="34" charset="-128"/>
                <a:cs typeface="MS Gothic"/>
              </a:endParaRPr>
            </a:p>
            <a:p>
              <a:pPr algn="ctr" defTabSz="457200">
                <a:spcBef>
                  <a:spcPts val="17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CC00"/>
                  </a:solidFill>
                  <a:latin typeface="Times New Roman" pitchFamily="18" charset="0"/>
                  <a:ea typeface="MS PGothic" pitchFamily="34" charset="-128"/>
                  <a:cs typeface="MS Gothic"/>
                </a:rPr>
                <a:t>Markus</a:t>
              </a:r>
            </a:p>
            <a:p>
              <a:pPr algn="ctr" defTabSz="457200">
                <a:spcBef>
                  <a:spcPts val="17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CC00"/>
                </a:solidFill>
                <a:latin typeface="Times New Roman" pitchFamily="18" charset="0"/>
                <a:ea typeface="MS PGothic" pitchFamily="34" charset="-128"/>
                <a:cs typeface="MS Gothic"/>
              </a:endParaRPr>
            </a:p>
          </p:txBody>
        </p:sp>
        <p:sp>
          <p:nvSpPr>
            <p:cNvPr id="85036" name="Text Box 15"/>
            <p:cNvSpPr txBox="1">
              <a:spLocks noChangeArrowheads="1"/>
            </p:cNvSpPr>
            <p:nvPr/>
          </p:nvSpPr>
          <p:spPr bwMode="auto">
            <a:xfrm>
              <a:off x="1805" y="528"/>
              <a:ext cx="402" cy="288"/>
            </a:xfrm>
            <a:prstGeom prst="rect">
              <a:avLst/>
            </a:prstGeom>
            <a:noFill/>
            <a:ln w="9525">
              <a:noFill/>
              <a:miter lim="800000"/>
              <a:headEnd/>
              <a:tailEnd/>
            </a:ln>
          </p:spPr>
          <p:txBody>
            <a:bodyPr wrap="none"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661</a:t>
              </a:r>
            </a:p>
          </p:txBody>
        </p:sp>
      </p:grpSp>
      <p:grpSp>
        <p:nvGrpSpPr>
          <p:cNvPr id="4" name="Group 16"/>
          <p:cNvGrpSpPr>
            <a:grpSpLocks/>
          </p:cNvGrpSpPr>
          <p:nvPr/>
        </p:nvGrpSpPr>
        <p:grpSpPr bwMode="auto">
          <a:xfrm>
            <a:off x="3810000" y="3733800"/>
            <a:ext cx="762000" cy="965200"/>
            <a:chOff x="2400" y="2352"/>
            <a:chExt cx="480" cy="608"/>
          </a:xfrm>
        </p:grpSpPr>
        <p:sp>
          <p:nvSpPr>
            <p:cNvPr id="85033" name="Text Box 17"/>
            <p:cNvSpPr txBox="1">
              <a:spLocks noChangeArrowheads="1"/>
            </p:cNvSpPr>
            <p:nvPr/>
          </p:nvSpPr>
          <p:spPr bwMode="auto">
            <a:xfrm>
              <a:off x="2400" y="2384"/>
              <a:ext cx="480" cy="576"/>
            </a:xfrm>
            <a:prstGeom prst="rect">
              <a:avLst/>
            </a:prstGeom>
            <a:gradFill rotWithShape="0">
              <a:gsLst>
                <a:gs pos="0">
                  <a:srgbClr val="010199"/>
                </a:gs>
                <a:gs pos="100000">
                  <a:srgbClr val="000046"/>
                </a:gs>
              </a:gsLst>
              <a:lin ang="5400000" scaled="1"/>
            </a:gradFill>
            <a:ln w="9525">
              <a:noFill/>
              <a:miter lim="800000"/>
              <a:headEnd/>
              <a:tailEnd/>
            </a:ln>
          </p:spPr>
          <p:txBody>
            <a:bodyPr lIns="90000" tIns="46800" rIns="90000" bIns="46800"/>
            <a:lstStyle/>
            <a:p>
              <a:pPr defTabSz="457200">
                <a:spcBef>
                  <a:spcPts val="313"/>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500">
                <a:solidFill>
                  <a:srgbClr val="FFCC00"/>
                </a:solidFill>
                <a:latin typeface="Times New Roman" pitchFamily="18" charset="0"/>
                <a:ea typeface="MS PGothic" pitchFamily="34" charset="-128"/>
                <a:cs typeface="MS Gothic"/>
              </a:endParaRPr>
            </a:p>
            <a:p>
              <a:pPr algn="ct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FFCC00"/>
                  </a:solidFill>
                  <a:latin typeface="Times New Roman" pitchFamily="18" charset="0"/>
                  <a:ea typeface="MS PGothic" pitchFamily="34" charset="-128"/>
                  <a:cs typeface="MS Gothic"/>
                </a:rPr>
                <a:t>Lukas</a:t>
              </a: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FFCC00"/>
                </a:solidFill>
                <a:latin typeface="Times New Roman" pitchFamily="18" charset="0"/>
                <a:ea typeface="MS PGothic" pitchFamily="34" charset="-128"/>
                <a:cs typeface="MS Gothic"/>
              </a:endParaRPr>
            </a:p>
          </p:txBody>
        </p:sp>
        <p:sp>
          <p:nvSpPr>
            <p:cNvPr id="85034" name="Text Box 18"/>
            <p:cNvSpPr txBox="1">
              <a:spLocks noChangeArrowheads="1"/>
            </p:cNvSpPr>
            <p:nvPr/>
          </p:nvSpPr>
          <p:spPr bwMode="auto">
            <a:xfrm>
              <a:off x="2449" y="2352"/>
              <a:ext cx="402" cy="288"/>
            </a:xfrm>
            <a:prstGeom prst="rect">
              <a:avLst/>
            </a:prstGeom>
            <a:noFill/>
            <a:ln w="9525">
              <a:noFill/>
              <a:miter lim="800000"/>
              <a:headEnd/>
              <a:tailEnd/>
            </a:ln>
          </p:spPr>
          <p:txBody>
            <a:bodyPr wrap="none"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350</a:t>
              </a:r>
            </a:p>
          </p:txBody>
        </p:sp>
      </p:grpSp>
      <p:grpSp>
        <p:nvGrpSpPr>
          <p:cNvPr id="5" name="Group 19"/>
          <p:cNvGrpSpPr>
            <a:grpSpLocks/>
          </p:cNvGrpSpPr>
          <p:nvPr/>
        </p:nvGrpSpPr>
        <p:grpSpPr bwMode="auto">
          <a:xfrm>
            <a:off x="1447800" y="3733800"/>
            <a:ext cx="1143000" cy="965200"/>
            <a:chOff x="912" y="2352"/>
            <a:chExt cx="720" cy="608"/>
          </a:xfrm>
        </p:grpSpPr>
        <p:sp>
          <p:nvSpPr>
            <p:cNvPr id="85031" name="Text Box 20"/>
            <p:cNvSpPr txBox="1">
              <a:spLocks noChangeArrowheads="1"/>
            </p:cNvSpPr>
            <p:nvPr/>
          </p:nvSpPr>
          <p:spPr bwMode="auto">
            <a:xfrm>
              <a:off x="912" y="2384"/>
              <a:ext cx="720" cy="576"/>
            </a:xfrm>
            <a:prstGeom prst="rect">
              <a:avLst/>
            </a:prstGeom>
            <a:gradFill rotWithShape="0">
              <a:gsLst>
                <a:gs pos="0">
                  <a:srgbClr val="010199"/>
                </a:gs>
                <a:gs pos="100000">
                  <a:srgbClr val="000046"/>
                </a:gs>
              </a:gsLst>
              <a:lin ang="5400000" scaled="1"/>
            </a:gradFill>
            <a:ln w="9525">
              <a:noFill/>
              <a:miter lim="800000"/>
              <a:headEnd/>
              <a:tailEnd/>
            </a:ln>
          </p:spPr>
          <p:txBody>
            <a:bodyPr lIns="90000" tIns="46800" rIns="90000" bIns="46800"/>
            <a:lstStyle/>
            <a:p>
              <a:pPr defTabSz="457200">
                <a:spcBef>
                  <a:spcPts val="313"/>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500" dirty="0">
                <a:solidFill>
                  <a:srgbClr val="FFCC00"/>
                </a:solidFill>
                <a:latin typeface="Times New Roman" pitchFamily="18" charset="0"/>
                <a:ea typeface="MS PGothic" pitchFamily="34" charset="-128"/>
                <a:cs typeface="MS Gothic"/>
              </a:endParaRP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FFCC00"/>
                  </a:solidFill>
                  <a:latin typeface="Times New Roman" pitchFamily="18" charset="0"/>
                  <a:ea typeface="MS PGothic" pitchFamily="34" charset="-128"/>
                  <a:cs typeface="MS Gothic"/>
                </a:rPr>
                <a:t>Matius</a:t>
              </a: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rgbClr val="FFCC00"/>
                </a:solidFill>
                <a:latin typeface="Times New Roman" pitchFamily="18" charset="0"/>
                <a:ea typeface="MS PGothic" pitchFamily="34" charset="-128"/>
                <a:cs typeface="MS Gothic"/>
              </a:endParaRPr>
            </a:p>
          </p:txBody>
        </p:sp>
        <p:sp>
          <p:nvSpPr>
            <p:cNvPr id="85032" name="Text Box 21"/>
            <p:cNvSpPr txBox="1">
              <a:spLocks noChangeArrowheads="1"/>
            </p:cNvSpPr>
            <p:nvPr/>
          </p:nvSpPr>
          <p:spPr bwMode="auto">
            <a:xfrm>
              <a:off x="1057" y="2352"/>
              <a:ext cx="402" cy="288"/>
            </a:xfrm>
            <a:prstGeom prst="rect">
              <a:avLst/>
            </a:prstGeom>
            <a:noFill/>
            <a:ln w="9525">
              <a:noFill/>
              <a:miter lim="800000"/>
              <a:headEnd/>
              <a:tailEnd/>
            </a:ln>
          </p:spPr>
          <p:txBody>
            <a:bodyPr wrap="none"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500</a:t>
              </a:r>
            </a:p>
          </p:txBody>
        </p:sp>
      </p:grpSp>
      <p:grpSp>
        <p:nvGrpSpPr>
          <p:cNvPr id="6" name="Group 22"/>
          <p:cNvGrpSpPr>
            <a:grpSpLocks/>
          </p:cNvGrpSpPr>
          <p:nvPr/>
        </p:nvGrpSpPr>
        <p:grpSpPr bwMode="auto">
          <a:xfrm>
            <a:off x="4572000" y="5257800"/>
            <a:ext cx="762000" cy="990600"/>
            <a:chOff x="2880" y="3312"/>
            <a:chExt cx="480" cy="624"/>
          </a:xfrm>
        </p:grpSpPr>
        <p:sp>
          <p:nvSpPr>
            <p:cNvPr id="85029" name="Text Box 23"/>
            <p:cNvSpPr txBox="1">
              <a:spLocks noChangeArrowheads="1"/>
            </p:cNvSpPr>
            <p:nvPr/>
          </p:nvSpPr>
          <p:spPr bwMode="auto">
            <a:xfrm>
              <a:off x="2880" y="3360"/>
              <a:ext cx="480" cy="576"/>
            </a:xfrm>
            <a:prstGeom prst="rect">
              <a:avLst/>
            </a:prstGeom>
            <a:gradFill rotWithShape="0">
              <a:gsLst>
                <a:gs pos="0">
                  <a:srgbClr val="149B41"/>
                </a:gs>
                <a:gs pos="100000">
                  <a:srgbClr val="09471D"/>
                </a:gs>
              </a:gsLst>
              <a:path path="shape">
                <a:fillToRect l="50000" t="50000" r="50000" b="50000"/>
              </a:path>
            </a:gradFill>
            <a:ln w="9525">
              <a:noFill/>
              <a:miter lim="800000"/>
              <a:headEnd/>
              <a:tailEnd/>
            </a:ln>
          </p:spPr>
          <p:txBody>
            <a:bodyPr lIns="90000" tIns="46800" rIns="90000" bIns="46800"/>
            <a:lstStyle/>
            <a:p>
              <a:pPr defTabSz="457200">
                <a:spcBef>
                  <a:spcPts val="313"/>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500">
                <a:solidFill>
                  <a:srgbClr val="FFCC00"/>
                </a:solidFill>
                <a:latin typeface="Times New Roman" pitchFamily="18" charset="0"/>
                <a:ea typeface="MS PGothic" pitchFamily="34" charset="-128"/>
                <a:cs typeface="MS Gothic"/>
              </a:endParaRPr>
            </a:p>
            <a:p>
              <a:pPr algn="ct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CC00"/>
                  </a:solidFill>
                  <a:latin typeface="Times New Roman" pitchFamily="18" charset="0"/>
                  <a:ea typeface="MS PGothic" pitchFamily="34" charset="-128"/>
                  <a:cs typeface="MS Gothic"/>
                </a:rPr>
                <a:t>L</a:t>
              </a:r>
            </a:p>
            <a:p>
              <a:pPr defTabSz="457200">
                <a:spcBef>
                  <a:spcPts val="1250"/>
                </a:spcBef>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FFCC00"/>
                </a:solidFill>
                <a:latin typeface="Times New Roman" pitchFamily="18" charset="0"/>
                <a:ea typeface="MS PGothic" pitchFamily="34" charset="-128"/>
                <a:cs typeface="MS Gothic"/>
              </a:endParaRPr>
            </a:p>
          </p:txBody>
        </p:sp>
        <p:sp>
          <p:nvSpPr>
            <p:cNvPr id="85030" name="Text Box 24"/>
            <p:cNvSpPr txBox="1">
              <a:spLocks noChangeArrowheads="1"/>
            </p:cNvSpPr>
            <p:nvPr/>
          </p:nvSpPr>
          <p:spPr bwMode="auto">
            <a:xfrm>
              <a:off x="2909" y="3312"/>
              <a:ext cx="402" cy="288"/>
            </a:xfrm>
            <a:prstGeom prst="rect">
              <a:avLst/>
            </a:prstGeom>
            <a:noFill/>
            <a:ln w="9525">
              <a:noFill/>
              <a:miter lim="800000"/>
              <a:headEnd/>
              <a:tailEnd/>
            </a:ln>
          </p:spPr>
          <p:txBody>
            <a:bodyPr wrap="none"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564</a:t>
              </a:r>
            </a:p>
          </p:txBody>
        </p:sp>
      </p:grpSp>
      <p:grpSp>
        <p:nvGrpSpPr>
          <p:cNvPr id="7" name="Group 25"/>
          <p:cNvGrpSpPr>
            <a:grpSpLocks/>
          </p:cNvGrpSpPr>
          <p:nvPr/>
        </p:nvGrpSpPr>
        <p:grpSpPr bwMode="auto">
          <a:xfrm>
            <a:off x="912813" y="2971800"/>
            <a:ext cx="1981200" cy="762000"/>
            <a:chOff x="575" y="1872"/>
            <a:chExt cx="1248" cy="480"/>
          </a:xfrm>
        </p:grpSpPr>
        <p:sp>
          <p:nvSpPr>
            <p:cNvPr id="85027" name="Text Box 26"/>
            <p:cNvSpPr txBox="1">
              <a:spLocks noChangeArrowheads="1"/>
            </p:cNvSpPr>
            <p:nvPr/>
          </p:nvSpPr>
          <p:spPr bwMode="auto">
            <a:xfrm>
              <a:off x="940" y="1872"/>
              <a:ext cx="498" cy="288"/>
            </a:xfrm>
            <a:prstGeom prst="rect">
              <a:avLst/>
            </a:prstGeom>
            <a:noFill/>
            <a:ln w="9525">
              <a:noFill/>
              <a:miter lim="800000"/>
              <a:headEnd/>
              <a:tailEnd/>
            </a:ln>
          </p:spPr>
          <p:txBody>
            <a:bodyPr wrap="none"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1068</a:t>
              </a:r>
            </a:p>
          </p:txBody>
        </p:sp>
        <p:sp>
          <p:nvSpPr>
            <p:cNvPr id="85028" name="AutoShape 27"/>
            <p:cNvSpPr>
              <a:spLocks/>
            </p:cNvSpPr>
            <p:nvPr/>
          </p:nvSpPr>
          <p:spPr bwMode="auto">
            <a:xfrm rot="-5400000">
              <a:off x="1103" y="1632"/>
              <a:ext cx="192" cy="1248"/>
            </a:xfrm>
            <a:prstGeom prst="rightBracket">
              <a:avLst>
                <a:gd name="adj" fmla="val 54167"/>
              </a:avLst>
            </a:prstGeom>
            <a:noFill/>
            <a:ln w="9360">
              <a:solidFill>
                <a:srgbClr val="FFFFFF"/>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grpSp>
      <p:grpSp>
        <p:nvGrpSpPr>
          <p:cNvPr id="8" name="Group 28"/>
          <p:cNvGrpSpPr>
            <a:grpSpLocks/>
          </p:cNvGrpSpPr>
          <p:nvPr/>
        </p:nvGrpSpPr>
        <p:grpSpPr bwMode="auto">
          <a:xfrm>
            <a:off x="3427413" y="2971800"/>
            <a:ext cx="1905000" cy="762000"/>
            <a:chOff x="2159" y="1872"/>
            <a:chExt cx="1200" cy="480"/>
          </a:xfrm>
        </p:grpSpPr>
        <p:sp>
          <p:nvSpPr>
            <p:cNvPr id="85025" name="Text Box 29"/>
            <p:cNvSpPr txBox="1">
              <a:spLocks noChangeArrowheads="1"/>
            </p:cNvSpPr>
            <p:nvPr/>
          </p:nvSpPr>
          <p:spPr bwMode="auto">
            <a:xfrm>
              <a:off x="2449" y="1872"/>
              <a:ext cx="498" cy="288"/>
            </a:xfrm>
            <a:prstGeom prst="rect">
              <a:avLst/>
            </a:prstGeom>
            <a:noFill/>
            <a:ln w="9525">
              <a:noFill/>
              <a:miter lim="800000"/>
              <a:headEnd/>
              <a:tailEnd/>
            </a:ln>
          </p:spPr>
          <p:txBody>
            <a:bodyPr wrap="none"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CC00"/>
                  </a:solidFill>
                  <a:latin typeface="Times New Roman" pitchFamily="18" charset="0"/>
                  <a:ea typeface="MS PGothic" pitchFamily="34" charset="-128"/>
                  <a:cs typeface="MS Gothic"/>
                </a:rPr>
                <a:t>1149</a:t>
              </a:r>
            </a:p>
          </p:txBody>
        </p:sp>
        <p:sp>
          <p:nvSpPr>
            <p:cNvPr id="85026" name="AutoShape 30"/>
            <p:cNvSpPr>
              <a:spLocks/>
            </p:cNvSpPr>
            <p:nvPr/>
          </p:nvSpPr>
          <p:spPr bwMode="auto">
            <a:xfrm rot="-5400000">
              <a:off x="2663" y="1656"/>
              <a:ext cx="192" cy="1200"/>
            </a:xfrm>
            <a:prstGeom prst="rightBracket">
              <a:avLst>
                <a:gd name="adj" fmla="val 52083"/>
              </a:avLst>
            </a:prstGeom>
            <a:noFill/>
            <a:ln w="9360">
              <a:solidFill>
                <a:srgbClr val="FFFFFF"/>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grpSp>
      <p:grpSp>
        <p:nvGrpSpPr>
          <p:cNvPr id="9" name="Group 31"/>
          <p:cNvGrpSpPr>
            <a:grpSpLocks/>
          </p:cNvGrpSpPr>
          <p:nvPr/>
        </p:nvGrpSpPr>
        <p:grpSpPr bwMode="auto">
          <a:xfrm>
            <a:off x="2743200" y="2743200"/>
            <a:ext cx="227013" cy="1065213"/>
            <a:chOff x="1728" y="1728"/>
            <a:chExt cx="143" cy="671"/>
          </a:xfrm>
        </p:grpSpPr>
        <p:sp>
          <p:nvSpPr>
            <p:cNvPr id="85023" name="Line 32"/>
            <p:cNvSpPr>
              <a:spLocks noChangeShapeType="1"/>
            </p:cNvSpPr>
            <p:nvPr/>
          </p:nvSpPr>
          <p:spPr bwMode="auto">
            <a:xfrm flipH="1">
              <a:off x="1727" y="1728"/>
              <a:ext cx="146" cy="1"/>
            </a:xfrm>
            <a:prstGeom prst="line">
              <a:avLst/>
            </a:prstGeom>
            <a:noFill/>
            <a:ln w="9360">
              <a:solidFill>
                <a:srgbClr val="FFFFFF"/>
              </a:solidFill>
              <a:miter lim="800000"/>
              <a:headEnd/>
              <a:tailEn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sp>
          <p:nvSpPr>
            <p:cNvPr id="85024" name="Line 33"/>
            <p:cNvSpPr>
              <a:spLocks noChangeShapeType="1"/>
            </p:cNvSpPr>
            <p:nvPr/>
          </p:nvSpPr>
          <p:spPr bwMode="auto">
            <a:xfrm>
              <a:off x="1728" y="1728"/>
              <a:ext cx="1" cy="672"/>
            </a:xfrm>
            <a:prstGeom prst="line">
              <a:avLst/>
            </a:prstGeom>
            <a:noFill/>
            <a:ln w="9360">
              <a:solidFill>
                <a:srgbClr val="FFFFFF"/>
              </a:solidFill>
              <a:miter lim="800000"/>
              <a:headEnd/>
              <a:tailEnd type="triangle" w="med" len="me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grpSp>
      <p:grpSp>
        <p:nvGrpSpPr>
          <p:cNvPr id="10" name="Group 34"/>
          <p:cNvGrpSpPr>
            <a:grpSpLocks/>
          </p:cNvGrpSpPr>
          <p:nvPr/>
        </p:nvGrpSpPr>
        <p:grpSpPr bwMode="auto">
          <a:xfrm>
            <a:off x="3429000" y="2743200"/>
            <a:ext cx="227013" cy="1065213"/>
            <a:chOff x="2160" y="1728"/>
            <a:chExt cx="143" cy="671"/>
          </a:xfrm>
        </p:grpSpPr>
        <p:sp>
          <p:nvSpPr>
            <p:cNvPr id="85021" name="Line 35"/>
            <p:cNvSpPr>
              <a:spLocks noChangeShapeType="1"/>
            </p:cNvSpPr>
            <p:nvPr/>
          </p:nvSpPr>
          <p:spPr bwMode="auto">
            <a:xfrm>
              <a:off x="2160" y="1728"/>
              <a:ext cx="144" cy="1"/>
            </a:xfrm>
            <a:prstGeom prst="line">
              <a:avLst/>
            </a:prstGeom>
            <a:noFill/>
            <a:ln w="9360">
              <a:solidFill>
                <a:srgbClr val="FFFFFF"/>
              </a:solidFill>
              <a:miter lim="800000"/>
              <a:headEnd/>
              <a:tailEn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sp>
          <p:nvSpPr>
            <p:cNvPr id="85022" name="Line 36"/>
            <p:cNvSpPr>
              <a:spLocks noChangeShapeType="1"/>
            </p:cNvSpPr>
            <p:nvPr/>
          </p:nvSpPr>
          <p:spPr bwMode="auto">
            <a:xfrm>
              <a:off x="2304" y="1728"/>
              <a:ext cx="1" cy="672"/>
            </a:xfrm>
            <a:prstGeom prst="line">
              <a:avLst/>
            </a:prstGeom>
            <a:noFill/>
            <a:ln w="9360">
              <a:solidFill>
                <a:srgbClr val="FFFFFF"/>
              </a:solidFill>
              <a:miter lim="800000"/>
              <a:headEnd/>
              <a:tailEnd type="triangle" w="med" len="me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grpSp>
      <p:grpSp>
        <p:nvGrpSpPr>
          <p:cNvPr id="11" name="Group 37"/>
          <p:cNvGrpSpPr>
            <a:grpSpLocks/>
          </p:cNvGrpSpPr>
          <p:nvPr/>
        </p:nvGrpSpPr>
        <p:grpSpPr bwMode="auto">
          <a:xfrm>
            <a:off x="2362200" y="1295400"/>
            <a:ext cx="227013" cy="2513013"/>
            <a:chOff x="1488" y="816"/>
            <a:chExt cx="143" cy="1583"/>
          </a:xfrm>
        </p:grpSpPr>
        <p:sp>
          <p:nvSpPr>
            <p:cNvPr id="85019" name="Line 38"/>
            <p:cNvSpPr>
              <a:spLocks noChangeShapeType="1"/>
            </p:cNvSpPr>
            <p:nvPr/>
          </p:nvSpPr>
          <p:spPr bwMode="auto">
            <a:xfrm flipH="1">
              <a:off x="1487" y="816"/>
              <a:ext cx="146" cy="1"/>
            </a:xfrm>
            <a:prstGeom prst="line">
              <a:avLst/>
            </a:prstGeom>
            <a:noFill/>
            <a:ln w="9360">
              <a:solidFill>
                <a:srgbClr val="FFFFFF"/>
              </a:solidFill>
              <a:miter lim="800000"/>
              <a:headEnd/>
              <a:tailEn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sp>
          <p:nvSpPr>
            <p:cNvPr id="85020" name="Line 39"/>
            <p:cNvSpPr>
              <a:spLocks noChangeShapeType="1"/>
            </p:cNvSpPr>
            <p:nvPr/>
          </p:nvSpPr>
          <p:spPr bwMode="auto">
            <a:xfrm>
              <a:off x="1488" y="816"/>
              <a:ext cx="1" cy="1584"/>
            </a:xfrm>
            <a:prstGeom prst="line">
              <a:avLst/>
            </a:prstGeom>
            <a:noFill/>
            <a:ln w="9360">
              <a:solidFill>
                <a:srgbClr val="FFFFFF"/>
              </a:solidFill>
              <a:miter lim="800000"/>
              <a:headEnd/>
              <a:tailEnd type="triangle" w="med" len="me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grpSp>
      <p:grpSp>
        <p:nvGrpSpPr>
          <p:cNvPr id="12" name="Group 40"/>
          <p:cNvGrpSpPr>
            <a:grpSpLocks/>
          </p:cNvGrpSpPr>
          <p:nvPr/>
        </p:nvGrpSpPr>
        <p:grpSpPr bwMode="auto">
          <a:xfrm>
            <a:off x="3733800" y="1295400"/>
            <a:ext cx="227013" cy="2513013"/>
            <a:chOff x="2352" y="816"/>
            <a:chExt cx="143" cy="1583"/>
          </a:xfrm>
        </p:grpSpPr>
        <p:sp>
          <p:nvSpPr>
            <p:cNvPr id="85017" name="Line 41"/>
            <p:cNvSpPr>
              <a:spLocks noChangeShapeType="1"/>
            </p:cNvSpPr>
            <p:nvPr/>
          </p:nvSpPr>
          <p:spPr bwMode="auto">
            <a:xfrm>
              <a:off x="2352" y="816"/>
              <a:ext cx="144" cy="1"/>
            </a:xfrm>
            <a:prstGeom prst="line">
              <a:avLst/>
            </a:prstGeom>
            <a:noFill/>
            <a:ln w="9360">
              <a:solidFill>
                <a:srgbClr val="FFFFFF"/>
              </a:solidFill>
              <a:miter lim="800000"/>
              <a:headEnd/>
              <a:tailEn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sp>
          <p:nvSpPr>
            <p:cNvPr id="85018" name="Line 42"/>
            <p:cNvSpPr>
              <a:spLocks noChangeShapeType="1"/>
            </p:cNvSpPr>
            <p:nvPr/>
          </p:nvSpPr>
          <p:spPr bwMode="auto">
            <a:xfrm>
              <a:off x="2496" y="816"/>
              <a:ext cx="1" cy="1584"/>
            </a:xfrm>
            <a:prstGeom prst="line">
              <a:avLst/>
            </a:prstGeom>
            <a:noFill/>
            <a:ln w="9360">
              <a:solidFill>
                <a:srgbClr val="FFFFFF"/>
              </a:solidFill>
              <a:miter lim="800000"/>
              <a:headEnd/>
              <a:tailEnd type="triangle" w="med" len="me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grpSp>
      <p:sp>
        <p:nvSpPr>
          <p:cNvPr id="27691" name="Line 43"/>
          <p:cNvSpPr>
            <a:spLocks noChangeShapeType="1"/>
          </p:cNvSpPr>
          <p:nvPr/>
        </p:nvSpPr>
        <p:spPr bwMode="auto">
          <a:xfrm flipV="1">
            <a:off x="1143000" y="4722813"/>
            <a:ext cx="1588" cy="612775"/>
          </a:xfrm>
          <a:prstGeom prst="line">
            <a:avLst/>
          </a:prstGeom>
          <a:noFill/>
          <a:ln w="9360">
            <a:solidFill>
              <a:srgbClr val="FFFFFF"/>
            </a:solidFill>
            <a:miter lim="800000"/>
            <a:headEnd/>
            <a:tailEnd type="triangle" w="med" len="me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sp>
        <p:nvSpPr>
          <p:cNvPr id="27692" name="Line 44"/>
          <p:cNvSpPr>
            <a:spLocks noChangeShapeType="1"/>
          </p:cNvSpPr>
          <p:nvPr/>
        </p:nvSpPr>
        <p:spPr bwMode="auto">
          <a:xfrm flipV="1">
            <a:off x="4876800" y="4646613"/>
            <a:ext cx="1588" cy="612775"/>
          </a:xfrm>
          <a:prstGeom prst="line">
            <a:avLst/>
          </a:prstGeom>
          <a:noFill/>
          <a:ln w="9360">
            <a:solidFill>
              <a:srgbClr val="FFFFFF"/>
            </a:solidFill>
            <a:miter lim="800000"/>
            <a:headEnd/>
            <a:tailEnd type="triangle" w="med" len="med"/>
          </a:ln>
        </p:spPr>
        <p:txBody>
          <a:bodyP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sp>
        <p:nvSpPr>
          <p:cNvPr id="85016" name="Text Box 45"/>
          <p:cNvSpPr txBox="1">
            <a:spLocks noChangeArrowheads="1"/>
          </p:cNvSpPr>
          <p:nvPr/>
        </p:nvSpPr>
        <p:spPr bwMode="auto">
          <a:xfrm>
            <a:off x="5410200" y="1219200"/>
            <a:ext cx="3124200" cy="1739900"/>
          </a:xfrm>
          <a:prstGeom prst="rect">
            <a:avLst/>
          </a:prstGeom>
          <a:solidFill>
            <a:srgbClr val="010199"/>
          </a:solidFill>
          <a:ln w="9525">
            <a:noFill/>
            <a:miter lim="800000"/>
            <a:headEnd/>
            <a:tailEnd/>
          </a:ln>
        </p:spPr>
        <p:txBody>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FFFF"/>
                </a:solidFill>
                <a:latin typeface="Times New Roman" pitchFamily="18" charset="0"/>
                <a:ea typeface="SimSun" pitchFamily="2" charset="-122"/>
                <a:cs typeface="MS Gothic"/>
              </a:rPr>
              <a:t>Diagram Prioritas</a:t>
            </a:r>
          </a:p>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FFFF"/>
                </a:solidFill>
                <a:latin typeface="Times New Roman" pitchFamily="18" charset="0"/>
                <a:ea typeface="SimSun" pitchFamily="2" charset="-122"/>
                <a:cs typeface="MS Gothic"/>
              </a:rPr>
              <a:t>Marcan</a:t>
            </a:r>
            <a:endParaRPr lang="en-GB" b="1">
              <a:solidFill>
                <a:srgbClr val="FFFFFF"/>
              </a:solidFill>
              <a:latin typeface="Arial"/>
              <a:ea typeface="MS PGothic" pitchFamily="34" charset="-128"/>
              <a:cs typeface="MS Gothic"/>
            </a:endParaRPr>
          </a:p>
        </p:txBody>
      </p:sp>
    </p:spTree>
    <p:extLst>
      <p:ext uri="{BB962C8B-B14F-4D97-AF65-F5344CB8AC3E}">
        <p14:creationId xmlns:p14="http://schemas.microsoft.com/office/powerpoint/2010/main" val="775091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100000">
                                          <p:val>
                                            <p:strVal val="#ppt_x-.2"/>
                                          </p:val>
                                        </p:tav>
                                        <p:tav>
                                          <p:val>
                                            <p:strVal val="#ppt_x"/>
                                          </p:val>
                                        </p:tav>
                                      </p:tavLst>
                                    </p:anim>
                                    <p:anim calcmode="lin" valueType="num">
                                      <p:cBhvr>
                                        <p:cTn id="8" dur="1000" fill="hold"/>
                                        <p:tgtEl>
                                          <p:spTgt spid="3"/>
                                        </p:tgtEl>
                                        <p:attrNameLst>
                                          <p:attrName>ppt_y</p:attrName>
                                        </p:attrNameLst>
                                      </p:cBhvr>
                                      <p:tavLst>
                                        <p:tav tm="100000">
                                          <p:val>
                                            <p:strVal val="#ppt_y"/>
                                          </p:val>
                                        </p:tav>
                                        <p:tav>
                                          <p:val>
                                            <p:strVal val="#ppt_y"/>
                                          </p:val>
                                        </p:tav>
                                      </p:tavLst>
                                    </p:anim>
                                    <p:animEffect transition="in" filter="wipe(right)">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ppt_x</p:attrName>
                                        </p:attrNameLst>
                                      </p:cBhvr>
                                      <p:tavLst>
                                        <p:tav tm="100000">
                                          <p:val>
                                            <p:strVal val="#ppt_x-.2"/>
                                          </p:val>
                                        </p:tav>
                                        <p:tav>
                                          <p:val>
                                            <p:strVal val="#ppt_x"/>
                                          </p:val>
                                        </p:tav>
                                      </p:tavLst>
                                    </p:anim>
                                    <p:anim calcmode="lin" valueType="num">
                                      <p:cBhvr>
                                        <p:cTn id="25" dur="1000" fill="hold"/>
                                        <p:tgtEl>
                                          <p:spTgt spid="4"/>
                                        </p:tgtEl>
                                        <p:attrNameLst>
                                          <p:attrName>ppt_y</p:attrName>
                                        </p:attrNameLst>
                                      </p:cBhvr>
                                      <p:tavLst>
                                        <p:tav tm="100000">
                                          <p:val>
                                            <p:strVal val="#ppt_y"/>
                                          </p:val>
                                        </p:tav>
                                        <p:tav>
                                          <p:val>
                                            <p:strVal val="#ppt_y"/>
                                          </p:val>
                                        </p:tav>
                                      </p:tavLst>
                                    </p:anim>
                                    <p:animEffect transition="in" filter="wipe(right)">
                                      <p:cBhvr>
                                        <p:cTn id="26" dur="10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ppt_x</p:attrName>
                                        </p:attrNameLst>
                                      </p:cBhvr>
                                      <p:tavLst>
                                        <p:tav tm="100000">
                                          <p:val>
                                            <p:strVal val="#ppt_x-.2"/>
                                          </p:val>
                                        </p:tav>
                                        <p:tav>
                                          <p:val>
                                            <p:strVal val="#ppt_x"/>
                                          </p:val>
                                        </p:tav>
                                      </p:tavLst>
                                    </p:anim>
                                    <p:anim calcmode="lin" valueType="num">
                                      <p:cBhvr>
                                        <p:cTn id="37" dur="1000" fill="hold"/>
                                        <p:tgtEl>
                                          <p:spTgt spid="5"/>
                                        </p:tgtEl>
                                        <p:attrNameLst>
                                          <p:attrName>ppt_y</p:attrName>
                                        </p:attrNameLst>
                                      </p:cBhvr>
                                      <p:tavLst>
                                        <p:tav tm="100000">
                                          <p:val>
                                            <p:strVal val="#ppt_y"/>
                                          </p:val>
                                        </p:tav>
                                        <p:tav>
                                          <p:val>
                                            <p:strVal val="#ppt_y"/>
                                          </p:val>
                                        </p:tav>
                                      </p:tavLst>
                                    </p:anim>
                                    <p:animEffect transition="in" filter="wipe(right)">
                                      <p:cBhvr>
                                        <p:cTn id="38" dur="10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fill="hold" nodeType="clickEffect">
                                  <p:stCondLst>
                                    <p:cond delay="0"/>
                                  </p:stCondLst>
                                  <p:childTnLst>
                                    <p:set>
                                      <p:cBhvr>
                                        <p:cTn id="47" dur="1" fill="hold">
                                          <p:stCondLst>
                                            <p:cond delay="0"/>
                                          </p:stCondLst>
                                        </p:cTn>
                                        <p:tgtEl>
                                          <p:spTgt spid="27655"/>
                                        </p:tgtEl>
                                        <p:attrNameLst>
                                          <p:attrName>style.visibility</p:attrName>
                                        </p:attrNameLst>
                                      </p:cBhvr>
                                      <p:to>
                                        <p:strVal val="visible"/>
                                      </p:to>
                                    </p:set>
                                    <p:animEffect transition="in" filter="fade">
                                      <p:cBhvr>
                                        <p:cTn id="48" dur="500"/>
                                        <p:tgtEl>
                                          <p:spTgt spid="2765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fill="hold" nodeType="clickEffect">
                                  <p:stCondLst>
                                    <p:cond delay="0"/>
                                  </p:stCondLst>
                                  <p:childTnLst>
                                    <p:set>
                                      <p:cBhvr>
                                        <p:cTn id="52" dur="1" fill="hold">
                                          <p:stCondLst>
                                            <p:cond delay="0"/>
                                          </p:stCondLst>
                                        </p:cTn>
                                        <p:tgtEl>
                                          <p:spTgt spid="27654"/>
                                        </p:tgtEl>
                                        <p:attrNameLst>
                                          <p:attrName>style.visibility</p:attrName>
                                        </p:attrNameLst>
                                      </p:cBhvr>
                                      <p:to>
                                        <p:strVal val="visible"/>
                                      </p:to>
                                    </p:set>
                                    <p:animEffect transition="in" filter="fade">
                                      <p:cBhvr>
                                        <p:cTn id="53" dur="500"/>
                                        <p:tgtEl>
                                          <p:spTgt spid="2765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fill="hold" grpId="0" nodeType="clickEffect">
                                  <p:stCondLst>
                                    <p:cond delay="0"/>
                                  </p:stCondLst>
                                  <p:childTnLst>
                                    <p:set>
                                      <p:cBhvr>
                                        <p:cTn id="62" dur="1" fill="hold">
                                          <p:stCondLst>
                                            <p:cond delay="0"/>
                                          </p:stCondLst>
                                        </p:cTn>
                                        <p:tgtEl>
                                          <p:spTgt spid="27691"/>
                                        </p:tgtEl>
                                        <p:attrNameLst>
                                          <p:attrName>style.visibility</p:attrName>
                                        </p:attrNameLst>
                                      </p:cBhvr>
                                      <p:to>
                                        <p:strVal val="visible"/>
                                      </p:to>
                                    </p:set>
                                    <p:animEffect transition="in" filter="fade">
                                      <p:cBhvr>
                                        <p:cTn id="63" dur="500"/>
                                        <p:tgtEl>
                                          <p:spTgt spid="2769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fill="hold" grpId="0" nodeType="clickEffect">
                                  <p:stCondLst>
                                    <p:cond delay="0"/>
                                  </p:stCondLst>
                                  <p:childTnLst>
                                    <p:set>
                                      <p:cBhvr>
                                        <p:cTn id="72" dur="1" fill="hold">
                                          <p:stCondLst>
                                            <p:cond delay="0"/>
                                          </p:stCondLst>
                                        </p:cTn>
                                        <p:tgtEl>
                                          <p:spTgt spid="27692"/>
                                        </p:tgtEl>
                                        <p:attrNameLst>
                                          <p:attrName>style.visibility</p:attrName>
                                        </p:attrNameLst>
                                      </p:cBhvr>
                                      <p:to>
                                        <p:strVal val="visible"/>
                                      </p:to>
                                    </p:set>
                                    <p:animEffect transition="in" filter="fade">
                                      <p:cBhvr>
                                        <p:cTn id="73" dur="500"/>
                                        <p:tgtEl>
                                          <p:spTgt spid="2769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fill="hold" nodeType="clickEffect">
                                  <p:stCondLst>
                                    <p:cond delay="0"/>
                                  </p:stCondLst>
                                  <p:childTnLst>
                                    <p:set>
                                      <p:cBhvr>
                                        <p:cTn id="77" dur="1" fill="hold">
                                          <p:stCondLst>
                                            <p:cond delay="0"/>
                                          </p:stCondLst>
                                        </p:cTn>
                                        <p:tgtEl>
                                          <p:spTgt spid="27652"/>
                                        </p:tgtEl>
                                        <p:attrNameLst>
                                          <p:attrName>style.visibility</p:attrName>
                                        </p:attrNameLst>
                                      </p:cBhvr>
                                      <p:to>
                                        <p:strVal val="visible"/>
                                      </p:to>
                                    </p:set>
                                    <p:animEffect transition="in" filter="fade">
                                      <p:cBhvr>
                                        <p:cTn id="78" dur="500"/>
                                        <p:tgtEl>
                                          <p:spTgt spid="2765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fill="hold" nodeType="clickEffect">
                                  <p:stCondLst>
                                    <p:cond delay="0"/>
                                  </p:stCondLst>
                                  <p:childTnLst>
                                    <p:set>
                                      <p:cBhvr>
                                        <p:cTn id="82" dur="1" fill="hold">
                                          <p:stCondLst>
                                            <p:cond delay="0"/>
                                          </p:stCondLst>
                                        </p:cTn>
                                        <p:tgtEl>
                                          <p:spTgt spid="27657"/>
                                        </p:tgtEl>
                                        <p:attrNameLst>
                                          <p:attrName>style.visibility</p:attrName>
                                        </p:attrNameLst>
                                      </p:cBhvr>
                                      <p:to>
                                        <p:strVal val="visible"/>
                                      </p:to>
                                    </p:set>
                                    <p:animEffect transition="in" filter="fade">
                                      <p:cBhvr>
                                        <p:cTn id="83" dur="500"/>
                                        <p:tgtEl>
                                          <p:spTgt spid="2765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fill="hold" nodeType="clickEffect">
                                  <p:stCondLst>
                                    <p:cond delay="0"/>
                                  </p:stCondLst>
                                  <p:childTnLst>
                                    <p:set>
                                      <p:cBhvr>
                                        <p:cTn id="87" dur="1" fill="hold">
                                          <p:stCondLst>
                                            <p:cond delay="0"/>
                                          </p:stCondLst>
                                        </p:cTn>
                                        <p:tgtEl>
                                          <p:spTgt spid="27653"/>
                                        </p:tgtEl>
                                        <p:attrNameLst>
                                          <p:attrName>style.visibility</p:attrName>
                                        </p:attrNameLst>
                                      </p:cBhvr>
                                      <p:to>
                                        <p:strVal val="visible"/>
                                      </p:to>
                                    </p:set>
                                    <p:animEffect transition="in" filter="fade">
                                      <p:cBhvr>
                                        <p:cTn id="88" dur="500"/>
                                        <p:tgtEl>
                                          <p:spTgt spid="2765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500"/>
                                        <p:tgtEl>
                                          <p:spTgt spid="1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fill="hold" nodeType="clickEffect">
                                  <p:stCondLst>
                                    <p:cond delay="0"/>
                                  </p:stCondLst>
                                  <p:childTnLst>
                                    <p:set>
                                      <p:cBhvr>
                                        <p:cTn id="102" dur="1" fill="hold">
                                          <p:stCondLst>
                                            <p:cond delay="0"/>
                                          </p:stCondLst>
                                        </p:cTn>
                                        <p:tgtEl>
                                          <p:spTgt spid="27651"/>
                                        </p:tgtEl>
                                        <p:attrNameLst>
                                          <p:attrName>style.visibility</p:attrName>
                                        </p:attrNameLst>
                                      </p:cBhvr>
                                      <p:to>
                                        <p:strVal val="visible"/>
                                      </p:to>
                                    </p:set>
                                    <p:animEffect transition="in" filter="fade">
                                      <p:cBhvr>
                                        <p:cTn id="103"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1" grpId="0" animBg="1"/>
      <p:bldP spid="276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
          <p:cNvSpPr txBox="1">
            <a:spLocks noChangeArrowheads="1"/>
          </p:cNvSpPr>
          <p:nvPr/>
        </p:nvSpPr>
        <p:spPr bwMode="auto">
          <a:xfrm>
            <a:off x="8580438" y="152400"/>
            <a:ext cx="485775" cy="457200"/>
          </a:xfrm>
          <a:prstGeom prst="rect">
            <a:avLst/>
          </a:prstGeom>
          <a:noFill/>
          <a:ln w="9525">
            <a:noFill/>
            <a:miter lim="800000"/>
            <a:headEnd/>
            <a:tailEnd/>
          </a:ln>
        </p:spPr>
        <p:txBody>
          <a:bodyPr wrap="none" lIns="90000" tIns="46800" rIns="90000" bIns="46800">
            <a:spAutoFit/>
          </a:bodyPr>
          <a:lstStyle/>
          <a:p>
            <a:pP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CC00"/>
                </a:solidFill>
                <a:latin typeface="Times New Roman" pitchFamily="18" charset="0"/>
                <a:ea typeface="MS PGothic" pitchFamily="34" charset="-128"/>
                <a:cs typeface="MS Gothic"/>
              </a:rPr>
              <a:t>49</a:t>
            </a:r>
          </a:p>
        </p:txBody>
      </p:sp>
      <p:graphicFrame>
        <p:nvGraphicFramePr>
          <p:cNvPr id="1026" name="Object 15"/>
          <p:cNvGraphicFramePr>
            <a:graphicFrameLocks noChangeAspect="1"/>
          </p:cNvGraphicFramePr>
          <p:nvPr/>
        </p:nvGraphicFramePr>
        <p:xfrm>
          <a:off x="152400" y="1219200"/>
          <a:ext cx="8686800" cy="4960938"/>
        </p:xfrm>
        <a:graphic>
          <a:graphicData uri="http://schemas.openxmlformats.org/presentationml/2006/ole">
            <mc:AlternateContent xmlns:mc="http://schemas.openxmlformats.org/markup-compatibility/2006">
              <mc:Choice xmlns:v="urn:schemas-microsoft-com:vml" Requires="v">
                <p:oleObj spid="_x0000_s1028" name="Image" r:id="rId4" imgW="21206349" imgH="11314286" progId="">
                  <p:embed/>
                </p:oleObj>
              </mc:Choice>
              <mc:Fallback>
                <p:oleObj name="Image" r:id="rId4" imgW="21206349" imgH="11314286" progId="">
                  <p:embed/>
                  <p:pic>
                    <p:nvPicPr>
                      <p:cNvPr id="1026"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19200"/>
                        <a:ext cx="8686800" cy="4960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28" name="Rectangle 3"/>
          <p:cNvSpPr>
            <a:spLocks noChangeArrowheads="1"/>
          </p:cNvSpPr>
          <p:nvPr/>
        </p:nvSpPr>
        <p:spPr bwMode="auto">
          <a:xfrm>
            <a:off x="4267200" y="1066800"/>
            <a:ext cx="533400" cy="5181600"/>
          </a:xfrm>
          <a:prstGeom prst="rect">
            <a:avLst/>
          </a:prstGeom>
          <a:solidFill>
            <a:srgbClr val="000000"/>
          </a:solidFill>
          <a:ln w="9360">
            <a:solidFill>
              <a:srgbClr val="000000"/>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pic>
        <p:nvPicPr>
          <p:cNvPr id="28676" name="Picture 4"/>
          <p:cNvPicPr>
            <a:picLocks noChangeAspect="1" noChangeArrowheads="1"/>
          </p:cNvPicPr>
          <p:nvPr/>
        </p:nvPicPr>
        <p:blipFill>
          <a:blip r:embed="rId6" cstate="print"/>
          <a:srcRect/>
          <a:stretch>
            <a:fillRect/>
          </a:stretch>
        </p:blipFill>
        <p:spPr bwMode="auto">
          <a:xfrm>
            <a:off x="0" y="2819400"/>
            <a:ext cx="619125" cy="542925"/>
          </a:xfrm>
          <a:prstGeom prst="rect">
            <a:avLst/>
          </a:prstGeom>
          <a:noFill/>
          <a:ln w="9525">
            <a:noFill/>
            <a:miter lim="800000"/>
            <a:headEnd/>
            <a:tailEnd/>
          </a:ln>
        </p:spPr>
      </p:pic>
      <p:pic>
        <p:nvPicPr>
          <p:cNvPr id="28677" name="Picture 5"/>
          <p:cNvPicPr>
            <a:picLocks noChangeAspect="1" noChangeArrowheads="1"/>
          </p:cNvPicPr>
          <p:nvPr/>
        </p:nvPicPr>
        <p:blipFill>
          <a:blip r:embed="rId6" cstate="print"/>
          <a:srcRect/>
          <a:stretch>
            <a:fillRect/>
          </a:stretch>
        </p:blipFill>
        <p:spPr bwMode="auto">
          <a:xfrm>
            <a:off x="0" y="4572000"/>
            <a:ext cx="619125" cy="542925"/>
          </a:xfrm>
          <a:prstGeom prst="rect">
            <a:avLst/>
          </a:prstGeom>
          <a:noFill/>
          <a:ln w="9525">
            <a:noFill/>
            <a:miter lim="800000"/>
            <a:headEnd/>
            <a:tailEnd/>
          </a:ln>
        </p:spPr>
      </p:pic>
      <p:pic>
        <p:nvPicPr>
          <p:cNvPr id="28678" name="Picture 6"/>
          <p:cNvPicPr>
            <a:picLocks noChangeAspect="1" noChangeArrowheads="1"/>
          </p:cNvPicPr>
          <p:nvPr/>
        </p:nvPicPr>
        <p:blipFill>
          <a:blip r:embed="rId6" cstate="print"/>
          <a:srcRect/>
          <a:stretch>
            <a:fillRect/>
          </a:stretch>
        </p:blipFill>
        <p:spPr bwMode="auto">
          <a:xfrm>
            <a:off x="4724400" y="2819400"/>
            <a:ext cx="619125" cy="542925"/>
          </a:xfrm>
          <a:prstGeom prst="rect">
            <a:avLst/>
          </a:prstGeom>
          <a:noFill/>
          <a:ln w="9525">
            <a:noFill/>
            <a:miter lim="800000"/>
            <a:headEnd/>
            <a:tailEnd/>
          </a:ln>
        </p:spPr>
      </p:pic>
      <p:grpSp>
        <p:nvGrpSpPr>
          <p:cNvPr id="2" name="Group 7"/>
          <p:cNvGrpSpPr>
            <a:grpSpLocks/>
          </p:cNvGrpSpPr>
          <p:nvPr/>
        </p:nvGrpSpPr>
        <p:grpSpPr bwMode="auto">
          <a:xfrm>
            <a:off x="4267200" y="3429000"/>
            <a:ext cx="4572000" cy="2743200"/>
            <a:chOff x="2688" y="2160"/>
            <a:chExt cx="2880" cy="1728"/>
          </a:xfrm>
        </p:grpSpPr>
        <p:grpSp>
          <p:nvGrpSpPr>
            <p:cNvPr id="3" name="Group 8"/>
            <p:cNvGrpSpPr>
              <a:grpSpLocks/>
            </p:cNvGrpSpPr>
            <p:nvPr/>
          </p:nvGrpSpPr>
          <p:grpSpPr bwMode="auto">
            <a:xfrm>
              <a:off x="3024" y="2304"/>
              <a:ext cx="2544" cy="1584"/>
              <a:chOff x="3024" y="2304"/>
              <a:chExt cx="2544" cy="1584"/>
            </a:xfrm>
          </p:grpSpPr>
          <p:sp>
            <p:nvSpPr>
              <p:cNvPr id="1037" name="Text Box 9"/>
              <p:cNvSpPr txBox="1">
                <a:spLocks noChangeArrowheads="1"/>
              </p:cNvSpPr>
              <p:nvPr/>
            </p:nvSpPr>
            <p:spPr bwMode="auto">
              <a:xfrm>
                <a:off x="3024" y="3600"/>
                <a:ext cx="2544" cy="288"/>
              </a:xfrm>
              <a:prstGeom prst="rect">
                <a:avLst/>
              </a:prstGeom>
              <a:solidFill>
                <a:srgbClr val="FF0000"/>
              </a:solidFill>
              <a:ln w="9525">
                <a:noFill/>
                <a:miter lim="800000"/>
                <a:headEnd/>
                <a:tailEnd/>
              </a:ln>
            </p:spPr>
            <p:txBody>
              <a:bodyPr lIns="90000" tIns="46800" rIns="90000" bIns="46800">
                <a:spAutoFit/>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latin typeface="Times New Roman" pitchFamily="18" charset="0"/>
                    <a:ea typeface="MS PGothic" pitchFamily="34" charset="-128"/>
                    <a:cs typeface="MS Gothic"/>
                  </a:rPr>
                  <a:t>Yang diajarkan di kelas ini</a:t>
                </a:r>
              </a:p>
            </p:txBody>
          </p:sp>
          <p:sp>
            <p:nvSpPr>
              <p:cNvPr id="1038" name="Rectangle 10"/>
              <p:cNvSpPr>
                <a:spLocks noChangeArrowheads="1"/>
              </p:cNvSpPr>
              <p:nvPr/>
            </p:nvSpPr>
            <p:spPr bwMode="auto">
              <a:xfrm>
                <a:off x="3024" y="2304"/>
                <a:ext cx="2544" cy="1584"/>
              </a:xfrm>
              <a:prstGeom prst="rect">
                <a:avLst/>
              </a:prstGeom>
              <a:noFill/>
              <a:ln w="57240">
                <a:solidFill>
                  <a:srgbClr val="FF0000"/>
                </a:solidFill>
                <a:miter lim="800000"/>
                <a:headEnd/>
                <a:tailEnd/>
              </a:ln>
            </p:spPr>
            <p:txBody>
              <a:bodyPr wrap="none" anchor="ctr"/>
              <a:lstStyle/>
              <a:p>
                <a:pPr defTabSz="457200" eaLnBrk="0" hangingPunct="0">
                  <a:lnSpc>
                    <a:spcPct val="93000"/>
                  </a:lnSpc>
                  <a:buClr>
                    <a:srgbClr val="FFCC00"/>
                  </a:buClr>
                  <a:buSzPct val="100000"/>
                  <a:buFont typeface="Arial" pitchFamily="34" charset="0"/>
                  <a:buNone/>
                </a:pPr>
                <a:endParaRPr lang="en-US" sz="4000">
                  <a:solidFill>
                    <a:srgbClr val="FFFFFF"/>
                  </a:solidFill>
                  <a:latin typeface="Times New Roman" pitchFamily="18" charset="0"/>
                  <a:ea typeface="MS PGothic" pitchFamily="34" charset="-128"/>
                  <a:cs typeface="MS Gothic"/>
                </a:endParaRPr>
              </a:p>
            </p:txBody>
          </p:sp>
        </p:grpSp>
        <p:pic>
          <p:nvPicPr>
            <p:cNvPr id="1036" name="Picture 11"/>
            <p:cNvPicPr>
              <a:picLocks noChangeAspect="1" noChangeArrowheads="1"/>
            </p:cNvPicPr>
            <p:nvPr/>
          </p:nvPicPr>
          <p:blipFill>
            <a:blip r:embed="rId6" cstate="print"/>
            <a:srcRect/>
            <a:stretch>
              <a:fillRect/>
            </a:stretch>
          </p:blipFill>
          <p:spPr bwMode="auto">
            <a:xfrm>
              <a:off x="2688" y="2160"/>
              <a:ext cx="678" cy="594"/>
            </a:xfrm>
            <a:prstGeom prst="rect">
              <a:avLst/>
            </a:prstGeom>
            <a:noFill/>
            <a:ln w="9525">
              <a:noFill/>
              <a:miter lim="800000"/>
              <a:headEnd/>
              <a:tailEnd/>
            </a:ln>
          </p:spPr>
        </p:pic>
      </p:grpSp>
      <p:pic>
        <p:nvPicPr>
          <p:cNvPr id="1033" name="Picture 12"/>
          <p:cNvPicPr>
            <a:picLocks noChangeAspect="1" noChangeArrowheads="1"/>
          </p:cNvPicPr>
          <p:nvPr/>
        </p:nvPicPr>
        <p:blipFill>
          <a:blip r:embed="rId7" cstate="print"/>
          <a:srcRect/>
          <a:stretch>
            <a:fillRect/>
          </a:stretch>
        </p:blipFill>
        <p:spPr bwMode="auto">
          <a:xfrm>
            <a:off x="304800" y="-76200"/>
            <a:ext cx="1524000" cy="1485900"/>
          </a:xfrm>
          <a:prstGeom prst="rect">
            <a:avLst/>
          </a:prstGeom>
          <a:noFill/>
          <a:ln w="9525">
            <a:noFill/>
            <a:miter lim="800000"/>
            <a:headEnd/>
            <a:tailEnd/>
          </a:ln>
        </p:spPr>
      </p:pic>
      <p:sp>
        <p:nvSpPr>
          <p:cNvPr id="1034" name="Text Box 13"/>
          <p:cNvSpPr txBox="1">
            <a:spLocks noChangeArrowheads="1"/>
          </p:cNvSpPr>
          <p:nvPr/>
        </p:nvSpPr>
        <p:spPr bwMode="auto">
          <a:xfrm>
            <a:off x="1730375" y="228600"/>
            <a:ext cx="5683250" cy="1189038"/>
          </a:xfrm>
          <a:prstGeom prst="rect">
            <a:avLst/>
          </a:prstGeom>
          <a:solidFill>
            <a:srgbClr val="010199"/>
          </a:solidFill>
          <a:ln w="9525">
            <a:noFill/>
            <a:miter lim="800000"/>
            <a:headEnd/>
            <a:tailEnd/>
          </a:ln>
        </p:spPr>
        <p:txBody>
          <a:bodyPr/>
          <a:lstStyle/>
          <a:p>
            <a:pPr algn="ctr" defTabSz="457200">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FFFFFF"/>
                </a:solidFill>
                <a:latin typeface="Times New Roman" pitchFamily="18" charset="0"/>
                <a:ea typeface="SimSun" pitchFamily="2" charset="-122"/>
                <a:cs typeface="MS Gothic"/>
              </a:rPr>
              <a:t>Penanggalan Injil Sinopsis</a:t>
            </a:r>
          </a:p>
        </p:txBody>
      </p:sp>
    </p:spTree>
    <p:extLst>
      <p:ext uri="{BB962C8B-B14F-4D97-AF65-F5344CB8AC3E}">
        <p14:creationId xmlns:p14="http://schemas.microsoft.com/office/powerpoint/2010/main" val="5424061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100000">
                                          <p:val>
                                            <p:fltVal val="0"/>
                                          </p:val>
                                        </p:tav>
                                        <p:tav>
                                          <p:val>
                                            <p:strVal val="#ppt_w"/>
                                          </p:val>
                                        </p:tav>
                                      </p:tavLst>
                                    </p:anim>
                                    <p:anim calcmode="lin" valueType="num">
                                      <p:cBhvr>
                                        <p:cTn id="8" dur="500" fill="hold"/>
                                        <p:tgtEl>
                                          <p:spTgt spid="28676"/>
                                        </p:tgtEl>
                                        <p:attrNameLst>
                                          <p:attrName>ppt_h</p:attrName>
                                        </p:attrNameLst>
                                      </p:cBhvr>
                                      <p:tavLst>
                                        <p:tav tm="100000">
                                          <p:val>
                                            <p:fltVal val="0"/>
                                          </p:val>
                                        </p:tav>
                                        <p:tav>
                                          <p:val>
                                            <p:strVal val="#ppt_h"/>
                                          </p:val>
                                        </p:tav>
                                      </p:tavLst>
                                    </p:anim>
                                    <p:anim calcmode="lin" valueType="num">
                                      <p:cBhvr>
                                        <p:cTn id="9" dur="500" fill="hold"/>
                                        <p:tgtEl>
                                          <p:spTgt spid="28676"/>
                                        </p:tgtEl>
                                        <p:attrNameLst>
                                          <p:attrName>r</p:attrName>
                                        </p:attrNameLst>
                                      </p:cBhvr>
                                      <p:tavLst>
                                        <p:tav tm="100000">
                                          <p:val>
                                            <p:strVal val="360"/>
                                          </p:val>
                                        </p:tav>
                                        <p:tav>
                                          <p:val>
                                            <p:strVal val="0"/>
                                          </p:val>
                                        </p:tav>
                                      </p:tavLst>
                                    </p:anim>
                                    <p:animEffect transition="in" filter="fade">
                                      <p:cBhvr>
                                        <p:cTn id="10" dur="500"/>
                                        <p:tgtEl>
                                          <p:spTgt spid="286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decel="100000" fill="hold" nodeType="clickEffect">
                                  <p:stCondLst>
                                    <p:cond delay="0"/>
                                  </p:stCondLst>
                                  <p:childTnLst>
                                    <p:set>
                                      <p:cBhvr>
                                        <p:cTn id="14" dur="1" fill="hold">
                                          <p:stCondLst>
                                            <p:cond delay="0"/>
                                          </p:stCondLst>
                                        </p:cTn>
                                        <p:tgtEl>
                                          <p:spTgt spid="28677"/>
                                        </p:tgtEl>
                                        <p:attrNameLst>
                                          <p:attrName>style.visibility</p:attrName>
                                        </p:attrNameLst>
                                      </p:cBhvr>
                                      <p:to>
                                        <p:strVal val="visible"/>
                                      </p:to>
                                    </p:set>
                                    <p:anim calcmode="lin" valueType="num">
                                      <p:cBhvr>
                                        <p:cTn id="15" dur="500" fill="hold"/>
                                        <p:tgtEl>
                                          <p:spTgt spid="28677"/>
                                        </p:tgtEl>
                                        <p:attrNameLst>
                                          <p:attrName>ppt_w</p:attrName>
                                        </p:attrNameLst>
                                      </p:cBhvr>
                                      <p:tavLst>
                                        <p:tav tm="100000">
                                          <p:val>
                                            <p:fltVal val="0"/>
                                          </p:val>
                                        </p:tav>
                                        <p:tav>
                                          <p:val>
                                            <p:strVal val="#ppt_w"/>
                                          </p:val>
                                        </p:tav>
                                      </p:tavLst>
                                    </p:anim>
                                    <p:anim calcmode="lin" valueType="num">
                                      <p:cBhvr>
                                        <p:cTn id="16" dur="500" fill="hold"/>
                                        <p:tgtEl>
                                          <p:spTgt spid="28677"/>
                                        </p:tgtEl>
                                        <p:attrNameLst>
                                          <p:attrName>ppt_h</p:attrName>
                                        </p:attrNameLst>
                                      </p:cBhvr>
                                      <p:tavLst>
                                        <p:tav tm="100000">
                                          <p:val>
                                            <p:fltVal val="0"/>
                                          </p:val>
                                        </p:tav>
                                        <p:tav>
                                          <p:val>
                                            <p:strVal val="#ppt_h"/>
                                          </p:val>
                                        </p:tav>
                                      </p:tavLst>
                                    </p:anim>
                                    <p:anim calcmode="lin" valueType="num">
                                      <p:cBhvr>
                                        <p:cTn id="17" dur="500" fill="hold"/>
                                        <p:tgtEl>
                                          <p:spTgt spid="28677"/>
                                        </p:tgtEl>
                                        <p:attrNameLst>
                                          <p:attrName>r</p:attrName>
                                        </p:attrNameLst>
                                      </p:cBhvr>
                                      <p:tavLst>
                                        <p:tav tm="100000">
                                          <p:val>
                                            <p:strVal val="360"/>
                                          </p:val>
                                        </p:tav>
                                        <p:tav>
                                          <p:val>
                                            <p:strVal val="0"/>
                                          </p:val>
                                        </p:tav>
                                      </p:tavLst>
                                    </p:anim>
                                    <p:animEffect transition="in" filter="fade">
                                      <p:cBhvr>
                                        <p:cTn id="18" dur="500"/>
                                        <p:tgtEl>
                                          <p:spTgt spid="286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decel="100000" fill="hold" nodeType="clickEffect">
                                  <p:stCondLst>
                                    <p:cond delay="0"/>
                                  </p:stCondLst>
                                  <p:childTnLst>
                                    <p:set>
                                      <p:cBhvr>
                                        <p:cTn id="22" dur="1" fill="hold">
                                          <p:stCondLst>
                                            <p:cond delay="0"/>
                                          </p:stCondLst>
                                        </p:cTn>
                                        <p:tgtEl>
                                          <p:spTgt spid="28678"/>
                                        </p:tgtEl>
                                        <p:attrNameLst>
                                          <p:attrName>style.visibility</p:attrName>
                                        </p:attrNameLst>
                                      </p:cBhvr>
                                      <p:to>
                                        <p:strVal val="visible"/>
                                      </p:to>
                                    </p:set>
                                    <p:anim calcmode="lin" valueType="num">
                                      <p:cBhvr>
                                        <p:cTn id="23" dur="500" fill="hold"/>
                                        <p:tgtEl>
                                          <p:spTgt spid="28678"/>
                                        </p:tgtEl>
                                        <p:attrNameLst>
                                          <p:attrName>ppt_w</p:attrName>
                                        </p:attrNameLst>
                                      </p:cBhvr>
                                      <p:tavLst>
                                        <p:tav tm="100000">
                                          <p:val>
                                            <p:fltVal val="0"/>
                                          </p:val>
                                        </p:tav>
                                        <p:tav>
                                          <p:val>
                                            <p:strVal val="#ppt_w"/>
                                          </p:val>
                                        </p:tav>
                                      </p:tavLst>
                                    </p:anim>
                                    <p:anim calcmode="lin" valueType="num">
                                      <p:cBhvr>
                                        <p:cTn id="24" dur="500" fill="hold"/>
                                        <p:tgtEl>
                                          <p:spTgt spid="28678"/>
                                        </p:tgtEl>
                                        <p:attrNameLst>
                                          <p:attrName>ppt_h</p:attrName>
                                        </p:attrNameLst>
                                      </p:cBhvr>
                                      <p:tavLst>
                                        <p:tav tm="100000">
                                          <p:val>
                                            <p:fltVal val="0"/>
                                          </p:val>
                                        </p:tav>
                                        <p:tav>
                                          <p:val>
                                            <p:strVal val="#ppt_h"/>
                                          </p:val>
                                        </p:tav>
                                      </p:tavLst>
                                    </p:anim>
                                    <p:anim calcmode="lin" valueType="num">
                                      <p:cBhvr>
                                        <p:cTn id="25" dur="500" fill="hold"/>
                                        <p:tgtEl>
                                          <p:spTgt spid="28678"/>
                                        </p:tgtEl>
                                        <p:attrNameLst>
                                          <p:attrName>r</p:attrName>
                                        </p:attrNameLst>
                                      </p:cBhvr>
                                      <p:tavLst>
                                        <p:tav tm="100000">
                                          <p:val>
                                            <p:strVal val="360"/>
                                          </p:val>
                                        </p:tav>
                                        <p:tav>
                                          <p:val>
                                            <p:strVal val="0"/>
                                          </p:val>
                                        </p:tav>
                                      </p:tavLst>
                                    </p:anim>
                                    <p:animEffect transition="in" filter="fade">
                                      <p:cBhvr>
                                        <p:cTn id="26" dur="500"/>
                                        <p:tgtEl>
                                          <p:spTgt spid="2867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de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100000">
                                          <p:val>
                                            <p:fltVal val="0"/>
                                          </p:val>
                                        </p:tav>
                                        <p:tav>
                                          <p:val>
                                            <p:strVal val="#ppt_w"/>
                                          </p:val>
                                        </p:tav>
                                      </p:tavLst>
                                    </p:anim>
                                    <p:anim calcmode="lin" valueType="num">
                                      <p:cBhvr>
                                        <p:cTn id="32" dur="500" fill="hold"/>
                                        <p:tgtEl>
                                          <p:spTgt spid="2"/>
                                        </p:tgtEl>
                                        <p:attrNameLst>
                                          <p:attrName>ppt_h</p:attrName>
                                        </p:attrNameLst>
                                      </p:cBhvr>
                                      <p:tavLst>
                                        <p:tav tm="100000">
                                          <p:val>
                                            <p:fltVal val="0"/>
                                          </p:val>
                                        </p:tav>
                                        <p:tav>
                                          <p:val>
                                            <p:strVal val="#ppt_h"/>
                                          </p:val>
                                        </p:tav>
                                      </p:tavLst>
                                    </p:anim>
                                    <p:anim calcmode="lin" valueType="num">
                                      <p:cBhvr>
                                        <p:cTn id="33" dur="500" fill="hold"/>
                                        <p:tgtEl>
                                          <p:spTgt spid="2"/>
                                        </p:tgtEl>
                                        <p:attrNameLst>
                                          <p:attrName>r</p:attrName>
                                        </p:attrNameLst>
                                      </p:cBhvr>
                                      <p:tavLst>
                                        <p:tav tm="100000">
                                          <p:val>
                                            <p:strVal val="360"/>
                                          </p:val>
                                        </p:tav>
                                        <p:tav>
                                          <p:val>
                                            <p:strVal val="0"/>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8580438" y="76200"/>
            <a:ext cx="485775" cy="457200"/>
          </a:xfrm>
          <a:prstGeom prst="rect">
            <a:avLst/>
          </a:prstGeom>
          <a:noFill/>
          <a:ln w="9525">
            <a:noFill/>
            <a:miter lim="800000"/>
            <a:headEnd/>
            <a:tailEnd/>
          </a:ln>
        </p:spPr>
        <p:txBody>
          <a:bodyPr wrap="none" lIns="90000" tIns="46800" rIns="90000" bIns="46800">
            <a:spAutoFit/>
          </a:bodyPr>
          <a:lstStyle/>
          <a:p>
            <a:pPr defTabSz="457200">
              <a:buClr>
                <a:srgbClr val="FFFFCC"/>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CC00"/>
                </a:solidFill>
                <a:latin typeface="Times New Roman"/>
                <a:ea typeface="MS PGothic" pitchFamily="34" charset="-128"/>
                <a:cs typeface="MS Gothic"/>
              </a:rPr>
              <a:t>49</a:t>
            </a:r>
          </a:p>
        </p:txBody>
      </p:sp>
      <p:sp>
        <p:nvSpPr>
          <p:cNvPr id="29698" name="Rectangle 2"/>
          <p:cNvSpPr>
            <a:spLocks noGrp="1" noChangeArrowheads="1"/>
          </p:cNvSpPr>
          <p:nvPr>
            <p:ph type="body"/>
          </p:nvPr>
        </p:nvSpPr>
        <p:spPr>
          <a:xfrm>
            <a:off x="0" y="1066800"/>
            <a:ext cx="9144000" cy="6172200"/>
          </a:xfrm>
        </p:spPr>
        <p:txBody>
          <a:bodyPr anchor="t"/>
          <a:lstStyle/>
          <a:p>
            <a:pPr marL="531813" indent="-531813" algn="just" eaLnBrk="1" hangingPunct="1">
              <a:lnSpc>
                <a:spcPct val="100000"/>
              </a:lnSpc>
              <a:spcBef>
                <a:spcPts val="550"/>
              </a:spcBef>
              <a:buFont typeface="Times New Roman" charset="0"/>
              <a:buNone/>
              <a:tabLst>
                <a:tab pos="5318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i="0">
                <a:solidFill>
                  <a:srgbClr val="FFFFCC"/>
                </a:solidFill>
                <a:cs typeface="Times New Roman" charset="0"/>
              </a:rPr>
              <a:t>	Pertanyaan seperti ini membentuk apa yang disebut sebagai Masalah Sinopsis. Beberapa solusi yang telah diajukan:</a:t>
            </a:r>
          </a:p>
          <a:p>
            <a:pPr marL="531813" indent="-531813" algn="just" eaLnBrk="1" hangingPunct="1">
              <a:lnSpc>
                <a:spcPct val="100000"/>
              </a:lnSpc>
              <a:spcBef>
                <a:spcPts val="550"/>
              </a:spcBef>
              <a:buFont typeface="Times New Roman" charset="0"/>
              <a:buAutoNum type="arabicPeriod"/>
              <a:tabLst>
                <a:tab pos="5318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a:solidFill>
                  <a:srgbClr val="FFFFCC"/>
                </a:solidFill>
                <a:cs typeface="Times New Roman" charset="0"/>
              </a:rPr>
              <a:t>Pemakaian </a:t>
            </a:r>
            <a:r>
              <a:rPr lang="en-GB" sz="2200">
                <a:solidFill>
                  <a:srgbClr val="FF9933"/>
                </a:solidFill>
                <a:cs typeface="Times New Roman" charset="0"/>
              </a:rPr>
              <a:t>tradisi lisan</a:t>
            </a:r>
            <a:r>
              <a:rPr lang="en-GB" sz="2200">
                <a:solidFill>
                  <a:srgbClr val="FFFFCC"/>
                </a:solidFill>
                <a:cs typeface="Times New Roman" charset="0"/>
              </a:rPr>
              <a:t>. </a:t>
            </a:r>
            <a:r>
              <a:rPr lang="en-GB" sz="2200" i="0">
                <a:solidFill>
                  <a:srgbClr val="FFFFCC"/>
                </a:solidFill>
                <a:cs typeface="Times New Roman" charset="0"/>
              </a:rPr>
              <a:t>Sebagian memiliki pemikiran bahwa tradisi tersebut telah menjadi suatu klise yang memberikan sumber umum yang dipakai oleh semua penulis Injil.</a:t>
            </a:r>
          </a:p>
          <a:p>
            <a:pPr marL="531813" indent="-531813" algn="just" eaLnBrk="1" hangingPunct="1">
              <a:lnSpc>
                <a:spcPct val="100000"/>
              </a:lnSpc>
              <a:spcBef>
                <a:spcPts val="550"/>
              </a:spcBef>
              <a:buFont typeface="Times New Roman" charset="0"/>
              <a:buAutoNum type="arabicPeriod"/>
              <a:tabLst>
                <a:tab pos="5318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a:solidFill>
                  <a:srgbClr val="FFFFCC"/>
                </a:solidFill>
                <a:cs typeface="Times New Roman" charset="0"/>
              </a:rPr>
              <a:t>Pemakaian </a:t>
            </a:r>
            <a:r>
              <a:rPr lang="en-GB" sz="2200">
                <a:solidFill>
                  <a:srgbClr val="FF9933"/>
                </a:solidFill>
                <a:cs typeface="Times New Roman" charset="0"/>
              </a:rPr>
              <a:t>Injil mula-mula</a:t>
            </a:r>
            <a:r>
              <a:rPr lang="en-GB" sz="2200">
                <a:solidFill>
                  <a:srgbClr val="FFFFCC"/>
                </a:solidFill>
                <a:cs typeface="Times New Roman" charset="0"/>
              </a:rPr>
              <a:t>. </a:t>
            </a:r>
            <a:r>
              <a:rPr lang="en-GB" sz="2200" i="0">
                <a:solidFill>
                  <a:srgbClr val="FFFFCC"/>
                </a:solidFill>
                <a:cs typeface="Times New Roman" charset="0"/>
              </a:rPr>
              <a:t>Sebagian merumuskan bahwa semua penulis Sinopsis memiliki hak akses atas Injil mula-mula, yang sekarang sudah hilang.</a:t>
            </a:r>
          </a:p>
          <a:p>
            <a:pPr marL="531813" indent="-531813" algn="just" eaLnBrk="1" hangingPunct="1">
              <a:lnSpc>
                <a:spcPct val="100000"/>
              </a:lnSpc>
              <a:spcBef>
                <a:spcPts val="550"/>
              </a:spcBef>
              <a:buFont typeface="Times New Roman" charset="0"/>
              <a:buAutoNum type="arabicPeriod"/>
              <a:tabLst>
                <a:tab pos="5318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a:solidFill>
                  <a:srgbClr val="FFFFCC"/>
                </a:solidFill>
                <a:cs typeface="Times New Roman" charset="0"/>
              </a:rPr>
              <a:t>Pemakaian </a:t>
            </a:r>
            <a:r>
              <a:rPr lang="en-GB" sz="2200">
                <a:solidFill>
                  <a:srgbClr val="FF9933"/>
                </a:solidFill>
                <a:cs typeface="Times New Roman" charset="0"/>
              </a:rPr>
              <a:t>cuplikan tertulis.</a:t>
            </a:r>
            <a:r>
              <a:rPr lang="en-GB" sz="2200">
                <a:solidFill>
                  <a:srgbClr val="FFFFCC"/>
                </a:solidFill>
                <a:cs typeface="Times New Roman" charset="0"/>
              </a:rPr>
              <a:t> </a:t>
            </a:r>
            <a:r>
              <a:rPr lang="en-GB" sz="2200" i="0">
                <a:solidFill>
                  <a:srgbClr val="FFFFCC"/>
                </a:solidFill>
                <a:cs typeface="Times New Roman" charset="0"/>
              </a:rPr>
              <a:t>Sebagian berasumsi bahwa beraneka cuplikan tulisan telah disusun dari kehidupan Kristus dan cuplikan ini yang dipakai oleh penulis Sinopsis. </a:t>
            </a:r>
          </a:p>
          <a:p>
            <a:pPr marL="531813" indent="-531813" algn="just" eaLnBrk="1" hangingPunct="1">
              <a:lnSpc>
                <a:spcPct val="100000"/>
              </a:lnSpc>
              <a:spcBef>
                <a:spcPts val="550"/>
              </a:spcBef>
              <a:buFont typeface="Times New Roman" charset="0"/>
              <a:buAutoNum type="arabicPeriod"/>
              <a:tabLst>
                <a:tab pos="5318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a:solidFill>
                  <a:srgbClr val="FF9900"/>
                </a:solidFill>
                <a:cs typeface="Times New Roman" charset="0"/>
              </a:rPr>
              <a:t>Saling bergantung</a:t>
            </a:r>
            <a:r>
              <a:rPr lang="en-GB" sz="2200">
                <a:solidFill>
                  <a:srgbClr val="FFFFCC"/>
                </a:solidFill>
                <a:cs typeface="Times New Roman" charset="0"/>
              </a:rPr>
              <a:t>. </a:t>
            </a:r>
            <a:r>
              <a:rPr lang="en-GB" sz="2200" i="0">
                <a:solidFill>
                  <a:srgbClr val="FFFFCC"/>
                </a:solidFill>
                <a:cs typeface="Times New Roman" charset="0"/>
              </a:rPr>
              <a:t>Sebagian mengusulkan bahwa penulis Sinopsis mengutip satu sama lainnya sehingga biasanya mereka menghasilkan tulisan yang sangat mirip.</a:t>
            </a:r>
          </a:p>
        </p:txBody>
      </p:sp>
      <p:sp>
        <p:nvSpPr>
          <p:cNvPr id="29699" name="Rectangle 3"/>
          <p:cNvSpPr>
            <a:spLocks noGrp="1" noChangeArrowheads="1"/>
          </p:cNvSpPr>
          <p:nvPr>
            <p:ph type="title" idx="1"/>
          </p:nvPr>
        </p:nvSpPr>
        <p:spPr>
          <a:xfrm>
            <a:off x="609600" y="304800"/>
            <a:ext cx="7696200" cy="641350"/>
          </a:xfrm>
          <a:solidFill>
            <a:srgbClr val="0000FF"/>
          </a:solidFill>
        </p:spPr>
        <p:txBody>
          <a:bodyPr lIns="91440" tIns="45720" rIns="91440" bIns="45720"/>
          <a:lstStyle/>
          <a:p>
            <a:pPr marL="0" indent="0" algn="r" eaLnBrk="1" hangingPunct="1">
              <a:lnSpc>
                <a:spcPct val="100000"/>
              </a:lnSpc>
              <a:spcBef>
                <a:spcPct val="0"/>
              </a:spcBef>
              <a:buClr>
                <a:srgbClr val="FFFFCC"/>
              </a:buClr>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a:ea typeface="SimSun" charset="0"/>
                <a:cs typeface="SimSun" charset="0"/>
              </a:rPr>
              <a:t>Solusi atas Masalah Sinopsis</a:t>
            </a:r>
          </a:p>
        </p:txBody>
      </p:sp>
      <p:sp>
        <p:nvSpPr>
          <p:cNvPr id="86021" name="Text Box 4"/>
          <p:cNvSpPr txBox="1">
            <a:spLocks noChangeArrowheads="1"/>
          </p:cNvSpPr>
          <p:nvPr/>
        </p:nvSpPr>
        <p:spPr bwMode="auto">
          <a:xfrm>
            <a:off x="6232525" y="6400800"/>
            <a:ext cx="2906713" cy="457200"/>
          </a:xfrm>
          <a:prstGeom prst="rect">
            <a:avLst/>
          </a:prstGeom>
          <a:noFill/>
          <a:ln w="9525">
            <a:noFill/>
            <a:miter lim="800000"/>
            <a:headEnd/>
            <a:tailEnd/>
          </a:ln>
        </p:spPr>
        <p:txBody>
          <a:bodyPr wrap="none" lIns="90000" tIns="46800" rIns="90000" bIns="46800">
            <a:spAutoFit/>
          </a:bodyPr>
          <a:lstStyle/>
          <a:p>
            <a:pPr defTabSz="457200">
              <a:buClr>
                <a:srgbClr val="FFFFCC"/>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i="1">
                <a:solidFill>
                  <a:srgbClr val="FFCC00"/>
                </a:solidFill>
                <a:latin typeface="Times New Roman"/>
                <a:ea typeface="MS PGothic" pitchFamily="34" charset="-128"/>
                <a:cs typeface="MS Gothic"/>
              </a:rPr>
              <a:t>NIV Study Bible</a:t>
            </a:r>
            <a:r>
              <a:rPr lang="en-GB">
                <a:solidFill>
                  <a:srgbClr val="FFCC00"/>
                </a:solidFill>
                <a:latin typeface="Times New Roman"/>
                <a:ea typeface="MS PGothic" pitchFamily="34" charset="-128"/>
                <a:cs typeface="MS Gothic"/>
              </a:rPr>
              <a:t>, 1431</a:t>
            </a:r>
          </a:p>
        </p:txBody>
      </p:sp>
    </p:spTree>
    <p:extLst>
      <p:ext uri="{BB962C8B-B14F-4D97-AF65-F5344CB8AC3E}">
        <p14:creationId xmlns:p14="http://schemas.microsoft.com/office/powerpoint/2010/main" val="907962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p:cTn id="7" dur="1000" fill="hold"/>
                                        <p:tgtEl>
                                          <p:spTgt spid="29698">
                                            <p:txEl>
                                              <p:pRg st="0" end="0"/>
                                            </p:txEl>
                                          </p:spTgt>
                                        </p:tgtEl>
                                        <p:attrNameLst>
                                          <p:attrName>ppt_w</p:attrName>
                                        </p:attrNameLst>
                                      </p:cBhvr>
                                      <p:tavLst>
                                        <p:tav tm="100000">
                                          <p:val>
                                            <p:fltVal val="0"/>
                                          </p:val>
                                        </p:tav>
                                        <p:tav>
                                          <p:val>
                                            <p:strVal val="#ppt_w"/>
                                          </p:val>
                                        </p:tav>
                                      </p:tavLst>
                                    </p:anim>
                                    <p:anim calcmode="lin" valueType="num">
                                      <p:cBhvr>
                                        <p:cTn id="8" dur="1000" fill="hold"/>
                                        <p:tgtEl>
                                          <p:spTgt spid="29698">
                                            <p:txEl>
                                              <p:pRg st="0" end="0"/>
                                            </p:txEl>
                                          </p:spTgt>
                                        </p:tgtEl>
                                        <p:attrNameLst>
                                          <p:attrName>ppt_h</p:attrName>
                                        </p:attrNameLst>
                                      </p:cBhvr>
                                      <p:tavLst>
                                        <p:tav tm="100000">
                                          <p:val>
                                            <p:fltVal val="0"/>
                                          </p:val>
                                        </p:tav>
                                        <p:tav>
                                          <p:val>
                                            <p:strVal val="#ppt_h"/>
                                          </p:val>
                                        </p:tav>
                                      </p:tavLst>
                                    </p:anim>
                                    <p:anim calcmode="lin" valueType="num">
                                      <p:cBhvr>
                                        <p:cTn id="9" dur="1000" fill="hold"/>
                                        <p:tgtEl>
                                          <p:spTgt spid="296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fill="hold" nodeType="clickEffect">
                                  <p:stCondLst>
                                    <p:cond delay="0"/>
                                  </p:stCondLst>
                                  <p:childTnLst>
                                    <p:set>
                                      <p:cBhvr>
                                        <p:cTn id="14" dur="1" fill="hold">
                                          <p:stCondLst>
                                            <p:cond delay="0"/>
                                          </p:stCondLst>
                                        </p:cTn>
                                        <p:tgtEl>
                                          <p:spTgt spid="29698">
                                            <p:txEl>
                                              <p:pRg st="1" end="1"/>
                                            </p:txEl>
                                          </p:spTgt>
                                        </p:tgtEl>
                                        <p:attrNameLst>
                                          <p:attrName>style.visibility</p:attrName>
                                        </p:attrNameLst>
                                      </p:cBhvr>
                                      <p:to>
                                        <p:strVal val="visible"/>
                                      </p:to>
                                    </p:set>
                                    <p:anim calcmode="lin" valueType="num">
                                      <p:cBhvr>
                                        <p:cTn id="15" dur="1000" fill="hold"/>
                                        <p:tgtEl>
                                          <p:spTgt spid="29698">
                                            <p:txEl>
                                              <p:pRg st="1" end="1"/>
                                            </p:txEl>
                                          </p:spTgt>
                                        </p:tgtEl>
                                        <p:attrNameLst>
                                          <p:attrName>ppt_w</p:attrName>
                                        </p:attrNameLst>
                                      </p:cBhvr>
                                      <p:tavLst>
                                        <p:tav tm="100000">
                                          <p:val>
                                            <p:fltVal val="0"/>
                                          </p:val>
                                        </p:tav>
                                        <p:tav>
                                          <p:val>
                                            <p:strVal val="#ppt_w"/>
                                          </p:val>
                                        </p:tav>
                                      </p:tavLst>
                                    </p:anim>
                                    <p:anim calcmode="lin" valueType="num">
                                      <p:cBhvr>
                                        <p:cTn id="16" dur="1000" fill="hold"/>
                                        <p:tgtEl>
                                          <p:spTgt spid="29698">
                                            <p:txEl>
                                              <p:pRg st="1" end="1"/>
                                            </p:txEl>
                                          </p:spTgt>
                                        </p:tgtEl>
                                        <p:attrNameLst>
                                          <p:attrName>ppt_h</p:attrName>
                                        </p:attrNameLst>
                                      </p:cBhvr>
                                      <p:tavLst>
                                        <p:tav tm="100000">
                                          <p:val>
                                            <p:fltVal val="0"/>
                                          </p:val>
                                        </p:tav>
                                        <p:tav>
                                          <p:val>
                                            <p:strVal val="#ppt_h"/>
                                          </p:val>
                                        </p:tav>
                                      </p:tavLst>
                                    </p:anim>
                                    <p:anim calcmode="lin" valueType="num">
                                      <p:cBhvr>
                                        <p:cTn id="17" dur="1000" fill="hold"/>
                                        <p:tgtEl>
                                          <p:spTgt spid="296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96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fill="hold" nodeType="clickEffect">
                                  <p:stCondLst>
                                    <p:cond delay="0"/>
                                  </p:stCondLst>
                                  <p:childTnLst>
                                    <p:set>
                                      <p:cBhvr>
                                        <p:cTn id="22" dur="1" fill="hold">
                                          <p:stCondLst>
                                            <p:cond delay="0"/>
                                          </p:stCondLst>
                                        </p:cTn>
                                        <p:tgtEl>
                                          <p:spTgt spid="29698">
                                            <p:txEl>
                                              <p:pRg st="2" end="2"/>
                                            </p:txEl>
                                          </p:spTgt>
                                        </p:tgtEl>
                                        <p:attrNameLst>
                                          <p:attrName>style.visibility</p:attrName>
                                        </p:attrNameLst>
                                      </p:cBhvr>
                                      <p:to>
                                        <p:strVal val="visible"/>
                                      </p:to>
                                    </p:set>
                                    <p:anim calcmode="lin" valueType="num">
                                      <p:cBhvr>
                                        <p:cTn id="23" dur="1000" fill="hold"/>
                                        <p:tgtEl>
                                          <p:spTgt spid="29698">
                                            <p:txEl>
                                              <p:pRg st="2" end="2"/>
                                            </p:txEl>
                                          </p:spTgt>
                                        </p:tgtEl>
                                        <p:attrNameLst>
                                          <p:attrName>ppt_w</p:attrName>
                                        </p:attrNameLst>
                                      </p:cBhvr>
                                      <p:tavLst>
                                        <p:tav tm="100000">
                                          <p:val>
                                            <p:fltVal val="0"/>
                                          </p:val>
                                        </p:tav>
                                        <p:tav>
                                          <p:val>
                                            <p:strVal val="#ppt_w"/>
                                          </p:val>
                                        </p:tav>
                                      </p:tavLst>
                                    </p:anim>
                                    <p:anim calcmode="lin" valueType="num">
                                      <p:cBhvr>
                                        <p:cTn id="24" dur="1000" fill="hold"/>
                                        <p:tgtEl>
                                          <p:spTgt spid="29698">
                                            <p:txEl>
                                              <p:pRg st="2" end="2"/>
                                            </p:txEl>
                                          </p:spTgt>
                                        </p:tgtEl>
                                        <p:attrNameLst>
                                          <p:attrName>ppt_h</p:attrName>
                                        </p:attrNameLst>
                                      </p:cBhvr>
                                      <p:tavLst>
                                        <p:tav tm="100000">
                                          <p:val>
                                            <p:fltVal val="0"/>
                                          </p:val>
                                        </p:tav>
                                        <p:tav>
                                          <p:val>
                                            <p:strVal val="#ppt_h"/>
                                          </p:val>
                                        </p:tav>
                                      </p:tavLst>
                                    </p:anim>
                                    <p:anim calcmode="lin" valueType="num">
                                      <p:cBhvr>
                                        <p:cTn id="25" dur="1000" fill="hold"/>
                                        <p:tgtEl>
                                          <p:spTgt spid="2969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969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fill="hold" nodeType="clickEffect">
                                  <p:stCondLst>
                                    <p:cond delay="0"/>
                                  </p:stCondLst>
                                  <p:childTnLst>
                                    <p:set>
                                      <p:cBhvr>
                                        <p:cTn id="30" dur="1" fill="hold">
                                          <p:stCondLst>
                                            <p:cond delay="0"/>
                                          </p:stCondLst>
                                        </p:cTn>
                                        <p:tgtEl>
                                          <p:spTgt spid="29698">
                                            <p:txEl>
                                              <p:pRg st="3" end="3"/>
                                            </p:txEl>
                                          </p:spTgt>
                                        </p:tgtEl>
                                        <p:attrNameLst>
                                          <p:attrName>style.visibility</p:attrName>
                                        </p:attrNameLst>
                                      </p:cBhvr>
                                      <p:to>
                                        <p:strVal val="visible"/>
                                      </p:to>
                                    </p:set>
                                    <p:anim calcmode="lin" valueType="num">
                                      <p:cBhvr>
                                        <p:cTn id="31" dur="1000" fill="hold"/>
                                        <p:tgtEl>
                                          <p:spTgt spid="29698">
                                            <p:txEl>
                                              <p:pRg st="3" end="3"/>
                                            </p:txEl>
                                          </p:spTgt>
                                        </p:tgtEl>
                                        <p:attrNameLst>
                                          <p:attrName>ppt_w</p:attrName>
                                        </p:attrNameLst>
                                      </p:cBhvr>
                                      <p:tavLst>
                                        <p:tav tm="100000">
                                          <p:val>
                                            <p:fltVal val="0"/>
                                          </p:val>
                                        </p:tav>
                                        <p:tav>
                                          <p:val>
                                            <p:strVal val="#ppt_w"/>
                                          </p:val>
                                        </p:tav>
                                      </p:tavLst>
                                    </p:anim>
                                    <p:anim calcmode="lin" valueType="num">
                                      <p:cBhvr>
                                        <p:cTn id="32" dur="1000" fill="hold"/>
                                        <p:tgtEl>
                                          <p:spTgt spid="29698">
                                            <p:txEl>
                                              <p:pRg st="3" end="3"/>
                                            </p:txEl>
                                          </p:spTgt>
                                        </p:tgtEl>
                                        <p:attrNameLst>
                                          <p:attrName>ppt_h</p:attrName>
                                        </p:attrNameLst>
                                      </p:cBhvr>
                                      <p:tavLst>
                                        <p:tav tm="100000">
                                          <p:val>
                                            <p:fltVal val="0"/>
                                          </p:val>
                                        </p:tav>
                                        <p:tav>
                                          <p:val>
                                            <p:strVal val="#ppt_h"/>
                                          </p:val>
                                        </p:tav>
                                      </p:tavLst>
                                    </p:anim>
                                    <p:anim calcmode="lin" valueType="num">
                                      <p:cBhvr>
                                        <p:cTn id="33" dur="1000" fill="hold"/>
                                        <p:tgtEl>
                                          <p:spTgt spid="2969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969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fill="hold" nodeType="clickEffect">
                                  <p:stCondLst>
                                    <p:cond delay="0"/>
                                  </p:stCondLst>
                                  <p:childTnLst>
                                    <p:set>
                                      <p:cBhvr>
                                        <p:cTn id="38" dur="1" fill="hold">
                                          <p:stCondLst>
                                            <p:cond delay="0"/>
                                          </p:stCondLst>
                                        </p:cTn>
                                        <p:tgtEl>
                                          <p:spTgt spid="29698">
                                            <p:txEl>
                                              <p:pRg st="4" end="4"/>
                                            </p:txEl>
                                          </p:spTgt>
                                        </p:tgtEl>
                                        <p:attrNameLst>
                                          <p:attrName>style.visibility</p:attrName>
                                        </p:attrNameLst>
                                      </p:cBhvr>
                                      <p:to>
                                        <p:strVal val="visible"/>
                                      </p:to>
                                    </p:set>
                                    <p:anim calcmode="lin" valueType="num">
                                      <p:cBhvr>
                                        <p:cTn id="39" dur="1000" fill="hold"/>
                                        <p:tgtEl>
                                          <p:spTgt spid="29698">
                                            <p:txEl>
                                              <p:pRg st="4" end="4"/>
                                            </p:txEl>
                                          </p:spTgt>
                                        </p:tgtEl>
                                        <p:attrNameLst>
                                          <p:attrName>ppt_w</p:attrName>
                                        </p:attrNameLst>
                                      </p:cBhvr>
                                      <p:tavLst>
                                        <p:tav tm="100000">
                                          <p:val>
                                            <p:fltVal val="0"/>
                                          </p:val>
                                        </p:tav>
                                        <p:tav>
                                          <p:val>
                                            <p:strVal val="#ppt_w"/>
                                          </p:val>
                                        </p:tav>
                                      </p:tavLst>
                                    </p:anim>
                                    <p:anim calcmode="lin" valueType="num">
                                      <p:cBhvr>
                                        <p:cTn id="40" dur="1000" fill="hold"/>
                                        <p:tgtEl>
                                          <p:spTgt spid="29698">
                                            <p:txEl>
                                              <p:pRg st="4" end="4"/>
                                            </p:txEl>
                                          </p:spTgt>
                                        </p:tgtEl>
                                        <p:attrNameLst>
                                          <p:attrName>ppt_h</p:attrName>
                                        </p:attrNameLst>
                                      </p:cBhvr>
                                      <p:tavLst>
                                        <p:tav tm="100000">
                                          <p:val>
                                            <p:fltVal val="0"/>
                                          </p:val>
                                        </p:tav>
                                        <p:tav>
                                          <p:val>
                                            <p:strVal val="#ppt_h"/>
                                          </p:val>
                                        </p:tav>
                                      </p:tavLst>
                                    </p:anim>
                                    <p:anim calcmode="lin" valueType="num">
                                      <p:cBhvr>
                                        <p:cTn id="41" dur="1000" fill="hold"/>
                                        <p:tgtEl>
                                          <p:spTgt spid="2969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969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4801" name="Text Box 2"/>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49</a:t>
            </a:r>
          </a:p>
        </p:txBody>
      </p:sp>
      <p:sp>
        <p:nvSpPr>
          <p:cNvPr id="204802" name="Rectangle 4"/>
          <p:cNvSpPr>
            <a:spLocks noGrp="1" noChangeArrowheads="1"/>
          </p:cNvSpPr>
          <p:nvPr>
            <p:ph type="title"/>
          </p:nvPr>
        </p:nvSpPr>
        <p:spPr>
          <a:xfrm>
            <a:off x="0" y="344488"/>
            <a:ext cx="8229600" cy="646112"/>
          </a:xfrm>
          <a:solidFill>
            <a:srgbClr val="0000FF"/>
          </a:solidFill>
        </p:spPr>
        <p:txBody>
          <a:bodyPr lIns="91440" tIns="45720" rIns="91440" bIns="45720" anchor="t">
            <a:spAutoFit/>
          </a:bodyPr>
          <a:lstStyle/>
          <a:p>
            <a:pPr algn="ctr" eaLnBrk="1" hangingPunct="1"/>
            <a:r>
              <a:rPr lang="en-US" sz="3600" i="0" dirty="0" err="1">
                <a:solidFill>
                  <a:srgbClr val="FFFFFF"/>
                </a:solidFill>
                <a:latin typeface="Arial" charset="0"/>
                <a:ea typeface="SimSun" charset="0"/>
                <a:cs typeface="SimSun" charset="0"/>
              </a:rPr>
              <a:t>Solusi</a:t>
            </a:r>
            <a:r>
              <a:rPr lang="en-US" sz="3600" i="0" dirty="0">
                <a:solidFill>
                  <a:srgbClr val="FFFFFF"/>
                </a:solidFill>
                <a:latin typeface="Arial" charset="0"/>
                <a:ea typeface="SimSun" charset="0"/>
                <a:cs typeface="SimSun" charset="0"/>
              </a:rPr>
              <a:t> </a:t>
            </a:r>
            <a:r>
              <a:rPr lang="en-US" sz="3600" i="0" dirty="0" err="1">
                <a:solidFill>
                  <a:srgbClr val="FFFFFF"/>
                </a:solidFill>
                <a:latin typeface="Arial" charset="0"/>
                <a:ea typeface="SimSun" charset="0"/>
                <a:cs typeface="SimSun" charset="0"/>
              </a:rPr>
              <a:t>atas</a:t>
            </a:r>
            <a:r>
              <a:rPr lang="en-US" sz="3600" i="0" dirty="0">
                <a:solidFill>
                  <a:srgbClr val="FFFFFF"/>
                </a:solidFill>
                <a:latin typeface="Arial" charset="0"/>
                <a:ea typeface="SimSun" charset="0"/>
                <a:cs typeface="SimSun" charset="0"/>
              </a:rPr>
              <a:t> </a:t>
            </a:r>
            <a:r>
              <a:rPr lang="en-US" sz="3600" i="0" dirty="0" err="1">
                <a:solidFill>
                  <a:srgbClr val="FFFFFF"/>
                </a:solidFill>
                <a:latin typeface="Arial" charset="0"/>
                <a:ea typeface="SimSun" charset="0"/>
                <a:cs typeface="SimSun" charset="0"/>
              </a:rPr>
              <a:t>masalah</a:t>
            </a:r>
            <a:r>
              <a:rPr lang="en-US" sz="3600" i="0" dirty="0">
                <a:solidFill>
                  <a:srgbClr val="FFFFFF"/>
                </a:solidFill>
                <a:latin typeface="Arial" charset="0"/>
                <a:ea typeface="SimSun" charset="0"/>
                <a:cs typeface="SimSun" charset="0"/>
              </a:rPr>
              <a:t> </a:t>
            </a:r>
            <a:r>
              <a:rPr lang="en-US" sz="3600" i="0" dirty="0" err="1">
                <a:solidFill>
                  <a:srgbClr val="FFFFFF"/>
                </a:solidFill>
                <a:latin typeface="Arial" charset="0"/>
                <a:ea typeface="SimSun" charset="0"/>
                <a:cs typeface="SimSun" charset="0"/>
              </a:rPr>
              <a:t>Sinopsis</a:t>
            </a:r>
            <a:endParaRPr lang="en-US" sz="3600" i="0" dirty="0">
              <a:solidFill>
                <a:srgbClr val="FFFFFF"/>
              </a:solidFill>
              <a:latin typeface="Arial" charset="0"/>
              <a:ea typeface="SimSun" charset="0"/>
              <a:cs typeface="SimSun" charset="0"/>
            </a:endParaRPr>
          </a:p>
        </p:txBody>
      </p:sp>
      <p:sp>
        <p:nvSpPr>
          <p:cNvPr id="204803" name="Text Box 5"/>
          <p:cNvSpPr txBox="1">
            <a:spLocks noChangeArrowheads="1"/>
          </p:cNvSpPr>
          <p:nvPr/>
        </p:nvSpPr>
        <p:spPr bwMode="auto">
          <a:xfrm>
            <a:off x="5867400" y="6392863"/>
            <a:ext cx="3211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a:solidFill>
                  <a:srgbClr val="FFFFFF"/>
                </a:solidFill>
                <a:cs typeface="Arial" charset="0"/>
              </a:rPr>
              <a:t>NIV Study Bible</a:t>
            </a:r>
            <a:r>
              <a:rPr lang="en-US">
                <a:solidFill>
                  <a:srgbClr val="FFFFFF"/>
                </a:solidFill>
                <a:cs typeface="Arial" charset="0"/>
              </a:rPr>
              <a:t>, 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spcBef>
                <a:spcPct val="20000"/>
              </a:spcBef>
              <a:buClr>
                <a:srgbClr val="FFCC66"/>
              </a:buClr>
              <a:buFontTx/>
              <a:buAutoNum type="arabicPeriod" startAt="4"/>
            </a:pPr>
            <a:r>
              <a:rPr lang="en-US" i="1" dirty="0" err="1">
                <a:solidFill>
                  <a:srgbClr val="FFFFFF"/>
                </a:solidFill>
                <a:latin typeface="Arial" charset="0"/>
                <a:cs typeface="Times New Roman" charset="0"/>
              </a:rPr>
              <a:t>Pemakaian</a:t>
            </a:r>
            <a:r>
              <a:rPr lang="en-US" i="1" dirty="0">
                <a:solidFill>
                  <a:srgbClr val="FFFFFF"/>
                </a:solidFill>
                <a:latin typeface="Arial" charset="0"/>
                <a:cs typeface="Times New Roman" charset="0"/>
              </a:rPr>
              <a:t> </a:t>
            </a:r>
            <a:r>
              <a:rPr lang="en-US" i="1" dirty="0" err="1">
                <a:solidFill>
                  <a:srgbClr val="FFFF00"/>
                </a:solidFill>
                <a:latin typeface="Arial" charset="0"/>
                <a:cs typeface="Times New Roman" charset="0"/>
              </a:rPr>
              <a:t>dua</a:t>
            </a:r>
            <a:r>
              <a:rPr lang="en-US" i="1" dirty="0">
                <a:solidFill>
                  <a:srgbClr val="FFFF00"/>
                </a:solidFill>
                <a:latin typeface="Arial" charset="0"/>
                <a:cs typeface="Times New Roman" charset="0"/>
              </a:rPr>
              <a:t> </a:t>
            </a:r>
            <a:r>
              <a:rPr lang="en-US" i="1" dirty="0" err="1">
                <a:solidFill>
                  <a:srgbClr val="FFFF00"/>
                </a:solidFill>
                <a:latin typeface="Arial" charset="0"/>
                <a:cs typeface="Times New Roman" charset="0"/>
              </a:rPr>
              <a:t>sumber</a:t>
            </a:r>
            <a:r>
              <a:rPr lang="en-US" i="1" dirty="0">
                <a:solidFill>
                  <a:srgbClr val="FFFF00"/>
                </a:solidFill>
                <a:latin typeface="Arial" charset="0"/>
                <a:cs typeface="Times New Roman" charset="0"/>
              </a:rPr>
              <a:t> </a:t>
            </a:r>
            <a:r>
              <a:rPr lang="en-US" i="1" dirty="0" err="1">
                <a:solidFill>
                  <a:srgbClr val="FFFF00"/>
                </a:solidFill>
                <a:latin typeface="Arial" charset="0"/>
                <a:cs typeface="Times New Roman" charset="0"/>
              </a:rPr>
              <a:t>utama</a:t>
            </a:r>
            <a:r>
              <a:rPr lang="en-US" i="1" dirty="0">
                <a:solidFill>
                  <a:srgbClr val="FFFFFF"/>
                </a:solidFill>
                <a:latin typeface="Arial" charset="0"/>
                <a:cs typeface="Times New Roman" charset="0"/>
              </a:rPr>
              <a:t>. </a:t>
            </a:r>
            <a:r>
              <a:rPr lang="en-US" dirty="0" err="1">
                <a:solidFill>
                  <a:srgbClr val="FFFFFF"/>
                </a:solidFill>
                <a:latin typeface="Arial" charset="0"/>
                <a:cs typeface="Times New Roman" charset="0"/>
              </a:rPr>
              <a:t>Pandangan</a:t>
            </a:r>
            <a:r>
              <a:rPr lang="en-US" dirty="0">
                <a:solidFill>
                  <a:srgbClr val="FFFFFF"/>
                </a:solidFill>
                <a:latin typeface="Arial" charset="0"/>
                <a:cs typeface="Times New Roman" charset="0"/>
              </a:rPr>
              <a:t> paling </a:t>
            </a:r>
            <a:r>
              <a:rPr lang="en-US" dirty="0" err="1">
                <a:solidFill>
                  <a:srgbClr val="FFFFFF"/>
                </a:solidFill>
                <a:latin typeface="Arial" charset="0"/>
                <a:cs typeface="Times New Roman" charset="0"/>
              </a:rPr>
              <a:t>umum</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sekarang</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adalah</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Kitab</a:t>
            </a:r>
            <a:r>
              <a:rPr lang="en-US" dirty="0">
                <a:solidFill>
                  <a:srgbClr val="FFFFFF"/>
                </a:solidFill>
                <a:latin typeface="Arial" charset="0"/>
                <a:cs typeface="Times New Roman" charset="0"/>
              </a:rPr>
              <a:t> Markus </a:t>
            </a:r>
            <a:r>
              <a:rPr lang="en-US" dirty="0" err="1">
                <a:solidFill>
                  <a:srgbClr val="FFFFFF"/>
                </a:solidFill>
                <a:latin typeface="Arial" charset="0"/>
                <a:cs typeface="Times New Roman" charset="0"/>
              </a:rPr>
              <a:t>dan</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sebuah</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dokumen</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hipotetis</a:t>
            </a:r>
            <a:r>
              <a:rPr lang="en-US" dirty="0">
                <a:solidFill>
                  <a:srgbClr val="FFFFFF"/>
                </a:solidFill>
                <a:latin typeface="Arial" charset="0"/>
                <a:cs typeface="Times New Roman" charset="0"/>
              </a:rPr>
              <a:t>, yang </a:t>
            </a:r>
            <a:r>
              <a:rPr lang="en-US" dirty="0" err="1">
                <a:solidFill>
                  <a:srgbClr val="FFFFFF"/>
                </a:solidFill>
                <a:latin typeface="Arial" charset="0"/>
                <a:cs typeface="Times New Roman" charset="0"/>
              </a:rPr>
              <a:t>disebut</a:t>
            </a:r>
            <a:r>
              <a:rPr lang="en-US" dirty="0">
                <a:solidFill>
                  <a:srgbClr val="FFFFFF"/>
                </a:solidFill>
                <a:latin typeface="Arial" charset="0"/>
                <a:cs typeface="Times New Roman" charset="0"/>
              </a:rPr>
              <a:t> </a:t>
            </a:r>
            <a:r>
              <a:rPr lang="en-US" i="1" dirty="0" err="1">
                <a:solidFill>
                  <a:srgbClr val="FFFFFF"/>
                </a:solidFill>
                <a:latin typeface="Arial" charset="0"/>
                <a:cs typeface="Times New Roman" charset="0"/>
              </a:rPr>
              <a:t>Quelle</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sumber</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dalam</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bahasa</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Jerman</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atau</a:t>
            </a:r>
            <a:r>
              <a:rPr lang="en-US" dirty="0">
                <a:solidFill>
                  <a:srgbClr val="FFFFFF"/>
                </a:solidFill>
                <a:latin typeface="Arial" charset="0"/>
                <a:cs typeface="Times New Roman" charset="0"/>
              </a:rPr>
              <a:t> </a:t>
            </a:r>
            <a:r>
              <a:rPr lang="en-US" i="1" dirty="0">
                <a:solidFill>
                  <a:srgbClr val="FFFFFF"/>
                </a:solidFill>
                <a:latin typeface="Arial" charset="0"/>
                <a:cs typeface="Times New Roman" charset="0"/>
              </a:rPr>
              <a:t>Q, </a:t>
            </a:r>
            <a:r>
              <a:rPr lang="en-US" dirty="0" err="1">
                <a:solidFill>
                  <a:srgbClr val="FFFFFF"/>
                </a:solidFill>
                <a:latin typeface="Arial" charset="0"/>
                <a:cs typeface="Times New Roman" charset="0"/>
              </a:rPr>
              <a:t>dulunya</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dipakai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oleh</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Matius</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dan</a:t>
            </a:r>
            <a:r>
              <a:rPr lang="en-US" dirty="0">
                <a:solidFill>
                  <a:srgbClr val="FFFFFF"/>
                </a:solidFill>
                <a:latin typeface="Arial" charset="0"/>
                <a:cs typeface="Times New Roman" charset="0"/>
              </a:rPr>
              <a:t> Lukas </a:t>
            </a:r>
            <a:r>
              <a:rPr lang="en-US" dirty="0" err="1">
                <a:solidFill>
                  <a:srgbClr val="FFFFFF"/>
                </a:solidFill>
                <a:latin typeface="Arial" charset="0"/>
                <a:cs typeface="Times New Roman" charset="0"/>
              </a:rPr>
              <a:t>sebagai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sumber</a:t>
            </a:r>
            <a:r>
              <a:rPr lang="en-US" dirty="0">
                <a:solidFill>
                  <a:srgbClr val="FFFFFF"/>
                </a:solidFill>
                <a:latin typeface="Arial" charset="0"/>
                <a:cs typeface="Times New Roman" charset="0"/>
              </a:rPr>
              <a:t> yang paling </a:t>
            </a:r>
            <a:r>
              <a:rPr lang="en-US" dirty="0" err="1">
                <a:solidFill>
                  <a:srgbClr val="FFFFFF"/>
                </a:solidFill>
                <a:latin typeface="Arial" charset="0"/>
                <a:cs typeface="Times New Roman" charset="0"/>
              </a:rPr>
              <a:t>banyak</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dipakai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dalam</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kitab</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mereka</a:t>
            </a:r>
            <a:r>
              <a:rPr lang="en-US" dirty="0">
                <a:solidFill>
                  <a:srgbClr val="FFFFFF"/>
                </a:solidFill>
                <a:latin typeface="Arial" charset="0"/>
                <a:cs typeface="Times New Roman" charset="0"/>
              </a:rPr>
              <a:t>.</a:t>
            </a:r>
          </a:p>
          <a:p>
            <a:pPr marL="609600" indent="-609600">
              <a:spcBef>
                <a:spcPct val="20000"/>
              </a:spcBef>
              <a:buClr>
                <a:srgbClr val="FFCC66"/>
              </a:buClr>
              <a:buFontTx/>
              <a:buAutoNum type="arabicPeriod" startAt="4"/>
            </a:pPr>
            <a:r>
              <a:rPr lang="en-US" i="1" dirty="0" err="1">
                <a:solidFill>
                  <a:srgbClr val="FFFF00"/>
                </a:solidFill>
                <a:latin typeface="Arial" charset="0"/>
                <a:cs typeface="Times New Roman" charset="0"/>
              </a:rPr>
              <a:t>Prioritas</a:t>
            </a:r>
            <a:r>
              <a:rPr lang="en-US" i="1" dirty="0">
                <a:solidFill>
                  <a:srgbClr val="FFFF00"/>
                </a:solidFill>
                <a:latin typeface="Arial" charset="0"/>
                <a:cs typeface="Times New Roman" charset="0"/>
              </a:rPr>
              <a:t> </a:t>
            </a:r>
            <a:r>
              <a:rPr lang="en-US" i="1" dirty="0" err="1">
                <a:solidFill>
                  <a:srgbClr val="FFFF00"/>
                </a:solidFill>
                <a:latin typeface="Arial" charset="0"/>
                <a:cs typeface="Times New Roman" charset="0"/>
              </a:rPr>
              <a:t>dan</a:t>
            </a:r>
            <a:r>
              <a:rPr lang="en-US" i="1" dirty="0">
                <a:solidFill>
                  <a:srgbClr val="FFFF00"/>
                </a:solidFill>
                <a:latin typeface="Arial" charset="0"/>
                <a:cs typeface="Times New Roman" charset="0"/>
              </a:rPr>
              <a:t> </a:t>
            </a:r>
            <a:r>
              <a:rPr lang="en-US" i="1" dirty="0" err="1">
                <a:solidFill>
                  <a:srgbClr val="FFFF00"/>
                </a:solidFill>
                <a:latin typeface="Arial" charset="0"/>
                <a:cs typeface="Times New Roman" charset="0"/>
              </a:rPr>
              <a:t>penggunaan</a:t>
            </a:r>
            <a:r>
              <a:rPr lang="en-US" i="1" dirty="0">
                <a:solidFill>
                  <a:srgbClr val="FFFF00"/>
                </a:solidFill>
                <a:latin typeface="Arial" charset="0"/>
                <a:cs typeface="Times New Roman" charset="0"/>
              </a:rPr>
              <a:t> </a:t>
            </a:r>
            <a:r>
              <a:rPr lang="en-US" i="1" dirty="0" err="1">
                <a:solidFill>
                  <a:srgbClr val="FFFF00"/>
                </a:solidFill>
                <a:latin typeface="Arial" charset="0"/>
                <a:cs typeface="Times New Roman" charset="0"/>
              </a:rPr>
              <a:t>Kitab</a:t>
            </a:r>
            <a:r>
              <a:rPr lang="en-US" i="1" dirty="0">
                <a:solidFill>
                  <a:srgbClr val="FFFF00"/>
                </a:solidFill>
                <a:latin typeface="Arial" charset="0"/>
                <a:cs typeface="Times New Roman" charset="0"/>
              </a:rPr>
              <a:t> </a:t>
            </a:r>
            <a:r>
              <a:rPr lang="en-US" i="1" dirty="0" err="1">
                <a:solidFill>
                  <a:srgbClr val="FFFF00"/>
                </a:solidFill>
                <a:latin typeface="Arial" charset="0"/>
                <a:cs typeface="Times New Roman" charset="0"/>
              </a:rPr>
              <a:t>Matius</a:t>
            </a:r>
            <a:r>
              <a:rPr lang="en-US" i="1" dirty="0">
                <a:solidFill>
                  <a:srgbClr val="FFFFFF"/>
                </a:solidFill>
                <a:latin typeface="Arial" charset="0"/>
                <a:cs typeface="Times New Roman" charset="0"/>
              </a:rPr>
              <a:t>. </a:t>
            </a:r>
            <a:r>
              <a:rPr lang="en-US" dirty="0" err="1">
                <a:solidFill>
                  <a:srgbClr val="FFFFFF"/>
                </a:solidFill>
                <a:latin typeface="Arial" charset="0"/>
                <a:cs typeface="Times New Roman" charset="0"/>
              </a:rPr>
              <a:t>Pandangan</a:t>
            </a:r>
            <a:r>
              <a:rPr lang="en-US" dirty="0">
                <a:solidFill>
                  <a:srgbClr val="FFFFFF"/>
                </a:solidFill>
                <a:latin typeface="Arial" charset="0"/>
                <a:cs typeface="Times New Roman" charset="0"/>
              </a:rPr>
              <a:t> lain </a:t>
            </a:r>
            <a:r>
              <a:rPr lang="en-US" dirty="0" err="1">
                <a:solidFill>
                  <a:srgbClr val="FFFFFF"/>
                </a:solidFill>
                <a:latin typeface="Arial" charset="0"/>
                <a:cs typeface="Times New Roman" charset="0"/>
              </a:rPr>
              <a:t>menyarankan</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kedua</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sinopsis</a:t>
            </a:r>
            <a:r>
              <a:rPr lang="en-US" dirty="0">
                <a:solidFill>
                  <a:srgbClr val="FFFFFF"/>
                </a:solidFill>
                <a:latin typeface="Arial" charset="0"/>
                <a:cs typeface="Times New Roman" charset="0"/>
              </a:rPr>
              <a:t> yang lain </a:t>
            </a:r>
            <a:r>
              <a:rPr lang="en-US" dirty="0" err="1">
                <a:solidFill>
                  <a:srgbClr val="FFFFFF"/>
                </a:solidFill>
                <a:latin typeface="Arial" charset="0"/>
                <a:cs typeface="Times New Roman" charset="0"/>
              </a:rPr>
              <a:t>diambil</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dari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Kitab</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Matius</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sebagai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sumber</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utama</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mereka</a:t>
            </a:r>
            <a:r>
              <a:rPr lang="en-US" dirty="0">
                <a:solidFill>
                  <a:srgbClr val="FFFFFF"/>
                </a:solidFill>
                <a:latin typeface="Arial" charset="0"/>
                <a:cs typeface="Times New Roman" charset="0"/>
              </a:rPr>
              <a:t>. </a:t>
            </a:r>
          </a:p>
          <a:p>
            <a:pPr marL="609600" indent="-609600">
              <a:spcBef>
                <a:spcPct val="20000"/>
              </a:spcBef>
              <a:buClr>
                <a:srgbClr val="FFCC66"/>
              </a:buClr>
              <a:buFontTx/>
              <a:buAutoNum type="arabicPeriod" startAt="4"/>
            </a:pPr>
            <a:r>
              <a:rPr lang="en-US" i="1" dirty="0" err="1">
                <a:solidFill>
                  <a:srgbClr val="FFFF00"/>
                </a:solidFill>
                <a:latin typeface="Arial" charset="0"/>
                <a:cs typeface="Times New Roman" charset="0"/>
              </a:rPr>
              <a:t>Kombinasi</a:t>
            </a:r>
            <a:r>
              <a:rPr lang="en-US" i="1" dirty="0">
                <a:solidFill>
                  <a:srgbClr val="FFFF00"/>
                </a:solidFill>
                <a:latin typeface="Arial" charset="0"/>
                <a:cs typeface="Times New Roman" charset="0"/>
              </a:rPr>
              <a:t> </a:t>
            </a:r>
            <a:r>
              <a:rPr lang="en-US" i="1" dirty="0" err="1">
                <a:solidFill>
                  <a:srgbClr val="FFFFFF"/>
                </a:solidFill>
                <a:latin typeface="Arial" charset="0"/>
                <a:cs typeface="Times New Roman" charset="0"/>
              </a:rPr>
              <a:t>terbanyak</a:t>
            </a:r>
            <a:r>
              <a:rPr lang="en-US" i="1" dirty="0">
                <a:solidFill>
                  <a:srgbClr val="FFFFFF"/>
                </a:solidFill>
                <a:latin typeface="Arial" charset="0"/>
                <a:cs typeface="Times New Roman" charset="0"/>
              </a:rPr>
              <a:t> </a:t>
            </a:r>
            <a:r>
              <a:rPr lang="en-US" i="1" dirty="0" err="1">
                <a:solidFill>
                  <a:srgbClr val="FFFFFF"/>
                </a:solidFill>
                <a:latin typeface="Arial" charset="0"/>
                <a:cs typeface="Times New Roman" charset="0"/>
              </a:rPr>
              <a:t>dari</a:t>
            </a:r>
            <a:r>
              <a:rPr lang="en-US" i="1" dirty="0">
                <a:solidFill>
                  <a:srgbClr val="FFFFFF"/>
                </a:solidFill>
                <a:latin typeface="Arial" charset="0"/>
                <a:cs typeface="Times New Roman" charset="0"/>
              </a:rPr>
              <a:t> yang </a:t>
            </a:r>
            <a:r>
              <a:rPr lang="en-US" i="1" dirty="0" err="1">
                <a:solidFill>
                  <a:srgbClr val="FFFFFF"/>
                </a:solidFill>
                <a:latin typeface="Arial" charset="0"/>
                <a:cs typeface="Times New Roman" charset="0"/>
              </a:rPr>
              <a:t>di</a:t>
            </a:r>
            <a:r>
              <a:rPr lang="en-US" i="1" dirty="0">
                <a:solidFill>
                  <a:srgbClr val="FFFFFF"/>
                </a:solidFill>
                <a:latin typeface="Arial" charset="0"/>
                <a:cs typeface="Times New Roman" charset="0"/>
              </a:rPr>
              <a:t> </a:t>
            </a:r>
            <a:r>
              <a:rPr lang="en-US" i="1" dirty="0" err="1">
                <a:solidFill>
                  <a:srgbClr val="FFFFFF"/>
                </a:solidFill>
                <a:latin typeface="Arial" charset="0"/>
                <a:cs typeface="Times New Roman" charset="0"/>
              </a:rPr>
              <a:t>atas</a:t>
            </a:r>
            <a:r>
              <a:rPr lang="en-US" i="1" dirty="0">
                <a:solidFill>
                  <a:srgbClr val="FFFFFF"/>
                </a:solidFill>
                <a:latin typeface="Arial" charset="0"/>
                <a:cs typeface="Times New Roman" charset="0"/>
              </a:rPr>
              <a:t>. </a:t>
            </a:r>
            <a:r>
              <a:rPr lang="en-US" dirty="0" err="1">
                <a:solidFill>
                  <a:srgbClr val="FFFFFF"/>
                </a:solidFill>
                <a:latin typeface="Arial" charset="0"/>
                <a:cs typeface="Times New Roman" charset="0"/>
              </a:rPr>
              <a:t>Teori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ini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mengasumsi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bahwa</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penulis</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dari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Kitab</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Injil</a:t>
            </a:r>
            <a:r>
              <a:rPr lang="en-US" dirty="0">
                <a:solidFill>
                  <a:srgbClr val="FFFFFF"/>
                </a:solidFill>
                <a:latin typeface="Arial" charset="0"/>
                <a:cs typeface="Times New Roman" charset="0"/>
              </a:rPr>
              <a:t> yang </a:t>
            </a:r>
            <a:r>
              <a:rPr lang="en-US" dirty="0" err="1">
                <a:solidFill>
                  <a:srgbClr val="FFFFFF"/>
                </a:solidFill>
                <a:latin typeface="Arial" charset="0"/>
                <a:cs typeface="Times New Roman" charset="0"/>
              </a:rPr>
              <a:t>sinoptik</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diambil</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dari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tradisi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lisan</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cuplikan</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tertulis</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saling</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bergantung</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pada</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penulis</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Sinopsis</a:t>
            </a:r>
            <a:r>
              <a:rPr lang="en-US" dirty="0">
                <a:solidFill>
                  <a:srgbClr val="FFFFFF"/>
                </a:solidFill>
                <a:latin typeface="Arial" charset="0"/>
                <a:cs typeface="Times New Roman" charset="0"/>
              </a:rPr>
              <a:t> yang lain </a:t>
            </a:r>
            <a:r>
              <a:rPr lang="en-US" dirty="0" err="1">
                <a:solidFill>
                  <a:srgbClr val="FFFFFF"/>
                </a:solidFill>
                <a:latin typeface="Arial" charset="0"/>
                <a:cs typeface="Times New Roman" charset="0"/>
              </a:rPr>
              <a:t>dalam</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kitab</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Injil</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mereka</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dan</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pernyataan</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dari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para</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saksi</a:t>
            </a:r>
            <a:r>
              <a:rPr lang="en-US" dirty="0">
                <a:solidFill>
                  <a:srgbClr val="FFFFFF"/>
                </a:solidFill>
                <a:latin typeface="Arial" charset="0"/>
                <a:cs typeface="Times New Roman" charset="0"/>
              </a:rPr>
              <a:t> </a:t>
            </a:r>
            <a:r>
              <a:rPr lang="en-US" dirty="0" err="1">
                <a:solidFill>
                  <a:srgbClr val="FFFFFF"/>
                </a:solidFill>
                <a:latin typeface="Arial" charset="0"/>
                <a:cs typeface="Times New Roman" charset="0"/>
              </a:rPr>
              <a:t>mata</a:t>
            </a:r>
            <a:r>
              <a:rPr lang="en-US" dirty="0">
                <a:solidFill>
                  <a:srgbClr val="FFFFFF"/>
                </a:solidFill>
                <a:latin typeface="Arial" charset="0"/>
                <a:cs typeface="Times New Roman" charset="0"/>
              </a:rPr>
              <a:t>. </a:t>
            </a:r>
            <a:r>
              <a:rPr lang="en-US" dirty="0">
                <a:solidFill>
                  <a:srgbClr val="FFFFFF"/>
                </a:solidFill>
                <a:latin typeface="Arial" charset="0"/>
                <a:cs typeface="Arial" charset="0"/>
              </a:rPr>
              <a:t> </a:t>
            </a:r>
          </a:p>
        </p:txBody>
      </p:sp>
    </p:spTree>
    <p:extLst>
      <p:ext uri="{BB962C8B-B14F-4D97-AF65-F5344CB8AC3E}">
        <p14:creationId xmlns:p14="http://schemas.microsoft.com/office/powerpoint/2010/main" val="2831418518"/>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5" name="Text Box 2"/>
          <p:cNvSpPr txBox="1">
            <a:spLocks noChangeArrowheads="1"/>
          </p:cNvSpPr>
          <p:nvPr/>
        </p:nvSpPr>
        <p:spPr bwMode="auto">
          <a:xfrm>
            <a:off x="8426450" y="152400"/>
            <a:ext cx="52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b="1">
                <a:solidFill>
                  <a:srgbClr val="000000"/>
                </a:solidFill>
                <a:latin typeface="Arial"/>
                <a:cs typeface="Arial"/>
              </a:rPr>
              <a:t>51</a:t>
            </a:r>
          </a:p>
        </p:txBody>
      </p:sp>
      <p:sp>
        <p:nvSpPr>
          <p:cNvPr id="167939" name="Text Box 3"/>
          <p:cNvSpPr txBox="1">
            <a:spLocks noChangeArrowheads="1"/>
          </p:cNvSpPr>
          <p:nvPr/>
        </p:nvSpPr>
        <p:spPr bwMode="auto">
          <a:xfrm>
            <a:off x="8578850" y="152400"/>
            <a:ext cx="527050" cy="461963"/>
          </a:xfrm>
          <a:prstGeom prst="rect">
            <a:avLst/>
          </a:prstGeom>
          <a:noFill/>
          <a:ln w="12700">
            <a:noFill/>
            <a:miter lim="800000"/>
            <a:headEnd type="none" w="sm" len="sm"/>
            <a:tailEnd type="none" w="sm" len="sm"/>
          </a:ln>
          <a:effectLst/>
        </p:spPr>
        <p:txBody>
          <a:bodyPr wrap="none">
            <a:spAutoFit/>
          </a:bodyPr>
          <a:lstStyle/>
          <a:p>
            <a:pPr algn="ctr">
              <a:defRPr/>
            </a:pPr>
            <a:r>
              <a:rPr lang="en-US" b="1" dirty="0">
                <a:solidFill>
                  <a:srgbClr val="FFFFFF"/>
                </a:solidFill>
                <a:latin typeface="Arial"/>
                <a:ea typeface="MS PGothic" pitchFamily="34" charset="-128"/>
                <a:cs typeface="Arial"/>
              </a:rPr>
              <a:t>50</a:t>
            </a:r>
          </a:p>
        </p:txBody>
      </p:sp>
      <p:sp>
        <p:nvSpPr>
          <p:cNvPr id="167940" name="Text Box 4"/>
          <p:cNvSpPr txBox="1">
            <a:spLocks noChangeArrowheads="1"/>
          </p:cNvSpPr>
          <p:nvPr/>
        </p:nvSpPr>
        <p:spPr bwMode="auto">
          <a:xfrm>
            <a:off x="2628900" y="1295400"/>
            <a:ext cx="1447800" cy="107721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3200" b="1">
                <a:solidFill>
                  <a:srgbClr val="FFFFFF"/>
                </a:solidFill>
                <a:latin typeface="Arial"/>
                <a:cs typeface="Arial"/>
              </a:rPr>
              <a:t>Q</a:t>
            </a:r>
          </a:p>
          <a:p>
            <a:pPr algn="ctr" eaLnBrk="1" hangingPunct="1"/>
            <a:r>
              <a:rPr lang="en-US" sz="3200" b="1">
                <a:solidFill>
                  <a:srgbClr val="FFFFFF"/>
                </a:solidFill>
                <a:latin typeface="Arial"/>
                <a:cs typeface="Arial"/>
              </a:rPr>
              <a:t>AD 50</a:t>
            </a:r>
          </a:p>
        </p:txBody>
      </p:sp>
      <p:sp>
        <p:nvSpPr>
          <p:cNvPr id="167951" name="Text Box 15"/>
          <p:cNvSpPr txBox="1">
            <a:spLocks noChangeArrowheads="1"/>
          </p:cNvSpPr>
          <p:nvPr/>
        </p:nvSpPr>
        <p:spPr bwMode="auto">
          <a:xfrm>
            <a:off x="4876800" y="1295400"/>
            <a:ext cx="1676400" cy="107721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wrap="square">
            <a:spAutoFit/>
          </a:bodyPr>
          <a:lstStyle/>
          <a:p>
            <a:pPr algn="ctr">
              <a:spcBef>
                <a:spcPct val="50000"/>
              </a:spcBef>
              <a:defRPr/>
            </a:pPr>
            <a:r>
              <a:rPr lang="en-US" sz="3200" b="1" dirty="0">
                <a:solidFill>
                  <a:srgbClr val="FFFFFF"/>
                </a:solidFill>
                <a:latin typeface="Arial"/>
                <a:ea typeface="MS PGothic" pitchFamily="34" charset="-128"/>
                <a:cs typeface="Arial"/>
              </a:rPr>
              <a:t>Markus</a:t>
            </a:r>
            <a:br>
              <a:rPr lang="en-US" sz="3200" b="1" dirty="0">
                <a:solidFill>
                  <a:srgbClr val="FFFFFF"/>
                </a:solidFill>
                <a:latin typeface="Arial"/>
                <a:ea typeface="MS PGothic" pitchFamily="34" charset="-128"/>
                <a:cs typeface="Arial"/>
              </a:rPr>
            </a:br>
            <a:r>
              <a:rPr lang="en-US" sz="3200" b="1" dirty="0">
                <a:solidFill>
                  <a:srgbClr val="FFFFFF"/>
                </a:solidFill>
                <a:latin typeface="Arial"/>
                <a:ea typeface="MS PGothic" pitchFamily="34" charset="-128"/>
                <a:cs typeface="Arial"/>
              </a:rPr>
              <a:t>AD 65</a:t>
            </a:r>
          </a:p>
        </p:txBody>
      </p:sp>
      <p:sp>
        <p:nvSpPr>
          <p:cNvPr id="167954" name="Text Box 18"/>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defRPr/>
            </a:pPr>
            <a:r>
              <a:rPr lang="en-US" sz="3200" b="1" dirty="0">
                <a:solidFill>
                  <a:srgbClr val="FFFFFF"/>
                </a:solidFill>
                <a:effectLst>
                  <a:outerShdw blurRad="38100" dist="38100" dir="2700000" algn="tl">
                    <a:srgbClr val="000000"/>
                  </a:outerShdw>
                </a:effectLst>
                <a:latin typeface="Arial"/>
                <a:ea typeface="MS PGothic" pitchFamily="34" charset="-128"/>
                <a:cs typeface="Arial"/>
              </a:rPr>
              <a:t>Lukas</a:t>
            </a:r>
            <a:endParaRPr lang="en-US" sz="3200" b="1" dirty="0">
              <a:solidFill>
                <a:srgbClr val="FFFFFF"/>
              </a:solidFill>
              <a:latin typeface="Arial"/>
              <a:ea typeface="MS PGothic" pitchFamily="34" charset="-128"/>
              <a:cs typeface="Arial"/>
            </a:endParaRPr>
          </a:p>
        </p:txBody>
      </p:sp>
      <p:sp>
        <p:nvSpPr>
          <p:cNvPr id="167957" name="Text Box 21"/>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defRPr/>
            </a:pPr>
            <a:r>
              <a:rPr lang="en-US" sz="3200" b="1" dirty="0" err="1">
                <a:solidFill>
                  <a:srgbClr val="FFFFFF"/>
                </a:solidFill>
                <a:effectLst>
                  <a:outerShdw blurRad="38100" dist="38100" dir="2700000" algn="tl">
                    <a:srgbClr val="000000"/>
                  </a:outerShdw>
                </a:effectLst>
                <a:latin typeface="Arial"/>
                <a:ea typeface="MS PGothic" pitchFamily="34" charset="-128"/>
                <a:cs typeface="Arial"/>
              </a:rPr>
              <a:t>Matius</a:t>
            </a:r>
            <a:endParaRPr lang="en-US" sz="500" b="1" dirty="0">
              <a:solidFill>
                <a:srgbClr val="FFFFFF"/>
              </a:solidFill>
              <a:latin typeface="Arial"/>
              <a:ea typeface="MS PGothic" pitchFamily="34" charset="-128"/>
              <a:cs typeface="Arial"/>
            </a:endParaRPr>
          </a:p>
          <a:p>
            <a:pPr algn="ctr">
              <a:spcBef>
                <a:spcPct val="50000"/>
              </a:spcBef>
              <a:defRPr/>
            </a:pPr>
            <a:endParaRPr lang="en-US" sz="500" b="1" dirty="0">
              <a:solidFill>
                <a:srgbClr val="FFFFFF"/>
              </a:solidFill>
              <a:latin typeface="Arial"/>
              <a:ea typeface="MS PGothic" pitchFamily="34" charset="-128"/>
              <a:cs typeface="Arial"/>
            </a:endParaRPr>
          </a:p>
        </p:txBody>
      </p:sp>
      <p:sp>
        <p:nvSpPr>
          <p:cNvPr id="167987" name="Rectangle 51"/>
          <p:cNvSpPr>
            <a:spLocks noGrp="1" noChangeArrowheads="1"/>
          </p:cNvSpPr>
          <p:nvPr>
            <p:ph type="title" idx="4294967295"/>
          </p:nvPr>
        </p:nvSpPr>
        <p:spPr>
          <a:xfrm>
            <a:off x="1600200" y="425450"/>
            <a:ext cx="6096000" cy="641350"/>
          </a:xfrm>
          <a:solidFill>
            <a:srgbClr val="0000FF"/>
          </a:solidFill>
        </p:spPr>
        <p:txBody>
          <a:bodyPr anchor="t" anchorCtr="0">
            <a:spAutoFit/>
          </a:bodyPr>
          <a:lstStyle/>
          <a:p>
            <a:pPr algn="ctr">
              <a:defRPr/>
            </a:pPr>
            <a:r>
              <a:rPr lang="en-US" sz="3600" b="1" dirty="0" err="1">
                <a:solidFill>
                  <a:schemeClr val="tx1"/>
                </a:solidFill>
                <a:latin typeface="Arial"/>
                <a:cs typeface="Arial"/>
              </a:rPr>
              <a:t>Hipotesa</a:t>
            </a:r>
            <a:r>
              <a:rPr lang="en-US" sz="3600" b="1" dirty="0">
                <a:solidFill>
                  <a:schemeClr val="tx1"/>
                </a:solidFill>
                <a:latin typeface="Arial"/>
                <a:cs typeface="Arial"/>
              </a:rPr>
              <a:t> </a:t>
            </a:r>
            <a:r>
              <a:rPr lang="en-US" sz="3600" b="1" dirty="0" err="1">
                <a:solidFill>
                  <a:schemeClr val="tx1"/>
                </a:solidFill>
                <a:latin typeface="Arial"/>
                <a:cs typeface="Arial"/>
              </a:rPr>
              <a:t>Dua-Sumber</a:t>
            </a:r>
            <a:endParaRPr lang="en-US" sz="3600" b="1" dirty="0">
              <a:solidFill>
                <a:schemeClr val="tx1"/>
              </a:solidFill>
              <a:latin typeface="Arial"/>
              <a:cs typeface="Arial"/>
            </a:endParaRPr>
          </a:p>
        </p:txBody>
      </p:sp>
      <p:sp>
        <p:nvSpPr>
          <p:cNvPr id="167989" name="Line 53"/>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b="1">
              <a:solidFill>
                <a:srgbClr val="FFFFFF"/>
              </a:solidFill>
              <a:latin typeface="Arial"/>
              <a:cs typeface="Arial"/>
            </a:endParaRPr>
          </a:p>
        </p:txBody>
      </p:sp>
      <p:sp>
        <p:nvSpPr>
          <p:cNvPr id="167990" name="Line 54"/>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b="1">
              <a:solidFill>
                <a:srgbClr val="FFFFFF"/>
              </a:solidFill>
              <a:latin typeface="Arial"/>
              <a:cs typeface="Arial"/>
            </a:endParaRPr>
          </a:p>
        </p:txBody>
      </p:sp>
      <p:sp>
        <p:nvSpPr>
          <p:cNvPr id="167991" name="Line 55"/>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b="1">
              <a:solidFill>
                <a:srgbClr val="FFFFFF"/>
              </a:solidFill>
              <a:latin typeface="Arial"/>
              <a:cs typeface="Arial"/>
            </a:endParaRPr>
          </a:p>
        </p:txBody>
      </p:sp>
      <p:sp>
        <p:nvSpPr>
          <p:cNvPr id="167992" name="Line 56"/>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b="1">
              <a:solidFill>
                <a:srgbClr val="FFFFFF"/>
              </a:solidFill>
              <a:latin typeface="Arial"/>
              <a:cs typeface="Arial"/>
            </a:endParaRPr>
          </a:p>
        </p:txBody>
      </p:sp>
      <p:sp>
        <p:nvSpPr>
          <p:cNvPr id="2" name="TextBox 1"/>
          <p:cNvSpPr txBox="1"/>
          <p:nvPr/>
        </p:nvSpPr>
        <p:spPr>
          <a:xfrm>
            <a:off x="0" y="4800600"/>
            <a:ext cx="9115059" cy="2308324"/>
          </a:xfrm>
          <a:prstGeom prst="rect">
            <a:avLst/>
          </a:prstGeom>
          <a:noFill/>
        </p:spPr>
        <p:txBody>
          <a:bodyPr wrap="square" rtlCol="0">
            <a:spAutoFit/>
          </a:bodyPr>
          <a:lstStyle/>
          <a:p>
            <a:pPr algn="ctr"/>
            <a:r>
              <a:rPr lang="en-US" sz="1800">
                <a:solidFill>
                  <a:srgbClr val="FFFFFF"/>
                </a:solidFill>
                <a:latin typeface="Arial"/>
                <a:cs typeface="Arial"/>
              </a:rPr>
              <a:t>Skema diatas telah menunjukkan perkiraan-perkiraan sebagimana keadaan, situasi, lokasi dan waktu untuk tujuan dipakai sebagai sumber. Memakai Matius dan Lukas dari kemungkinan penjelasan Markus. Matius dan Lukas juga menggunakan sumber dari mulut ke mulut dan sumber [Q] yang khususnya memiliki kemungkinan kesamaan sumber itu sendiri. Walaupun sumber ini berupa tulisan, dari kata orang atau kombinasi hal itu tidak berpengaruh. Pada dasarnya beberapa ayat dalam Matius dan Lukas menunjukkan suatu penjelasan yang masih diperdebatkan.</a:t>
            </a:r>
          </a:p>
          <a:p>
            <a:pPr algn="ctr"/>
            <a:endParaRPr lang="en-US" sz="1800">
              <a:solidFill>
                <a:srgbClr val="FFFFFF"/>
              </a:solidFill>
              <a:latin typeface="Arial"/>
              <a:cs typeface="Arial"/>
            </a:endParaRPr>
          </a:p>
        </p:txBody>
      </p:sp>
      <p:sp>
        <p:nvSpPr>
          <p:cNvPr id="14" name="Text Box 4"/>
          <p:cNvSpPr txBox="1">
            <a:spLocks noChangeArrowheads="1"/>
          </p:cNvSpPr>
          <p:nvPr/>
        </p:nvSpPr>
        <p:spPr bwMode="auto">
          <a:xfrm>
            <a:off x="27818" y="0"/>
            <a:ext cx="9116182" cy="381000"/>
          </a:xfrm>
          <a:prstGeom prst="rect">
            <a:avLst/>
          </a:prstGeom>
          <a:noFill/>
          <a:extLst/>
        </p:spPr>
        <p:txBody>
          <a:bodyPr wrap="square" rtlCol="0">
            <a:spAutoFit/>
          </a:bodyPr>
          <a:lstStyle>
            <a:defPPr>
              <a:defRPr lang="en-US"/>
            </a:defPPr>
            <a:lvl1pPr lvl="0" algn="ctr">
              <a:defRPr sz="1800">
                <a:solidFill>
                  <a:srgbClr val="FFFFFF"/>
                </a:solidFill>
                <a:latin typeface="Arial"/>
                <a:cs typeface="Arial"/>
              </a:defRPr>
            </a:lvl1pPr>
          </a:lstStyle>
          <a:p>
            <a:r>
              <a:rPr lang="en-US" altLang="zh-CN"/>
              <a:t>Jalan keluar untuk menyelesaikan masalah sipnosis</a:t>
            </a:r>
            <a:endParaRPr lang="en-US"/>
          </a:p>
        </p:txBody>
      </p:sp>
    </p:spTree>
    <p:extLst>
      <p:ext uri="{BB962C8B-B14F-4D97-AF65-F5344CB8AC3E}">
        <p14:creationId xmlns:p14="http://schemas.microsoft.com/office/powerpoint/2010/main" val="1141213875"/>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692151"/>
            <a:ext cx="7867650" cy="850900"/>
          </a:xfrm>
          <a:solidFill>
            <a:schemeClr val="bg1"/>
          </a:solidFill>
        </p:spPr>
        <p:txBody>
          <a:bodyPr anchor="ctr"/>
          <a:lstStyle/>
          <a:p>
            <a:pPr>
              <a:defRPr/>
            </a:pPr>
            <a:r>
              <a:rPr lang="en-US" b="1" dirty="0" err="1">
                <a:solidFill>
                  <a:schemeClr val="accent6">
                    <a:lumMod val="75000"/>
                  </a:schemeClr>
                </a:solidFill>
              </a:rPr>
              <a:t>Struktur</a:t>
            </a:r>
            <a:r>
              <a:rPr lang="en-US" b="1" dirty="0">
                <a:solidFill>
                  <a:schemeClr val="accent6">
                    <a:lumMod val="75000"/>
                  </a:schemeClr>
                </a:solidFill>
              </a:rPr>
              <a:t> </a:t>
            </a:r>
            <a:r>
              <a:rPr lang="en-US" b="1" dirty="0" err="1">
                <a:solidFill>
                  <a:schemeClr val="accent6">
                    <a:lumMod val="75000"/>
                  </a:schemeClr>
                </a:solidFill>
              </a:rPr>
              <a:t>Paralel</a:t>
            </a:r>
            <a:r>
              <a:rPr lang="en-US" b="1" dirty="0">
                <a:solidFill>
                  <a:schemeClr val="accent6">
                    <a:lumMod val="75000"/>
                  </a:schemeClr>
                </a:solidFill>
              </a:rPr>
              <a:t> PL &amp; PB</a:t>
            </a:r>
          </a:p>
        </p:txBody>
      </p:sp>
      <p:sp>
        <p:nvSpPr>
          <p:cNvPr id="4" name="Text Box 2"/>
          <p:cNvSpPr txBox="1">
            <a:spLocks noChangeArrowheads="1"/>
          </p:cNvSpPr>
          <p:nvPr/>
        </p:nvSpPr>
        <p:spPr bwMode="auto">
          <a:xfrm>
            <a:off x="1588" y="3348042"/>
            <a:ext cx="754062" cy="584711"/>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latin typeface="Arial" charset="0"/>
                <a:cs typeface="Arial" charset="0"/>
              </a:rPr>
              <a:t>PL</a:t>
            </a:r>
          </a:p>
        </p:txBody>
      </p:sp>
      <p:sp>
        <p:nvSpPr>
          <p:cNvPr id="5" name="Text Box 2"/>
          <p:cNvSpPr txBox="1">
            <a:spLocks noChangeArrowheads="1"/>
          </p:cNvSpPr>
          <p:nvPr/>
        </p:nvSpPr>
        <p:spPr bwMode="auto">
          <a:xfrm>
            <a:off x="755650" y="2133600"/>
            <a:ext cx="2447925"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err="1">
                <a:latin typeface="Arial" charset="0"/>
                <a:cs typeface="Arial" charset="0"/>
              </a:rPr>
              <a:t>Dasar</a:t>
            </a:r>
            <a:endParaRPr lang="en-US" sz="3200" b="1" dirty="0">
              <a:latin typeface="Arial" charset="0"/>
              <a:cs typeface="Arial" charset="0"/>
            </a:endParaRP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err="1">
                <a:latin typeface="Arial" charset="0"/>
                <a:cs typeface="Arial" charset="0"/>
              </a:rPr>
              <a:t>Lampau</a:t>
            </a:r>
            <a:endParaRPr lang="en-US" sz="3200" b="1" dirty="0">
              <a:latin typeface="Arial" charset="0"/>
              <a:cs typeface="Arial" charset="0"/>
            </a:endParaRPr>
          </a:p>
        </p:txBody>
      </p:sp>
      <p:sp>
        <p:nvSpPr>
          <p:cNvPr id="7" name="Text Box 2"/>
          <p:cNvSpPr txBox="1">
            <a:spLocks noChangeArrowheads="1"/>
          </p:cNvSpPr>
          <p:nvPr/>
        </p:nvSpPr>
        <p:spPr bwMode="auto">
          <a:xfrm>
            <a:off x="5076825" y="2133600"/>
            <a:ext cx="1151359" cy="584200"/>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err="1">
                <a:latin typeface="Arial" charset="0"/>
                <a:cs typeface="Arial" charset="0"/>
              </a:rPr>
              <a:t>Kini</a:t>
            </a:r>
            <a:endParaRPr lang="en-US" sz="3200" b="1" dirty="0">
              <a:latin typeface="Arial" charset="0"/>
              <a:cs typeface="Arial" charset="0"/>
            </a:endParaRPr>
          </a:p>
        </p:txBody>
      </p:sp>
      <p:sp>
        <p:nvSpPr>
          <p:cNvPr id="8" name="Text Box 2"/>
          <p:cNvSpPr txBox="1">
            <a:spLocks noChangeArrowheads="1"/>
          </p:cNvSpPr>
          <p:nvPr/>
        </p:nvSpPr>
        <p:spPr bwMode="auto">
          <a:xfrm>
            <a:off x="6372201" y="2133600"/>
            <a:ext cx="2592288" cy="584711"/>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latin typeface="Arial" charset="0"/>
                <a:cs typeface="Arial" charset="0"/>
              </a:rPr>
              <a:t>Masa </a:t>
            </a:r>
            <a:r>
              <a:rPr lang="en-US" sz="3200" b="1" dirty="0" err="1">
                <a:latin typeface="Arial" charset="0"/>
                <a:cs typeface="Arial" charset="0"/>
              </a:rPr>
              <a:t>Depan</a:t>
            </a:r>
            <a:endParaRPr lang="en-US" sz="3200" b="1" dirty="0">
              <a:latin typeface="Arial" charset="0"/>
              <a:cs typeface="Arial" charset="0"/>
            </a:endParaRPr>
          </a:p>
        </p:txBody>
      </p:sp>
      <p:sp>
        <p:nvSpPr>
          <p:cNvPr id="9" name="Text Box 2"/>
          <p:cNvSpPr txBox="1">
            <a:spLocks noChangeArrowheads="1"/>
          </p:cNvSpPr>
          <p:nvPr/>
        </p:nvSpPr>
        <p:spPr bwMode="auto">
          <a:xfrm>
            <a:off x="755656" y="3357563"/>
            <a:ext cx="1292212" cy="584711"/>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3200" b="1" dirty="0">
                <a:solidFill>
                  <a:srgbClr val="FFFFFF"/>
                </a:solidFill>
                <a:effectLst>
                  <a:outerShdw blurRad="38100" dist="38100" dir="2700000" algn="tl">
                    <a:srgbClr val="000000">
                      <a:alpha val="43137"/>
                    </a:srgbClr>
                  </a:outerShdw>
                </a:effectLst>
                <a:latin typeface="Arial" charset="0"/>
                <a:cs typeface="Arial" charset="0"/>
              </a:rPr>
              <a:t>Torah</a:t>
            </a:r>
          </a:p>
        </p:txBody>
      </p:sp>
      <p:sp>
        <p:nvSpPr>
          <p:cNvPr id="10" name="Text Box 2"/>
          <p:cNvSpPr txBox="1">
            <a:spLocks noChangeArrowheads="1"/>
          </p:cNvSpPr>
          <p:nvPr/>
        </p:nvSpPr>
        <p:spPr bwMode="auto">
          <a:xfrm>
            <a:off x="3203578" y="3357563"/>
            <a:ext cx="1665711" cy="584711"/>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3200" b="1" dirty="0">
                <a:solidFill>
                  <a:srgbClr val="FFFFFF"/>
                </a:solidFill>
                <a:effectLst>
                  <a:outerShdw blurRad="38100" dist="38100" dir="2700000" algn="tl">
                    <a:srgbClr val="000000">
                      <a:alpha val="43137"/>
                    </a:srgbClr>
                  </a:outerShdw>
                </a:effectLst>
                <a:latin typeface="Arial" charset="0"/>
                <a:cs typeface="Arial" charset="0"/>
              </a:rPr>
              <a:t>Sejarah</a:t>
            </a:r>
          </a:p>
        </p:txBody>
      </p:sp>
      <p:sp>
        <p:nvSpPr>
          <p:cNvPr id="11" name="Text Box 2"/>
          <p:cNvSpPr txBox="1">
            <a:spLocks noChangeArrowheads="1"/>
          </p:cNvSpPr>
          <p:nvPr/>
        </p:nvSpPr>
        <p:spPr bwMode="auto">
          <a:xfrm>
            <a:off x="4756649" y="3419118"/>
            <a:ext cx="2736303" cy="523156"/>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800" b="1" dirty="0" err="1">
                <a:solidFill>
                  <a:srgbClr val="FFFFFF"/>
                </a:solidFill>
                <a:effectLst>
                  <a:outerShdw blurRad="38100" dist="38100" dir="2700000" algn="tl">
                    <a:srgbClr val="000000">
                      <a:alpha val="43137"/>
                    </a:srgbClr>
                  </a:outerShdw>
                </a:effectLst>
                <a:latin typeface="Arial" charset="0"/>
                <a:cs typeface="Arial" charset="0"/>
              </a:rPr>
              <a:t>Kebijaksanaan</a:t>
            </a:r>
            <a:endParaRPr lang="en-US" sz="28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2" name="Text Box 2"/>
          <p:cNvSpPr txBox="1">
            <a:spLocks noChangeArrowheads="1"/>
          </p:cNvSpPr>
          <p:nvPr/>
        </p:nvSpPr>
        <p:spPr bwMode="auto">
          <a:xfrm>
            <a:off x="7380312" y="3357563"/>
            <a:ext cx="1655744"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3200" b="1" dirty="0" err="1">
                <a:solidFill>
                  <a:srgbClr val="FFFFFF"/>
                </a:solidFill>
                <a:effectLst>
                  <a:outerShdw blurRad="38100" dist="38100" dir="2700000" algn="tl">
                    <a:srgbClr val="000000">
                      <a:alpha val="43137"/>
                    </a:srgbClr>
                  </a:outerShdw>
                </a:effectLst>
                <a:latin typeface="Arial" charset="0"/>
                <a:cs typeface="Arial" charset="0"/>
              </a:rPr>
              <a:t>Nubuat</a:t>
            </a:r>
            <a:endParaRPr lang="en-US" sz="32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3" name="Text Box 2"/>
          <p:cNvSpPr txBox="1">
            <a:spLocks noChangeArrowheads="1"/>
          </p:cNvSpPr>
          <p:nvPr/>
        </p:nvSpPr>
        <p:spPr bwMode="auto">
          <a:xfrm>
            <a:off x="1594" y="4581529"/>
            <a:ext cx="754056" cy="584711"/>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latin typeface="Arial" charset="0"/>
                <a:cs typeface="Arial" charset="0"/>
              </a:rPr>
              <a:t>PB</a:t>
            </a:r>
          </a:p>
        </p:txBody>
      </p:sp>
      <p:sp>
        <p:nvSpPr>
          <p:cNvPr id="14" name="Text Box 2"/>
          <p:cNvSpPr txBox="1">
            <a:spLocks noChangeArrowheads="1"/>
          </p:cNvSpPr>
          <p:nvPr/>
        </p:nvSpPr>
        <p:spPr bwMode="auto">
          <a:xfrm>
            <a:off x="755655" y="4581525"/>
            <a:ext cx="889858" cy="584711"/>
          </a:xfrm>
          <a:prstGeom prst="rect">
            <a:avLst/>
          </a:prstGeom>
          <a:noFill/>
          <a:ln w="12700">
            <a:noFill/>
            <a:miter lim="800000"/>
            <a:headEnd/>
            <a:tailEnd/>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3200" b="1" dirty="0" err="1">
                <a:solidFill>
                  <a:srgbClr val="FFFFFF"/>
                </a:solidFill>
                <a:effectLst>
                  <a:outerShdw blurRad="38100" dist="38100" dir="2700000" algn="tl">
                    <a:srgbClr val="000000">
                      <a:alpha val="43137"/>
                    </a:srgbClr>
                  </a:outerShdw>
                </a:effectLst>
                <a:latin typeface="Arial" charset="0"/>
                <a:cs typeface="Arial" charset="0"/>
              </a:rPr>
              <a:t>Injil</a:t>
            </a:r>
            <a:endParaRPr lang="en-US" sz="32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5" name="Text Box 2"/>
          <p:cNvSpPr txBox="1">
            <a:spLocks noChangeArrowheads="1"/>
          </p:cNvSpPr>
          <p:nvPr/>
        </p:nvSpPr>
        <p:spPr bwMode="auto">
          <a:xfrm>
            <a:off x="3203581" y="4581525"/>
            <a:ext cx="1728460" cy="1569596"/>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3200" b="1" dirty="0" err="1">
                <a:solidFill>
                  <a:srgbClr val="FFFFFF"/>
                </a:solidFill>
                <a:effectLst>
                  <a:outerShdw blurRad="38100" dist="38100" dir="2700000" algn="tl">
                    <a:srgbClr val="000000">
                      <a:alpha val="43137"/>
                    </a:srgbClr>
                  </a:outerShdw>
                </a:effectLst>
                <a:latin typeface="Arial" charset="0"/>
                <a:cs typeface="Arial" charset="0"/>
              </a:rPr>
              <a:t>Kitab</a:t>
            </a:r>
            <a:r>
              <a:rPr lang="en-US" sz="3200" b="1" dirty="0">
                <a:solidFill>
                  <a:srgbClr val="FFFFFF"/>
                </a:solidFill>
                <a:effectLst>
                  <a:outerShdw blurRad="38100" dist="38100" dir="2700000" algn="tl">
                    <a:srgbClr val="000000">
                      <a:alpha val="43137"/>
                    </a:srgbClr>
                  </a:outerShdw>
                </a:effectLst>
                <a:latin typeface="Arial" charset="0"/>
                <a:cs typeface="Arial" charset="0"/>
              </a:rPr>
              <a:t> Para </a:t>
            </a:r>
            <a:r>
              <a:rPr lang="en-US" sz="3200" b="1" dirty="0" err="1">
                <a:solidFill>
                  <a:srgbClr val="FFFFFF"/>
                </a:solidFill>
                <a:effectLst>
                  <a:outerShdw blurRad="38100" dist="38100" dir="2700000" algn="tl">
                    <a:srgbClr val="000000">
                      <a:alpha val="43137"/>
                    </a:srgbClr>
                  </a:outerShdw>
                </a:effectLst>
                <a:latin typeface="Arial" charset="0"/>
                <a:cs typeface="Arial" charset="0"/>
              </a:rPr>
              <a:t>Rasul</a:t>
            </a:r>
            <a:endParaRPr lang="en-US" sz="32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6" name="Text Box 2"/>
          <p:cNvSpPr txBox="1">
            <a:spLocks noChangeArrowheads="1"/>
          </p:cNvSpPr>
          <p:nvPr/>
        </p:nvSpPr>
        <p:spPr bwMode="auto">
          <a:xfrm>
            <a:off x="5056673" y="4581525"/>
            <a:ext cx="1963599" cy="1569596"/>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3200" b="1" dirty="0">
                <a:solidFill>
                  <a:srgbClr val="FFFFFF"/>
                </a:solidFill>
                <a:effectLst>
                  <a:outerShdw blurRad="38100" dist="38100" dir="2700000" algn="tl">
                    <a:srgbClr val="000000">
                      <a:alpha val="43137"/>
                    </a:srgbClr>
                  </a:outerShdw>
                </a:effectLst>
                <a:latin typeface="Arial" charset="0"/>
                <a:cs typeface="Arial" charset="0"/>
              </a:rPr>
              <a:t>Surat Para </a:t>
            </a:r>
            <a:r>
              <a:rPr lang="en-US" sz="3200" b="1" dirty="0" err="1">
                <a:solidFill>
                  <a:srgbClr val="FFFFFF"/>
                </a:solidFill>
                <a:effectLst>
                  <a:outerShdw blurRad="38100" dist="38100" dir="2700000" algn="tl">
                    <a:srgbClr val="000000">
                      <a:alpha val="43137"/>
                    </a:srgbClr>
                  </a:outerShdw>
                </a:effectLst>
                <a:latin typeface="Arial" charset="0"/>
                <a:cs typeface="Arial" charset="0"/>
              </a:rPr>
              <a:t>Rasul</a:t>
            </a:r>
            <a:endParaRPr lang="en-US" sz="32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7" name="Text Box 2"/>
          <p:cNvSpPr txBox="1">
            <a:spLocks noChangeArrowheads="1"/>
          </p:cNvSpPr>
          <p:nvPr/>
        </p:nvSpPr>
        <p:spPr bwMode="auto">
          <a:xfrm>
            <a:off x="7492952" y="4581526"/>
            <a:ext cx="1831576" cy="579595"/>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3200" b="1" dirty="0" err="1">
                <a:solidFill>
                  <a:srgbClr val="FFFFFF"/>
                </a:solidFill>
                <a:effectLst>
                  <a:outerShdw blurRad="38100" dist="38100" dir="2700000" algn="tl">
                    <a:srgbClr val="000000">
                      <a:alpha val="43137"/>
                    </a:srgbClr>
                  </a:outerShdw>
                </a:effectLst>
                <a:latin typeface="Arial" charset="0"/>
                <a:cs typeface="Arial" charset="0"/>
              </a:rPr>
              <a:t>Wahyu</a:t>
            </a:r>
            <a:endParaRPr lang="en-US" sz="32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8" name="Text Box 2"/>
          <p:cNvSpPr txBox="1">
            <a:spLocks noChangeArrowheads="1"/>
          </p:cNvSpPr>
          <p:nvPr/>
        </p:nvSpPr>
        <p:spPr bwMode="auto">
          <a:xfrm>
            <a:off x="0" y="6054731"/>
            <a:ext cx="9144000" cy="830263"/>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1600" b="1" dirty="0">
                <a:solidFill>
                  <a:srgbClr val="FFFFFF"/>
                </a:solidFill>
                <a:effectLst>
                  <a:outerShdw blurRad="38100" dist="38100" dir="2700000" algn="tl">
                    <a:srgbClr val="000000">
                      <a:alpha val="43137"/>
                    </a:srgbClr>
                  </a:outerShdw>
                </a:effectLst>
                <a:latin typeface="Arial" charset="0"/>
                <a:cs typeface="Arial" charset="0"/>
              </a:rPr>
              <a:t>Erich Zenger, </a:t>
            </a:r>
            <a:r>
              <a:rPr lang="en-US" sz="1600" b="1" i="1" dirty="0">
                <a:solidFill>
                  <a:srgbClr val="FFFFFF"/>
                </a:solidFill>
                <a:effectLst>
                  <a:outerShdw blurRad="38100" dist="38100" dir="2700000" algn="tl">
                    <a:srgbClr val="000000">
                      <a:alpha val="43137"/>
                    </a:srgbClr>
                  </a:outerShdw>
                </a:effectLst>
                <a:latin typeface="Arial" charset="0"/>
                <a:cs typeface="Arial" charset="0"/>
              </a:rPr>
              <a:t>Einleitung in das Alte Testament </a:t>
            </a:r>
            <a:r>
              <a:rPr lang="en-US" sz="1600" b="1" dirty="0">
                <a:solidFill>
                  <a:srgbClr val="FFFFFF"/>
                </a:solidFill>
                <a:effectLst>
                  <a:outerShdw blurRad="38100" dist="38100" dir="2700000" algn="tl">
                    <a:srgbClr val="000000">
                      <a:alpha val="43137"/>
                    </a:srgbClr>
                  </a:outerShdw>
                </a:effectLst>
                <a:latin typeface="Arial" charset="0"/>
                <a:cs typeface="Arial" charset="0"/>
              </a:rPr>
              <a:t>(Stuttgart: W. Kohlehammer, 1995), 34;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dikutip</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dalam</a:t>
            </a:r>
            <a:r>
              <a:rPr lang="en-US" sz="1600" b="1" dirty="0">
                <a:solidFill>
                  <a:srgbClr val="FFFFFF"/>
                </a:solidFill>
                <a:effectLst>
                  <a:outerShdw blurRad="38100" dist="38100" dir="2700000" algn="tl">
                    <a:srgbClr val="000000">
                      <a:alpha val="43137"/>
                    </a:srgbClr>
                  </a:outerShdw>
                </a:effectLst>
                <a:latin typeface="Arial" charset="0"/>
                <a:cs typeface="Arial" charset="0"/>
              </a:rPr>
              <a:t> Gregory Goswell, </a:t>
            </a:r>
            <a:r>
              <a:rPr lang="ru-RU" sz="1600" b="1" dirty="0">
                <a:solidFill>
                  <a:srgbClr val="FFFFFF"/>
                </a:solidFill>
                <a:effectLst>
                  <a:outerShdw blurRad="38100" dist="38100" dir="2700000" algn="tl">
                    <a:srgbClr val="000000">
                      <a:alpha val="43137"/>
                    </a:srgbClr>
                  </a:outerShdw>
                </a:effectLst>
                <a:latin typeface="Arial" charset="0"/>
                <a:cs typeface="Arial" charset="0"/>
              </a:rPr>
              <a:t>“</a:t>
            </a:r>
            <a:r>
              <a:rPr lang="en-US" sz="1600" b="1" dirty="0" err="1">
                <a:solidFill>
                  <a:srgbClr val="FFFFFF"/>
                </a:solidFill>
                <a:effectLst>
                  <a:outerShdw blurRad="38100" dist="38100" dir="2700000" algn="tl">
                    <a:srgbClr val="000000">
                      <a:alpha val="43137"/>
                    </a:srgbClr>
                  </a:outerShdw>
                </a:effectLst>
                <a:latin typeface="Arial" charset="0"/>
                <a:cs typeface="Arial" charset="0"/>
              </a:rPr>
              <a:t>Dua</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Perjanjian</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Paralel</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Pengaruh</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Perjanjian</a:t>
            </a:r>
            <a:r>
              <a:rPr lang="en-US" sz="1600" b="1" dirty="0">
                <a:solidFill>
                  <a:srgbClr val="FFFFFF"/>
                </a:solidFill>
                <a:effectLst>
                  <a:outerShdw blurRad="38100" dist="38100" dir="2700000" algn="tl">
                    <a:srgbClr val="000000">
                      <a:alpha val="43137"/>
                    </a:srgbClr>
                  </a:outerShdw>
                </a:effectLst>
                <a:latin typeface="Arial" charset="0"/>
                <a:cs typeface="Arial" charset="0"/>
              </a:rPr>
              <a:t> Lama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pada</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Penataan</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Struktur</a:t>
            </a:r>
            <a:r>
              <a:rPr lang="en-US" sz="1600" b="1" dirty="0">
                <a:solidFill>
                  <a:srgbClr val="FFFFFF"/>
                </a:solidFill>
                <a:effectLst>
                  <a:outerShdw blurRad="38100" dist="38100" dir="2700000" algn="tl">
                    <a:srgbClr val="000000">
                      <a:alpha val="43137"/>
                    </a:srgbClr>
                  </a:outerShdw>
                </a:effectLst>
                <a:latin typeface="Arial" charset="0"/>
                <a:cs typeface="Arial" charset="0"/>
              </a:rPr>
              <a:t> Canon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Perjanjian</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dirty="0" err="1">
                <a:solidFill>
                  <a:srgbClr val="FFFFFF"/>
                </a:solidFill>
                <a:effectLst>
                  <a:outerShdw blurRad="38100" dist="38100" dir="2700000" algn="tl">
                    <a:srgbClr val="000000">
                      <a:alpha val="43137"/>
                    </a:srgbClr>
                  </a:outerShdw>
                </a:effectLst>
                <a:latin typeface="Arial" charset="0"/>
                <a:cs typeface="Arial" charset="0"/>
              </a:rPr>
              <a:t>Baru</a:t>
            </a:r>
            <a:r>
              <a:rPr lang="en-US" sz="1600" b="1" dirty="0">
                <a:solidFill>
                  <a:srgbClr val="FFFFFF"/>
                </a:solidFill>
                <a:effectLst>
                  <a:outerShdw blurRad="38100" dist="38100" dir="2700000" algn="tl">
                    <a:srgbClr val="000000">
                      <a:alpha val="43137"/>
                    </a:srgbClr>
                  </a:outerShdw>
                </a:effectLst>
                <a:latin typeface="Arial" charset="0"/>
                <a:cs typeface="Arial" charset="0"/>
              </a:rPr>
              <a:t>,</a:t>
            </a:r>
            <a:r>
              <a:rPr lang="ru-RU" sz="1600" b="1" dirty="0">
                <a:solidFill>
                  <a:srgbClr val="FFFFFF"/>
                </a:solidFill>
                <a:effectLst>
                  <a:outerShdw blurRad="38100" dist="38100" dir="2700000" algn="tl">
                    <a:srgbClr val="000000">
                      <a:alpha val="43137"/>
                    </a:srgbClr>
                  </a:outerShdw>
                </a:effectLst>
                <a:latin typeface="Arial" charset="0"/>
                <a:cs typeface="Arial" charset="0"/>
              </a:rPr>
              <a:t>"</a:t>
            </a:r>
            <a:r>
              <a:rPr lang="en-US" sz="1600" b="1" dirty="0">
                <a:solidFill>
                  <a:srgbClr val="FFFFFF"/>
                </a:solidFill>
                <a:effectLst>
                  <a:outerShdw blurRad="38100" dist="38100" dir="2700000" algn="tl">
                    <a:srgbClr val="000000">
                      <a:alpha val="43137"/>
                    </a:srgbClr>
                  </a:outerShdw>
                </a:effectLst>
                <a:latin typeface="Arial" charset="0"/>
                <a:cs typeface="Arial" charset="0"/>
              </a:rPr>
              <a:t> </a:t>
            </a:r>
            <a:r>
              <a:rPr lang="en-US" sz="1600" b="1" i="1" dirty="0">
                <a:solidFill>
                  <a:srgbClr val="FFFFFF"/>
                </a:solidFill>
                <a:effectLst>
                  <a:outerShdw blurRad="38100" dist="38100" dir="2700000" algn="tl">
                    <a:srgbClr val="000000">
                      <a:alpha val="43137"/>
                    </a:srgbClr>
                  </a:outerShdw>
                </a:effectLst>
                <a:latin typeface="Arial" charset="0"/>
                <a:cs typeface="Arial" charset="0"/>
              </a:rPr>
              <a:t>JETS</a:t>
            </a:r>
            <a:r>
              <a:rPr lang="en-US" sz="1600" b="1" dirty="0">
                <a:solidFill>
                  <a:srgbClr val="FFFFFF"/>
                </a:solidFill>
                <a:effectLst>
                  <a:outerShdw blurRad="38100" dist="38100" dir="2700000" algn="tl">
                    <a:srgbClr val="000000">
                      <a:alpha val="43137"/>
                    </a:srgbClr>
                  </a:outerShdw>
                </a:effectLst>
                <a:latin typeface="Arial" charset="0"/>
                <a:cs typeface="Arial" charset="0"/>
              </a:rPr>
              <a:t> 56 (2013): 461.</a:t>
            </a:r>
            <a:endParaRPr lang="en-US" sz="2000" b="1" dirty="0">
              <a:solidFill>
                <a:srgbClr val="FFFFFF"/>
              </a:solidFill>
              <a:effectLst>
                <a:outerShdw blurRad="38100" dist="38100" dir="2700000" algn="tl">
                  <a:srgbClr val="000000">
                    <a:alpha val="43137"/>
                  </a:srgbClr>
                </a:outerShdw>
              </a:effectLst>
              <a:latin typeface="Arial"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7" name="Text Box 3"/>
          <p:cNvSpPr txBox="1">
            <a:spLocks noChangeArrowheads="1"/>
          </p:cNvSpPr>
          <p:nvPr/>
        </p:nvSpPr>
        <p:spPr bwMode="auto">
          <a:xfrm>
            <a:off x="8458200" y="152400"/>
            <a:ext cx="591587" cy="461963"/>
          </a:xfrm>
          <a:prstGeom prst="rect">
            <a:avLst/>
          </a:prstGeom>
          <a:noFill/>
          <a:ln w="12700">
            <a:noFill/>
            <a:miter lim="800000"/>
            <a:headEnd type="none" w="sm" len="sm"/>
            <a:tailEnd type="none" w="sm" len="sm"/>
          </a:ln>
          <a:effectLst/>
        </p:spPr>
        <p:txBody>
          <a:bodyPr wrap="square">
            <a:spAutoFit/>
          </a:bodyPr>
          <a:lstStyle/>
          <a:p>
            <a:pPr>
              <a:defRPr/>
            </a:pPr>
            <a:r>
              <a:rPr lang="en-US" b="1" dirty="0">
                <a:solidFill>
                  <a:srgbClr val="FFFFFF"/>
                </a:solidFill>
                <a:latin typeface="Arial"/>
                <a:ea typeface="MS PGothic" pitchFamily="34" charset="-128"/>
              </a:rPr>
              <a:t>50</a:t>
            </a:r>
          </a:p>
        </p:txBody>
      </p:sp>
      <p:sp>
        <p:nvSpPr>
          <p:cNvPr id="169988" name="Text Box 4"/>
          <p:cNvSpPr txBox="1">
            <a:spLocks noChangeArrowheads="1"/>
          </p:cNvSpPr>
          <p:nvPr/>
        </p:nvSpPr>
        <p:spPr bwMode="auto">
          <a:xfrm>
            <a:off x="4843820" y="1217613"/>
            <a:ext cx="1815744" cy="1338828"/>
          </a:xfrm>
          <a:prstGeom prst="rect">
            <a:avLst/>
          </a:prstGeom>
          <a:gradFill rotWithShape="0">
            <a:gsLst>
              <a:gs pos="0">
                <a:srgbClr val="FF0000"/>
              </a:gs>
              <a:gs pos="100000">
                <a:srgbClr val="FF0000">
                  <a:gamma/>
                  <a:shade val="46275"/>
                  <a:invGamma/>
                </a:srgbClr>
              </a:gs>
            </a:gsLst>
            <a:path path="shape">
              <a:fillToRect l="50000" t="50000" r="50000" b="50000"/>
            </a:path>
          </a:gradFill>
          <a:ln w="9525">
            <a:noFill/>
            <a:miter lim="800000"/>
            <a:headEnd/>
            <a:tailEnd/>
          </a:ln>
          <a:effectLst/>
        </p:spPr>
        <p:txBody>
          <a:bodyPr wrap="square">
            <a:spAutoFit/>
          </a:bodyPr>
          <a:lstStyle/>
          <a:p>
            <a:pPr algn="ctr">
              <a:defRPr/>
            </a:pPr>
            <a:r>
              <a:rPr lang="en-US" sz="2800" b="1" dirty="0">
                <a:solidFill>
                  <a:srgbClr val="FFFFFF"/>
                </a:solidFill>
                <a:latin typeface="Arial"/>
                <a:ea typeface="MS PGothic" pitchFamily="34" charset="-128"/>
              </a:rPr>
              <a:t>Q</a:t>
            </a:r>
            <a:br>
              <a:rPr lang="en-US" sz="2800" b="1" dirty="0">
                <a:solidFill>
                  <a:srgbClr val="FFFFFF"/>
                </a:solidFill>
                <a:latin typeface="Arial"/>
                <a:ea typeface="MS PGothic" pitchFamily="34" charset="-128"/>
              </a:rPr>
            </a:br>
            <a:r>
              <a:rPr lang="en-US" sz="2500" b="1" dirty="0" err="1">
                <a:solidFill>
                  <a:srgbClr val="FFFFFF"/>
                </a:solidFill>
                <a:latin typeface="Arial"/>
                <a:ea typeface="MS PGothic" pitchFamily="34" charset="-128"/>
              </a:rPr>
              <a:t>Antiokhia</a:t>
            </a:r>
            <a:endParaRPr lang="en-US" sz="2500" b="1" dirty="0">
              <a:solidFill>
                <a:srgbClr val="FFFFFF"/>
              </a:solidFill>
              <a:latin typeface="Arial"/>
              <a:ea typeface="MS PGothic" pitchFamily="34" charset="-128"/>
            </a:endParaRPr>
          </a:p>
          <a:p>
            <a:pPr algn="ctr">
              <a:defRPr/>
            </a:pPr>
            <a:r>
              <a:rPr lang="en-US" sz="2800" b="1" dirty="0">
                <a:solidFill>
                  <a:srgbClr val="FFFFFF"/>
                </a:solidFill>
                <a:latin typeface="Arial"/>
                <a:ea typeface="MS PGothic" pitchFamily="34" charset="-128"/>
              </a:rPr>
              <a:t>AD 50</a:t>
            </a:r>
          </a:p>
        </p:txBody>
      </p:sp>
      <p:sp>
        <p:nvSpPr>
          <p:cNvPr id="169989" name="Text Box 5"/>
          <p:cNvSpPr txBox="1">
            <a:spLocks noChangeArrowheads="1"/>
          </p:cNvSpPr>
          <p:nvPr/>
        </p:nvSpPr>
        <p:spPr bwMode="auto">
          <a:xfrm>
            <a:off x="2696547" y="1217613"/>
            <a:ext cx="1824653" cy="1373187"/>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wrap="square">
            <a:spAutoFit/>
          </a:bodyPr>
          <a:lstStyle/>
          <a:p>
            <a:pPr algn="ctr">
              <a:spcBef>
                <a:spcPct val="50000"/>
              </a:spcBef>
              <a:defRPr/>
            </a:pPr>
            <a:r>
              <a:rPr lang="en-US" sz="2800" b="1">
                <a:solidFill>
                  <a:srgbClr val="FFFFFF"/>
                </a:solidFill>
                <a:latin typeface="Arial"/>
                <a:ea typeface="MS PGothic" pitchFamily="34" charset="-128"/>
              </a:rPr>
              <a:t>Markus</a:t>
            </a:r>
            <a:br>
              <a:rPr lang="en-US" sz="2800" b="1">
                <a:solidFill>
                  <a:srgbClr val="FFFFFF"/>
                </a:solidFill>
                <a:latin typeface="Arial"/>
                <a:ea typeface="MS PGothic" pitchFamily="34" charset="-128"/>
              </a:rPr>
            </a:br>
            <a:r>
              <a:rPr lang="en-US" sz="2800" b="1">
                <a:solidFill>
                  <a:srgbClr val="FFFFFF"/>
                </a:solidFill>
                <a:latin typeface="Arial"/>
                <a:ea typeface="MS PGothic" pitchFamily="34" charset="-128"/>
              </a:rPr>
              <a:t>Roma</a:t>
            </a:r>
            <a:br>
              <a:rPr lang="en-US" sz="2800" b="1">
                <a:solidFill>
                  <a:srgbClr val="FFFFFF"/>
                </a:solidFill>
                <a:latin typeface="Arial"/>
                <a:ea typeface="MS PGothic" pitchFamily="34" charset="-128"/>
              </a:rPr>
            </a:br>
            <a:r>
              <a:rPr lang="en-US" sz="2800" b="1">
                <a:solidFill>
                  <a:srgbClr val="FFFFFF"/>
                </a:solidFill>
                <a:latin typeface="Arial"/>
                <a:ea typeface="MS PGothic" pitchFamily="34" charset="-128"/>
              </a:rPr>
              <a:t>AD 65</a:t>
            </a:r>
          </a:p>
        </p:txBody>
      </p:sp>
      <p:sp>
        <p:nvSpPr>
          <p:cNvPr id="169993" name="Rectangle 9"/>
          <p:cNvSpPr>
            <a:spLocks noGrp="1" noChangeArrowheads="1"/>
          </p:cNvSpPr>
          <p:nvPr>
            <p:ph type="title" idx="4294967295"/>
          </p:nvPr>
        </p:nvSpPr>
        <p:spPr>
          <a:xfrm>
            <a:off x="1082351" y="349250"/>
            <a:ext cx="6842449" cy="641350"/>
          </a:xfrm>
          <a:solidFill>
            <a:srgbClr val="0000FF"/>
          </a:solidFill>
        </p:spPr>
        <p:txBody>
          <a:bodyPr wrap="square" anchor="t" anchorCtr="0">
            <a:spAutoFit/>
          </a:bodyPr>
          <a:lstStyle/>
          <a:p>
            <a:pPr>
              <a:defRPr/>
            </a:pPr>
            <a:r>
              <a:rPr lang="en-US" sz="3600" b="1">
                <a:solidFill>
                  <a:schemeClr val="tx1"/>
                </a:solidFill>
                <a:latin typeface="+mn-lt"/>
                <a:cs typeface="ＭＳ Ｐゴシック" pitchFamily="-110" charset="-128"/>
              </a:rPr>
              <a:t>Hipotesa Empat-Sumber</a:t>
            </a:r>
          </a:p>
        </p:txBody>
      </p:sp>
      <p:sp>
        <p:nvSpPr>
          <p:cNvPr id="169994" name="Line 10"/>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a:effectLst/>
        </p:spPr>
        <p:txBody>
          <a:bodyPr wrap="none" anchor="ctr"/>
          <a:lstStyle/>
          <a:p>
            <a:pPr>
              <a:defRPr/>
            </a:pPr>
            <a:endParaRPr lang="en-GB" b="1">
              <a:solidFill>
                <a:srgbClr val="FFFFFF"/>
              </a:solidFill>
              <a:latin typeface="Arial"/>
              <a:ea typeface="MS PGothic" pitchFamily="34" charset="-128"/>
            </a:endParaRPr>
          </a:p>
        </p:txBody>
      </p:sp>
      <p:sp>
        <p:nvSpPr>
          <p:cNvPr id="169995" name="Line 11"/>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a:effectLst/>
        </p:spPr>
        <p:txBody>
          <a:bodyPr wrap="none" anchor="ctr"/>
          <a:lstStyle/>
          <a:p>
            <a:pPr>
              <a:defRPr/>
            </a:pPr>
            <a:endParaRPr lang="en-GB" b="1">
              <a:solidFill>
                <a:srgbClr val="FFFFFF"/>
              </a:solidFill>
              <a:latin typeface="Arial"/>
              <a:ea typeface="MS PGothic" pitchFamily="34" charset="-128"/>
            </a:endParaRPr>
          </a:p>
        </p:txBody>
      </p:sp>
      <p:sp>
        <p:nvSpPr>
          <p:cNvPr id="169996" name="Line 12"/>
          <p:cNvSpPr>
            <a:spLocks noChangeShapeType="1"/>
          </p:cNvSpPr>
          <p:nvPr/>
        </p:nvSpPr>
        <p:spPr bwMode="auto">
          <a:xfrm>
            <a:off x="3879980" y="2590800"/>
            <a:ext cx="1454020" cy="1371600"/>
          </a:xfrm>
          <a:prstGeom prst="line">
            <a:avLst/>
          </a:prstGeom>
          <a:noFill/>
          <a:ln w="38100">
            <a:solidFill>
              <a:schemeClr val="tx1"/>
            </a:solidFill>
            <a:round/>
            <a:headEnd/>
            <a:tailEnd type="triangle" w="med" len="med"/>
          </a:ln>
          <a:effectLst/>
        </p:spPr>
        <p:txBody>
          <a:bodyPr wrap="none" anchor="ctr"/>
          <a:lstStyle/>
          <a:p>
            <a:pPr>
              <a:defRPr/>
            </a:pPr>
            <a:endParaRPr lang="en-GB" b="1">
              <a:solidFill>
                <a:srgbClr val="FFFFFF"/>
              </a:solidFill>
              <a:latin typeface="Arial"/>
              <a:ea typeface="MS PGothic" pitchFamily="34" charset="-128"/>
            </a:endParaRPr>
          </a:p>
        </p:txBody>
      </p:sp>
      <p:sp>
        <p:nvSpPr>
          <p:cNvPr id="169997" name="Line 13"/>
          <p:cNvSpPr>
            <a:spLocks noChangeShapeType="1"/>
          </p:cNvSpPr>
          <p:nvPr/>
        </p:nvSpPr>
        <p:spPr bwMode="auto">
          <a:xfrm flipH="1">
            <a:off x="3537857" y="2590800"/>
            <a:ext cx="1796143" cy="1371600"/>
          </a:xfrm>
          <a:prstGeom prst="line">
            <a:avLst/>
          </a:prstGeom>
          <a:noFill/>
          <a:ln w="38100">
            <a:solidFill>
              <a:schemeClr val="tx1"/>
            </a:solidFill>
            <a:round/>
            <a:headEnd/>
            <a:tailEnd type="triangle" w="med" len="med"/>
          </a:ln>
          <a:effectLst/>
        </p:spPr>
        <p:txBody>
          <a:bodyPr wrap="none" anchor="ctr"/>
          <a:lstStyle/>
          <a:p>
            <a:pPr>
              <a:defRPr/>
            </a:pPr>
            <a:endParaRPr lang="en-GB" b="1">
              <a:solidFill>
                <a:srgbClr val="FFFFFF"/>
              </a:solidFill>
              <a:latin typeface="Arial"/>
              <a:ea typeface="MS PGothic" pitchFamily="34" charset="-128"/>
            </a:endParaRPr>
          </a:p>
        </p:txBody>
      </p:sp>
      <p:sp>
        <p:nvSpPr>
          <p:cNvPr id="169998" name="Text Box 14"/>
          <p:cNvSpPr txBox="1">
            <a:spLocks noChangeArrowheads="1"/>
          </p:cNvSpPr>
          <p:nvPr/>
        </p:nvSpPr>
        <p:spPr bwMode="auto">
          <a:xfrm>
            <a:off x="457200" y="1217613"/>
            <a:ext cx="20955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defRPr/>
            </a:pPr>
            <a:r>
              <a:rPr lang="en-US" sz="2800" b="1">
                <a:solidFill>
                  <a:srgbClr val="FFFFFF"/>
                </a:solidFill>
                <a:effectLst>
                  <a:outerShdw blurRad="38100" dist="38100" dir="2700000" algn="tl">
                    <a:srgbClr val="000000"/>
                  </a:outerShdw>
                </a:effectLst>
                <a:latin typeface="Arial"/>
                <a:ea typeface="MS PGothic" pitchFamily="34" charset="-128"/>
              </a:rPr>
              <a:t>M</a:t>
            </a:r>
            <a:br>
              <a:rPr lang="en-US" sz="2800" b="1">
                <a:solidFill>
                  <a:srgbClr val="FFFFFF"/>
                </a:solidFill>
                <a:effectLst>
                  <a:outerShdw blurRad="38100" dist="38100" dir="2700000" algn="tl">
                    <a:srgbClr val="000000"/>
                  </a:outerShdw>
                </a:effectLst>
                <a:latin typeface="Arial"/>
                <a:ea typeface="MS PGothic" pitchFamily="34" charset="-128"/>
              </a:rPr>
            </a:br>
            <a:r>
              <a:rPr lang="en-US" sz="2800" b="1">
                <a:solidFill>
                  <a:srgbClr val="FFFFFF"/>
                </a:solidFill>
                <a:effectLst>
                  <a:outerShdw blurRad="38100" dist="38100" dir="2700000" algn="tl">
                    <a:srgbClr val="000000"/>
                  </a:outerShdw>
                </a:effectLst>
                <a:latin typeface="Arial"/>
                <a:ea typeface="MS PGothic" pitchFamily="34" charset="-128"/>
              </a:rPr>
              <a:t>Yerusalem</a:t>
            </a:r>
            <a:br>
              <a:rPr lang="en-US" sz="2800" b="1">
                <a:solidFill>
                  <a:srgbClr val="FFFFFF"/>
                </a:solidFill>
                <a:effectLst>
                  <a:outerShdw blurRad="38100" dist="38100" dir="2700000" algn="tl">
                    <a:srgbClr val="000000"/>
                  </a:outerShdw>
                </a:effectLst>
                <a:latin typeface="Arial"/>
                <a:ea typeface="MS PGothic" pitchFamily="34" charset="-128"/>
              </a:rPr>
            </a:br>
            <a:r>
              <a:rPr lang="en-US" sz="2800" b="1">
                <a:solidFill>
                  <a:srgbClr val="FFFFFF"/>
                </a:solidFill>
                <a:effectLst>
                  <a:outerShdw blurRad="38100" dist="38100" dir="2700000" algn="tl">
                    <a:srgbClr val="000000"/>
                  </a:outerShdw>
                </a:effectLst>
                <a:latin typeface="Arial"/>
                <a:ea typeface="MS PGothic" pitchFamily="34" charset="-128"/>
              </a:rPr>
              <a:t>AD 60-65</a:t>
            </a:r>
            <a:endParaRPr lang="en-US" sz="2800" b="1">
              <a:solidFill>
                <a:srgbClr val="FFFFFF"/>
              </a:solidFill>
              <a:latin typeface="Arial"/>
              <a:ea typeface="MS PGothic" pitchFamily="34" charset="-128"/>
            </a:endParaRPr>
          </a:p>
        </p:txBody>
      </p:sp>
      <p:sp>
        <p:nvSpPr>
          <p:cNvPr id="169999" name="Text Box 15"/>
          <p:cNvSpPr txBox="1">
            <a:spLocks noChangeArrowheads="1"/>
          </p:cNvSpPr>
          <p:nvPr/>
        </p:nvSpPr>
        <p:spPr bwMode="auto">
          <a:xfrm>
            <a:off x="6849252" y="1217613"/>
            <a:ext cx="1826436"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defRPr/>
            </a:pPr>
            <a:r>
              <a:rPr lang="en-US" sz="2800" b="1">
                <a:solidFill>
                  <a:srgbClr val="FFFFFF"/>
                </a:solidFill>
                <a:effectLst>
                  <a:outerShdw blurRad="38100" dist="38100" dir="2700000" algn="tl">
                    <a:srgbClr val="000000"/>
                  </a:outerShdw>
                </a:effectLst>
                <a:latin typeface="Arial" charset="0"/>
              </a:rPr>
              <a:t>L</a:t>
            </a:r>
            <a:br>
              <a:rPr lang="en-US" sz="2800" b="1">
                <a:solidFill>
                  <a:srgbClr val="FFFFFF"/>
                </a:solidFill>
                <a:effectLst>
                  <a:outerShdw blurRad="38100" dist="38100" dir="2700000" algn="tl">
                    <a:srgbClr val="000000"/>
                  </a:outerShdw>
                </a:effectLst>
                <a:latin typeface="Arial" charset="0"/>
              </a:rPr>
            </a:br>
            <a:r>
              <a:rPr lang="en-US" sz="2800" b="1">
                <a:solidFill>
                  <a:srgbClr val="FFFFFF"/>
                </a:solidFill>
                <a:effectLst>
                  <a:outerShdw blurRad="38100" dist="38100" dir="2700000" algn="tl">
                    <a:srgbClr val="000000"/>
                  </a:outerShdw>
                </a:effectLst>
                <a:latin typeface="Arial" charset="0"/>
              </a:rPr>
              <a:t>Kaisarea</a:t>
            </a:r>
          </a:p>
        </p:txBody>
      </p:sp>
      <p:sp>
        <p:nvSpPr>
          <p:cNvPr id="170000" name="Text Box 16"/>
          <p:cNvSpPr txBox="1">
            <a:spLocks noChangeArrowheads="1"/>
          </p:cNvSpPr>
          <p:nvPr/>
        </p:nvSpPr>
        <p:spPr bwMode="auto">
          <a:xfrm>
            <a:off x="1600200" y="3986213"/>
            <a:ext cx="20955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defRPr/>
            </a:pPr>
            <a:r>
              <a:rPr lang="en-US" sz="2800" b="1">
                <a:solidFill>
                  <a:srgbClr val="FFFFFF"/>
                </a:solidFill>
                <a:effectLst>
                  <a:outerShdw blurRad="38100" dist="38100" dir="2700000" algn="tl">
                    <a:srgbClr val="000000"/>
                  </a:outerShdw>
                </a:effectLst>
                <a:latin typeface="Arial"/>
                <a:ea typeface="MS PGothic" pitchFamily="34" charset="-128"/>
              </a:rPr>
              <a:t>Matius</a:t>
            </a:r>
            <a:br>
              <a:rPr lang="en-US" sz="2800" b="1">
                <a:solidFill>
                  <a:srgbClr val="FFFFFF"/>
                </a:solidFill>
                <a:effectLst>
                  <a:outerShdw blurRad="38100" dist="38100" dir="2700000" algn="tl">
                    <a:srgbClr val="000000"/>
                  </a:outerShdw>
                </a:effectLst>
                <a:latin typeface="Arial"/>
                <a:ea typeface="MS PGothic" pitchFamily="34" charset="-128"/>
              </a:rPr>
            </a:br>
            <a:r>
              <a:rPr lang="en-US" sz="2800" b="1">
                <a:solidFill>
                  <a:srgbClr val="FFFFFF"/>
                </a:solidFill>
                <a:effectLst>
                  <a:outerShdw blurRad="38100" dist="38100" dir="2700000" algn="tl">
                    <a:srgbClr val="000000"/>
                  </a:outerShdw>
                </a:effectLst>
                <a:latin typeface="Arial"/>
                <a:ea typeface="MS PGothic" pitchFamily="34" charset="-128"/>
              </a:rPr>
              <a:t>Antiokhia</a:t>
            </a:r>
            <a:br>
              <a:rPr lang="en-US" sz="2800" b="1">
                <a:solidFill>
                  <a:srgbClr val="FFFFFF"/>
                </a:solidFill>
                <a:effectLst>
                  <a:outerShdw blurRad="38100" dist="38100" dir="2700000" algn="tl">
                    <a:srgbClr val="000000"/>
                  </a:outerShdw>
                </a:effectLst>
                <a:latin typeface="Arial"/>
                <a:ea typeface="MS PGothic" pitchFamily="34" charset="-128"/>
              </a:rPr>
            </a:br>
            <a:r>
              <a:rPr lang="en-US" sz="2800" b="1">
                <a:solidFill>
                  <a:srgbClr val="FFFFFF"/>
                </a:solidFill>
                <a:effectLst>
                  <a:outerShdw blurRad="38100" dist="38100" dir="2700000" algn="tl">
                    <a:srgbClr val="000000"/>
                  </a:outerShdw>
                </a:effectLst>
                <a:latin typeface="Arial"/>
                <a:ea typeface="MS PGothic" pitchFamily="34" charset="-128"/>
              </a:rPr>
              <a:t>AD 85</a:t>
            </a:r>
            <a:endParaRPr lang="en-US" sz="2800" b="1">
              <a:solidFill>
                <a:srgbClr val="FFFFFF"/>
              </a:solidFill>
              <a:latin typeface="Arial"/>
              <a:ea typeface="MS PGothic" pitchFamily="34" charset="-128"/>
            </a:endParaRPr>
          </a:p>
        </p:txBody>
      </p:sp>
      <p:sp>
        <p:nvSpPr>
          <p:cNvPr id="170001" name="Text Box 17"/>
          <p:cNvSpPr txBox="1">
            <a:spLocks noChangeArrowheads="1"/>
          </p:cNvSpPr>
          <p:nvPr/>
        </p:nvSpPr>
        <p:spPr bwMode="auto">
          <a:xfrm>
            <a:off x="4840450" y="3986213"/>
            <a:ext cx="3476464"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defRPr/>
            </a:pPr>
            <a:r>
              <a:rPr lang="en-US" sz="2800" b="1">
                <a:solidFill>
                  <a:srgbClr val="FFFFFF"/>
                </a:solidFill>
                <a:effectLst>
                  <a:outerShdw blurRad="38100" dist="38100" dir="2700000" algn="tl">
                    <a:srgbClr val="000000"/>
                  </a:outerShdw>
                </a:effectLst>
                <a:latin typeface="Arial" charset="0"/>
              </a:rPr>
              <a:t>Lukas</a:t>
            </a:r>
            <a:br>
              <a:rPr lang="en-US" sz="2800" b="1">
                <a:solidFill>
                  <a:srgbClr val="FFFFFF"/>
                </a:solidFill>
                <a:effectLst>
                  <a:outerShdw blurRad="38100" dist="38100" dir="2700000" algn="tl">
                    <a:srgbClr val="000000"/>
                  </a:outerShdw>
                </a:effectLst>
                <a:latin typeface="Arial" charset="0"/>
              </a:rPr>
            </a:br>
            <a:r>
              <a:rPr lang="en-US" sz="2600" b="1">
                <a:solidFill>
                  <a:srgbClr val="FFFFFF"/>
                </a:solidFill>
                <a:effectLst>
                  <a:outerShdw blurRad="38100" dist="38100" dir="2700000" algn="tl">
                    <a:srgbClr val="000000"/>
                  </a:outerShdw>
                </a:effectLst>
                <a:latin typeface="Arial" charset="0"/>
              </a:rPr>
              <a:t>Kaisarea, Korintus?</a:t>
            </a:r>
            <a:r>
              <a:rPr lang="en-US" sz="2800" b="1">
                <a:solidFill>
                  <a:srgbClr val="FFFFFF"/>
                </a:solidFill>
                <a:effectLst>
                  <a:outerShdw blurRad="38100" dist="38100" dir="2700000" algn="tl">
                    <a:srgbClr val="000000"/>
                  </a:outerShdw>
                </a:effectLst>
                <a:latin typeface="Arial" charset="0"/>
              </a:rPr>
              <a:t/>
            </a:r>
            <a:br>
              <a:rPr lang="en-US" sz="2800" b="1">
                <a:solidFill>
                  <a:srgbClr val="FFFFFF"/>
                </a:solidFill>
                <a:effectLst>
                  <a:outerShdw blurRad="38100" dist="38100" dir="2700000" algn="tl">
                    <a:srgbClr val="000000"/>
                  </a:outerShdw>
                </a:effectLst>
                <a:latin typeface="Arial" charset="0"/>
              </a:rPr>
            </a:br>
            <a:r>
              <a:rPr lang="en-US" sz="2800" b="1">
                <a:solidFill>
                  <a:srgbClr val="FFFFFF"/>
                </a:solidFill>
                <a:effectLst>
                  <a:outerShdw blurRad="38100" dist="38100" dir="2700000" algn="tl">
                    <a:srgbClr val="000000"/>
                  </a:outerShdw>
                </a:effectLst>
                <a:latin typeface="Arial" charset="0"/>
              </a:rPr>
              <a:t>AD 60, AD 80</a:t>
            </a:r>
          </a:p>
        </p:txBody>
      </p:sp>
      <p:sp>
        <p:nvSpPr>
          <p:cNvPr id="170002" name="Text Box 18"/>
          <p:cNvSpPr txBox="1">
            <a:spLocks noChangeArrowheads="1"/>
          </p:cNvSpPr>
          <p:nvPr/>
        </p:nvSpPr>
        <p:spPr bwMode="auto">
          <a:xfrm>
            <a:off x="5529943" y="3021013"/>
            <a:ext cx="2394857"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defRPr/>
            </a:pPr>
            <a:r>
              <a:rPr lang="en-US" sz="2800" b="1">
                <a:solidFill>
                  <a:srgbClr val="FFFFFF"/>
                </a:solidFill>
                <a:effectLst>
                  <a:outerShdw blurRad="38100" dist="38100" dir="2700000" algn="tl">
                    <a:srgbClr val="000000"/>
                  </a:outerShdw>
                </a:effectLst>
                <a:latin typeface="Arial" charset="0"/>
              </a:rPr>
              <a:t>Proto-Lukas</a:t>
            </a:r>
          </a:p>
        </p:txBody>
      </p:sp>
      <p:sp>
        <p:nvSpPr>
          <p:cNvPr id="170003" name="Text Box 19"/>
          <p:cNvSpPr txBox="1">
            <a:spLocks noChangeArrowheads="1"/>
          </p:cNvSpPr>
          <p:nvPr/>
        </p:nvSpPr>
        <p:spPr bwMode="auto">
          <a:xfrm>
            <a:off x="6548535" y="5791200"/>
            <a:ext cx="2138265" cy="8382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spcBef>
                <a:spcPct val="50000"/>
              </a:spcBef>
              <a:defRPr/>
            </a:pPr>
            <a:r>
              <a:rPr lang="en-US" sz="2800" b="1">
                <a:solidFill>
                  <a:srgbClr val="FFFFFF"/>
                </a:solidFill>
                <a:effectLst>
                  <a:outerShdw blurRad="38100" dist="38100" dir="2700000" algn="tl">
                    <a:srgbClr val="000000"/>
                  </a:outerShdw>
                </a:effectLst>
                <a:latin typeface="Arial" charset="0"/>
              </a:rPr>
              <a:t>Sumber </a:t>
            </a:r>
            <a:br>
              <a:rPr lang="en-US" sz="2800" b="1">
                <a:solidFill>
                  <a:srgbClr val="FFFFFF"/>
                </a:solidFill>
                <a:effectLst>
                  <a:outerShdw blurRad="38100" dist="38100" dir="2700000" algn="tl">
                    <a:srgbClr val="000000"/>
                  </a:outerShdw>
                </a:effectLst>
                <a:latin typeface="Arial" charset="0"/>
              </a:rPr>
            </a:br>
            <a:r>
              <a:rPr lang="en-US" sz="2800" b="1">
                <a:solidFill>
                  <a:srgbClr val="FFFFFF"/>
                </a:solidFill>
                <a:effectLst>
                  <a:outerShdw blurRad="38100" dist="38100" dir="2700000" algn="tl">
                    <a:srgbClr val="000000"/>
                  </a:outerShdw>
                </a:effectLst>
                <a:latin typeface="Arial" charset="0"/>
              </a:rPr>
              <a:t>Lukas 1-2</a:t>
            </a:r>
          </a:p>
        </p:txBody>
      </p:sp>
      <p:sp>
        <p:nvSpPr>
          <p:cNvPr id="170005" name="Text Box 21"/>
          <p:cNvSpPr txBox="1">
            <a:spLocks noChangeArrowheads="1"/>
          </p:cNvSpPr>
          <p:nvPr/>
        </p:nvSpPr>
        <p:spPr bwMode="auto">
          <a:xfrm>
            <a:off x="533400" y="5791200"/>
            <a:ext cx="20955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defRPr/>
            </a:pPr>
            <a:r>
              <a:rPr lang="en-US" sz="2800" b="1">
                <a:solidFill>
                  <a:srgbClr val="FFFFFF"/>
                </a:solidFill>
                <a:effectLst>
                  <a:outerShdw blurRad="38100" dist="38100" dir="2700000" algn="tl">
                    <a:srgbClr val="000000"/>
                  </a:outerShdw>
                </a:effectLst>
                <a:latin typeface="Arial"/>
                <a:ea typeface="MS PGothic" pitchFamily="34" charset="-128"/>
              </a:rPr>
              <a:t>Tradisi Antiokhia</a:t>
            </a:r>
            <a:endParaRPr lang="en-US" sz="2800" b="1">
              <a:solidFill>
                <a:srgbClr val="FFFFFF"/>
              </a:solidFill>
              <a:latin typeface="Arial"/>
              <a:ea typeface="MS PGothic" pitchFamily="34" charset="-128"/>
            </a:endParaRPr>
          </a:p>
        </p:txBody>
      </p:sp>
      <p:sp>
        <p:nvSpPr>
          <p:cNvPr id="170006" name="Line 22"/>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a:effectLst/>
        </p:spPr>
        <p:txBody>
          <a:bodyPr wrap="none" anchor="ctr"/>
          <a:lstStyle/>
          <a:p>
            <a:pPr>
              <a:defRPr/>
            </a:pPr>
            <a:endParaRPr lang="en-GB" b="1">
              <a:solidFill>
                <a:srgbClr val="FFFFFF"/>
              </a:solidFill>
              <a:latin typeface="Arial"/>
              <a:ea typeface="MS PGothic" pitchFamily="34" charset="-128"/>
            </a:endParaRPr>
          </a:p>
        </p:txBody>
      </p:sp>
      <p:sp>
        <p:nvSpPr>
          <p:cNvPr id="170007" name="Line 23"/>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a:effectLst/>
        </p:spPr>
        <p:txBody>
          <a:bodyPr wrap="none" anchor="ctr"/>
          <a:lstStyle/>
          <a:p>
            <a:pPr>
              <a:defRPr/>
            </a:pPr>
            <a:endParaRPr lang="en-GB" b="1">
              <a:solidFill>
                <a:srgbClr val="FFFFFF"/>
              </a:solidFill>
              <a:latin typeface="Arial"/>
              <a:ea typeface="MS PGothic" pitchFamily="34" charset="-128"/>
            </a:endParaRPr>
          </a:p>
        </p:txBody>
      </p:sp>
      <p:sp>
        <p:nvSpPr>
          <p:cNvPr id="170008" name="Line 24"/>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a:effectLst/>
        </p:spPr>
        <p:txBody>
          <a:bodyPr wrap="none" anchor="ctr"/>
          <a:lstStyle/>
          <a:p>
            <a:pPr>
              <a:defRPr/>
            </a:pPr>
            <a:endParaRPr lang="en-GB" b="1">
              <a:solidFill>
                <a:srgbClr val="FFFFFF"/>
              </a:solidFill>
              <a:latin typeface="Arial"/>
              <a:ea typeface="MS PGothic" pitchFamily="34" charset="-128"/>
            </a:endParaRPr>
          </a:p>
        </p:txBody>
      </p:sp>
      <p:sp>
        <p:nvSpPr>
          <p:cNvPr id="170009" name="Line 25"/>
          <p:cNvSpPr>
            <a:spLocks noChangeShapeType="1"/>
          </p:cNvSpPr>
          <p:nvPr/>
        </p:nvSpPr>
        <p:spPr bwMode="auto">
          <a:xfrm rot="-5400000">
            <a:off x="2181808" y="5306008"/>
            <a:ext cx="457200" cy="513184"/>
          </a:xfrm>
          <a:prstGeom prst="line">
            <a:avLst/>
          </a:prstGeom>
          <a:noFill/>
          <a:ln w="38100">
            <a:solidFill>
              <a:schemeClr val="tx1"/>
            </a:solidFill>
            <a:round/>
            <a:headEnd/>
            <a:tailEnd type="triangle" w="med" len="med"/>
          </a:ln>
          <a:effectLst/>
        </p:spPr>
        <p:txBody>
          <a:bodyPr wrap="none" anchor="ctr"/>
          <a:lstStyle/>
          <a:p>
            <a:pPr>
              <a:defRPr/>
            </a:pPr>
            <a:endParaRPr lang="en-GB" b="1">
              <a:solidFill>
                <a:srgbClr val="FFFFFF"/>
              </a:solidFill>
              <a:latin typeface="Arial"/>
              <a:ea typeface="MS PGothic" pitchFamily="34" charset="-128"/>
            </a:endParaRPr>
          </a:p>
        </p:txBody>
      </p:sp>
      <p:sp>
        <p:nvSpPr>
          <p:cNvPr id="170010" name="Line 26"/>
          <p:cNvSpPr>
            <a:spLocks noChangeShapeType="1"/>
          </p:cNvSpPr>
          <p:nvPr/>
        </p:nvSpPr>
        <p:spPr bwMode="auto">
          <a:xfrm rot="-10800000">
            <a:off x="7106816" y="5334000"/>
            <a:ext cx="513184" cy="457200"/>
          </a:xfrm>
          <a:prstGeom prst="line">
            <a:avLst/>
          </a:prstGeom>
          <a:noFill/>
          <a:ln w="38100">
            <a:solidFill>
              <a:schemeClr val="tx1"/>
            </a:solidFill>
            <a:round/>
            <a:headEnd/>
            <a:tailEnd type="triangle" w="med" len="med"/>
          </a:ln>
          <a:effectLst/>
        </p:spPr>
        <p:txBody>
          <a:bodyPr wrap="none" anchor="ctr"/>
          <a:lstStyle/>
          <a:p>
            <a:pPr>
              <a:defRPr/>
            </a:pPr>
            <a:endParaRPr lang="en-GB" b="1">
              <a:solidFill>
                <a:srgbClr val="FFFFFF"/>
              </a:solidFill>
              <a:latin typeface="Arial"/>
              <a:ea typeface="MS PGothic" pitchFamily="34" charset="-128"/>
            </a:endParaRPr>
          </a:p>
        </p:txBody>
      </p:sp>
      <p:sp>
        <p:nvSpPr>
          <p:cNvPr id="23" name="Text Box 4"/>
          <p:cNvSpPr txBox="1">
            <a:spLocks noChangeArrowheads="1"/>
          </p:cNvSpPr>
          <p:nvPr/>
        </p:nvSpPr>
        <p:spPr bwMode="auto">
          <a:xfrm>
            <a:off x="27818" y="0"/>
            <a:ext cx="9116182" cy="381000"/>
          </a:xfrm>
          <a:prstGeom prst="rect">
            <a:avLst/>
          </a:prstGeom>
          <a:noFill/>
          <a:extLst/>
        </p:spPr>
        <p:txBody>
          <a:bodyPr wrap="square" rtlCol="0">
            <a:spAutoFit/>
          </a:bodyPr>
          <a:lstStyle>
            <a:defPPr>
              <a:defRPr lang="en-US"/>
            </a:defPPr>
            <a:lvl1pPr lvl="0" algn="ctr">
              <a:defRPr sz="1800">
                <a:solidFill>
                  <a:srgbClr val="FFFFFF"/>
                </a:solidFill>
                <a:latin typeface="Arial"/>
                <a:cs typeface="Arial"/>
              </a:defRPr>
            </a:lvl1pPr>
          </a:lstStyle>
          <a:p>
            <a:r>
              <a:rPr lang="en-US" altLang="zh-CN"/>
              <a:t>Jalan keluar untuk menyelesaikan masalah sipnosis</a:t>
            </a:r>
            <a:endParaRPr lang="en-US"/>
          </a:p>
        </p:txBody>
      </p:sp>
    </p:spTree>
    <p:extLst>
      <p:ext uri="{BB962C8B-B14F-4D97-AF65-F5344CB8AC3E}">
        <p14:creationId xmlns:p14="http://schemas.microsoft.com/office/powerpoint/2010/main" val="3448176058"/>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0685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fontAlgn="base">
              <a:spcBef>
                <a:spcPct val="0"/>
              </a:spcBef>
              <a:spcAft>
                <a:spcPct val="0"/>
              </a:spcAft>
            </a:pPr>
            <a:endParaRPr lang="en-US" sz="2400">
              <a:solidFill>
                <a:srgbClr val="000000"/>
              </a:solidFill>
            </a:endParaRPr>
          </a:p>
        </p:txBody>
      </p:sp>
      <p:sp>
        <p:nvSpPr>
          <p:cNvPr id="20685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fontAlgn="base">
              <a:spcBef>
                <a:spcPct val="0"/>
              </a:spcBef>
              <a:spcAft>
                <a:spcPct val="0"/>
              </a:spcAft>
            </a:pPr>
            <a:endParaRPr lang="en-US" sz="2400">
              <a:solidFill>
                <a:srgbClr val="000000"/>
              </a:solidFill>
            </a:endParaRPr>
          </a:p>
        </p:txBody>
      </p:sp>
      <p:sp>
        <p:nvSpPr>
          <p:cNvPr id="2970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fontAlgn="base">
              <a:spcBef>
                <a:spcPct val="0"/>
              </a:spcBef>
              <a:spcAft>
                <a:spcPct val="0"/>
              </a:spcAft>
              <a:defRPr/>
            </a:pPr>
            <a:endParaRPr lang="en-US" sz="2400">
              <a:solidFill>
                <a:srgbClr val="000000"/>
              </a:solidFill>
            </a:endParaRPr>
          </a:p>
        </p:txBody>
      </p:sp>
      <p:sp>
        <p:nvSpPr>
          <p:cNvPr id="2970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fontAlgn="base">
              <a:spcBef>
                <a:spcPct val="0"/>
              </a:spcBef>
              <a:spcAft>
                <a:spcPct val="0"/>
              </a:spcAft>
              <a:defRPr/>
            </a:pPr>
            <a:endParaRPr lang="en-US" sz="2400">
              <a:solidFill>
                <a:srgbClr val="000000"/>
              </a:solidFill>
            </a:endParaRPr>
          </a:p>
        </p:txBody>
      </p:sp>
      <p:sp>
        <p:nvSpPr>
          <p:cNvPr id="29702"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fontAlgn="base">
              <a:spcBef>
                <a:spcPct val="0"/>
              </a:spcBef>
              <a:spcAft>
                <a:spcPct val="0"/>
              </a:spcAft>
              <a:defRPr/>
            </a:pPr>
            <a:endParaRPr lang="en-US" sz="2400">
              <a:solidFill>
                <a:srgbClr val="000000"/>
              </a:solidFill>
            </a:endParaRPr>
          </a:p>
        </p:txBody>
      </p:sp>
      <p:sp>
        <p:nvSpPr>
          <p:cNvPr id="67592" name="Rectangle 7"/>
          <p:cNvSpPr>
            <a:spLocks noChangeArrowheads="1"/>
          </p:cNvSpPr>
          <p:nvPr/>
        </p:nvSpPr>
        <p:spPr bwMode="auto">
          <a:xfrm>
            <a:off x="2287588" y="3692525"/>
            <a:ext cx="2036762" cy="572683"/>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fontAlgn="base">
              <a:spcBef>
                <a:spcPts val="2025"/>
              </a:spcBef>
              <a:spcAft>
                <a:spcPct val="0"/>
              </a:spcAft>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latin typeface="Helvetica" charset="0"/>
              </a:rPr>
              <a:t>LUKAS</a:t>
            </a:r>
          </a:p>
        </p:txBody>
      </p:sp>
      <p:sp>
        <p:nvSpPr>
          <p:cNvPr id="67593" name="Rectangle 8"/>
          <p:cNvSpPr>
            <a:spLocks noChangeArrowheads="1"/>
          </p:cNvSpPr>
          <p:nvPr/>
        </p:nvSpPr>
        <p:spPr bwMode="auto">
          <a:xfrm>
            <a:off x="1757363" y="1004888"/>
            <a:ext cx="2355850" cy="572683"/>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fontAlgn="base">
              <a:spcBef>
                <a:spcPts val="2025"/>
              </a:spcBef>
              <a:spcAft>
                <a:spcPct val="0"/>
              </a:spcAft>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latin typeface="Helvetica" charset="0"/>
              </a:rPr>
              <a:t>MATIUS</a:t>
            </a:r>
          </a:p>
        </p:txBody>
      </p:sp>
      <p:sp>
        <p:nvSpPr>
          <p:cNvPr id="67594" name="Rectangle 9"/>
          <p:cNvSpPr>
            <a:spLocks noChangeArrowheads="1"/>
          </p:cNvSpPr>
          <p:nvPr/>
        </p:nvSpPr>
        <p:spPr bwMode="auto">
          <a:xfrm>
            <a:off x="5638800" y="990600"/>
            <a:ext cx="2036763" cy="572683"/>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fontAlgn="base">
              <a:spcBef>
                <a:spcPts val="2025"/>
              </a:spcBef>
              <a:spcAft>
                <a:spcPct val="0"/>
              </a:spcAft>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latin typeface="Helvetica" charset="0"/>
              </a:rPr>
              <a:t>MARKUS</a:t>
            </a:r>
          </a:p>
        </p:txBody>
      </p:sp>
      <p:sp>
        <p:nvSpPr>
          <p:cNvPr id="206858"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   JEWS</a:t>
            </a:r>
          </a:p>
        </p:txBody>
      </p:sp>
      <p:sp>
        <p:nvSpPr>
          <p:cNvPr id="206859"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ROMANS</a:t>
            </a:r>
          </a:p>
        </p:txBody>
      </p:sp>
      <p:sp>
        <p:nvSpPr>
          <p:cNvPr id="206860"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GREEKS</a:t>
            </a:r>
          </a:p>
        </p:txBody>
      </p:sp>
      <p:sp>
        <p:nvSpPr>
          <p:cNvPr id="206861"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fontAlgn="base">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TO:</a:t>
            </a:r>
          </a:p>
        </p:txBody>
      </p:sp>
      <p:sp>
        <p:nvSpPr>
          <p:cNvPr id="20686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fontAlgn="base">
              <a:spcBef>
                <a:spcPct val="0"/>
              </a:spcBef>
              <a:spcAft>
                <a:spcPct val="0"/>
              </a:spcAft>
            </a:pPr>
            <a:endParaRPr lang="en-US" sz="2400">
              <a:solidFill>
                <a:srgbClr val="000000"/>
              </a:solidFill>
            </a:endParaRPr>
          </a:p>
        </p:txBody>
      </p:sp>
      <p:sp>
        <p:nvSpPr>
          <p:cNvPr id="206863"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fontAlgn="base">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TO:</a:t>
            </a:r>
          </a:p>
        </p:txBody>
      </p:sp>
      <p:sp>
        <p:nvSpPr>
          <p:cNvPr id="206864"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fontAlgn="base">
              <a:spcBef>
                <a:spcPct val="0"/>
              </a:spcBef>
              <a:spcAft>
                <a:spcPct val="0"/>
              </a:spcAft>
            </a:pPr>
            <a:endParaRPr lang="en-US" sz="2400">
              <a:solidFill>
                <a:srgbClr val="000000"/>
              </a:solidFill>
            </a:endParaRPr>
          </a:p>
        </p:txBody>
      </p:sp>
      <p:grpSp>
        <p:nvGrpSpPr>
          <p:cNvPr id="2" name="Group 17"/>
          <p:cNvGrpSpPr>
            <a:grpSpLocks/>
          </p:cNvGrpSpPr>
          <p:nvPr/>
        </p:nvGrpSpPr>
        <p:grpSpPr bwMode="auto">
          <a:xfrm>
            <a:off x="1652588" y="2070100"/>
            <a:ext cx="2538412" cy="469900"/>
            <a:chOff x="1145" y="1478"/>
            <a:chExt cx="1759" cy="336"/>
          </a:xfrm>
        </p:grpSpPr>
        <p:sp>
          <p:nvSpPr>
            <p:cNvPr id="206910"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AS:</a:t>
              </a:r>
            </a:p>
          </p:txBody>
        </p:sp>
        <p:sp>
          <p:nvSpPr>
            <p:cNvPr id="206911"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KING</a:t>
              </a:r>
            </a:p>
          </p:txBody>
        </p:sp>
      </p:grpSp>
      <p:grpSp>
        <p:nvGrpSpPr>
          <p:cNvPr id="3" name="Group 20"/>
          <p:cNvGrpSpPr>
            <a:grpSpLocks/>
          </p:cNvGrpSpPr>
          <p:nvPr/>
        </p:nvGrpSpPr>
        <p:grpSpPr bwMode="auto">
          <a:xfrm>
            <a:off x="5070475" y="2065338"/>
            <a:ext cx="2578100" cy="469900"/>
            <a:chOff x="3513" y="1474"/>
            <a:chExt cx="1787" cy="336"/>
          </a:xfrm>
        </p:grpSpPr>
        <p:sp>
          <p:nvSpPr>
            <p:cNvPr id="206908"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AS:</a:t>
              </a:r>
            </a:p>
          </p:txBody>
        </p:sp>
        <p:sp>
          <p:nvSpPr>
            <p:cNvPr id="206909"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SERVANT</a:t>
              </a:r>
            </a:p>
          </p:txBody>
        </p:sp>
      </p:grpSp>
      <p:sp>
        <p:nvSpPr>
          <p:cNvPr id="206867"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fontAlgn="base">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TO:</a:t>
            </a:r>
          </a:p>
        </p:txBody>
      </p:sp>
      <p:sp>
        <p:nvSpPr>
          <p:cNvPr id="206868"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fontAlgn="base">
              <a:spcBef>
                <a:spcPct val="0"/>
              </a:spcBef>
              <a:spcAft>
                <a:spcPct val="0"/>
              </a:spcAft>
            </a:pPr>
            <a:endParaRPr lang="en-US" sz="2400">
              <a:solidFill>
                <a:srgbClr val="000000"/>
              </a:solidFill>
            </a:endParaRPr>
          </a:p>
        </p:txBody>
      </p:sp>
      <p:grpSp>
        <p:nvGrpSpPr>
          <p:cNvPr id="4" name="Group 25"/>
          <p:cNvGrpSpPr>
            <a:grpSpLocks/>
          </p:cNvGrpSpPr>
          <p:nvPr/>
        </p:nvGrpSpPr>
        <p:grpSpPr bwMode="auto">
          <a:xfrm>
            <a:off x="1674813" y="4735513"/>
            <a:ext cx="2532062" cy="469900"/>
            <a:chOff x="1161" y="3381"/>
            <a:chExt cx="1754" cy="336"/>
          </a:xfrm>
        </p:grpSpPr>
        <p:sp>
          <p:nvSpPr>
            <p:cNvPr id="206906"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AS:</a:t>
              </a:r>
            </a:p>
          </p:txBody>
        </p:sp>
        <p:sp>
          <p:nvSpPr>
            <p:cNvPr id="206907"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GOD/MAN</a:t>
              </a:r>
            </a:p>
          </p:txBody>
        </p:sp>
      </p:grpSp>
      <p:sp>
        <p:nvSpPr>
          <p:cNvPr id="206870"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fontAlgn="base">
              <a:spcBef>
                <a:spcPct val="0"/>
              </a:spcBef>
              <a:spcAft>
                <a:spcPct val="0"/>
              </a:spcAft>
            </a:pPr>
            <a:endParaRPr lang="en-US" sz="2400">
              <a:solidFill>
                <a:srgbClr val="000000"/>
              </a:solidFill>
            </a:endParaRPr>
          </a:p>
        </p:txBody>
      </p:sp>
      <p:grpSp>
        <p:nvGrpSpPr>
          <p:cNvPr id="5" name="Group 29"/>
          <p:cNvGrpSpPr>
            <a:grpSpLocks/>
          </p:cNvGrpSpPr>
          <p:nvPr/>
        </p:nvGrpSpPr>
        <p:grpSpPr bwMode="auto">
          <a:xfrm>
            <a:off x="1652588" y="2557463"/>
            <a:ext cx="2541587" cy="677862"/>
            <a:chOff x="1145" y="1826"/>
            <a:chExt cx="1761" cy="484"/>
          </a:xfrm>
        </p:grpSpPr>
        <p:sp>
          <p:nvSpPr>
            <p:cNvPr id="206904"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lnSpc>
                  <a:spcPct val="90000"/>
                </a:lnSpc>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WHAT</a:t>
              </a:r>
            </a:p>
            <a:p>
              <a:pPr fontAlgn="base">
                <a:lnSpc>
                  <a:spcPct val="55000"/>
                </a:lnSpc>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HE:</a:t>
              </a:r>
            </a:p>
          </p:txBody>
        </p:sp>
        <p:sp>
          <p:nvSpPr>
            <p:cNvPr id="206905"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SAID</a:t>
              </a:r>
            </a:p>
          </p:txBody>
        </p:sp>
      </p:grpSp>
      <p:grpSp>
        <p:nvGrpSpPr>
          <p:cNvPr id="6" name="Group 32"/>
          <p:cNvGrpSpPr>
            <a:grpSpLocks/>
          </p:cNvGrpSpPr>
          <p:nvPr/>
        </p:nvGrpSpPr>
        <p:grpSpPr bwMode="auto">
          <a:xfrm>
            <a:off x="1674813" y="5205413"/>
            <a:ext cx="2070100" cy="661987"/>
            <a:chOff x="1161" y="3716"/>
            <a:chExt cx="1434" cy="473"/>
          </a:xfrm>
        </p:grpSpPr>
        <p:sp>
          <p:nvSpPr>
            <p:cNvPr id="206902"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FELT</a:t>
              </a:r>
            </a:p>
          </p:txBody>
        </p:sp>
        <p:sp>
          <p:nvSpPr>
            <p:cNvPr id="206903"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lnSpc>
                  <a:spcPct val="90000"/>
                </a:lnSpc>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WHAT</a:t>
              </a:r>
            </a:p>
            <a:p>
              <a:pPr fontAlgn="base">
                <a:lnSpc>
                  <a:spcPct val="55000"/>
                </a:lnSpc>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HE:</a:t>
              </a:r>
            </a:p>
          </p:txBody>
        </p:sp>
      </p:grpSp>
      <p:grpSp>
        <p:nvGrpSpPr>
          <p:cNvPr id="7" name="Group 35"/>
          <p:cNvGrpSpPr>
            <a:grpSpLocks/>
          </p:cNvGrpSpPr>
          <p:nvPr/>
        </p:nvGrpSpPr>
        <p:grpSpPr bwMode="auto">
          <a:xfrm>
            <a:off x="5070475" y="2557463"/>
            <a:ext cx="1998663" cy="655637"/>
            <a:chOff x="3513" y="1826"/>
            <a:chExt cx="1385" cy="468"/>
          </a:xfrm>
        </p:grpSpPr>
        <p:sp>
          <p:nvSpPr>
            <p:cNvPr id="206900"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lnSpc>
                  <a:spcPct val="90000"/>
                </a:lnSpc>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WHAT</a:t>
              </a:r>
            </a:p>
            <a:p>
              <a:pPr fontAlgn="base">
                <a:lnSpc>
                  <a:spcPct val="55000"/>
                </a:lnSpc>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HE:</a:t>
              </a:r>
            </a:p>
          </p:txBody>
        </p:sp>
        <p:sp>
          <p:nvSpPr>
            <p:cNvPr id="206901"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DID</a:t>
              </a:r>
            </a:p>
          </p:txBody>
        </p:sp>
      </p:grpSp>
      <p:sp>
        <p:nvSpPr>
          <p:cNvPr id="29734"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fontAlgn="base">
              <a:spcBef>
                <a:spcPct val="0"/>
              </a:spcBef>
              <a:spcAft>
                <a:spcPct val="0"/>
              </a:spcAft>
              <a:defRPr/>
            </a:pPr>
            <a:endParaRPr lang="en-US" sz="2400">
              <a:solidFill>
                <a:srgbClr val="000000"/>
              </a:solidFill>
            </a:endParaRPr>
          </a:p>
        </p:txBody>
      </p:sp>
      <p:grpSp>
        <p:nvGrpSpPr>
          <p:cNvPr id="8" name="Group 39"/>
          <p:cNvGrpSpPr>
            <a:grpSpLocks/>
          </p:cNvGrpSpPr>
          <p:nvPr/>
        </p:nvGrpSpPr>
        <p:grpSpPr bwMode="auto">
          <a:xfrm>
            <a:off x="1412875" y="946150"/>
            <a:ext cx="3860800" cy="3332163"/>
            <a:chOff x="979" y="675"/>
            <a:chExt cx="2675" cy="2379"/>
          </a:xfrm>
        </p:grpSpPr>
        <p:sp>
          <p:nvSpPr>
            <p:cNvPr id="206896"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rPr>
                <a:t>2</a:t>
              </a:r>
            </a:p>
          </p:txBody>
        </p:sp>
        <p:sp>
          <p:nvSpPr>
            <p:cNvPr id="206897"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rPr>
                <a:t>3</a:t>
              </a:r>
            </a:p>
          </p:txBody>
        </p:sp>
        <p:sp>
          <p:nvSpPr>
            <p:cNvPr id="206898"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rPr>
                <a:t>4</a:t>
              </a:r>
            </a:p>
          </p:txBody>
        </p:sp>
        <p:sp>
          <p:nvSpPr>
            <p:cNvPr id="206899"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2250"/>
                </a:spcBef>
                <a:spcAft>
                  <a:spcPct val="0"/>
                </a:spcAft>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rPr>
                <a:t>1</a:t>
              </a:r>
            </a:p>
          </p:txBody>
        </p:sp>
      </p:grpSp>
      <p:sp>
        <p:nvSpPr>
          <p:cNvPr id="67613" name="Rectangle 44"/>
          <p:cNvSpPr>
            <a:spLocks noChangeArrowheads="1"/>
          </p:cNvSpPr>
          <p:nvPr/>
        </p:nvSpPr>
        <p:spPr bwMode="auto">
          <a:xfrm>
            <a:off x="5334000" y="3684588"/>
            <a:ext cx="1981200" cy="511127"/>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1079" tIns="39732" rIns="81079" bIns="39732">
            <a:spAutoFit/>
          </a:bodyPr>
          <a:lstStyle/>
          <a:p>
            <a:pPr fontAlgn="base">
              <a:spcBef>
                <a:spcPts val="2025"/>
              </a:spcBef>
              <a:spcAft>
                <a:spcPct val="0"/>
              </a:spcAft>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dirty="0">
                <a:solidFill>
                  <a:srgbClr val="66FF99"/>
                </a:solidFill>
                <a:latin typeface="Helvetica" charset="0"/>
              </a:rPr>
              <a:t>YOHANES</a:t>
            </a:r>
            <a:endParaRPr lang="en-GB" sz="3200" b="1" dirty="0">
              <a:solidFill>
                <a:srgbClr val="66FF99"/>
              </a:solidFill>
              <a:latin typeface="Helvetica" charset="0"/>
            </a:endParaRPr>
          </a:p>
        </p:txBody>
      </p:sp>
      <p:sp>
        <p:nvSpPr>
          <p:cNvPr id="206877" name="Rectangle 45"/>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CHURCH</a:t>
            </a:r>
          </a:p>
        </p:txBody>
      </p:sp>
      <p:sp>
        <p:nvSpPr>
          <p:cNvPr id="206878"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fontAlgn="base">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TO:</a:t>
            </a:r>
          </a:p>
        </p:txBody>
      </p:sp>
      <p:grpSp>
        <p:nvGrpSpPr>
          <p:cNvPr id="9" name="Group 47"/>
          <p:cNvGrpSpPr>
            <a:grpSpLocks/>
          </p:cNvGrpSpPr>
          <p:nvPr/>
        </p:nvGrpSpPr>
        <p:grpSpPr bwMode="auto">
          <a:xfrm>
            <a:off x="5011738" y="4729163"/>
            <a:ext cx="1965325" cy="469900"/>
            <a:chOff x="3473" y="3376"/>
            <a:chExt cx="1362" cy="336"/>
          </a:xfrm>
        </p:grpSpPr>
        <p:sp>
          <p:nvSpPr>
            <p:cNvPr id="206894"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AS:</a:t>
              </a:r>
            </a:p>
          </p:txBody>
        </p:sp>
        <p:sp>
          <p:nvSpPr>
            <p:cNvPr id="206895"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GOD</a:t>
              </a:r>
            </a:p>
          </p:txBody>
        </p:sp>
      </p:grpSp>
      <p:grpSp>
        <p:nvGrpSpPr>
          <p:cNvPr id="10" name="Group 50"/>
          <p:cNvGrpSpPr>
            <a:grpSpLocks/>
          </p:cNvGrpSpPr>
          <p:nvPr/>
        </p:nvGrpSpPr>
        <p:grpSpPr bwMode="auto">
          <a:xfrm>
            <a:off x="4992688" y="5203825"/>
            <a:ext cx="2681287" cy="679450"/>
            <a:chOff x="3460" y="3715"/>
            <a:chExt cx="1857" cy="485"/>
          </a:xfrm>
        </p:grpSpPr>
        <p:sp>
          <p:nvSpPr>
            <p:cNvPr id="206892"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spcBef>
                  <a:spcPts val="157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rPr>
                <a:t>MEANT</a:t>
              </a:r>
            </a:p>
          </p:txBody>
        </p:sp>
        <p:sp>
          <p:nvSpPr>
            <p:cNvPr id="206893"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fontAlgn="base">
                <a:lnSpc>
                  <a:spcPct val="90000"/>
                </a:lnSpc>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WHAT</a:t>
              </a:r>
            </a:p>
            <a:p>
              <a:pPr fontAlgn="base">
                <a:lnSpc>
                  <a:spcPct val="55000"/>
                </a:lnSpc>
                <a:spcBef>
                  <a:spcPts val="1125"/>
                </a:spcBef>
                <a:spcAft>
                  <a:spcPct val="0"/>
                </a:spcAft>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33CC"/>
                  </a:solidFill>
                  <a:latin typeface="Helvetica" charset="0"/>
                </a:rPr>
                <a:t>HE:</a:t>
              </a:r>
            </a:p>
          </p:txBody>
        </p:sp>
      </p:grpSp>
      <p:sp>
        <p:nvSpPr>
          <p:cNvPr id="206881"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fontAlgn="base">
              <a:spcBef>
                <a:spcPts val="1125"/>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29750" name="Text Box 54"/>
          <p:cNvSpPr txBox="1">
            <a:spLocks noChangeArrowheads="1"/>
          </p:cNvSpPr>
          <p:nvPr/>
        </p:nvSpPr>
        <p:spPr bwMode="auto">
          <a:xfrm>
            <a:off x="1608138" y="4292600"/>
            <a:ext cx="2589212" cy="1562134"/>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3025"/>
              </a:spcBef>
              <a:spcAft>
                <a:spcPct val="0"/>
              </a:spcAft>
              <a:buClr>
                <a:srgbClr val="FFEA18"/>
              </a:buClr>
              <a:defRPr/>
            </a:pPr>
            <a:r>
              <a:rPr lang="en-GB" sz="4800" b="1" dirty="0">
                <a:solidFill>
                  <a:srgbClr val="FFEA18"/>
                </a:solidFill>
                <a:latin typeface="Comic Sans MS" charset="0"/>
                <a:ea typeface="MS Gothic" charset="0"/>
                <a:cs typeface="MS Gothic" charset="0"/>
              </a:rPr>
              <a:t>57-59 S.M.</a:t>
            </a:r>
          </a:p>
        </p:txBody>
      </p:sp>
      <p:sp>
        <p:nvSpPr>
          <p:cNvPr id="29751" name="Text Box 55"/>
          <p:cNvSpPr txBox="1">
            <a:spLocks noChangeArrowheads="1"/>
          </p:cNvSpPr>
          <p:nvPr/>
        </p:nvSpPr>
        <p:spPr bwMode="auto">
          <a:xfrm>
            <a:off x="4787900" y="4264025"/>
            <a:ext cx="2892425" cy="2054576"/>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2025"/>
              </a:spcBef>
              <a:spcAft>
                <a:spcPct val="0"/>
              </a:spcAft>
              <a:buClr>
                <a:srgbClr val="FFEA18"/>
              </a:buClr>
              <a:defRPr/>
            </a:pPr>
            <a:r>
              <a:rPr lang="en-GB" sz="3200" b="1" dirty="0">
                <a:solidFill>
                  <a:srgbClr val="FFEA18"/>
                </a:solidFill>
                <a:latin typeface="Comic Sans MS" charset="0"/>
                <a:ea typeface="MS Gothic" charset="0"/>
                <a:cs typeface="MS Gothic" charset="0"/>
              </a:rPr>
              <a:t>69 S.M. </a:t>
            </a:r>
            <a:r>
              <a:rPr lang="en-GB" sz="3200" b="1" i="1" dirty="0">
                <a:solidFill>
                  <a:srgbClr val="FFFFFF"/>
                </a:solidFill>
                <a:latin typeface="Comic Sans MS" charset="0"/>
                <a:ea typeface="MS Gothic" charset="0"/>
                <a:cs typeface="MS Gothic" charset="0"/>
              </a:rPr>
              <a:t>SETELAH</a:t>
            </a:r>
            <a:r>
              <a:rPr lang="en-GB" sz="3200" b="1" dirty="0">
                <a:solidFill>
                  <a:srgbClr val="FFFFFF"/>
                </a:solidFill>
                <a:latin typeface="Comic Sans MS" charset="0"/>
                <a:ea typeface="MS Gothic" charset="0"/>
                <a:cs typeface="MS Gothic" charset="0"/>
              </a:rPr>
              <a:t> KITAB SINOPTIK</a:t>
            </a:r>
          </a:p>
        </p:txBody>
      </p:sp>
      <p:sp>
        <p:nvSpPr>
          <p:cNvPr id="29752" name="Text Box 56"/>
          <p:cNvSpPr txBox="1">
            <a:spLocks noChangeArrowheads="1"/>
          </p:cNvSpPr>
          <p:nvPr/>
        </p:nvSpPr>
        <p:spPr bwMode="auto">
          <a:xfrm>
            <a:off x="5191125" y="1665288"/>
            <a:ext cx="2200275" cy="1562134"/>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3025"/>
              </a:spcBef>
              <a:spcAft>
                <a:spcPct val="0"/>
              </a:spcAft>
              <a:buClr>
                <a:srgbClr val="FFEA18"/>
              </a:buClr>
              <a:defRPr/>
            </a:pPr>
            <a:r>
              <a:rPr lang="en-GB" sz="4800" b="1" dirty="0">
                <a:solidFill>
                  <a:srgbClr val="FFEA18"/>
                </a:solidFill>
                <a:latin typeface="Comic Sans MS" charset="0"/>
                <a:ea typeface="MS Gothic" charset="0"/>
                <a:cs typeface="MS Gothic" charset="0"/>
              </a:rPr>
              <a:t>64-68 S.M.</a:t>
            </a:r>
          </a:p>
        </p:txBody>
      </p:sp>
      <p:sp>
        <p:nvSpPr>
          <p:cNvPr id="29753" name="Text Box 57"/>
          <p:cNvSpPr txBox="1">
            <a:spLocks noChangeArrowheads="1"/>
          </p:cNvSpPr>
          <p:nvPr/>
        </p:nvSpPr>
        <p:spPr bwMode="auto">
          <a:xfrm>
            <a:off x="1597025" y="1706563"/>
            <a:ext cx="2589213" cy="140824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fontAlgn="base" hangingPunct="1">
              <a:spcBef>
                <a:spcPts val="2688"/>
              </a:spcBef>
              <a:spcAft>
                <a:spcPct val="0"/>
              </a:spcAft>
              <a:buClr>
                <a:srgbClr val="FFEA18"/>
              </a:buClr>
              <a:defRPr/>
            </a:pPr>
            <a:r>
              <a:rPr lang="en-GB" sz="4300" b="1" dirty="0">
                <a:solidFill>
                  <a:srgbClr val="FFEA18"/>
                </a:solidFill>
                <a:latin typeface="Comic Sans MS" charset="0"/>
                <a:ea typeface="MS Gothic" charset="0"/>
                <a:cs typeface="MS Gothic" charset="0"/>
              </a:rPr>
              <a:t>40an S.M.</a:t>
            </a:r>
          </a:p>
        </p:txBody>
      </p:sp>
      <p:sp>
        <p:nvSpPr>
          <p:cNvPr id="206886"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a:solidFill>
                <a:srgbClr val="000000"/>
              </a:solidFill>
              <a:latin typeface="Times New Roman" charset="0"/>
              <a:ea typeface="MS Gothic" charset="0"/>
              <a:cs typeface="MS Gothic" charset="0"/>
            </a:endParaRPr>
          </a:p>
        </p:txBody>
      </p:sp>
      <p:sp>
        <p:nvSpPr>
          <p:cNvPr id="20688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endParaRPr lang="en-US">
              <a:solidFill>
                <a:srgbClr val="000000"/>
              </a:solidFill>
              <a:latin typeface="Times New Roman" charset="0"/>
              <a:ea typeface="MS Gothic" charset="0"/>
              <a:cs typeface="MS Gothic" charset="0"/>
            </a:endParaRPr>
          </a:p>
        </p:txBody>
      </p:sp>
      <p:sp>
        <p:nvSpPr>
          <p:cNvPr id="206888" name="Text Box 61"/>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fontAlgn="base">
              <a:spcBef>
                <a:spcPts val="563"/>
              </a:spcBef>
              <a:spcAft>
                <a:spcPct val="0"/>
              </a:spcAft>
              <a:buClr>
                <a:srgbClr val="FFFFFF"/>
              </a:buClr>
            </a:pPr>
            <a:r>
              <a:rPr lang="en-GB" sz="900" b="1">
                <a:solidFill>
                  <a:srgbClr val="FFFFFF"/>
                </a:solidFill>
                <a:latin typeface="Comic Sans MS" charset="0"/>
                <a:ea typeface="MS Gothic" charset="0"/>
                <a:cs typeface="MS Gothic" charset="0"/>
              </a:rPr>
              <a:t>27</a:t>
            </a:r>
          </a:p>
        </p:txBody>
      </p:sp>
      <p:sp>
        <p:nvSpPr>
          <p:cNvPr id="206889" name="Text Box 62"/>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fontAlgn="base">
              <a:spcBef>
                <a:spcPts val="900"/>
              </a:spcBef>
              <a:spcAft>
                <a:spcPct val="0"/>
              </a:spcAft>
              <a:buClr>
                <a:srgbClr val="FFFFFF"/>
              </a:buClr>
            </a:pPr>
            <a:r>
              <a:rPr lang="en-GB" sz="1400" b="1">
                <a:solidFill>
                  <a:srgbClr val="FFFFFF"/>
                </a:solidFill>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900" b="1" dirty="0" err="1">
                <a:solidFill>
                  <a:srgbClr val="FFEA18"/>
                </a:solidFill>
                <a:latin typeface="Comic Sans MS" charset="0"/>
              </a:rPr>
              <a:t>Kapan</a:t>
            </a:r>
            <a:r>
              <a:rPr lang="en-US" sz="2900" b="1" dirty="0">
                <a:solidFill>
                  <a:srgbClr val="FFEA18"/>
                </a:solidFill>
                <a:latin typeface="Comic Sans MS" charset="0"/>
              </a:rPr>
              <a:t> </a:t>
            </a:r>
            <a:r>
              <a:rPr lang="en-US" sz="2900" b="1" dirty="0" err="1">
                <a:solidFill>
                  <a:srgbClr val="FFEA18"/>
                </a:solidFill>
                <a:latin typeface="Comic Sans MS" charset="0"/>
              </a:rPr>
              <a:t>Kitab-kitab</a:t>
            </a:r>
            <a:r>
              <a:rPr lang="en-US" sz="2900" b="1" dirty="0">
                <a:solidFill>
                  <a:srgbClr val="FFEA18"/>
                </a:solidFill>
                <a:latin typeface="Comic Sans MS" charset="0"/>
              </a:rPr>
              <a:t> </a:t>
            </a:r>
            <a:r>
              <a:rPr lang="en-US" sz="2900" b="1" dirty="0" err="1">
                <a:solidFill>
                  <a:srgbClr val="FFEA18"/>
                </a:solidFill>
                <a:latin typeface="Comic Sans MS" charset="0"/>
              </a:rPr>
              <a:t>ini</a:t>
            </a:r>
            <a:r>
              <a:rPr lang="en-US" sz="2900" b="1" dirty="0">
                <a:solidFill>
                  <a:srgbClr val="FFEA18"/>
                </a:solidFill>
                <a:latin typeface="Comic Sans MS" charset="0"/>
              </a:rPr>
              <a:t> </a:t>
            </a:r>
            <a:r>
              <a:rPr lang="en-US" sz="2900" b="1" dirty="0" err="1">
                <a:solidFill>
                  <a:srgbClr val="FFEA18"/>
                </a:solidFill>
                <a:latin typeface="Comic Sans MS" charset="0"/>
              </a:rPr>
              <a:t>ditulis</a:t>
            </a:r>
            <a:r>
              <a:rPr lang="en-US" sz="2900" b="1" dirty="0">
                <a:solidFill>
                  <a:srgbClr val="FFEA18"/>
                </a:solidFill>
                <a:latin typeface="Comic Sans MS" charset="0"/>
              </a:rPr>
              <a:t>…</a:t>
            </a:r>
            <a:endParaRPr lang="en-US" dirty="0">
              <a:latin typeface="Times New Roman" charset="0"/>
            </a:endParaRPr>
          </a:p>
        </p:txBody>
      </p:sp>
      <p:sp>
        <p:nvSpPr>
          <p:cNvPr id="65" name="TextBox 64"/>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b="1" dirty="0">
                <a:solidFill>
                  <a:srgbClr val="FFFFFF"/>
                </a:solidFill>
                <a:latin typeface="Arial" charset="0"/>
                <a:ea typeface="MS Gothic" charset="0"/>
                <a:cs typeface="MS Gothic" charset="0"/>
              </a:rPr>
              <a:t>51a</a:t>
            </a:r>
          </a:p>
        </p:txBody>
      </p:sp>
    </p:spTree>
    <p:extLst>
      <p:ext uri="{BB962C8B-B14F-4D97-AF65-F5344CB8AC3E}">
        <p14:creationId xmlns:p14="http://schemas.microsoft.com/office/powerpoint/2010/main" val="20209185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0" scaled="1"/>
        </a:gradFill>
        <a:effectLst/>
      </p:bgPr>
    </p:bg>
    <p:spTree>
      <p:nvGrpSpPr>
        <p:cNvPr id="1" name=""/>
        <p:cNvGrpSpPr/>
        <p:nvPr/>
      </p:nvGrpSpPr>
      <p:grpSpPr>
        <a:xfrm>
          <a:off x="0" y="0"/>
          <a:ext cx="0" cy="0"/>
          <a:chOff x="0" y="0"/>
          <a:chExt cx="0" cy="0"/>
        </a:xfrm>
      </p:grpSpPr>
      <p:pic>
        <p:nvPicPr>
          <p:cNvPr id="124930" name="Picture 1"/>
          <p:cNvPicPr>
            <a:picLocks noChangeAspect="1" noChangeArrowheads="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0"/>
            <a:ext cx="9150350" cy="6858000"/>
          </a:xfrm>
          <a:prstGeom prst="rect">
            <a:avLst/>
          </a:prstGeom>
          <a:noFill/>
          <a:ln>
            <a:noFill/>
          </a:ln>
          <a:effectLst/>
          <a:extLst>
            <a:ext uri="{909E8E84-426E-40dd-AFC4-6F175D3DCCD1}">
              <a14:hiddenFill xmlns:a14="http://schemas.microsoft.com/office/drawing/2010/main">
                <a:blipFill dpi="0" rotWithShape="0">
                  <a:blip>
                    <a:lum bright="-66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4931" name="Text Box 2"/>
          <p:cNvSpPr txBox="1">
            <a:spLocks noChangeArrowheads="1"/>
          </p:cNvSpPr>
          <p:nvPr/>
        </p:nvSpPr>
        <p:spPr bwMode="auto">
          <a:xfrm>
            <a:off x="5510213" y="5303838"/>
            <a:ext cx="2122487"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3200" b="1">
                <a:solidFill>
                  <a:srgbClr val="FFFFFF"/>
                </a:solidFill>
                <a:latin typeface="Arial" charset="0"/>
                <a:cs typeface="Arial" charset="0"/>
              </a:rPr>
              <a:t>95</a:t>
            </a:r>
          </a:p>
          <a:p>
            <a:pPr algn="ctr" defTabSz="457200" eaLnBrk="1" hangingPunct="1">
              <a:buSzPct val="100000"/>
              <a:defRPr/>
            </a:pPr>
            <a:r>
              <a:rPr lang="en-US" sz="3200" b="1">
                <a:solidFill>
                  <a:srgbClr val="FFFFFF"/>
                </a:solidFill>
                <a:latin typeface="Arial" charset="0"/>
                <a:cs typeface="Arial" charset="0"/>
              </a:rPr>
              <a:t>Kematian </a:t>
            </a:r>
            <a:br>
              <a:rPr lang="en-US" sz="3200" b="1">
                <a:solidFill>
                  <a:srgbClr val="FFFFFF"/>
                </a:solidFill>
                <a:latin typeface="Arial" charset="0"/>
                <a:cs typeface="Arial" charset="0"/>
              </a:rPr>
            </a:br>
            <a:r>
              <a:rPr lang="en-US" sz="3200" b="1">
                <a:solidFill>
                  <a:srgbClr val="FFFFFF"/>
                </a:solidFill>
                <a:latin typeface="Arial" charset="0"/>
                <a:cs typeface="Arial" charset="0"/>
              </a:rPr>
              <a:t>Yohanes</a:t>
            </a:r>
          </a:p>
        </p:txBody>
      </p:sp>
      <p:sp>
        <p:nvSpPr>
          <p:cNvPr id="124932" name="Text Box 3"/>
          <p:cNvSpPr txBox="1">
            <a:spLocks noChangeArrowheads="1"/>
          </p:cNvSpPr>
          <p:nvPr/>
        </p:nvSpPr>
        <p:spPr bwMode="auto">
          <a:xfrm>
            <a:off x="8385175" y="0"/>
            <a:ext cx="6889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defTabSz="457200" eaLnBrk="1" hangingPunct="1">
              <a:buSzPct val="100000"/>
              <a:defRPr/>
            </a:pPr>
            <a:r>
              <a:rPr lang="en-US" sz="2400" b="1">
                <a:solidFill>
                  <a:srgbClr val="FFFFFF"/>
                </a:solidFill>
                <a:latin typeface="Arial" charset="0"/>
                <a:cs typeface="Arial" charset="0"/>
              </a:rPr>
              <a:t>109</a:t>
            </a:r>
          </a:p>
        </p:txBody>
      </p:sp>
      <p:sp>
        <p:nvSpPr>
          <p:cNvPr id="125956" name="Text Box 4"/>
          <p:cNvSpPr txBox="1">
            <a:spLocks noChangeArrowheads="1"/>
          </p:cNvSpPr>
          <p:nvPr/>
        </p:nvSpPr>
        <p:spPr bwMode="auto">
          <a:xfrm rot="-3420000">
            <a:off x="6759576" y="3551237"/>
            <a:ext cx="2552700" cy="58102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defTabSz="457200" eaLnBrk="1" hangingPunct="1">
              <a:buSzPct val="100000"/>
              <a:defRPr/>
            </a:pPr>
            <a:r>
              <a:rPr lang="en-US" sz="3200" b="1">
                <a:solidFill>
                  <a:srgbClr val="FFFFFF"/>
                </a:solidFill>
                <a:latin typeface="Arial" charset="0"/>
                <a:cs typeface="Arial" charset="0"/>
              </a:rPr>
              <a:t>Abad Kedua</a:t>
            </a:r>
          </a:p>
        </p:txBody>
      </p:sp>
      <p:sp>
        <p:nvSpPr>
          <p:cNvPr id="125957" name="Text Box 5"/>
          <p:cNvSpPr txBox="1">
            <a:spLocks noChangeArrowheads="1"/>
          </p:cNvSpPr>
          <p:nvPr/>
        </p:nvSpPr>
        <p:spPr bwMode="auto">
          <a:xfrm rot="-3360000">
            <a:off x="4416425" y="3235326"/>
            <a:ext cx="3578225" cy="520700"/>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defTabSz="457200" eaLnBrk="1" hangingPunct="1">
              <a:buSzPct val="100000"/>
              <a:defRPr/>
            </a:pPr>
            <a:r>
              <a:rPr lang="en-US" sz="2800" b="1">
                <a:solidFill>
                  <a:srgbClr val="FFFFFF"/>
                </a:solidFill>
                <a:latin typeface="Arial" charset="0"/>
                <a:cs typeface="Arial" charset="0"/>
              </a:rPr>
              <a:t>Akhir Abad Pertama</a:t>
            </a:r>
          </a:p>
        </p:txBody>
      </p:sp>
      <p:sp>
        <p:nvSpPr>
          <p:cNvPr id="125958" name="Text Box 6"/>
          <p:cNvSpPr txBox="1">
            <a:spLocks noChangeArrowheads="1"/>
          </p:cNvSpPr>
          <p:nvPr/>
        </p:nvSpPr>
        <p:spPr bwMode="auto">
          <a:xfrm rot="-3120000">
            <a:off x="1337470" y="3285331"/>
            <a:ext cx="3160712" cy="58102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defTabSz="457200" eaLnBrk="1" hangingPunct="1">
              <a:buSzPct val="100000"/>
              <a:defRPr/>
            </a:pPr>
            <a:r>
              <a:rPr lang="en-US" sz="3200" b="1">
                <a:solidFill>
                  <a:srgbClr val="FFFFFF"/>
                </a:solidFill>
                <a:latin typeface="Arial" charset="0"/>
                <a:cs typeface="Arial" charset="0"/>
              </a:rPr>
              <a:t>Sebelum Th 70 </a:t>
            </a:r>
          </a:p>
        </p:txBody>
      </p:sp>
      <p:sp>
        <p:nvSpPr>
          <p:cNvPr id="125959" name="Text Box 7"/>
          <p:cNvSpPr txBox="1">
            <a:spLocks noChangeArrowheads="1"/>
          </p:cNvSpPr>
          <p:nvPr/>
        </p:nvSpPr>
        <p:spPr bwMode="auto">
          <a:xfrm>
            <a:off x="0" y="685800"/>
            <a:ext cx="9144000" cy="1144588"/>
          </a:xfrm>
          <a:prstGeom prst="rect">
            <a:avLst/>
          </a:prstGeom>
          <a:solidFill>
            <a:srgbClr val="00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2300" b="1">
                <a:solidFill>
                  <a:srgbClr val="000000"/>
                </a:solidFill>
                <a:latin typeface="Arial" charset="0"/>
                <a:cs typeface="Arial" charset="0"/>
              </a:rPr>
              <a:t>Kepemilikan lebih mudah dipastikan daripada waktu Yohanes menulis kitab itu. Ada tiga kemungkinan yang diusulkan mengenai waktu penulisan tersebut: </a:t>
            </a:r>
          </a:p>
        </p:txBody>
      </p:sp>
      <p:sp>
        <p:nvSpPr>
          <p:cNvPr id="124937" name="Text Box 8"/>
          <p:cNvSpPr txBox="1">
            <a:spLocks noChangeArrowheads="1"/>
          </p:cNvSpPr>
          <p:nvPr/>
        </p:nvSpPr>
        <p:spPr bwMode="auto">
          <a:xfrm>
            <a:off x="2428875" y="76200"/>
            <a:ext cx="4295775" cy="519113"/>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2800" b="1">
                <a:solidFill>
                  <a:srgbClr val="000000"/>
                </a:solidFill>
                <a:latin typeface="Arial" charset="0"/>
                <a:ea typeface="SimSun" charset="0"/>
                <a:cs typeface="SimSun" charset="0"/>
              </a:rPr>
              <a:t>Pilihan Waktu Penulisan</a:t>
            </a:r>
          </a:p>
        </p:txBody>
      </p:sp>
      <p:sp>
        <p:nvSpPr>
          <p:cNvPr id="124938" name="Rectangle 9"/>
          <p:cNvSpPr>
            <a:spLocks noChangeArrowheads="1"/>
          </p:cNvSpPr>
          <p:nvPr/>
        </p:nvSpPr>
        <p:spPr bwMode="auto">
          <a:xfrm>
            <a:off x="468313" y="5084763"/>
            <a:ext cx="8153400" cy="228600"/>
          </a:xfrm>
          <a:prstGeom prst="rect">
            <a:avLst/>
          </a:prstGeom>
          <a:solidFill>
            <a:srgbClr val="00009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600">
              <a:solidFill>
                <a:srgbClr val="FFFFFF"/>
              </a:solidFill>
            </a:endParaRPr>
          </a:p>
        </p:txBody>
      </p:sp>
      <p:sp>
        <p:nvSpPr>
          <p:cNvPr id="124939" name="Text Box 10"/>
          <p:cNvSpPr txBox="1">
            <a:spLocks noChangeArrowheads="1"/>
          </p:cNvSpPr>
          <p:nvPr/>
        </p:nvSpPr>
        <p:spPr bwMode="auto">
          <a:xfrm>
            <a:off x="0" y="5303838"/>
            <a:ext cx="2122488"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3200" b="1">
                <a:solidFill>
                  <a:srgbClr val="FFFFFF"/>
                </a:solidFill>
                <a:latin typeface="Arial" charset="0"/>
                <a:cs typeface="Arial" charset="0"/>
              </a:rPr>
              <a:t>33</a:t>
            </a:r>
          </a:p>
          <a:p>
            <a:pPr algn="ctr" defTabSz="457200" eaLnBrk="1" hangingPunct="1">
              <a:buSzPct val="100000"/>
              <a:defRPr/>
            </a:pPr>
            <a:r>
              <a:rPr lang="en-US" sz="3200" b="1">
                <a:solidFill>
                  <a:srgbClr val="FFFFFF"/>
                </a:solidFill>
                <a:latin typeface="Arial" charset="0"/>
                <a:cs typeface="Arial" charset="0"/>
              </a:rPr>
              <a:t>Kematian </a:t>
            </a:r>
          </a:p>
          <a:p>
            <a:pPr algn="ctr" defTabSz="457200" eaLnBrk="1" hangingPunct="1">
              <a:buSzPct val="100000"/>
              <a:defRPr/>
            </a:pPr>
            <a:r>
              <a:rPr lang="en-US" sz="3200" b="1">
                <a:solidFill>
                  <a:srgbClr val="FFFFFF"/>
                </a:solidFill>
                <a:latin typeface="Arial" charset="0"/>
                <a:cs typeface="Arial" charset="0"/>
              </a:rPr>
              <a:t>Kristus</a:t>
            </a:r>
          </a:p>
        </p:txBody>
      </p:sp>
      <p:sp>
        <p:nvSpPr>
          <p:cNvPr id="124940" name="Text Box 11"/>
          <p:cNvSpPr txBox="1">
            <a:spLocks noChangeArrowheads="1"/>
          </p:cNvSpPr>
          <p:nvPr/>
        </p:nvSpPr>
        <p:spPr bwMode="auto">
          <a:xfrm>
            <a:off x="2555875" y="5303838"/>
            <a:ext cx="264160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3200" b="1">
                <a:solidFill>
                  <a:srgbClr val="FFFFFF"/>
                </a:solidFill>
                <a:latin typeface="Arial" charset="0"/>
                <a:cs typeface="Arial" charset="0"/>
              </a:rPr>
              <a:t>70</a:t>
            </a:r>
          </a:p>
          <a:p>
            <a:pPr algn="ctr" defTabSz="457200" eaLnBrk="1" hangingPunct="1">
              <a:buSzPct val="100000"/>
              <a:defRPr/>
            </a:pPr>
            <a:r>
              <a:rPr lang="en-US" sz="3200" b="1">
                <a:solidFill>
                  <a:srgbClr val="FFFFFF"/>
                </a:solidFill>
                <a:latin typeface="Arial" charset="0"/>
                <a:cs typeface="Arial" charset="0"/>
              </a:rPr>
              <a:t>Bait Allah</a:t>
            </a:r>
            <a:br>
              <a:rPr lang="en-US" sz="3200" b="1">
                <a:solidFill>
                  <a:srgbClr val="FFFFFF"/>
                </a:solidFill>
                <a:latin typeface="Arial" charset="0"/>
                <a:cs typeface="Arial" charset="0"/>
              </a:rPr>
            </a:br>
            <a:r>
              <a:rPr lang="en-US" sz="3200" b="1">
                <a:solidFill>
                  <a:srgbClr val="FFFFFF"/>
                </a:solidFill>
                <a:latin typeface="Arial" charset="0"/>
                <a:cs typeface="Arial" charset="0"/>
              </a:rPr>
              <a:t>Dihancurkan</a:t>
            </a:r>
          </a:p>
        </p:txBody>
      </p:sp>
      <p:sp>
        <p:nvSpPr>
          <p:cNvPr id="125964" name="AutoShape 12"/>
          <p:cNvSpPr>
            <a:spLocks noChangeArrowheads="1"/>
          </p:cNvSpPr>
          <p:nvPr/>
        </p:nvSpPr>
        <p:spPr bwMode="auto">
          <a:xfrm>
            <a:off x="2484438" y="4941888"/>
            <a:ext cx="838200" cy="762000"/>
          </a:xfrm>
          <a:prstGeom prst="star4">
            <a:avLst>
              <a:gd name="adj" fmla="val 12500"/>
            </a:avLst>
          </a:prstGeom>
          <a:solidFill>
            <a:srgbClr val="FF0033"/>
          </a:solidFill>
          <a:ln w="1260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600">
              <a:solidFill>
                <a:srgbClr val="FFFFFF"/>
              </a:solidFill>
            </a:endParaRPr>
          </a:p>
        </p:txBody>
      </p:sp>
    </p:spTree>
    <p:extLst>
      <p:ext uri="{BB962C8B-B14F-4D97-AF65-F5344CB8AC3E}">
        <p14:creationId xmlns:p14="http://schemas.microsoft.com/office/powerpoint/2010/main" val="40801244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125959"/>
                                        </p:tgtEl>
                                        <p:attrNameLst>
                                          <p:attrName>style.visibility</p:attrName>
                                        </p:attrNameLst>
                                      </p:cBhvr>
                                      <p:to>
                                        <p:strVal val="visible"/>
                                      </p:to>
                                    </p:set>
                                    <p:anim calcmode="lin" valueType="num">
                                      <p:cBhvr additive="repl">
                                        <p:cTn id="7" dur="500" fill="hold"/>
                                        <p:tgtEl>
                                          <p:spTgt spid="125959"/>
                                        </p:tgtEl>
                                        <p:attrNameLst>
                                          <p:attrName>ppt_w</p:attrName>
                                        </p:attrNameLst>
                                      </p:cBhvr>
                                      <p:tavLst>
                                        <p:tav tm="100000">
                                          <p:val>
                                            <p:fltVal val="0"/>
                                          </p:val>
                                        </p:tav>
                                        <p:tav>
                                          <p:val>
                                            <p:strVal val="#ppt_w"/>
                                          </p:val>
                                        </p:tav>
                                      </p:tavLst>
                                    </p:anim>
                                    <p:anim calcmode="lin" valueType="num">
                                      <p:cBhvr additive="repl">
                                        <p:cTn id="8" dur="500" fill="hold"/>
                                        <p:tgtEl>
                                          <p:spTgt spid="125959"/>
                                        </p:tgtEl>
                                        <p:attrNameLst>
                                          <p:attrName>ppt_h</p:attrName>
                                        </p:attrNameLst>
                                      </p:cBhvr>
                                      <p:tavLst>
                                        <p:tav tm="100000">
                                          <p:val>
                                            <p:fltVal val="0"/>
                                          </p:val>
                                        </p:tav>
                                        <p:tav>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25956"/>
                                        </p:tgtEl>
                                        <p:attrNameLst>
                                          <p:attrName>style.visibility</p:attrName>
                                        </p:attrNameLst>
                                      </p:cBhvr>
                                      <p:to>
                                        <p:strVal val="visible"/>
                                      </p:to>
                                    </p:set>
                                    <p:anim calcmode="lin" valueType="num">
                                      <p:cBhvr additive="repl">
                                        <p:cTn id="13" dur="500" fill="hold"/>
                                        <p:tgtEl>
                                          <p:spTgt spid="125956"/>
                                        </p:tgtEl>
                                        <p:attrNameLst>
                                          <p:attrName>ppt_x</p:attrName>
                                        </p:attrNameLst>
                                      </p:cBhvr>
                                      <p:tavLst>
                                        <p:tav tm="100000">
                                          <p:val>
                                            <p:strVal val="0-#ppt_w/2"/>
                                          </p:val>
                                        </p:tav>
                                        <p:tav>
                                          <p:val>
                                            <p:strVal val="#ppt_x"/>
                                          </p:val>
                                        </p:tav>
                                      </p:tavLst>
                                    </p:anim>
                                    <p:anim calcmode="lin" valueType="num">
                                      <p:cBhvr additive="repl">
                                        <p:cTn id="14" dur="500" fill="hold"/>
                                        <p:tgtEl>
                                          <p:spTgt spid="125956"/>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25957"/>
                                        </p:tgtEl>
                                        <p:attrNameLst>
                                          <p:attrName>style.visibility</p:attrName>
                                        </p:attrNameLst>
                                      </p:cBhvr>
                                      <p:to>
                                        <p:strVal val="visible"/>
                                      </p:to>
                                    </p:set>
                                    <p:anim calcmode="lin" valueType="num">
                                      <p:cBhvr additive="repl">
                                        <p:cTn id="19" dur="500" fill="hold"/>
                                        <p:tgtEl>
                                          <p:spTgt spid="125957"/>
                                        </p:tgtEl>
                                        <p:attrNameLst>
                                          <p:attrName>ppt_x</p:attrName>
                                        </p:attrNameLst>
                                      </p:cBhvr>
                                      <p:tavLst>
                                        <p:tav tm="100000">
                                          <p:val>
                                            <p:strVal val="0-#ppt_w/2"/>
                                          </p:val>
                                        </p:tav>
                                        <p:tav>
                                          <p:val>
                                            <p:strVal val="#ppt_x"/>
                                          </p:val>
                                        </p:tav>
                                      </p:tavLst>
                                    </p:anim>
                                    <p:anim calcmode="lin" valueType="num">
                                      <p:cBhvr additive="repl">
                                        <p:cTn id="20" dur="500" fill="hold"/>
                                        <p:tgtEl>
                                          <p:spTgt spid="125957"/>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additive="repl">
                                        <p:cTn id="24" dur="1" fill="hold">
                                          <p:stCondLst>
                                            <p:cond delay="0"/>
                                          </p:stCondLst>
                                        </p:cTn>
                                        <p:tgtEl>
                                          <p:spTgt spid="125958"/>
                                        </p:tgtEl>
                                        <p:attrNameLst>
                                          <p:attrName>style.visibility</p:attrName>
                                        </p:attrNameLst>
                                      </p:cBhvr>
                                      <p:to>
                                        <p:strVal val="visible"/>
                                      </p:to>
                                    </p:set>
                                    <p:anim calcmode="lin" valueType="num">
                                      <p:cBhvr additive="repl">
                                        <p:cTn id="25" dur="500" fill="hold"/>
                                        <p:tgtEl>
                                          <p:spTgt spid="125958"/>
                                        </p:tgtEl>
                                        <p:attrNameLst>
                                          <p:attrName>ppt_x</p:attrName>
                                        </p:attrNameLst>
                                      </p:cBhvr>
                                      <p:tavLst>
                                        <p:tav tm="100000">
                                          <p:val>
                                            <p:strVal val="0-#ppt_w/2"/>
                                          </p:val>
                                        </p:tav>
                                        <p:tav>
                                          <p:val>
                                            <p:strVal val="#ppt_x"/>
                                          </p:val>
                                        </p:tav>
                                      </p:tavLst>
                                    </p:anim>
                                    <p:anim calcmode="lin" valueType="num">
                                      <p:cBhvr additive="repl">
                                        <p:cTn id="26" dur="500" fill="hold"/>
                                        <p:tgtEl>
                                          <p:spTgt spid="125958"/>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fill="hold" grpId="0" nodeType="clickEffect">
                                  <p:stCondLst>
                                    <p:cond delay="0"/>
                                  </p:stCondLst>
                                  <p:childTnLst>
                                    <p:set>
                                      <p:cBhvr additive="repl">
                                        <p:cTn id="30" dur="1" fill="hold">
                                          <p:stCondLst>
                                            <p:cond delay="0"/>
                                          </p:stCondLst>
                                        </p:cTn>
                                        <p:tgtEl>
                                          <p:spTgt spid="125964"/>
                                        </p:tgtEl>
                                        <p:attrNameLst>
                                          <p:attrName>style.visibility</p:attrName>
                                        </p:attrNameLst>
                                      </p:cBhvr>
                                      <p:to>
                                        <p:strVal val="visible"/>
                                      </p:to>
                                    </p:set>
                                    <p:animEffect transition="in" filter="dissolve">
                                      <p:cBhvr additive="repl">
                                        <p:cTn id="31" dur="500"/>
                                        <p:tgtEl>
                                          <p:spTgt spid="125964"/>
                                        </p:tgtEl>
                                      </p:cBhvr>
                                    </p:animEffect>
                                  </p:childTnLst>
                                </p:cTn>
                              </p:par>
                              <p:par>
                                <p:cTn id="32" presetID="6" presetClass="emph" fill="hold" grpId="1" nodeType="withEffect">
                                  <p:stCondLst>
                                    <p:cond delay="0"/>
                                  </p:stCondLst>
                                  <p:childTnLst>
                                    <p:animScale>
                                      <p:cBhvr additive="repl">
                                        <p:cTn id="33" dur="2000" fill="hold"/>
                                        <p:tgtEl>
                                          <p:spTgt spid="125964"/>
                                        </p:tgtEl>
                                      </p:cBhvr>
                                      <p:to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4" grpId="0" animBg="1"/>
      <p:bldP spid="12596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0" scaled="1"/>
        </a:gradFill>
        <a:effectLst/>
      </p:bgPr>
    </p:bg>
    <p:spTree>
      <p:nvGrpSpPr>
        <p:cNvPr id="1" name=""/>
        <p:cNvGrpSpPr/>
        <p:nvPr/>
      </p:nvGrpSpPr>
      <p:grpSpPr>
        <a:xfrm>
          <a:off x="0" y="0"/>
          <a:ext cx="0" cy="0"/>
          <a:chOff x="0" y="0"/>
          <a:chExt cx="0" cy="0"/>
        </a:xfrm>
      </p:grpSpPr>
      <p:pic>
        <p:nvPicPr>
          <p:cNvPr id="125954"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85738"/>
            <a:ext cx="9229726" cy="72294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6978" name="Text Box 2"/>
          <p:cNvSpPr txBox="1">
            <a:spLocks noChangeArrowheads="1"/>
          </p:cNvSpPr>
          <p:nvPr/>
        </p:nvSpPr>
        <p:spPr bwMode="auto">
          <a:xfrm>
            <a:off x="0" y="-152400"/>
            <a:ext cx="94678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3400" b="1">
                <a:solidFill>
                  <a:srgbClr val="FFCC66"/>
                </a:solidFill>
                <a:effectLst>
                  <a:outerShdw blurRad="38100" dist="38100" dir="2700000" algn="tl">
                    <a:srgbClr val="FFFFFF"/>
                  </a:outerShdw>
                </a:effectLst>
                <a:latin typeface="Arial" charset="0"/>
              </a:rPr>
              <a:t>Bait Allah Berdiri Sampai Tahun 70 Masehi</a:t>
            </a:r>
          </a:p>
        </p:txBody>
      </p:sp>
    </p:spTree>
    <p:extLst>
      <p:ext uri="{BB962C8B-B14F-4D97-AF65-F5344CB8AC3E}">
        <p14:creationId xmlns:p14="http://schemas.microsoft.com/office/powerpoint/2010/main" val="3611524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6978" name="Text Box 1"/>
          <p:cNvSpPr txBox="1">
            <a:spLocks noChangeArrowheads="1"/>
          </p:cNvSpPr>
          <p:nvPr/>
        </p:nvSpPr>
        <p:spPr bwMode="auto">
          <a:xfrm>
            <a:off x="3657600" y="152400"/>
            <a:ext cx="5486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4400">
                <a:solidFill>
                  <a:srgbClr val="FFFFFF"/>
                </a:solidFill>
                <a:latin typeface="Arial" charset="0"/>
              </a:rPr>
              <a:t>Benteng Antonia </a:t>
            </a:r>
          </a:p>
        </p:txBody>
      </p:sp>
      <p:pic>
        <p:nvPicPr>
          <p:cNvPr id="12697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4163"/>
            <a:ext cx="9144000" cy="5303837"/>
          </a:xfrm>
          <a:prstGeom prst="rect">
            <a:avLst/>
          </a:prstGeom>
          <a:noFill/>
          <a:ln>
            <a:noFill/>
          </a:ln>
          <a:effectLst/>
          <a:extLst>
            <a:ext uri="{909E8E84-426E-40dd-AFC4-6F175D3DCCD1}">
              <a14:hiddenFill xmlns:a14="http://schemas.microsoft.com/office/drawing/2010/main">
                <a:blipFill dpi="0" rotWithShape="0">
                  <a:blip/>
                  <a:srcRect l="980" t="1672" r="980" b="129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698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644900" cy="247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293265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0" scaled="1"/>
        </a:gradFill>
        <a:effectLst/>
      </p:bgPr>
    </p:bg>
    <p:spTree>
      <p:nvGrpSpPr>
        <p:cNvPr id="1" name=""/>
        <p:cNvGrpSpPr/>
        <p:nvPr/>
      </p:nvGrpSpPr>
      <p:grpSpPr>
        <a:xfrm>
          <a:off x="0" y="0"/>
          <a:ext cx="0" cy="0"/>
          <a:chOff x="0" y="0"/>
          <a:chExt cx="0" cy="0"/>
        </a:xfrm>
      </p:grpSpPr>
      <p:pic>
        <p:nvPicPr>
          <p:cNvPr id="128002"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0"/>
            <a:ext cx="5710238" cy="6858000"/>
          </a:xfrm>
          <a:prstGeom prst="rect">
            <a:avLst/>
          </a:prstGeom>
          <a:noFill/>
          <a:ln>
            <a:noFill/>
          </a:ln>
          <a:effectLst/>
          <a:extLst>
            <a:ext uri="{909E8E84-426E-40dd-AFC4-6F175D3DCCD1}">
              <a14:hiddenFill xmlns:a14="http://schemas.microsoft.com/office/drawing/2010/main">
                <a:blipFill dpi="0" rotWithShape="0">
                  <a:blip/>
                  <a:srcRect t="900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800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0"/>
            <a:ext cx="4733925" cy="6858000"/>
          </a:xfrm>
          <a:prstGeom prst="rect">
            <a:avLst/>
          </a:prstGeom>
          <a:noFill/>
          <a:ln>
            <a:noFill/>
          </a:ln>
          <a:effectLst/>
          <a:extLst>
            <a:ext uri="{909E8E84-426E-40dd-AFC4-6F175D3DCCD1}">
              <a14:hiddenFill xmlns:a14="http://schemas.microsoft.com/office/drawing/2010/main">
                <a:blipFill dpi="0" rotWithShape="0">
                  <a:blip/>
                  <a:srcRect l="3120" t="8118" b="18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9027" name="Text Box 3"/>
          <p:cNvSpPr txBox="1">
            <a:spLocks noChangeArrowheads="1"/>
          </p:cNvSpPr>
          <p:nvPr/>
        </p:nvSpPr>
        <p:spPr bwMode="auto">
          <a:xfrm>
            <a:off x="0" y="193675"/>
            <a:ext cx="56515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defTabSz="457200" eaLnBrk="1" hangingPunct="1">
              <a:buSzPct val="100000"/>
              <a:defRPr/>
            </a:pPr>
            <a:r>
              <a:rPr lang="en-US" sz="3200" b="1">
                <a:solidFill>
                  <a:srgbClr val="FF0033"/>
                </a:solidFill>
                <a:effectLst>
                  <a:outerShdw blurRad="38100" dist="38100" dir="2700000" algn="tl">
                    <a:srgbClr val="FFFFFF"/>
                  </a:outerShdw>
                </a:effectLst>
                <a:latin typeface="Arial" charset="0"/>
              </a:rPr>
              <a:t>Penyerangan ke Bait Allah</a:t>
            </a:r>
            <a:r>
              <a:rPr lang="en-US" sz="3600" b="1">
                <a:solidFill>
                  <a:srgbClr val="FF0033"/>
                </a:solidFill>
                <a:effectLst>
                  <a:outerShdw blurRad="38100" dist="38100" dir="2700000" algn="tl">
                    <a:srgbClr val="FFFFFF"/>
                  </a:outerShdw>
                </a:effectLst>
                <a:latin typeface="Arial" charset="0"/>
              </a:rPr>
              <a:t> </a:t>
            </a:r>
          </a:p>
        </p:txBody>
      </p:sp>
      <p:sp>
        <p:nvSpPr>
          <p:cNvPr id="129028" name="Freeform 4"/>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33"/>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a:buClr>
                <a:srgbClr val="000000"/>
              </a:buClr>
              <a:buSzPct val="100000"/>
              <a:buFont typeface="Times New Roman" charset="0"/>
              <a:buNone/>
            </a:pPr>
            <a:endParaRPr lang="en-US" sz="2600">
              <a:solidFill>
                <a:srgbClr val="FFFFFF"/>
              </a:solidFill>
            </a:endParaRPr>
          </a:p>
        </p:txBody>
      </p:sp>
      <p:sp>
        <p:nvSpPr>
          <p:cNvPr id="128006" name="Text Box 5"/>
          <p:cNvSpPr txBox="1">
            <a:spLocks noChangeArrowheads="1"/>
          </p:cNvSpPr>
          <p:nvPr/>
        </p:nvSpPr>
        <p:spPr bwMode="auto">
          <a:xfrm>
            <a:off x="0" y="4419600"/>
            <a:ext cx="2087563" cy="460375"/>
          </a:xfrm>
          <a:prstGeom prst="rect">
            <a:avLst/>
          </a:prstGeom>
          <a:solidFill>
            <a:srgbClr val="0000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defTabSz="457200" eaLnBrk="1" hangingPunct="1">
              <a:buSzPct val="100000"/>
              <a:defRPr/>
            </a:pPr>
            <a:r>
              <a:rPr lang="en-US" sz="2400" b="1">
                <a:solidFill>
                  <a:srgbClr val="FFFFFF"/>
                </a:solidFill>
              </a:rPr>
              <a:t>Kolam Domba</a:t>
            </a:r>
          </a:p>
        </p:txBody>
      </p:sp>
      <p:sp>
        <p:nvSpPr>
          <p:cNvPr id="129030" name="Rectangle 6"/>
          <p:cNvSpPr>
            <a:spLocks noChangeArrowheads="1"/>
          </p:cNvSpPr>
          <p:nvPr/>
        </p:nvSpPr>
        <p:spPr bwMode="auto">
          <a:xfrm>
            <a:off x="0" y="914400"/>
            <a:ext cx="46482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a:solidFill>
                  <a:srgbClr val="FF0033"/>
                </a:solidFill>
                <a:effectLst>
                  <a:outerShdw blurRad="38100" dist="38100" dir="2700000" algn="tl">
                    <a:srgbClr val="FFFFFF"/>
                  </a:outerShdw>
                </a:effectLst>
                <a:latin typeface="Arial" charset="0"/>
              </a:rPr>
              <a:t>September Tahun 70</a:t>
            </a:r>
          </a:p>
        </p:txBody>
      </p:sp>
    </p:spTree>
    <p:extLst>
      <p:ext uri="{BB962C8B-B14F-4D97-AF65-F5344CB8AC3E}">
        <p14:creationId xmlns:p14="http://schemas.microsoft.com/office/powerpoint/2010/main" val="22527952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additive="repl">
                                        <p:cTn id="6" dur="1" fill="hold">
                                          <p:stCondLst>
                                            <p:cond delay="0"/>
                                          </p:stCondLst>
                                        </p:cTn>
                                        <p:tgtEl>
                                          <p:spTgt spid="129028"/>
                                        </p:tgtEl>
                                        <p:attrNameLst>
                                          <p:attrName>style.visibility</p:attrName>
                                        </p:attrNameLst>
                                      </p:cBhvr>
                                      <p:to>
                                        <p:strVal val="visible"/>
                                      </p:to>
                                    </p:set>
                                    <p:animEffect transition="in" filter="wipe(down)">
                                      <p:cBhvr additive="repl">
                                        <p:cTn id="7"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9026" name="Text Box 1"/>
          <p:cNvSpPr txBox="1">
            <a:spLocks noChangeArrowheads="1"/>
          </p:cNvSpPr>
          <p:nvPr/>
        </p:nvSpPr>
        <p:spPr bwMode="auto">
          <a:xfrm>
            <a:off x="457200" y="274638"/>
            <a:ext cx="3733800" cy="231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4400">
                <a:solidFill>
                  <a:srgbClr val="FFFFFF"/>
                </a:solidFill>
                <a:latin typeface="Arial" charset="0"/>
              </a:rPr>
              <a:t>Kolam Bangsa Israel</a:t>
            </a:r>
          </a:p>
        </p:txBody>
      </p:sp>
      <p:pic>
        <p:nvPicPr>
          <p:cNvPr id="12902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2400"/>
            <a:ext cx="4110038" cy="655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9028" name="Text Box 3"/>
          <p:cNvSpPr txBox="1">
            <a:spLocks noChangeArrowheads="1"/>
          </p:cNvSpPr>
          <p:nvPr/>
        </p:nvSpPr>
        <p:spPr bwMode="auto">
          <a:xfrm>
            <a:off x="304800" y="3124200"/>
            <a:ext cx="3902075" cy="204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3200">
                <a:solidFill>
                  <a:srgbClr val="FFFFFF"/>
                </a:solidFill>
                <a:latin typeface="Arial" charset="0"/>
              </a:rPr>
              <a:t>(Kolam Domba adalah kolam bagian selatan dari Kolam Betesda)</a:t>
            </a:r>
          </a:p>
        </p:txBody>
      </p:sp>
    </p:spTree>
    <p:extLst>
      <p:ext uri="{BB962C8B-B14F-4D97-AF65-F5344CB8AC3E}">
        <p14:creationId xmlns:p14="http://schemas.microsoft.com/office/powerpoint/2010/main" val="21693730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0" scaled="1"/>
        </a:gradFill>
        <a:effectLst/>
      </p:bgPr>
    </p:bg>
    <p:spTree>
      <p:nvGrpSpPr>
        <p:cNvPr id="1" name=""/>
        <p:cNvGrpSpPr/>
        <p:nvPr/>
      </p:nvGrpSpPr>
      <p:grpSpPr>
        <a:xfrm>
          <a:off x="0" y="0"/>
          <a:ext cx="0" cy="0"/>
          <a:chOff x="0" y="0"/>
          <a:chExt cx="0" cy="0"/>
        </a:xfrm>
      </p:grpSpPr>
      <p:pic>
        <p:nvPicPr>
          <p:cNvPr id="13005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85800"/>
            <a:ext cx="9144000" cy="5121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1074" name="Text Box 2"/>
          <p:cNvSpPr txBox="1">
            <a:spLocks noChangeArrowheads="1"/>
          </p:cNvSpPr>
          <p:nvPr/>
        </p:nvSpPr>
        <p:spPr bwMode="auto">
          <a:xfrm>
            <a:off x="685800" y="150813"/>
            <a:ext cx="7772400" cy="763587"/>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4400" b="1">
                <a:solidFill>
                  <a:srgbClr val="0000FF"/>
                </a:solidFill>
                <a:effectLst>
                  <a:outerShdw blurRad="38100" dist="38100" dir="2700000" algn="tl">
                    <a:srgbClr val="DDDDDD"/>
                  </a:outerShdw>
                </a:effectLst>
                <a:latin typeface="Arial" charset="0"/>
                <a:cs typeface="Arial" charset="0"/>
              </a:rPr>
              <a:t>Kolam Betesda</a:t>
            </a:r>
          </a:p>
        </p:txBody>
      </p:sp>
      <p:sp>
        <p:nvSpPr>
          <p:cNvPr id="131075" name="Rectangle 3"/>
          <p:cNvSpPr>
            <a:spLocks noChangeArrowheads="1"/>
          </p:cNvSpPr>
          <p:nvPr/>
        </p:nvSpPr>
        <p:spPr bwMode="auto">
          <a:xfrm>
            <a:off x="1143000" y="5105400"/>
            <a:ext cx="8001000" cy="1752600"/>
          </a:xfrm>
          <a:prstGeom prst="rect">
            <a:avLst/>
          </a:prstGeom>
          <a:solidFill>
            <a:srgbClr val="0000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defTabSz="457200">
              <a:spcBef>
                <a:spcPts val="750"/>
              </a:spcBef>
              <a:buSzPct val="8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latin typeface="Arial" charset="0"/>
                <a:cs typeface="Arial" charset="0"/>
              </a:rPr>
              <a:t>“Di Yerusalem dekat Pintu Gerbang Domba ada sebuah kolam… yang disebut Betesda…”</a:t>
            </a:r>
          </a:p>
          <a:p>
            <a:pPr algn="r" defTabSz="457200">
              <a:spcBef>
                <a:spcPts val="750"/>
              </a:spcBef>
              <a:buSzPct val="8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latin typeface="Arial" charset="0"/>
                <a:cs typeface="Arial" charset="0"/>
              </a:rPr>
              <a:t>Yoh 5:2</a:t>
            </a:r>
          </a:p>
        </p:txBody>
      </p:sp>
    </p:spTree>
    <p:extLst>
      <p:ext uri="{BB962C8B-B14F-4D97-AF65-F5344CB8AC3E}">
        <p14:creationId xmlns:p14="http://schemas.microsoft.com/office/powerpoint/2010/main" val="11791442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nodeType="afterEffect">
                                  <p:stCondLst>
                                    <p:cond delay="0"/>
                                  </p:stCondLst>
                                  <p:childTnLst>
                                    <p:set>
                                      <p:cBhvr additive="repl">
                                        <p:cTn id="6" dur="1" fill="hold">
                                          <p:stCondLst>
                                            <p:cond delay="0"/>
                                          </p:stCondLst>
                                        </p:cTn>
                                        <p:tgtEl>
                                          <p:spTgt spid="131074"/>
                                        </p:tgtEl>
                                        <p:attrNameLst>
                                          <p:attrName>style.visibility</p:attrName>
                                        </p:attrNameLst>
                                      </p:cBhvr>
                                      <p:to>
                                        <p:strVal val="visible"/>
                                      </p:to>
                                    </p:set>
                                    <p:anim calcmode="lin" valueType="num">
                                      <p:cBhvr additive="repl">
                                        <p:cTn id="7" dur="500" fill="hold"/>
                                        <p:tgtEl>
                                          <p:spTgt spid="131074"/>
                                        </p:tgtEl>
                                        <p:attrNameLst>
                                          <p:attrName>ppt_w</p:attrName>
                                        </p:attrNameLst>
                                      </p:cBhvr>
                                      <p:tavLst>
                                        <p:tav tm="100000">
                                          <p:val>
                                            <p:fltVal val="0"/>
                                          </p:val>
                                        </p:tav>
                                        <p:tav>
                                          <p:val>
                                            <p:strVal val="#ppt_w"/>
                                          </p:val>
                                        </p:tav>
                                      </p:tavLst>
                                    </p:anim>
                                    <p:anim calcmode="lin" valueType="num">
                                      <p:cBhvr additive="repl">
                                        <p:cTn id="8" dur="500" fill="hold"/>
                                        <p:tgtEl>
                                          <p:spTgt spid="131074"/>
                                        </p:tgtEl>
                                        <p:attrNameLst>
                                          <p:attrName>ppt_h</p:attrName>
                                        </p:attrNameLst>
                                      </p:cBhvr>
                                      <p:tavLst>
                                        <p:tav tm="100000">
                                          <p:val>
                                            <p:fltVal val="0"/>
                                          </p:val>
                                        </p:tav>
                                        <p:tav>
                                          <p:val>
                                            <p:strVal val="#ppt_h"/>
                                          </p:val>
                                        </p:tav>
                                      </p:tavLst>
                                    </p:anim>
                                    <p:animEffect transition="in" filter="fade">
                                      <p:cBhvr additive="repl">
                                        <p:cTn id="9" dur="500"/>
                                        <p:tgtEl>
                                          <p:spTgt spid="131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fill="hold" nodeType="clickEffect">
                                  <p:stCondLst>
                                    <p:cond delay="0"/>
                                  </p:stCondLst>
                                  <p:childTnLst>
                                    <p:set>
                                      <p:cBhvr additive="repl">
                                        <p:cTn id="13" dur="1" fill="hold">
                                          <p:stCondLst>
                                            <p:cond delay="0"/>
                                          </p:stCondLst>
                                        </p:cTn>
                                        <p:tgtEl>
                                          <p:spTgt spid="131075"/>
                                        </p:tgtEl>
                                        <p:attrNameLst>
                                          <p:attrName>style.visibility</p:attrName>
                                        </p:attrNameLst>
                                      </p:cBhvr>
                                      <p:to>
                                        <p:strVal val="visible"/>
                                      </p:to>
                                    </p:set>
                                    <p:anim calcmode="lin" valueType="num">
                                      <p:cBhvr additive="repl">
                                        <p:cTn id="14" dur="500" fill="hold"/>
                                        <p:tgtEl>
                                          <p:spTgt spid="131075"/>
                                        </p:tgtEl>
                                        <p:attrNameLst>
                                          <p:attrName>ppt_w</p:attrName>
                                        </p:attrNameLst>
                                      </p:cBhvr>
                                      <p:tavLst>
                                        <p:tav tm="100000">
                                          <p:val>
                                            <p:fltVal val="0"/>
                                          </p:val>
                                        </p:tav>
                                        <p:tav>
                                          <p:val>
                                            <p:strVal val="#ppt_w"/>
                                          </p:val>
                                        </p:tav>
                                      </p:tavLst>
                                    </p:anim>
                                    <p:anim calcmode="lin" valueType="num">
                                      <p:cBhvr additive="repl">
                                        <p:cTn id="15" dur="500" fill="hold"/>
                                        <p:tgtEl>
                                          <p:spTgt spid="131075"/>
                                        </p:tgtEl>
                                        <p:attrNameLst>
                                          <p:attrName>ppt_h</p:attrName>
                                        </p:attrNameLst>
                                      </p:cBhvr>
                                      <p:tavLst>
                                        <p:tav tm="100000">
                                          <p:val>
                                            <p:fltVal val="0"/>
                                          </p:val>
                                        </p:tav>
                                        <p:tav>
                                          <p:val>
                                            <p:strVal val="#ppt_h"/>
                                          </p:val>
                                        </p:tav>
                                      </p:tavLst>
                                    </p:anim>
                                    <p:animEffect transition="in" filter="fade">
                                      <p:cBhvr additive="repl">
                                        <p:cTn id="16" dur="500"/>
                                        <p:tgtEl>
                                          <p:spTgt spid="131075"/>
                                        </p:tgtEl>
                                      </p:cBhvr>
                                    </p:animEffect>
                                  </p:childTnLst>
                                </p:cTn>
                              </p:par>
                            </p:childTnLst>
                          </p:cTn>
                        </p:par>
                        <p:par>
                          <p:cTn id="17" fill="hold" nodeType="afterGroup">
                            <p:stCondLst>
                              <p:cond delay="500"/>
                            </p:stCondLst>
                            <p:childTnLst>
                              <p:par>
                                <p:cTn id="18" presetID="53" presetClass="entr" fill="hold" nodeType="afterEffect">
                                  <p:stCondLst>
                                    <p:cond delay="0"/>
                                  </p:stCondLst>
                                  <p:childTnLst>
                                    <p:set>
                                      <p:cBhvr additive="repl">
                                        <p:cTn id="19" dur="1" fill="hold">
                                          <p:stCondLst>
                                            <p:cond delay="0"/>
                                          </p:stCondLst>
                                        </p:cTn>
                                        <p:tgtEl>
                                          <p:spTgt spid="131075">
                                            <p:txEl>
                                              <p:pRg st="0" end="0"/>
                                            </p:txEl>
                                          </p:spTgt>
                                        </p:tgtEl>
                                        <p:attrNameLst>
                                          <p:attrName>style.visibility</p:attrName>
                                        </p:attrNameLst>
                                      </p:cBhvr>
                                      <p:to>
                                        <p:strVal val="visible"/>
                                      </p:to>
                                    </p:set>
                                    <p:anim calcmode="lin" valueType="num">
                                      <p:cBhvr additive="repl">
                                        <p:cTn id="20" dur="500" fill="hold"/>
                                        <p:tgtEl>
                                          <p:spTgt spid="131075">
                                            <p:txEl>
                                              <p:pRg st="0" end="0"/>
                                            </p:txEl>
                                          </p:spTgt>
                                        </p:tgtEl>
                                        <p:attrNameLst>
                                          <p:attrName>ppt_w</p:attrName>
                                        </p:attrNameLst>
                                      </p:cBhvr>
                                      <p:tavLst>
                                        <p:tav tm="100000">
                                          <p:val>
                                            <p:fltVal val="0"/>
                                          </p:val>
                                        </p:tav>
                                        <p:tav>
                                          <p:val>
                                            <p:strVal val="#ppt_w"/>
                                          </p:val>
                                        </p:tav>
                                      </p:tavLst>
                                    </p:anim>
                                    <p:anim calcmode="lin" valueType="num">
                                      <p:cBhvr additive="repl">
                                        <p:cTn id="21" dur="500" fill="hold"/>
                                        <p:tgtEl>
                                          <p:spTgt spid="131075">
                                            <p:txEl>
                                              <p:pRg st="0" end="0"/>
                                            </p:txEl>
                                          </p:spTgt>
                                        </p:tgtEl>
                                        <p:attrNameLst>
                                          <p:attrName>ppt_h</p:attrName>
                                        </p:attrNameLst>
                                      </p:cBhvr>
                                      <p:tavLst>
                                        <p:tav tm="100000">
                                          <p:val>
                                            <p:fltVal val="0"/>
                                          </p:val>
                                        </p:tav>
                                        <p:tav>
                                          <p:val>
                                            <p:strVal val="#ppt_h"/>
                                          </p:val>
                                        </p:tav>
                                      </p:tavLst>
                                    </p:anim>
                                    <p:animEffect transition="in" filter="fade">
                                      <p:cBhvr additive="repl">
                                        <p:cTn id="22" dur="500"/>
                                        <p:tgtEl>
                                          <p:spTgt spid="131075">
                                            <p:txEl>
                                              <p:pRg st="0" end="0"/>
                                            </p:txEl>
                                          </p:spTgt>
                                        </p:tgtEl>
                                      </p:cBhvr>
                                    </p:animEffect>
                                  </p:childTnLst>
                                </p:cTn>
                              </p:par>
                              <p:par>
                                <p:cTn id="23" presetID="53" presetClass="entr" fill="hold" nodeType="withEffect">
                                  <p:stCondLst>
                                    <p:cond delay="0"/>
                                  </p:stCondLst>
                                  <p:childTnLst>
                                    <p:set>
                                      <p:cBhvr additive="repl">
                                        <p:cTn id="24" dur="1" fill="hold">
                                          <p:stCondLst>
                                            <p:cond delay="0"/>
                                          </p:stCondLst>
                                        </p:cTn>
                                        <p:tgtEl>
                                          <p:spTgt spid="131075">
                                            <p:txEl>
                                              <p:pRg st="1" end="1"/>
                                            </p:txEl>
                                          </p:spTgt>
                                        </p:tgtEl>
                                        <p:attrNameLst>
                                          <p:attrName>style.visibility</p:attrName>
                                        </p:attrNameLst>
                                      </p:cBhvr>
                                      <p:to>
                                        <p:strVal val="visible"/>
                                      </p:to>
                                    </p:set>
                                    <p:anim calcmode="lin" valueType="num">
                                      <p:cBhvr additive="repl">
                                        <p:cTn id="25" dur="500" fill="hold"/>
                                        <p:tgtEl>
                                          <p:spTgt spid="131075">
                                            <p:txEl>
                                              <p:pRg st="1" end="1"/>
                                            </p:txEl>
                                          </p:spTgt>
                                        </p:tgtEl>
                                        <p:attrNameLst>
                                          <p:attrName>ppt_w</p:attrName>
                                        </p:attrNameLst>
                                      </p:cBhvr>
                                      <p:tavLst>
                                        <p:tav tm="100000">
                                          <p:val>
                                            <p:fltVal val="0"/>
                                          </p:val>
                                        </p:tav>
                                        <p:tav>
                                          <p:val>
                                            <p:strVal val="#ppt_w"/>
                                          </p:val>
                                        </p:tav>
                                      </p:tavLst>
                                    </p:anim>
                                    <p:anim calcmode="lin" valueType="num">
                                      <p:cBhvr additive="repl">
                                        <p:cTn id="26" dur="500" fill="hold"/>
                                        <p:tgtEl>
                                          <p:spTgt spid="131075">
                                            <p:txEl>
                                              <p:pRg st="1" end="1"/>
                                            </p:txEl>
                                          </p:spTgt>
                                        </p:tgtEl>
                                        <p:attrNameLst>
                                          <p:attrName>ppt_h</p:attrName>
                                        </p:attrNameLst>
                                      </p:cBhvr>
                                      <p:tavLst>
                                        <p:tav tm="100000">
                                          <p:val>
                                            <p:fltVal val="0"/>
                                          </p:val>
                                        </p:tav>
                                        <p:tav>
                                          <p:val>
                                            <p:strVal val="#ppt_h"/>
                                          </p:val>
                                        </p:tav>
                                      </p:tavLst>
                                    </p:anim>
                                    <p:animEffect transition="in" filter="fade">
                                      <p:cBhvr additive="repl">
                                        <p:cTn id="27" dur="500"/>
                                        <p:tgtEl>
                                          <p:spTgt spid="131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0" scaled="1"/>
        </a:gradFill>
        <a:effectLst/>
      </p:bgPr>
    </p:bg>
    <p:spTree>
      <p:nvGrpSpPr>
        <p:cNvPr id="1" name=""/>
        <p:cNvGrpSpPr/>
        <p:nvPr/>
      </p:nvGrpSpPr>
      <p:grpSpPr>
        <a:xfrm>
          <a:off x="0" y="0"/>
          <a:ext cx="0" cy="0"/>
          <a:chOff x="0" y="0"/>
          <a:chExt cx="0" cy="0"/>
        </a:xfrm>
      </p:grpSpPr>
      <p:pic>
        <p:nvPicPr>
          <p:cNvPr id="13107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2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3" y="457200"/>
            <a:ext cx="5335587" cy="3390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2099" name="Text Box 3"/>
          <p:cNvSpPr txBox="1">
            <a:spLocks noChangeArrowheads="1"/>
          </p:cNvSpPr>
          <p:nvPr/>
        </p:nvSpPr>
        <p:spPr bwMode="auto">
          <a:xfrm>
            <a:off x="685800" y="150813"/>
            <a:ext cx="7772400" cy="763587"/>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4400" b="1">
                <a:solidFill>
                  <a:srgbClr val="0000FF"/>
                </a:solidFill>
                <a:effectLst>
                  <a:outerShdw blurRad="38100" dist="38100" dir="2700000" algn="tl">
                    <a:srgbClr val="DDDDDD"/>
                  </a:outerShdw>
                </a:effectLst>
                <a:latin typeface="Arial" charset="0"/>
                <a:cs typeface="Arial" charset="0"/>
              </a:rPr>
              <a:t>Kolam Betesda</a:t>
            </a:r>
          </a:p>
        </p:txBody>
      </p:sp>
      <p:sp>
        <p:nvSpPr>
          <p:cNvPr id="132100" name="Rectangle 4"/>
          <p:cNvSpPr>
            <a:spLocks noChangeArrowheads="1"/>
          </p:cNvSpPr>
          <p:nvPr/>
        </p:nvSpPr>
        <p:spPr bwMode="auto">
          <a:xfrm>
            <a:off x="1143000" y="5105400"/>
            <a:ext cx="8001000" cy="1752600"/>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160" tIns="46080" rIns="92160" bIns="46080" anchor="ct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FFFFF"/>
                </a:solidFill>
                <a:latin typeface="Arial" charset="0"/>
              </a:rPr>
              <a:t>“Di Yerusalem dekat Pintu Gerbang Domba ada sebuah kolam… yang disebut Betesda…”</a:t>
            </a:r>
          </a:p>
          <a:p>
            <a:pPr algn="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FFFFFF"/>
                </a:solidFill>
                <a:latin typeface="Arial" charset="0"/>
              </a:rPr>
              <a:t>Yoh 5:2</a:t>
            </a:r>
          </a:p>
        </p:txBody>
      </p:sp>
    </p:spTree>
    <p:extLst>
      <p:ext uri="{BB962C8B-B14F-4D97-AF65-F5344CB8AC3E}">
        <p14:creationId xmlns:p14="http://schemas.microsoft.com/office/powerpoint/2010/main" val="9474599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nodeType="clickEffect">
                                  <p:stCondLst>
                                    <p:cond delay="0"/>
                                  </p:stCondLst>
                                  <p:childTnLst>
                                    <p:set>
                                      <p:cBhvr additive="repl">
                                        <p:cTn id="6" dur="1" fill="hold">
                                          <p:stCondLst>
                                            <p:cond delay="0"/>
                                          </p:stCondLst>
                                        </p:cTn>
                                        <p:tgtEl>
                                          <p:spTgt spid="132098"/>
                                        </p:tgtEl>
                                        <p:attrNameLst>
                                          <p:attrName>style.visibility</p:attrName>
                                        </p:attrNameLst>
                                      </p:cBhvr>
                                      <p:to>
                                        <p:strVal val="visible"/>
                                      </p:to>
                                    </p:set>
                                    <p:anim calcmode="lin" valueType="num">
                                      <p:cBhvr additive="repl">
                                        <p:cTn id="7" dur="500" fill="hold"/>
                                        <p:tgtEl>
                                          <p:spTgt spid="132098"/>
                                        </p:tgtEl>
                                        <p:attrNameLst>
                                          <p:attrName>ppt_w</p:attrName>
                                        </p:attrNameLst>
                                      </p:cBhvr>
                                      <p:tavLst>
                                        <p:tav tm="100000">
                                          <p:val>
                                            <p:fltVal val="0"/>
                                          </p:val>
                                        </p:tav>
                                        <p:tav>
                                          <p:val>
                                            <p:strVal val="#ppt_w"/>
                                          </p:val>
                                        </p:tav>
                                      </p:tavLst>
                                    </p:anim>
                                    <p:anim calcmode="lin" valueType="num">
                                      <p:cBhvr additive="repl">
                                        <p:cTn id="8" dur="500" fill="hold"/>
                                        <p:tgtEl>
                                          <p:spTgt spid="132098"/>
                                        </p:tgtEl>
                                        <p:attrNameLst>
                                          <p:attrName>ppt_h</p:attrName>
                                        </p:attrNameLst>
                                      </p:cBhvr>
                                      <p:tavLst>
                                        <p:tav tm="100000">
                                          <p:val>
                                            <p:fltVal val="0"/>
                                          </p:val>
                                        </p:tav>
                                        <p:tav>
                                          <p:val>
                                            <p:strVal val="#ppt_h"/>
                                          </p:val>
                                        </p:tav>
                                      </p:tavLst>
                                    </p:anim>
                                    <p:animEffect transition="in" filter="fade">
                                      <p:cBhvr additive="repl">
                                        <p:cTn id="9" dur="500"/>
                                        <p:tgtEl>
                                          <p:spTgt spid="132098"/>
                                        </p:tgtEl>
                                      </p:cBhvr>
                                    </p:animEffect>
                                  </p:childTnLst>
                                </p:cTn>
                              </p:par>
                            </p:childTnLst>
                          </p:cTn>
                        </p:par>
                        <p:par>
                          <p:cTn id="10" fill="hold" nodeType="afterGroup">
                            <p:stCondLst>
                              <p:cond delay="500"/>
                            </p:stCondLst>
                            <p:childTnLst>
                              <p:par>
                                <p:cTn id="11" presetID="53" presetClass="entr" fill="hold" nodeType="afterEffect">
                                  <p:stCondLst>
                                    <p:cond delay="0"/>
                                  </p:stCondLst>
                                  <p:childTnLst>
                                    <p:set>
                                      <p:cBhvr additive="repl">
                                        <p:cTn id="12" dur="1" fill="hold">
                                          <p:stCondLst>
                                            <p:cond delay="0"/>
                                          </p:stCondLst>
                                        </p:cTn>
                                        <p:tgtEl>
                                          <p:spTgt spid="132099"/>
                                        </p:tgtEl>
                                        <p:attrNameLst>
                                          <p:attrName>style.visibility</p:attrName>
                                        </p:attrNameLst>
                                      </p:cBhvr>
                                      <p:to>
                                        <p:strVal val="visible"/>
                                      </p:to>
                                    </p:set>
                                    <p:anim calcmode="lin" valueType="num">
                                      <p:cBhvr additive="repl">
                                        <p:cTn id="13" dur="500" fill="hold"/>
                                        <p:tgtEl>
                                          <p:spTgt spid="132099"/>
                                        </p:tgtEl>
                                        <p:attrNameLst>
                                          <p:attrName>ppt_w</p:attrName>
                                        </p:attrNameLst>
                                      </p:cBhvr>
                                      <p:tavLst>
                                        <p:tav tm="100000">
                                          <p:val>
                                            <p:fltVal val="0"/>
                                          </p:val>
                                        </p:tav>
                                        <p:tav>
                                          <p:val>
                                            <p:strVal val="#ppt_w"/>
                                          </p:val>
                                        </p:tav>
                                      </p:tavLst>
                                    </p:anim>
                                    <p:anim calcmode="lin" valueType="num">
                                      <p:cBhvr additive="repl">
                                        <p:cTn id="14" dur="500" fill="hold"/>
                                        <p:tgtEl>
                                          <p:spTgt spid="132099"/>
                                        </p:tgtEl>
                                        <p:attrNameLst>
                                          <p:attrName>ppt_h</p:attrName>
                                        </p:attrNameLst>
                                      </p:cBhvr>
                                      <p:tavLst>
                                        <p:tav tm="100000">
                                          <p:val>
                                            <p:fltVal val="0"/>
                                          </p:val>
                                        </p:tav>
                                        <p:tav>
                                          <p:val>
                                            <p:strVal val="#ppt_h"/>
                                          </p:val>
                                        </p:tav>
                                      </p:tavLst>
                                    </p:anim>
                                    <p:animEffect transition="in" filter="fade">
                                      <p:cBhvr additive="repl">
                                        <p:cTn id="15" dur="500"/>
                                        <p:tgtEl>
                                          <p:spTgt spid="1320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fill="hold" nodeType="clickEffect">
                                  <p:stCondLst>
                                    <p:cond delay="0"/>
                                  </p:stCondLst>
                                  <p:childTnLst>
                                    <p:set>
                                      <p:cBhvr additive="repl">
                                        <p:cTn id="19" dur="1" fill="hold">
                                          <p:stCondLst>
                                            <p:cond delay="0"/>
                                          </p:stCondLst>
                                        </p:cTn>
                                        <p:tgtEl>
                                          <p:spTgt spid="132100"/>
                                        </p:tgtEl>
                                        <p:attrNameLst>
                                          <p:attrName>style.visibility</p:attrName>
                                        </p:attrNameLst>
                                      </p:cBhvr>
                                      <p:to>
                                        <p:strVal val="visible"/>
                                      </p:to>
                                    </p:set>
                                    <p:anim calcmode="lin" valueType="num">
                                      <p:cBhvr additive="repl">
                                        <p:cTn id="20" dur="500" fill="hold"/>
                                        <p:tgtEl>
                                          <p:spTgt spid="132100"/>
                                        </p:tgtEl>
                                        <p:attrNameLst>
                                          <p:attrName>ppt_w</p:attrName>
                                        </p:attrNameLst>
                                      </p:cBhvr>
                                      <p:tavLst>
                                        <p:tav tm="100000">
                                          <p:val>
                                            <p:fltVal val="0"/>
                                          </p:val>
                                        </p:tav>
                                        <p:tav>
                                          <p:val>
                                            <p:strVal val="#ppt_w"/>
                                          </p:val>
                                        </p:tav>
                                      </p:tavLst>
                                    </p:anim>
                                    <p:anim calcmode="lin" valueType="num">
                                      <p:cBhvr additive="repl">
                                        <p:cTn id="21" dur="500" fill="hold"/>
                                        <p:tgtEl>
                                          <p:spTgt spid="132100"/>
                                        </p:tgtEl>
                                        <p:attrNameLst>
                                          <p:attrName>ppt_h</p:attrName>
                                        </p:attrNameLst>
                                      </p:cBhvr>
                                      <p:tavLst>
                                        <p:tav tm="100000">
                                          <p:val>
                                            <p:fltVal val="0"/>
                                          </p:val>
                                        </p:tav>
                                        <p:tav>
                                          <p:val>
                                            <p:strVal val="#ppt_h"/>
                                          </p:val>
                                        </p:tav>
                                      </p:tavLst>
                                    </p:anim>
                                    <p:animEffect transition="in" filter="fade">
                                      <p:cBhvr additive="repl">
                                        <p:cTn id="22" dur="500"/>
                                        <p:tgtEl>
                                          <p:spTgt spid="132100"/>
                                        </p:tgtEl>
                                      </p:cBhvr>
                                    </p:animEffect>
                                  </p:childTnLst>
                                </p:cTn>
                              </p:par>
                            </p:childTnLst>
                          </p:cTn>
                        </p:par>
                        <p:par>
                          <p:cTn id="23" fill="hold" nodeType="afterGroup">
                            <p:stCondLst>
                              <p:cond delay="500"/>
                            </p:stCondLst>
                            <p:childTnLst>
                              <p:par>
                                <p:cTn id="24" presetID="53" presetClass="entr" fill="hold" nodeType="afterEffect">
                                  <p:stCondLst>
                                    <p:cond delay="0"/>
                                  </p:stCondLst>
                                  <p:childTnLst>
                                    <p:set>
                                      <p:cBhvr additive="repl">
                                        <p:cTn id="25" dur="1" fill="hold">
                                          <p:stCondLst>
                                            <p:cond delay="0"/>
                                          </p:stCondLst>
                                        </p:cTn>
                                        <p:tgtEl>
                                          <p:spTgt spid="132100">
                                            <p:txEl>
                                              <p:pRg st="0" end="0"/>
                                            </p:txEl>
                                          </p:spTgt>
                                        </p:tgtEl>
                                        <p:attrNameLst>
                                          <p:attrName>style.visibility</p:attrName>
                                        </p:attrNameLst>
                                      </p:cBhvr>
                                      <p:to>
                                        <p:strVal val="visible"/>
                                      </p:to>
                                    </p:set>
                                    <p:anim calcmode="lin" valueType="num">
                                      <p:cBhvr additive="repl">
                                        <p:cTn id="26" dur="500" fill="hold"/>
                                        <p:tgtEl>
                                          <p:spTgt spid="132100">
                                            <p:txEl>
                                              <p:pRg st="0" end="0"/>
                                            </p:txEl>
                                          </p:spTgt>
                                        </p:tgtEl>
                                        <p:attrNameLst>
                                          <p:attrName>ppt_w</p:attrName>
                                        </p:attrNameLst>
                                      </p:cBhvr>
                                      <p:tavLst>
                                        <p:tav tm="100000">
                                          <p:val>
                                            <p:fltVal val="0"/>
                                          </p:val>
                                        </p:tav>
                                        <p:tav>
                                          <p:val>
                                            <p:strVal val="#ppt_w"/>
                                          </p:val>
                                        </p:tav>
                                      </p:tavLst>
                                    </p:anim>
                                    <p:anim calcmode="lin" valueType="num">
                                      <p:cBhvr additive="repl">
                                        <p:cTn id="27" dur="500" fill="hold"/>
                                        <p:tgtEl>
                                          <p:spTgt spid="132100">
                                            <p:txEl>
                                              <p:pRg st="0" end="0"/>
                                            </p:txEl>
                                          </p:spTgt>
                                        </p:tgtEl>
                                        <p:attrNameLst>
                                          <p:attrName>ppt_h</p:attrName>
                                        </p:attrNameLst>
                                      </p:cBhvr>
                                      <p:tavLst>
                                        <p:tav tm="100000">
                                          <p:val>
                                            <p:fltVal val="0"/>
                                          </p:val>
                                        </p:tav>
                                        <p:tav>
                                          <p:val>
                                            <p:strVal val="#ppt_h"/>
                                          </p:val>
                                        </p:tav>
                                      </p:tavLst>
                                    </p:anim>
                                    <p:animEffect transition="in" filter="fade">
                                      <p:cBhvr additive="repl">
                                        <p:cTn id="28" dur="500"/>
                                        <p:tgtEl>
                                          <p:spTgt spid="132100">
                                            <p:txEl>
                                              <p:pRg st="0" end="0"/>
                                            </p:txEl>
                                          </p:spTgt>
                                        </p:tgtEl>
                                      </p:cBhvr>
                                    </p:animEffect>
                                  </p:childTnLst>
                                </p:cTn>
                              </p:par>
                            </p:childTnLst>
                          </p:cTn>
                        </p:par>
                        <p:par>
                          <p:cTn id="29" fill="hold" nodeType="afterGroup">
                            <p:stCondLst>
                              <p:cond delay="1000"/>
                            </p:stCondLst>
                            <p:childTnLst>
                              <p:par>
                                <p:cTn id="30" presetID="53" presetClass="entr" fill="hold" nodeType="afterEffect">
                                  <p:stCondLst>
                                    <p:cond delay="0"/>
                                  </p:stCondLst>
                                  <p:childTnLst>
                                    <p:set>
                                      <p:cBhvr additive="repl">
                                        <p:cTn id="31" dur="1" fill="hold">
                                          <p:stCondLst>
                                            <p:cond delay="0"/>
                                          </p:stCondLst>
                                        </p:cTn>
                                        <p:tgtEl>
                                          <p:spTgt spid="132100">
                                            <p:txEl>
                                              <p:pRg st="1" end="1"/>
                                            </p:txEl>
                                          </p:spTgt>
                                        </p:tgtEl>
                                        <p:attrNameLst>
                                          <p:attrName>style.visibility</p:attrName>
                                        </p:attrNameLst>
                                      </p:cBhvr>
                                      <p:to>
                                        <p:strVal val="visible"/>
                                      </p:to>
                                    </p:set>
                                    <p:anim calcmode="lin" valueType="num">
                                      <p:cBhvr additive="repl">
                                        <p:cTn id="32" dur="500" fill="hold"/>
                                        <p:tgtEl>
                                          <p:spTgt spid="132100">
                                            <p:txEl>
                                              <p:pRg st="1" end="1"/>
                                            </p:txEl>
                                          </p:spTgt>
                                        </p:tgtEl>
                                        <p:attrNameLst>
                                          <p:attrName>ppt_w</p:attrName>
                                        </p:attrNameLst>
                                      </p:cBhvr>
                                      <p:tavLst>
                                        <p:tav tm="100000">
                                          <p:val>
                                            <p:fltVal val="0"/>
                                          </p:val>
                                        </p:tav>
                                        <p:tav>
                                          <p:val>
                                            <p:strVal val="#ppt_w"/>
                                          </p:val>
                                        </p:tav>
                                      </p:tavLst>
                                    </p:anim>
                                    <p:anim calcmode="lin" valueType="num">
                                      <p:cBhvr additive="repl">
                                        <p:cTn id="33" dur="500" fill="hold"/>
                                        <p:tgtEl>
                                          <p:spTgt spid="132100">
                                            <p:txEl>
                                              <p:pRg st="1" end="1"/>
                                            </p:txEl>
                                          </p:spTgt>
                                        </p:tgtEl>
                                        <p:attrNameLst>
                                          <p:attrName>ppt_h</p:attrName>
                                        </p:attrNameLst>
                                      </p:cBhvr>
                                      <p:tavLst>
                                        <p:tav tm="100000">
                                          <p:val>
                                            <p:fltVal val="0"/>
                                          </p:val>
                                        </p:tav>
                                        <p:tav>
                                          <p:val>
                                            <p:strVal val="#ppt_h"/>
                                          </p:val>
                                        </p:tav>
                                      </p:tavLst>
                                    </p:anim>
                                    <p:animEffect transition="in" filter="fade">
                                      <p:cBhvr additive="repl">
                                        <p:cTn id="34" dur="500"/>
                                        <p:tgtEl>
                                          <p:spTgt spid="132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0" scaled="1"/>
        </a:gradFill>
        <a:effectLst/>
      </p:bgPr>
    </p:bg>
    <p:spTree>
      <p:nvGrpSpPr>
        <p:cNvPr id="1" name=""/>
        <p:cNvGrpSpPr/>
        <p:nvPr/>
      </p:nvGrpSpPr>
      <p:grpSpPr>
        <a:xfrm>
          <a:off x="0" y="0"/>
          <a:ext cx="0" cy="0"/>
          <a:chOff x="0" y="0"/>
          <a:chExt cx="0" cy="0"/>
        </a:xfrm>
      </p:grpSpPr>
      <p:sp>
        <p:nvSpPr>
          <p:cNvPr id="132098" name="Text Box 1"/>
          <p:cNvSpPr txBox="1">
            <a:spLocks noChangeArrowheads="1"/>
          </p:cNvSpPr>
          <p:nvPr/>
        </p:nvSpPr>
        <p:spPr bwMode="auto">
          <a:xfrm>
            <a:off x="685800" y="34290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buClr>
                <a:srgbClr val="000000"/>
              </a:buClr>
              <a:buSzPct val="100000"/>
              <a:buFont typeface="Times New Roman" charset="0"/>
              <a:buNone/>
              <a:defRPr/>
            </a:pPr>
            <a:endParaRPr lang="en-US" sz="2600">
              <a:solidFill>
                <a:srgbClr val="FFFFFF"/>
              </a:solidFill>
            </a:endParaRPr>
          </a:p>
        </p:txBody>
      </p:sp>
      <p:pic>
        <p:nvPicPr>
          <p:cNvPr id="13209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0" y="-6350"/>
            <a:ext cx="6864350" cy="6864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23" name="Text Box 3"/>
          <p:cNvSpPr txBox="1">
            <a:spLocks noChangeArrowheads="1"/>
          </p:cNvSpPr>
          <p:nvPr/>
        </p:nvSpPr>
        <p:spPr bwMode="auto">
          <a:xfrm>
            <a:off x="685800" y="150813"/>
            <a:ext cx="7772400" cy="763587"/>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bg1"/>
                </a:solidFill>
                <a:latin typeface="Times New Roman" charset="0"/>
                <a:ea typeface="ＭＳ Ｐゴシック" charset="0"/>
              </a:defRPr>
            </a:lvl9pPr>
          </a:lstStyle>
          <a:p>
            <a:pPr algn="ctr" defTabSz="457200" eaLnBrk="1" hangingPunct="1">
              <a:buSzPct val="100000"/>
              <a:defRPr/>
            </a:pPr>
            <a:r>
              <a:rPr lang="en-US" sz="4000" b="1">
                <a:solidFill>
                  <a:srgbClr val="0000FF"/>
                </a:solidFill>
                <a:effectLst>
                  <a:outerShdw blurRad="38100" dist="38100" dir="2700000" algn="tl">
                    <a:srgbClr val="DDDDDD"/>
                  </a:outerShdw>
                </a:effectLst>
                <a:latin typeface="Arial" charset="0"/>
              </a:rPr>
              <a:t>Reruntuhan Kolam  Betesda</a:t>
            </a:r>
            <a:r>
              <a:rPr lang="en-US" sz="4400" b="1">
                <a:solidFill>
                  <a:srgbClr val="0000FF"/>
                </a:solidFill>
                <a:effectLst>
                  <a:outerShdw blurRad="38100" dist="38100" dir="2700000" algn="tl">
                    <a:srgbClr val="DDDDDD"/>
                  </a:outerShdw>
                </a:effectLst>
                <a:latin typeface="Arial" charset="0"/>
              </a:rPr>
              <a:t> </a:t>
            </a:r>
          </a:p>
        </p:txBody>
      </p:sp>
      <p:pic>
        <p:nvPicPr>
          <p:cNvPr id="13210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52600"/>
            <a:ext cx="2971800" cy="4521200"/>
          </a:xfrm>
          <a:prstGeom prst="rect">
            <a:avLst/>
          </a:prstGeom>
          <a:noFill/>
          <a:ln w="57240">
            <a:solidFill>
              <a:srgbClr val="FFFCF3"/>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19721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en-US" sz="3200" dirty="0">
                <a:solidFill>
                  <a:schemeClr val="bg1"/>
                </a:solidFill>
                <a:effectLst>
                  <a:outerShdw blurRad="38100" dist="38100" dir="2700000" algn="tl">
                    <a:srgbClr val="000000"/>
                  </a:outerShdw>
                </a:effectLst>
                <a:latin typeface="Arial" charset="0"/>
                <a:ea typeface="SimSun" charset="0"/>
                <a:cs typeface="ＭＳ Ｐゴシック" charset="0"/>
              </a:rPr>
              <a:t>“</a:t>
            </a:r>
            <a:r>
              <a:rPr lang="en-US" sz="3200" dirty="0" err="1">
                <a:solidFill>
                  <a:schemeClr val="bg1"/>
                </a:solidFill>
                <a:effectLst>
                  <a:outerShdw blurRad="38100" dist="38100" dir="2700000" algn="tl">
                    <a:srgbClr val="000000"/>
                  </a:outerShdw>
                </a:effectLst>
                <a:latin typeface="Arial" charset="0"/>
                <a:ea typeface="SimSun" charset="0"/>
                <a:cs typeface="ＭＳ Ｐゴシック" charset="0"/>
              </a:rPr>
              <a:t>Bangunan</a:t>
            </a:r>
            <a:r>
              <a:rPr lang="en-US" sz="3200" dirty="0">
                <a:solidFill>
                  <a:schemeClr val="bg1"/>
                </a:solidFill>
                <a:effectLst>
                  <a:outerShdw blurRad="38100" dist="38100" dir="2700000" algn="tl">
                    <a:srgbClr val="000000"/>
                  </a:outerShdw>
                </a:effectLst>
                <a:latin typeface="Arial" charset="0"/>
                <a:ea typeface="SimSun" charset="0"/>
                <a:cs typeface="ＭＳ Ｐゴシック" charset="0"/>
              </a:rPr>
              <a:t>” </a:t>
            </a:r>
            <a:r>
              <a:rPr lang="en-US" sz="3200" dirty="0" err="1">
                <a:solidFill>
                  <a:schemeClr val="bg1"/>
                </a:solidFill>
                <a:effectLst>
                  <a:outerShdw blurRad="38100" dist="38100" dir="2700000" algn="tl">
                    <a:srgbClr val="000000"/>
                  </a:outerShdw>
                </a:effectLst>
                <a:latin typeface="Arial" charset="0"/>
                <a:ea typeface="SimSun" charset="0"/>
                <a:cs typeface="ＭＳ Ｐゴシック" charset="0"/>
              </a:rPr>
              <a:t>Perjanjian</a:t>
            </a:r>
            <a:r>
              <a:rPr lang="en-US" sz="3200" dirty="0">
                <a:solidFill>
                  <a:schemeClr val="bg1"/>
                </a:solidFill>
                <a:effectLst>
                  <a:outerShdw blurRad="38100" dist="38100" dir="2700000" algn="tl">
                    <a:srgbClr val="000000"/>
                  </a:outerShdw>
                </a:effectLst>
                <a:latin typeface="Arial" charset="0"/>
                <a:ea typeface="SimSun" charset="0"/>
                <a:cs typeface="ＭＳ Ｐゴシック" charset="0"/>
              </a:rPr>
              <a:t> </a:t>
            </a:r>
            <a:r>
              <a:rPr lang="en-US" sz="3200" dirty="0" err="1">
                <a:solidFill>
                  <a:schemeClr val="bg1"/>
                </a:solidFill>
                <a:effectLst>
                  <a:outerShdw blurRad="38100" dist="38100" dir="2700000" algn="tl">
                    <a:srgbClr val="000000"/>
                  </a:outerShdw>
                </a:effectLst>
                <a:latin typeface="Arial" charset="0"/>
                <a:ea typeface="SimSun" charset="0"/>
                <a:cs typeface="ＭＳ Ｐゴシック" charset="0"/>
              </a:rPr>
              <a:t>Baru</a:t>
            </a:r>
            <a:endParaRPr lang="en-US" sz="3200" dirty="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1136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577FD6C-7732-4B43-8CBE-FDD0EBCC82A2}" type="slidenum">
              <a:rPr lang="en-US" sz="1400">
                <a:solidFill>
                  <a:srgbClr val="000000"/>
                </a:solidFill>
              </a:rPr>
              <a:pPr eaLnBrk="1" hangingPunct="1"/>
              <a:t>4</a:t>
            </a:fld>
            <a:endParaRPr lang="en-US" sz="1400">
              <a:solidFill>
                <a:srgbClr val="000000"/>
              </a:solidFill>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Arial"/>
            </a:endParaRPr>
          </a:p>
        </p:txBody>
      </p:sp>
      <p:graphicFrame>
        <p:nvGraphicFramePr>
          <p:cNvPr id="5" name="Table 4"/>
          <p:cNvGraphicFramePr>
            <a:graphicFrameLocks noGrp="1"/>
          </p:cNvGraphicFramePr>
          <p:nvPr/>
        </p:nvGraphicFramePr>
        <p:xfrm>
          <a:off x="-35854" y="1676400"/>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xmlns="" val="20000"/>
                    </a:ext>
                  </a:extLst>
                </a:gridCol>
                <a:gridCol w="1983270">
                  <a:extLst>
                    <a:ext uri="{9D8B030D-6E8A-4147-A177-3AD203B41FA5}">
                      <a16:colId xmlns:a16="http://schemas.microsoft.com/office/drawing/2014/main" xmlns="" val="20001"/>
                    </a:ext>
                  </a:extLst>
                </a:gridCol>
                <a:gridCol w="1787281">
                  <a:extLst>
                    <a:ext uri="{9D8B030D-6E8A-4147-A177-3AD203B41FA5}">
                      <a16:colId xmlns:a16="http://schemas.microsoft.com/office/drawing/2014/main" xmlns="" val="20002"/>
                    </a:ext>
                  </a:extLst>
                </a:gridCol>
                <a:gridCol w="119152">
                  <a:extLst>
                    <a:ext uri="{9D8B030D-6E8A-4147-A177-3AD203B41FA5}">
                      <a16:colId xmlns:a16="http://schemas.microsoft.com/office/drawing/2014/main" xmlns="" val="20003"/>
                    </a:ext>
                  </a:extLst>
                </a:gridCol>
                <a:gridCol w="1956618">
                  <a:extLst>
                    <a:ext uri="{9D8B030D-6E8A-4147-A177-3AD203B41FA5}">
                      <a16:colId xmlns:a16="http://schemas.microsoft.com/office/drawing/2014/main" xmlns="" val="20004"/>
                    </a:ext>
                  </a:extLst>
                </a:gridCol>
                <a:gridCol w="1973857">
                  <a:extLst>
                    <a:ext uri="{9D8B030D-6E8A-4147-A177-3AD203B41FA5}">
                      <a16:colId xmlns:a16="http://schemas.microsoft.com/office/drawing/2014/main" xmlns="" val="20005"/>
                    </a:ext>
                  </a:extLst>
                </a:gridCol>
                <a:gridCol w="699371">
                  <a:extLst>
                    <a:ext uri="{9D8B030D-6E8A-4147-A177-3AD203B41FA5}">
                      <a16:colId xmlns:a16="http://schemas.microsoft.com/office/drawing/2014/main" xmlns="" val="20006"/>
                    </a:ext>
                  </a:extLst>
                </a:gridCol>
              </a:tblGrid>
              <a:tr h="370840">
                <a:tc gridSpan="7">
                  <a:txBody>
                    <a:bodyPr/>
                    <a:lstStyle/>
                    <a:p>
                      <a:pPr algn="ctr"/>
                      <a:r>
                        <a:rPr lang="en-US" dirty="0" err="1">
                          <a:solidFill>
                            <a:schemeClr val="bg1"/>
                          </a:solidFill>
                          <a:effectLst>
                            <a:outerShdw blurRad="38100" dist="38100" dir="2700000" algn="tl">
                              <a:srgbClr val="000000">
                                <a:alpha val="43137"/>
                              </a:srgbClr>
                            </a:outerShdw>
                          </a:effectLst>
                        </a:rPr>
                        <a:t>Surat-surat</a:t>
                      </a:r>
                      <a:r>
                        <a:rPr lang="en-US" baseline="0" dirty="0">
                          <a:solidFill>
                            <a:schemeClr val="bg1"/>
                          </a:solidFill>
                          <a:effectLst>
                            <a:outerShdw blurRad="38100" dist="38100" dir="2700000" algn="tl">
                              <a:srgbClr val="000000">
                                <a:alpha val="43137"/>
                              </a:srgbClr>
                            </a:outerShdw>
                          </a:effectLst>
                        </a:rPr>
                        <a:t> </a:t>
                      </a:r>
                      <a:r>
                        <a:rPr lang="en-US" baseline="0" dirty="0" err="1">
                          <a:solidFill>
                            <a:schemeClr val="bg1"/>
                          </a:solidFill>
                          <a:effectLst>
                            <a:outerShdw blurRad="38100" dist="38100" dir="2700000" algn="tl">
                              <a:srgbClr val="000000">
                                <a:alpha val="43137"/>
                              </a:srgbClr>
                            </a:outerShdw>
                          </a:effectLst>
                        </a:rPr>
                        <a:t>Paulus</a:t>
                      </a:r>
                      <a:r>
                        <a:rPr lang="en-US" baseline="0" dirty="0">
                          <a:solidFill>
                            <a:schemeClr val="bg1"/>
                          </a:solidFill>
                          <a:effectLst>
                            <a:outerShdw blurRad="38100" dist="38100" dir="2700000" algn="tl">
                              <a:srgbClr val="000000">
                                <a:alpha val="43137"/>
                              </a:srgbClr>
                            </a:outerShdw>
                          </a:effectLst>
                        </a:rPr>
                        <a:t> </a:t>
                      </a:r>
                      <a:r>
                        <a:rPr lang="en-US" baseline="0" dirty="0" err="1">
                          <a:solidFill>
                            <a:schemeClr val="bg1"/>
                          </a:solidFill>
                          <a:effectLst>
                            <a:outerShdw blurRad="38100" dist="38100" dir="2700000" algn="tl">
                              <a:srgbClr val="000000">
                                <a:alpha val="43137"/>
                              </a:srgbClr>
                            </a:outerShdw>
                          </a:effectLst>
                        </a:rPr>
                        <a:t>kepada</a:t>
                      </a:r>
                      <a:r>
                        <a:rPr lang="en-US" baseline="0" dirty="0">
                          <a:solidFill>
                            <a:schemeClr val="bg1"/>
                          </a:solidFill>
                          <a:effectLst>
                            <a:outerShdw blurRad="38100" dist="38100" dir="2700000" algn="tl">
                              <a:srgbClr val="000000">
                                <a:alpha val="43137"/>
                              </a:srgbClr>
                            </a:outerShdw>
                          </a:effectLst>
                        </a:rPr>
                        <a:t> </a:t>
                      </a:r>
                      <a:r>
                        <a:rPr lang="en-US" baseline="0" dirty="0" err="1">
                          <a:solidFill>
                            <a:schemeClr val="bg1"/>
                          </a:solidFill>
                          <a:effectLst>
                            <a:outerShdw blurRad="38100" dist="38100" dir="2700000" algn="tl">
                              <a:srgbClr val="000000">
                                <a:alpha val="43137"/>
                              </a:srgbClr>
                            </a:outerShdw>
                          </a:effectLst>
                        </a:rPr>
                        <a:t>Hamba</a:t>
                      </a:r>
                      <a:r>
                        <a:rPr lang="en-US" baseline="0" dirty="0">
                          <a:solidFill>
                            <a:schemeClr val="bg1"/>
                          </a:solidFill>
                          <a:effectLst>
                            <a:outerShdw blurRad="38100" dist="38100" dir="2700000" algn="tl">
                              <a:srgbClr val="000000">
                                <a:alpha val="43137"/>
                              </a:srgbClr>
                            </a:outerShdw>
                          </a:effectLst>
                        </a:rPr>
                        <a:t> </a:t>
                      </a:r>
                      <a:r>
                        <a:rPr lang="en-US" baseline="0" dirty="0" err="1">
                          <a:solidFill>
                            <a:schemeClr val="bg1"/>
                          </a:solidFill>
                          <a:effectLst>
                            <a:outerShdw blurRad="38100" dist="38100" dir="2700000" algn="tl">
                              <a:srgbClr val="000000">
                                <a:alpha val="43137"/>
                              </a:srgbClr>
                            </a:outerShdw>
                          </a:effectLst>
                        </a:rPr>
                        <a:t>Tuhan</a:t>
                      </a:r>
                      <a:endParaRPr lang="en-US"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1" dirty="0">
                          <a:solidFill>
                            <a:srgbClr val="FFFFFF"/>
                          </a:solidFill>
                          <a:effectLst>
                            <a:outerShdw blurRad="38100" dist="38100" dir="2700000" algn="tl">
                              <a:srgbClr val="000000">
                                <a:alpha val="43137"/>
                              </a:srgbClr>
                            </a:outerShdw>
                          </a:effectLst>
                        </a:rPr>
                        <a:t>1 </a:t>
                      </a:r>
                      <a:r>
                        <a:rPr lang="en-US" b="1" dirty="0" err="1">
                          <a:solidFill>
                            <a:srgbClr val="FFFFFF"/>
                          </a:solidFill>
                          <a:effectLst>
                            <a:outerShdw blurRad="38100" dist="38100" dir="2700000" algn="tl">
                              <a:srgbClr val="000000">
                                <a:alpha val="43137"/>
                              </a:srgbClr>
                            </a:outerShdw>
                          </a:effectLst>
                        </a:rPr>
                        <a:t>Timotius</a:t>
                      </a:r>
                      <a:endParaRPr lang="en-US" b="1"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en-US" b="1" dirty="0">
                          <a:solidFill>
                            <a:srgbClr val="FFFFFF"/>
                          </a:solidFill>
                          <a:effectLst>
                            <a:outerShdw blurRad="38100" dist="38100" dir="2700000" algn="tl">
                              <a:srgbClr val="000000">
                                <a:alpha val="43137"/>
                              </a:srgbClr>
                            </a:outerShdw>
                          </a:effectLst>
                        </a:rPr>
                        <a:t>2 </a:t>
                      </a:r>
                      <a:r>
                        <a:rPr lang="en-US" b="1" dirty="0" err="1">
                          <a:solidFill>
                            <a:srgbClr val="FFFFFF"/>
                          </a:solidFill>
                          <a:effectLst>
                            <a:outerShdw blurRad="38100" dist="38100" dir="2700000" algn="tl">
                              <a:srgbClr val="000000">
                                <a:alpha val="43137"/>
                              </a:srgbClr>
                            </a:outerShdw>
                          </a:effectLst>
                        </a:rPr>
                        <a:t>Timotius</a:t>
                      </a:r>
                      <a:endParaRPr lang="en-US"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en-US" b="1" dirty="0">
                          <a:solidFill>
                            <a:srgbClr val="FFFFFF"/>
                          </a:solidFill>
                          <a:effectLst>
                            <a:outerShdw blurRad="38100" dist="38100" dir="2700000" algn="tl">
                              <a:srgbClr val="000000">
                                <a:alpha val="43137"/>
                              </a:srgbClr>
                            </a:outerShdw>
                          </a:effectLst>
                        </a:rPr>
                        <a:t>Titus</a:t>
                      </a: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en-US" b="1" dirty="0" err="1">
                          <a:solidFill>
                            <a:srgbClr val="FFFFFF"/>
                          </a:solidFill>
                          <a:effectLst>
                            <a:outerShdw blurRad="38100" dist="38100" dir="2700000" algn="tl">
                              <a:srgbClr val="000000">
                                <a:alpha val="43137"/>
                              </a:srgbClr>
                            </a:outerShdw>
                          </a:effectLst>
                        </a:rPr>
                        <a:t>Filemon</a:t>
                      </a:r>
                      <a:endParaRPr lang="en-US" b="1" dirty="0">
                        <a:solidFill>
                          <a:srgbClr val="FFFFFF"/>
                        </a:solidFill>
                        <a:effectLst>
                          <a:outerShdw blurRad="38100" dist="38100" dir="2700000" algn="tl">
                            <a:srgbClr val="000000">
                              <a:alpha val="43137"/>
                            </a:srgbClr>
                          </a:outerShdw>
                        </a:effectLst>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1"/>
                  </a:ext>
                </a:extLst>
              </a:tr>
              <a:tr h="370840">
                <a:tc rowSpan="9">
                  <a:txBody>
                    <a:bodyPr/>
                    <a:lstStyle/>
                    <a:p>
                      <a:pPr algn="ctr"/>
                      <a:r>
                        <a:rPr lang="en-US" sz="1800" b="1" dirty="0" err="1"/>
                        <a:t>Surat</a:t>
                      </a:r>
                      <a:r>
                        <a:rPr lang="en-US" sz="1800" b="1" baseline="0" dirty="0"/>
                        <a:t> </a:t>
                      </a:r>
                      <a:r>
                        <a:rPr lang="en-US" sz="1800" b="1" baseline="0" dirty="0" err="1"/>
                        <a:t>Paulus</a:t>
                      </a:r>
                      <a:r>
                        <a:rPr lang="en-US" sz="1800" b="1" baseline="0" dirty="0"/>
                        <a:t> </a:t>
                      </a:r>
                      <a:r>
                        <a:rPr lang="en-US" sz="1800" b="1" baseline="0" dirty="0" err="1"/>
                        <a:t>kepada</a:t>
                      </a:r>
                      <a:r>
                        <a:rPr lang="en-US" sz="1800" b="1" baseline="0" dirty="0"/>
                        <a:t> </a:t>
                      </a:r>
                      <a:r>
                        <a:rPr lang="en-US" sz="1800" b="1" baseline="0" dirty="0" err="1"/>
                        <a:t>Gereja</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en-US" b="1" dirty="0">
                          <a:effectLst>
                            <a:outerShdw blurRad="38100" dist="38100" dir="2700000" algn="tl">
                              <a:srgbClr val="000000">
                                <a:alpha val="43137"/>
                              </a:srgbClr>
                            </a:outerShdw>
                          </a:effectLst>
                        </a:rPr>
                        <a:t>2 </a:t>
                      </a:r>
                      <a:r>
                        <a:rPr lang="en-US" b="1" dirty="0" err="1">
                          <a:effectLst>
                            <a:outerShdw blurRad="38100" dist="38100" dir="2700000" algn="tl">
                              <a:srgbClr val="000000">
                                <a:alpha val="43137"/>
                              </a:srgbClr>
                            </a:outerShdw>
                          </a:effectLst>
                        </a:rPr>
                        <a:t>Tesalonika</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err="1"/>
                        <a:t>Wahyu</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en-US" b="1" dirty="0" err="1"/>
                        <a:t>Surat</a:t>
                      </a:r>
                      <a:r>
                        <a:rPr lang="en-US" b="1" baseline="0" dirty="0" err="1"/>
                        <a:t>-surat</a:t>
                      </a:r>
                      <a:r>
                        <a:rPr lang="en-US" b="1" baseline="0" dirty="0"/>
                        <a:t> </a:t>
                      </a:r>
                      <a:r>
                        <a:rPr lang="en-US" b="1" baseline="0" dirty="0" err="1"/>
                        <a:t>Umum</a:t>
                      </a:r>
                      <a:endParaRPr lang="en-US"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vMerge="1">
                  <a:txBody>
                    <a:bodyPr/>
                    <a:lstStyle/>
                    <a:p>
                      <a:endParaRPr lang="en-US" dirty="0"/>
                    </a:p>
                  </a:txBody>
                  <a:tcPr/>
                </a:tc>
                <a:tc>
                  <a:txBody>
                    <a:bodyPr/>
                    <a:lstStyle/>
                    <a:p>
                      <a:pPr algn="ctr"/>
                      <a:r>
                        <a:rPr lang="en-US" b="1" dirty="0">
                          <a:effectLst>
                            <a:outerShdw blurRad="38100" dist="38100" dir="2700000" algn="tl">
                              <a:srgbClr val="000000">
                                <a:alpha val="43137"/>
                              </a:srgbClr>
                            </a:outerShdw>
                          </a:effectLst>
                        </a:rPr>
                        <a:t>1 </a:t>
                      </a:r>
                      <a:r>
                        <a:rPr lang="en-US" b="1" dirty="0" err="1">
                          <a:effectLst>
                            <a:outerShdw blurRad="38100" dist="38100" dir="2700000" algn="tl">
                              <a:srgbClr val="000000">
                                <a:alpha val="43137"/>
                              </a:srgbClr>
                            </a:outerShdw>
                          </a:effectLst>
                        </a:rPr>
                        <a:t>Tesalonika</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err="1"/>
                        <a:t>Yudas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03"/>
                  </a:ext>
                </a:extLst>
              </a:tr>
              <a:tr h="370840">
                <a:tc vMerge="1">
                  <a:txBody>
                    <a:bodyPr/>
                    <a:lstStyle/>
                    <a:p>
                      <a:endParaRPr lang="en-US" dirty="0"/>
                    </a:p>
                  </a:txBody>
                  <a:tcPr/>
                </a:tc>
                <a:tc>
                  <a:txBody>
                    <a:bodyPr/>
                    <a:lstStyle/>
                    <a:p>
                      <a:pPr algn="ctr"/>
                      <a:r>
                        <a:rPr lang="en-US" b="1" dirty="0" err="1">
                          <a:effectLst>
                            <a:outerShdw blurRad="38100" dist="38100" dir="2700000" algn="tl">
                              <a:srgbClr val="000000">
                                <a:alpha val="43137"/>
                              </a:srgbClr>
                            </a:outerShdw>
                          </a:effectLst>
                        </a:rPr>
                        <a:t>Kolose</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a:t>3 </a:t>
                      </a:r>
                      <a:r>
                        <a:rPr lang="en-US" b="1" dirty="0" err="1"/>
                        <a:t>Yohanes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04"/>
                  </a:ext>
                </a:extLst>
              </a:tr>
              <a:tr h="370840">
                <a:tc vMerge="1">
                  <a:txBody>
                    <a:bodyPr/>
                    <a:lstStyle/>
                    <a:p>
                      <a:endParaRPr lang="en-US" dirty="0"/>
                    </a:p>
                  </a:txBody>
                  <a:tcPr/>
                </a:tc>
                <a:tc>
                  <a:txBody>
                    <a:bodyPr/>
                    <a:lstStyle/>
                    <a:p>
                      <a:pPr algn="ctr"/>
                      <a:r>
                        <a:rPr lang="en-US" b="1" dirty="0" err="1">
                          <a:effectLst>
                            <a:outerShdw blurRad="38100" dist="38100" dir="2700000" algn="tl">
                              <a:srgbClr val="000000">
                                <a:alpha val="43137"/>
                              </a:srgbClr>
                            </a:outerShdw>
                          </a:effectLst>
                        </a:rPr>
                        <a:t>Filipi</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a:t>2 </a:t>
                      </a:r>
                      <a:r>
                        <a:rPr lang="en-US" b="1" dirty="0" err="1"/>
                        <a:t>Yohanes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05"/>
                  </a:ext>
                </a:extLst>
              </a:tr>
              <a:tr h="370840">
                <a:tc vMerge="1">
                  <a:txBody>
                    <a:bodyPr/>
                    <a:lstStyle/>
                    <a:p>
                      <a:endParaRPr lang="en-US" dirty="0"/>
                    </a:p>
                  </a:txBody>
                  <a:tcPr/>
                </a:tc>
                <a:tc>
                  <a:txBody>
                    <a:bodyPr/>
                    <a:lstStyle/>
                    <a:p>
                      <a:pPr algn="ctr"/>
                      <a:r>
                        <a:rPr lang="en-US" b="1" dirty="0" err="1">
                          <a:effectLst>
                            <a:outerShdw blurRad="38100" dist="38100" dir="2700000" algn="tl">
                              <a:srgbClr val="000000">
                                <a:alpha val="43137"/>
                              </a:srgbClr>
                            </a:outerShdw>
                          </a:effectLst>
                        </a:rPr>
                        <a:t>Efesus</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a:t>1 </a:t>
                      </a:r>
                      <a:r>
                        <a:rPr lang="en-US" b="1" dirty="0" err="1"/>
                        <a:t>Yohanes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06"/>
                  </a:ext>
                </a:extLst>
              </a:tr>
              <a:tr h="370840">
                <a:tc vMerge="1">
                  <a:txBody>
                    <a:bodyPr/>
                    <a:lstStyle/>
                    <a:p>
                      <a:endParaRPr lang="en-US" dirty="0"/>
                    </a:p>
                  </a:txBody>
                  <a:tcPr/>
                </a:tc>
                <a:tc>
                  <a:txBody>
                    <a:bodyPr/>
                    <a:lstStyle/>
                    <a:p>
                      <a:pPr algn="ctr"/>
                      <a:r>
                        <a:rPr lang="en-US" b="1" dirty="0">
                          <a:effectLst>
                            <a:outerShdw blurRad="38100" dist="38100" dir="2700000" algn="tl">
                              <a:srgbClr val="000000">
                                <a:alpha val="43137"/>
                              </a:srgbClr>
                            </a:outerShdw>
                          </a:effectLst>
                        </a:rPr>
                        <a:t>Galatia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a:t>2 </a:t>
                      </a:r>
                      <a:r>
                        <a:rPr lang="en-US" b="1" dirty="0" err="1"/>
                        <a:t>Petrus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07"/>
                  </a:ext>
                </a:extLst>
              </a:tr>
              <a:tr h="370840">
                <a:tc vMerge="1">
                  <a:txBody>
                    <a:bodyPr/>
                    <a:lstStyle/>
                    <a:p>
                      <a:endParaRPr lang="en-US" dirty="0"/>
                    </a:p>
                  </a:txBody>
                  <a:tcPr/>
                </a:tc>
                <a:tc>
                  <a:txBody>
                    <a:bodyPr/>
                    <a:lstStyle/>
                    <a:p>
                      <a:pPr algn="ctr"/>
                      <a:r>
                        <a:rPr lang="en-US" b="1" dirty="0">
                          <a:effectLst>
                            <a:outerShdw blurRad="38100" dist="38100" dir="2700000" algn="tl">
                              <a:srgbClr val="000000">
                                <a:alpha val="43137"/>
                              </a:srgbClr>
                            </a:outerShdw>
                          </a:effectLst>
                        </a:rPr>
                        <a:t>2 </a:t>
                      </a:r>
                      <a:r>
                        <a:rPr lang="en-US" b="1" dirty="0" err="1">
                          <a:effectLst>
                            <a:outerShdw blurRad="38100" dist="38100" dir="2700000" algn="tl">
                              <a:srgbClr val="000000">
                                <a:alpha val="43137"/>
                              </a:srgbClr>
                            </a:outerShdw>
                          </a:effectLst>
                        </a:rPr>
                        <a:t>Korintus</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a:t>1 </a:t>
                      </a:r>
                      <a:r>
                        <a:rPr lang="en-US" b="1" dirty="0" err="1"/>
                        <a:t>Petrus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08"/>
                  </a:ext>
                </a:extLst>
              </a:tr>
              <a:tr h="370840">
                <a:tc vMerge="1">
                  <a:txBody>
                    <a:bodyPr/>
                    <a:lstStyle/>
                    <a:p>
                      <a:endParaRPr lang="en-US" dirty="0"/>
                    </a:p>
                  </a:txBody>
                  <a:tcPr/>
                </a:tc>
                <a:tc>
                  <a:txBody>
                    <a:bodyPr/>
                    <a:lstStyle/>
                    <a:p>
                      <a:pPr algn="ctr"/>
                      <a:r>
                        <a:rPr lang="en-US" b="1" dirty="0">
                          <a:effectLst>
                            <a:outerShdw blurRad="38100" dist="38100" dir="2700000" algn="tl">
                              <a:srgbClr val="000000">
                                <a:alpha val="43137"/>
                              </a:srgbClr>
                            </a:outerShdw>
                          </a:effectLst>
                        </a:rPr>
                        <a:t>1 </a:t>
                      </a:r>
                      <a:r>
                        <a:rPr lang="en-US" b="1" dirty="0" err="1">
                          <a:effectLst>
                            <a:outerShdw blurRad="38100" dist="38100" dir="2700000" algn="tl">
                              <a:srgbClr val="000000">
                                <a:alpha val="43137"/>
                              </a:srgbClr>
                            </a:outerShdw>
                          </a:effectLst>
                        </a:rPr>
                        <a:t>Korintus</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err="1"/>
                        <a:t>Yakobus</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09"/>
                  </a:ext>
                </a:extLst>
              </a:tr>
              <a:tr h="370840">
                <a:tc vMerge="1">
                  <a:txBody>
                    <a:bodyPr/>
                    <a:lstStyle/>
                    <a:p>
                      <a:endParaRPr lang="en-US" dirty="0"/>
                    </a:p>
                  </a:txBody>
                  <a:tcPr/>
                </a:tc>
                <a:tc>
                  <a:txBody>
                    <a:bodyPr/>
                    <a:lstStyle/>
                    <a:p>
                      <a:pPr algn="ctr"/>
                      <a:r>
                        <a:rPr lang="en-US" b="1" dirty="0">
                          <a:effectLst>
                            <a:outerShdw blurRad="38100" dist="38100" dir="2700000" algn="tl">
                              <a:srgbClr val="000000">
                                <a:alpha val="43137"/>
                              </a:srgbClr>
                            </a:outerShdw>
                          </a:effectLst>
                        </a:rPr>
                        <a:t>Roma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err="1"/>
                        <a:t>Ibrani</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10"/>
                  </a:ext>
                </a:extLst>
              </a:tr>
              <a:tr h="370840">
                <a:tc>
                  <a:txBody>
                    <a:bodyPr/>
                    <a:lstStyle/>
                    <a:p>
                      <a:pPr algn="ct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en-US" b="1" dirty="0" err="1"/>
                        <a:t>Kisah</a:t>
                      </a:r>
                      <a:r>
                        <a:rPr lang="en-US" b="1" baseline="0" dirty="0"/>
                        <a:t> Para </a:t>
                      </a:r>
                      <a:r>
                        <a:rPr lang="en-US" b="1" baseline="0" dirty="0" err="1"/>
                        <a:t>Rasul</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xmlns="" val="10011"/>
                  </a:ext>
                </a:extLst>
              </a:tr>
              <a:tr h="370840">
                <a:tc>
                  <a:txBody>
                    <a:bodyPr/>
                    <a:lstStyle/>
                    <a:p>
                      <a:pPr algn="ctr"/>
                      <a:endParaRPr lang="en-US"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en-US" b="1" dirty="0" err="1">
                          <a:solidFill>
                            <a:schemeClr val="tx1"/>
                          </a:solidFill>
                          <a:effectLst>
                            <a:outerShdw blurRad="38100" dist="38100" dir="2700000" algn="tl">
                              <a:srgbClr val="000000">
                                <a:alpha val="43137"/>
                              </a:srgbClr>
                            </a:outerShdw>
                          </a:effectLst>
                        </a:rPr>
                        <a:t>Matius</a:t>
                      </a:r>
                      <a:endParaRPr lang="en-US"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en-US" b="1" dirty="0">
                          <a:solidFill>
                            <a:schemeClr val="tx1"/>
                          </a:solidFill>
                          <a:effectLst>
                            <a:outerShdw blurRad="38100" dist="38100" dir="2700000" algn="tl">
                              <a:srgbClr val="000000">
                                <a:alpha val="43137"/>
                              </a:srgbClr>
                            </a:outerShdw>
                          </a:effectLst>
                        </a:rPr>
                        <a:t>Markus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en-US" b="1" dirty="0">
                          <a:solidFill>
                            <a:schemeClr val="tx1"/>
                          </a:solidFill>
                          <a:effectLst>
                            <a:outerShdw blurRad="38100" dist="38100" dir="2700000" algn="tl">
                              <a:srgbClr val="000000">
                                <a:alpha val="43137"/>
                              </a:srgbClr>
                            </a:outerShdw>
                          </a:effectLst>
                        </a:rPr>
                        <a:t>Lukas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en-US" b="1" dirty="0" err="1">
                          <a:solidFill>
                            <a:schemeClr val="tx1"/>
                          </a:solidFill>
                          <a:effectLst>
                            <a:outerShdw blurRad="38100" dist="38100" dir="2700000" algn="tl">
                              <a:srgbClr val="000000">
                                <a:alpha val="43137"/>
                              </a:srgbClr>
                            </a:outerShdw>
                          </a:effectLst>
                        </a:rPr>
                        <a:t>Yohanes</a:t>
                      </a:r>
                      <a:endParaRPr lang="en-US"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xmlns="" val="10012"/>
                  </a:ext>
                </a:extLst>
              </a:tr>
              <a:tr h="370840">
                <a:tc gridSpan="7">
                  <a:txBody>
                    <a:bodyPr/>
                    <a:lstStyle/>
                    <a:p>
                      <a:pPr algn="ctr"/>
                      <a:r>
                        <a:rPr lang="en-US" b="1" dirty="0" err="1">
                          <a:solidFill>
                            <a:srgbClr val="FFFFFF"/>
                          </a:solidFill>
                          <a:effectLst>
                            <a:outerShdw blurRad="38100" dist="38100" dir="2700000" algn="tl">
                              <a:srgbClr val="000000">
                                <a:alpha val="43137"/>
                              </a:srgbClr>
                            </a:outerShdw>
                          </a:effectLst>
                        </a:rPr>
                        <a:t>Kitab-kitab</a:t>
                      </a:r>
                      <a:r>
                        <a:rPr lang="en-US" b="1" baseline="0" dirty="0">
                          <a:solidFill>
                            <a:srgbClr val="FFFFFF"/>
                          </a:solidFill>
                          <a:effectLst>
                            <a:outerShdw blurRad="38100" dist="38100" dir="2700000" algn="tl">
                              <a:srgbClr val="000000">
                                <a:alpha val="43137"/>
                              </a:srgbClr>
                            </a:outerShdw>
                          </a:effectLst>
                        </a:rPr>
                        <a:t> </a:t>
                      </a:r>
                      <a:r>
                        <a:rPr lang="en-US" b="1" baseline="0" dirty="0" err="1">
                          <a:solidFill>
                            <a:srgbClr val="FFFFFF"/>
                          </a:solidFill>
                          <a:effectLst>
                            <a:outerShdw blurRad="38100" dist="38100" dir="2700000" algn="tl">
                              <a:srgbClr val="000000">
                                <a:alpha val="43137"/>
                              </a:srgbClr>
                            </a:outerShdw>
                          </a:effectLst>
                        </a:rPr>
                        <a:t>Sejarah</a:t>
                      </a:r>
                      <a:endParaRPr lang="en-US" b="1" dirty="0">
                        <a:solidFill>
                          <a:srgbClr val="FFFFFF"/>
                        </a:solidFill>
                        <a:effectLst>
                          <a:outerShdw blurRad="38100" dist="38100" dir="2700000" algn="tl">
                            <a:srgbClr val="000000">
                              <a:alpha val="43137"/>
                            </a:srgbClr>
                          </a:outerShdw>
                        </a:effectLst>
                      </a:endParaRP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13"/>
                  </a:ext>
                </a:extLst>
              </a:tr>
            </a:tbl>
          </a:graphicData>
        </a:graphic>
      </p:graphicFrame>
      <p:pic>
        <p:nvPicPr>
          <p:cNvPr id="1136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3"/>
            <a:ext cx="248285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2" name="Text Box 5"/>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21</a:t>
            </a:r>
          </a:p>
        </p:txBody>
      </p:sp>
      <p:sp>
        <p:nvSpPr>
          <p:cNvPr id="113673" name="TextBox 5"/>
          <p:cNvSpPr txBox="1">
            <a:spLocks noChangeArrowheads="1"/>
          </p:cNvSpPr>
          <p:nvPr/>
        </p:nvSpPr>
        <p:spPr bwMode="auto">
          <a:xfrm>
            <a:off x="5105400" y="6596063"/>
            <a:ext cx="411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100" i="1" dirty="0" err="1">
                <a:solidFill>
                  <a:srgbClr val="FFFFFF"/>
                </a:solidFill>
                <a:latin typeface="Arial" charset="0"/>
                <a:cs typeface="Arial" charset="0"/>
              </a:rPr>
              <a:t>Disadur</a:t>
            </a:r>
            <a:r>
              <a:rPr lang="en-US" sz="1100" i="1" dirty="0">
                <a:solidFill>
                  <a:srgbClr val="FFFFFF"/>
                </a:solidFill>
                <a:latin typeface="Arial" charset="0"/>
                <a:cs typeface="Arial" charset="0"/>
              </a:rPr>
              <a:t> </a:t>
            </a:r>
            <a:r>
              <a:rPr lang="en-US" sz="1100" i="1" dirty="0" err="1">
                <a:solidFill>
                  <a:srgbClr val="FFFFFF"/>
                </a:solidFill>
                <a:latin typeface="Arial" charset="0"/>
                <a:cs typeface="Arial" charset="0"/>
              </a:rPr>
              <a:t>dari</a:t>
            </a:r>
            <a:r>
              <a:rPr lang="en-US" sz="1100" i="1" dirty="0">
                <a:solidFill>
                  <a:srgbClr val="FFFFFF"/>
                </a:solidFill>
                <a:latin typeface="Arial" charset="0"/>
                <a:cs typeface="Arial" charset="0"/>
              </a:rPr>
              <a:t> Walk Thru the Bible</a:t>
            </a:r>
          </a:p>
        </p:txBody>
      </p:sp>
    </p:spTree>
    <p:extLst>
      <p:ext uri="{BB962C8B-B14F-4D97-AF65-F5344CB8AC3E}">
        <p14:creationId xmlns:p14="http://schemas.microsoft.com/office/powerpoint/2010/main" val="3919232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258" name="Group 730"/>
          <p:cNvGraphicFramePr>
            <a:graphicFrameLocks noGrp="1"/>
          </p:cNvGraphicFramePr>
          <p:nvPr>
            <p:ph type="tbl" idx="1"/>
            <p:extLst>
              <p:ext uri="{D42A27DB-BD31-4B8C-83A1-F6EECF244321}">
                <p14:modId xmlns:p14="http://schemas.microsoft.com/office/powerpoint/2010/main" val="2098056444"/>
              </p:ext>
            </p:extLst>
          </p:nvPr>
        </p:nvGraphicFramePr>
        <p:xfrm>
          <a:off x="0" y="533400"/>
          <a:ext cx="9144000" cy="6542753"/>
        </p:xfrm>
        <a:graphic>
          <a:graphicData uri="http://schemas.openxmlformats.org/drawingml/2006/table">
            <a:tbl>
              <a:tblPr/>
              <a:tblGrid>
                <a:gridCol w="1827213">
                  <a:extLst>
                    <a:ext uri="{9D8B030D-6E8A-4147-A177-3AD203B41FA5}">
                      <a16:colId xmlns:a16="http://schemas.microsoft.com/office/drawing/2014/main" xmlns="" val="20000"/>
                    </a:ext>
                  </a:extLst>
                </a:gridCol>
                <a:gridCol w="1830387">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30388">
                  <a:extLst>
                    <a:ext uri="{9D8B030D-6E8A-4147-A177-3AD203B41FA5}">
                      <a16:colId xmlns:a16="http://schemas.microsoft.com/office/drawing/2014/main" xmlns="" val="20003"/>
                    </a:ext>
                  </a:extLst>
                </a:gridCol>
                <a:gridCol w="1827212">
                  <a:extLst>
                    <a:ext uri="{9D8B030D-6E8A-4147-A177-3AD203B41FA5}">
                      <a16:colId xmlns:a16="http://schemas.microsoft.com/office/drawing/2014/main" xmlns="" val="20004"/>
                    </a:ext>
                  </a:extLst>
                </a:gridCol>
              </a:tblGrid>
              <a:tr h="4266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Arial" charset="0"/>
                        <a:ea typeface="ＭＳ Ｐゴシック"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charset="0"/>
                          <a:ea typeface="ＭＳ Ｐゴシック" charset="0"/>
                          <a:cs typeface="Arial" charset="0"/>
                        </a:rPr>
                        <a:t>Matius</a:t>
                      </a:r>
                      <a:endParaRPr kumimoji="0" lang="en-US" sz="2200" b="1" i="0" u="none" strike="noStrike" cap="none" normalizeH="0" baseline="0" dirty="0">
                        <a:ln>
                          <a:noFill/>
                        </a:ln>
                        <a:solidFill>
                          <a:srgbClr val="F8F8EF"/>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charset="0"/>
                          <a:ea typeface="ＭＳ Ｐゴシック" charset="0"/>
                          <a:cs typeface="Arial" charset="0"/>
                        </a:rPr>
                        <a:t>Markus</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charset="0"/>
                          <a:ea typeface="ＭＳ Ｐゴシック" charset="0"/>
                          <a:cs typeface="Arial" charset="0"/>
                        </a:rPr>
                        <a:t>Lukas</a:t>
                      </a:r>
                      <a:endParaRPr kumimoji="0" lang="en-US" sz="2200" b="1" i="0" u="none" strike="noStrike" cap="none" normalizeH="0" baseline="0" dirty="0">
                        <a:ln>
                          <a:noFill/>
                        </a:ln>
                        <a:solidFill>
                          <a:srgbClr val="F8F8EF"/>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charset="0"/>
                          <a:ea typeface="ＭＳ Ｐゴシック" charset="0"/>
                          <a:cs typeface="Arial" charset="0"/>
                        </a:rPr>
                        <a:t>Yohanes</a:t>
                      </a:r>
                      <a:endParaRPr kumimoji="0" lang="en-US" altLang="zh-CN" sz="2200" b="1" i="0" u="none" strike="noStrike" cap="none" normalizeH="0" baseline="0" dirty="0">
                        <a:ln>
                          <a:noFill/>
                        </a:ln>
                        <a:solidFill>
                          <a:srgbClr val="F8F8EF"/>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xmlns="" val="10000"/>
                  </a:ext>
                </a:extLst>
              </a:tr>
              <a:tr h="4266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Penulis</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dirty="0" err="1">
                          <a:ln>
                            <a:noFill/>
                          </a:ln>
                          <a:solidFill>
                            <a:srgbClr val="000000"/>
                          </a:solidFill>
                          <a:effectLst/>
                          <a:latin typeface="Arial" charset="0"/>
                          <a:ea typeface="ＭＳ Ｐゴシック" charset="0"/>
                          <a:cs typeface="Arial" charset="0"/>
                        </a:rPr>
                        <a:t>Matius</a:t>
                      </a:r>
                      <a:endParaRPr kumimoji="0" lang="en-US" sz="2200" b="1" i="1" u="none" strike="noStrike" cap="none" normalizeH="0" baseline="0" dirty="0">
                        <a:ln>
                          <a:noFill/>
                        </a:ln>
                        <a:solidFill>
                          <a:srgbClr val="000000"/>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dirty="0">
                          <a:ln>
                            <a:noFill/>
                          </a:ln>
                          <a:solidFill>
                            <a:srgbClr val="000000"/>
                          </a:solidFill>
                          <a:effectLst/>
                          <a:latin typeface="Arial" charset="0"/>
                          <a:ea typeface="ＭＳ Ｐゴシック" charset="0"/>
                          <a:cs typeface="Arial" charset="0"/>
                        </a:rPr>
                        <a:t>Markus</a:t>
                      </a: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dirty="0">
                          <a:ln>
                            <a:noFill/>
                          </a:ln>
                          <a:solidFill>
                            <a:srgbClr val="000000"/>
                          </a:solidFill>
                          <a:effectLst/>
                          <a:latin typeface="Arial" charset="0"/>
                          <a:ea typeface="ＭＳ Ｐゴシック" charset="0"/>
                          <a:cs typeface="Arial" charset="0"/>
                        </a:rPr>
                        <a:t>Lukas</a:t>
                      </a:r>
                      <a:endParaRPr kumimoji="0" lang="en-US" sz="2200" b="1" i="1" u="none" strike="noStrike" cap="none" normalizeH="0" baseline="0" dirty="0">
                        <a:ln>
                          <a:noFill/>
                        </a:ln>
                        <a:solidFill>
                          <a:srgbClr val="000000"/>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1" u="none" strike="noStrike" cap="none" normalizeH="0" baseline="0" dirty="0" err="1">
                          <a:ln>
                            <a:noFill/>
                          </a:ln>
                          <a:solidFill>
                            <a:srgbClr val="000000"/>
                          </a:solidFill>
                          <a:effectLst/>
                          <a:latin typeface="Arial" charset="0"/>
                          <a:ea typeface="ＭＳ Ｐゴシック" charset="0"/>
                          <a:cs typeface="Arial" charset="0"/>
                        </a:rPr>
                        <a:t>Yohanes</a:t>
                      </a:r>
                      <a:endParaRPr kumimoji="0" lang="en-US" altLang="zh-CN" sz="2200" b="1" i="1" u="none" strike="noStrike" cap="none" normalizeH="0" baseline="0" dirty="0">
                        <a:ln>
                          <a:noFill/>
                        </a:ln>
                        <a:solidFill>
                          <a:srgbClr val="000000"/>
                        </a:solidFill>
                        <a:effectLst/>
                        <a:latin typeface="Arial" charset="0"/>
                        <a:ea typeface="ＭＳ Ｐゴシック" charset="0"/>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1"/>
                  </a:ext>
                </a:extLst>
              </a:tr>
              <a:tr h="76195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000" b="1" i="0" u="none" strike="noStrike" cap="none" normalizeH="0" baseline="0" dirty="0" err="1">
                          <a:ln>
                            <a:noFill/>
                          </a:ln>
                          <a:solidFill>
                            <a:srgbClr val="F8F8EF"/>
                          </a:solidFill>
                          <a:effectLst/>
                          <a:latin typeface="Arial Narrow" charset="0"/>
                          <a:ea typeface="Times New Roman" charset="0"/>
                          <a:cs typeface="Times New Roman" charset="0"/>
                        </a:rPr>
                        <a:t>Pekerjaan</a:t>
                      </a:r>
                      <a:r>
                        <a:rPr kumimoji="0" lang="en-US" altLang="zh-CN" sz="20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altLang="zh-CN" sz="2000" b="1" i="0" u="none" strike="noStrike" cap="none" normalizeH="0" baseline="0" dirty="0" err="1">
                          <a:ln>
                            <a:noFill/>
                          </a:ln>
                          <a:solidFill>
                            <a:srgbClr val="F8F8EF"/>
                          </a:solidFill>
                          <a:effectLst/>
                          <a:latin typeface="Arial Narrow" charset="0"/>
                          <a:ea typeface="Times New Roman" charset="0"/>
                          <a:cs typeface="Times New Roman" charset="0"/>
                        </a:rPr>
                        <a:t>sblm</a:t>
                      </a:r>
                      <a:r>
                        <a:rPr kumimoji="0" lang="en-US" altLang="zh-CN" sz="20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altLang="zh-CN" sz="2000" b="1" i="0" u="none" strike="noStrike" cap="none" normalizeH="0" baseline="0" dirty="0" err="1">
                          <a:ln>
                            <a:noFill/>
                          </a:ln>
                          <a:solidFill>
                            <a:srgbClr val="F8F8EF"/>
                          </a:solidFill>
                          <a:effectLst/>
                          <a:latin typeface="Arial Narrow" charset="0"/>
                          <a:ea typeface="Times New Roman" charset="0"/>
                          <a:cs typeface="Times New Roman" charset="0"/>
                        </a:rPr>
                        <a:t>diselamatkn</a:t>
                      </a:r>
                      <a:endParaRPr kumimoji="0" lang="en-US" sz="20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Pemungut</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Cukai</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Tidak</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ada</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Pemuda</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Dokter</a:t>
                      </a:r>
                      <a:r>
                        <a:rPr kumimoji="0" lang="en-US"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Medis</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Nelayan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2"/>
                  </a:ext>
                </a:extLst>
              </a:tr>
              <a:tr h="4266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Suku</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Yahudi</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Yahudi</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Non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Yahudi</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Yahudi</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3"/>
                  </a:ext>
                </a:extLst>
              </a:tr>
              <a:tr h="76195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Karunia</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Pemuridan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Pelayanan</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atau</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penggembalaan</a:t>
                      </a:r>
                      <a:endParaRPr kumimoji="0" lang="en-US" sz="18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000" b="1" i="0" u="none" strike="noStrike" cap="none" normalizeH="0" baseline="0" dirty="0" err="1">
                          <a:ln>
                            <a:noFill/>
                          </a:ln>
                          <a:solidFill>
                            <a:schemeClr val="bg1"/>
                          </a:solidFill>
                          <a:effectLst/>
                          <a:latin typeface="Arial Narrow" charset="0"/>
                          <a:ea typeface="Times New Roman" charset="0"/>
                          <a:cs typeface="Times New Roman" charset="0"/>
                        </a:rPr>
                        <a:t>Pelayanan</a:t>
                      </a:r>
                      <a:r>
                        <a:rPr kumimoji="0" lang="en-US" altLang="zh-CN" sz="20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000" b="1" i="0" u="none" strike="noStrike" cap="none" normalizeH="0" baseline="0" dirty="0" err="1">
                          <a:ln>
                            <a:noFill/>
                          </a:ln>
                          <a:solidFill>
                            <a:schemeClr val="bg1"/>
                          </a:solidFill>
                          <a:effectLst/>
                          <a:latin typeface="Arial Narrow" charset="0"/>
                          <a:ea typeface="Times New Roman" charset="0"/>
                          <a:cs typeface="Times New Roman" charset="0"/>
                        </a:rPr>
                        <a:t>atau</a:t>
                      </a:r>
                      <a:r>
                        <a:rPr kumimoji="0" lang="en-US" altLang="zh-CN" sz="20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000" b="1" i="0" u="none" strike="noStrike" cap="none" normalizeH="0" baseline="0" dirty="0" err="1">
                          <a:ln>
                            <a:noFill/>
                          </a:ln>
                          <a:solidFill>
                            <a:schemeClr val="bg1"/>
                          </a:solidFill>
                          <a:effectLst/>
                          <a:latin typeface="Arial Narrow" charset="0"/>
                          <a:ea typeface="Times New Roman" charset="0"/>
                          <a:cs typeface="Times New Roman" charset="0"/>
                        </a:rPr>
                        <a:t>pengajaran</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Pemuridan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4"/>
                  </a:ext>
                </a:extLst>
              </a:tr>
              <a:tr h="47761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Pembaca</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chemeClr val="bg1"/>
                        </a:solidFill>
                        <a:effectLst/>
                        <a:latin typeface="Times New Roman" charset="0"/>
                        <a:ea typeface="ＭＳ Ｐゴシック" charset="0"/>
                        <a:cs typeface="ＭＳ Ｐゴシック"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5"/>
                  </a:ext>
                </a:extLst>
              </a:tr>
              <a:tr h="4266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Secara</a:t>
                      </a:r>
                      <a:r>
                        <a:rPr kumimoji="0" lang="en-US" sz="22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Etnis</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Orang</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Yahudi</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Roma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Non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Yahudi</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Yunani</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a:t>
                      </a:r>
                      <a:endParaRPr kumimoji="0" lang="en-US" sz="18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Dunia</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6"/>
                  </a:ext>
                </a:extLst>
              </a:tr>
              <a:tr h="76195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Minat</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Tanda</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r>
                      <a:b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b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(1 Kor. 1:22)</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Hikmat</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r>
                      <a:b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b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(1 Kor. 1:22)</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7"/>
                  </a:ext>
                </a:extLst>
              </a:tr>
              <a:tr h="4266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800" b="1" i="0" u="none" strike="noStrike" cap="none" normalizeH="0" baseline="0" dirty="0" err="1">
                          <a:ln>
                            <a:noFill/>
                          </a:ln>
                          <a:solidFill>
                            <a:srgbClr val="F8F8EF"/>
                          </a:solidFill>
                          <a:effectLst/>
                          <a:latin typeface="Arial Narrow" charset="0"/>
                          <a:ea typeface="Times New Roman" charset="0"/>
                          <a:cs typeface="Times New Roman" charset="0"/>
                        </a:rPr>
                        <a:t>Keadaan</a:t>
                      </a:r>
                      <a:r>
                        <a:rPr kumimoji="0" lang="en-US" altLang="zh-CN" sz="1800" b="1" i="0" u="none" strike="noStrike" cap="none" normalizeH="0" baseline="0" dirty="0">
                          <a:ln>
                            <a:noFill/>
                          </a:ln>
                          <a:solidFill>
                            <a:srgbClr val="F8F8EF"/>
                          </a:solidFill>
                          <a:effectLst/>
                          <a:latin typeface="Arial Narrow" charset="0"/>
                          <a:ea typeface="Times New Roman" charset="0"/>
                          <a:cs typeface="Times New Roman" charset="0"/>
                        </a:rPr>
                        <a:t> Spiritual</a:t>
                      </a:r>
                      <a:endParaRPr kumimoji="0" lang="en-US" sz="18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Non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percaya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Percaya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Non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percaya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charset="0"/>
                          <a:ea typeface="Times New Roman" charset="0"/>
                          <a:cs typeface="Times New Roman" charset="0"/>
                        </a:rPr>
                        <a:t>Non </a:t>
                      </a: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percaya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8"/>
                  </a:ext>
                </a:extLst>
              </a:tr>
              <a:tr h="143251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Kebutuhan</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Utama</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Mesias</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dan</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Tawaran</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Kerajaan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Teladan</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dlm</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penderitaan</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mendorong</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pemuridan</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Universalitas</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dan</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perluasan</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kerajaan</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KeTuhanan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9"/>
                  </a:ext>
                </a:extLst>
              </a:tr>
            </a:tbl>
          </a:graphicData>
        </a:graphic>
      </p:graphicFrame>
      <p:sp>
        <p:nvSpPr>
          <p:cNvPr id="212037"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
        <p:nvSpPr>
          <p:cNvPr id="212038" name="Title 73"/>
          <p:cNvSpPr>
            <a:spLocks noGrp="1"/>
          </p:cNvSpPr>
          <p:nvPr>
            <p:ph type="title"/>
          </p:nvPr>
        </p:nvSpPr>
        <p:spPr>
          <a:xfrm>
            <a:off x="685800" y="0"/>
            <a:ext cx="7772400" cy="457200"/>
          </a:xfrm>
        </p:spPr>
        <p:txBody>
          <a:bodyPr/>
          <a:lstStyle/>
          <a:p>
            <a:pPr algn="ctr" eaLnBrk="1" hangingPunct="1"/>
            <a:r>
              <a:rPr lang="en-US" sz="2400" b="1" dirty="0" err="1">
                <a:solidFill>
                  <a:srgbClr val="DADAAE"/>
                </a:solidFill>
                <a:latin typeface="Arial" charset="0"/>
                <a:ea typeface="SimSun" charset="0"/>
                <a:cs typeface="SimSun" charset="0"/>
              </a:rPr>
              <a:t>Perbandingan</a:t>
            </a:r>
            <a:r>
              <a:rPr lang="en-US" sz="2400" b="1" dirty="0">
                <a:solidFill>
                  <a:srgbClr val="DADAAE"/>
                </a:solidFill>
                <a:latin typeface="Arial" charset="0"/>
                <a:ea typeface="SimSun" charset="0"/>
                <a:cs typeface="SimSun" charset="0"/>
              </a:rPr>
              <a:t> </a:t>
            </a:r>
            <a:r>
              <a:rPr lang="en-US" sz="2400" b="1" dirty="0" err="1">
                <a:solidFill>
                  <a:srgbClr val="DADAAE"/>
                </a:solidFill>
                <a:latin typeface="Arial" charset="0"/>
                <a:ea typeface="SimSun" charset="0"/>
                <a:cs typeface="SimSun" charset="0"/>
              </a:rPr>
              <a:t>Empat</a:t>
            </a:r>
            <a:r>
              <a:rPr lang="en-US" sz="2400" b="1" dirty="0">
                <a:solidFill>
                  <a:srgbClr val="DADAAE"/>
                </a:solidFill>
                <a:latin typeface="Arial" charset="0"/>
                <a:ea typeface="SimSun" charset="0"/>
                <a:cs typeface="SimSun" charset="0"/>
              </a:rPr>
              <a:t> </a:t>
            </a:r>
            <a:r>
              <a:rPr lang="en-US" sz="2400" b="1" dirty="0" err="1">
                <a:solidFill>
                  <a:srgbClr val="DADAAE"/>
                </a:solidFill>
                <a:latin typeface="Arial" charset="0"/>
                <a:ea typeface="SimSun" charset="0"/>
                <a:cs typeface="SimSun" charset="0"/>
              </a:rPr>
              <a:t>Kitab</a:t>
            </a:r>
            <a:r>
              <a:rPr lang="en-US" sz="2400" b="1" dirty="0">
                <a:solidFill>
                  <a:srgbClr val="DADAAE"/>
                </a:solidFill>
                <a:latin typeface="Arial" charset="0"/>
                <a:ea typeface="SimSun" charset="0"/>
                <a:cs typeface="SimSun" charset="0"/>
              </a:rPr>
              <a:t> </a:t>
            </a:r>
            <a:r>
              <a:rPr lang="en-US" sz="2400" b="1" dirty="0" err="1">
                <a:solidFill>
                  <a:srgbClr val="DADAAE"/>
                </a:solidFill>
                <a:latin typeface="Arial" charset="0"/>
                <a:ea typeface="SimSun" charset="0"/>
                <a:cs typeface="SimSun" charset="0"/>
              </a:rPr>
              <a:t>Injil</a:t>
            </a:r>
            <a:endParaRPr lang="en-US" dirty="0">
              <a:latin typeface="Times New Roman" charset="0"/>
              <a:cs typeface="Geneva" charset="0"/>
            </a:endParaRPr>
          </a:p>
        </p:txBody>
      </p:sp>
    </p:spTree>
    <p:extLst>
      <p:ext uri="{BB962C8B-B14F-4D97-AF65-F5344CB8AC3E}">
        <p14:creationId xmlns:p14="http://schemas.microsoft.com/office/powerpoint/2010/main" val="58597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702" name="Group 78"/>
          <p:cNvGraphicFramePr>
            <a:graphicFrameLocks noGrp="1"/>
          </p:cNvGraphicFramePr>
          <p:nvPr>
            <p:ph type="tbl" idx="1"/>
            <p:extLst>
              <p:ext uri="{D42A27DB-BD31-4B8C-83A1-F6EECF244321}">
                <p14:modId xmlns:p14="http://schemas.microsoft.com/office/powerpoint/2010/main" val="2026366265"/>
              </p:ext>
            </p:extLst>
          </p:nvPr>
        </p:nvGraphicFramePr>
        <p:xfrm>
          <a:off x="0" y="609600"/>
          <a:ext cx="9144000" cy="6026784"/>
        </p:xfrm>
        <a:graphic>
          <a:graphicData uri="http://schemas.openxmlformats.org/drawingml/2006/table">
            <a:tbl>
              <a:tblPr/>
              <a:tblGrid>
                <a:gridCol w="1827213">
                  <a:extLst>
                    <a:ext uri="{9D8B030D-6E8A-4147-A177-3AD203B41FA5}">
                      <a16:colId xmlns:a16="http://schemas.microsoft.com/office/drawing/2014/main" xmlns="" val="20000"/>
                    </a:ext>
                  </a:extLst>
                </a:gridCol>
                <a:gridCol w="1830387">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30388">
                  <a:extLst>
                    <a:ext uri="{9D8B030D-6E8A-4147-A177-3AD203B41FA5}">
                      <a16:colId xmlns:a16="http://schemas.microsoft.com/office/drawing/2014/main" xmlns="" val="20003"/>
                    </a:ext>
                  </a:extLst>
                </a:gridCol>
                <a:gridCol w="1827212">
                  <a:extLst>
                    <a:ext uri="{9D8B030D-6E8A-4147-A177-3AD203B41FA5}">
                      <a16:colId xmlns:a16="http://schemas.microsoft.com/office/drawing/2014/main" xmlns="" val="20004"/>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Arial Narrow" charset="0"/>
                        <a:ea typeface="ＭＳ Ｐゴシック"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oal;" charset="0"/>
                          <a:ea typeface="ＭＳ Ｐゴシック" charset="0"/>
                          <a:cs typeface="Arioal;" charset="0"/>
                        </a:rPr>
                        <a:t>Matius</a:t>
                      </a:r>
                      <a:endParaRPr kumimoji="0" lang="en-US" sz="2200" b="1" i="0" u="none" strike="noStrike" cap="none" normalizeH="0" baseline="0" dirty="0">
                        <a:ln>
                          <a:noFill/>
                        </a:ln>
                        <a:solidFill>
                          <a:srgbClr val="F8F8EF"/>
                        </a:solidFill>
                        <a:effectLst/>
                        <a:latin typeface="Arioal;" charset="0"/>
                        <a:ea typeface="ＭＳ Ｐゴシック" charset="0"/>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oal;" charset="0"/>
                          <a:ea typeface="ＭＳ Ｐゴシック" charset="0"/>
                          <a:cs typeface="Arioal;" charset="0"/>
                        </a:rPr>
                        <a:t>Markus</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oal;" charset="0"/>
                          <a:ea typeface="ＭＳ Ｐゴシック" charset="0"/>
                          <a:cs typeface="Arioal;" charset="0"/>
                        </a:rPr>
                        <a:t>Lukas</a:t>
                      </a:r>
                      <a:endParaRPr kumimoji="0" lang="en-US" sz="2200" b="1" i="0" u="none" strike="noStrike" cap="none" normalizeH="0" baseline="0" dirty="0">
                        <a:ln>
                          <a:noFill/>
                        </a:ln>
                        <a:solidFill>
                          <a:srgbClr val="F8F8EF"/>
                        </a:solidFill>
                        <a:effectLst/>
                        <a:latin typeface="Arioal;" charset="0"/>
                        <a:ea typeface="ＭＳ Ｐゴシック" charset="0"/>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oal;" charset="0"/>
                          <a:ea typeface="ＭＳ Ｐゴシック" charset="0"/>
                          <a:cs typeface="Arioal;" charset="0"/>
                        </a:rPr>
                        <a:t>Yohanes</a:t>
                      </a:r>
                      <a:endParaRPr kumimoji="0" lang="en-US" altLang="zh-CN" sz="2200" b="1" i="0" u="none" strike="noStrike" cap="none" normalizeH="0" baseline="0" dirty="0">
                        <a:ln>
                          <a:noFill/>
                        </a:ln>
                        <a:solidFill>
                          <a:srgbClr val="F8F8EF"/>
                        </a:solidFill>
                        <a:effectLst/>
                        <a:latin typeface="Arioal;" charset="0"/>
                        <a:ea typeface="ＭＳ Ｐゴシック" charset="0"/>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xmlns="" val="10000"/>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000" b="1" i="0" u="none" strike="noStrike" cap="none" normalizeH="0" baseline="0" dirty="0" err="1">
                          <a:ln>
                            <a:noFill/>
                          </a:ln>
                          <a:solidFill>
                            <a:srgbClr val="F8F8EF"/>
                          </a:solidFill>
                          <a:effectLst/>
                          <a:latin typeface="Arial Narrow" charset="0"/>
                          <a:ea typeface="Times New Roman" charset="0"/>
                          <a:cs typeface="Times New Roman" charset="0"/>
                        </a:rPr>
                        <a:t>Tanggal</a:t>
                      </a:r>
                      <a:r>
                        <a:rPr kumimoji="0" lang="en-US" altLang="zh-CN" sz="20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altLang="zh-CN" sz="2000" b="1" i="0" u="none" strike="noStrike" cap="none" normalizeH="0" baseline="0" dirty="0" err="1">
                          <a:ln>
                            <a:noFill/>
                          </a:ln>
                          <a:solidFill>
                            <a:srgbClr val="F8F8EF"/>
                          </a:solidFill>
                          <a:effectLst/>
                          <a:latin typeface="Arial Narrow" charset="0"/>
                          <a:ea typeface="Times New Roman" charset="0"/>
                          <a:cs typeface="Times New Roman" charset="0"/>
                        </a:rPr>
                        <a:t>Penulisan</a:t>
                      </a:r>
                      <a:endParaRPr kumimoji="0" lang="en-US" sz="2000" b="1" i="0" u="none" strike="noStrike" cap="none" normalizeH="0" baseline="0" dirty="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40an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64-68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57-59</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akhir</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60an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1"/>
                  </a:ext>
                </a:extLst>
              </a:tr>
              <a:tr h="390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000" b="1" i="0" u="none" strike="noStrike" cap="none" normalizeH="0" baseline="0" dirty="0" err="1">
                          <a:ln>
                            <a:noFill/>
                          </a:ln>
                          <a:solidFill>
                            <a:srgbClr val="F8F8EF"/>
                          </a:solidFill>
                          <a:effectLst/>
                          <a:latin typeface="Arial Narrow" charset="0"/>
                          <a:ea typeface="Times New Roman" charset="0"/>
                          <a:cs typeface="Times New Roman" charset="0"/>
                        </a:rPr>
                        <a:t>Tempat</a:t>
                      </a:r>
                      <a:r>
                        <a:rPr kumimoji="0" lang="en-US" altLang="zh-CN" sz="20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altLang="zh-CN" sz="2000" b="1" i="0" u="none" strike="noStrike" cap="none" normalizeH="0" baseline="0" dirty="0" err="1">
                          <a:ln>
                            <a:noFill/>
                          </a:ln>
                          <a:solidFill>
                            <a:srgbClr val="F8F8EF"/>
                          </a:solidFill>
                          <a:effectLst/>
                          <a:latin typeface="Arial Narrow" charset="0"/>
                          <a:ea typeface="Times New Roman" charset="0"/>
                          <a:cs typeface="Times New Roman" charset="0"/>
                        </a:rPr>
                        <a:t>Pemulisan</a:t>
                      </a:r>
                      <a:endParaRPr kumimoji="0" lang="en-US" sz="2000" b="1" i="0" u="none" strike="noStrike" cap="none" normalizeH="0" baseline="0" dirty="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Antiokia</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atau</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Siria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Roma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Kaisarea</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or Roma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Efesus</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2"/>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Dikirim</a:t>
                      </a:r>
                      <a:r>
                        <a:rPr kumimoji="0" lang="en-US" sz="22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ke</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Palestina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Roma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Untuk</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Teofilus</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Asia,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dsb</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3"/>
                  </a:ext>
                </a:extLst>
              </a:tr>
              <a:tr h="8683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Yesus</a:t>
                      </a:r>
                      <a:r>
                        <a:rPr kumimoji="0" lang="en-US" sz="22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adalah</a:t>
                      </a:r>
                      <a:r>
                        <a:rPr kumimoji="0" lang="en-US" sz="2200" b="1" i="0" u="none" strike="noStrike" cap="none" normalizeH="0" baseline="0" dirty="0">
                          <a:ln>
                            <a:noFill/>
                          </a:ln>
                          <a:solidFill>
                            <a:srgbClr val="F8F8EF"/>
                          </a:solidFill>
                          <a:effectLst/>
                          <a:latin typeface="Arial Narrow" charset="0"/>
                          <a:ea typeface="Times New Roman" charset="0"/>
                          <a:cs typeface="Times New Roman" charset="0"/>
                        </a:rPr>
                        <a: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Raja Israel(</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Mesias</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Hamba</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yang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mnederita</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Ketuhanan</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Manusia</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Sempurna</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Mesias</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a:t>
                      </a:r>
                      <a:endParaRPr kumimoji="0" lang="en-US" sz="18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Anak</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Tuhan</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Ketuhanan</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4"/>
                  </a:ext>
                </a:extLst>
              </a:tr>
              <a:tr h="3921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Ayat</a:t>
                      </a:r>
                      <a:r>
                        <a:rPr kumimoji="0" lang="en-US" sz="22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Kunci</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21:5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10:45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19:10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20:31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5"/>
                  </a:ext>
                </a:extLst>
              </a:tr>
              <a:tr h="479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Tema</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Hukum</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Kekuasaan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Anugrah</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Kemuliaan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6"/>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err="1">
                          <a:ln>
                            <a:noFill/>
                          </a:ln>
                          <a:solidFill>
                            <a:srgbClr val="F8F8EF"/>
                          </a:solidFill>
                          <a:effectLst/>
                          <a:latin typeface="Arial Narrow" charset="0"/>
                          <a:ea typeface="Times New Roman" charset="0"/>
                          <a:cs typeface="Times New Roman" charset="0"/>
                        </a:rPr>
                        <a:t>Titik</a:t>
                      </a:r>
                      <a:r>
                        <a:rPr kumimoji="0" lang="en-US" sz="20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sz="2000" b="1" i="0" u="none" strike="noStrike" cap="none" normalizeH="0" baseline="0" dirty="0" err="1">
                          <a:ln>
                            <a:noFill/>
                          </a:ln>
                          <a:solidFill>
                            <a:srgbClr val="F8F8EF"/>
                          </a:solidFill>
                          <a:effectLst/>
                          <a:latin typeface="Arial Narrow" charset="0"/>
                          <a:ea typeface="Times New Roman" charset="0"/>
                          <a:cs typeface="Times New Roman" charset="0"/>
                        </a:rPr>
                        <a:t>berat</a:t>
                      </a:r>
                      <a:r>
                        <a:rPr kumimoji="0" lang="en-US" sz="20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sz="2000" b="1" i="0" u="none" strike="noStrike" cap="none" normalizeH="0" baseline="0" dirty="0" err="1">
                          <a:ln>
                            <a:noFill/>
                          </a:ln>
                          <a:solidFill>
                            <a:srgbClr val="F8F8EF"/>
                          </a:solidFill>
                          <a:effectLst/>
                          <a:latin typeface="Arial Narrow" charset="0"/>
                          <a:ea typeface="Times New Roman" charset="0"/>
                          <a:cs typeface="Times New Roman" charset="0"/>
                        </a:rPr>
                        <a:t>tulisan</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Khotbah</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Mujizat</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Perumpamaan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Alegori</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7"/>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Penyusunan</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Secara</a:t>
                      </a:r>
                      <a:r>
                        <a:rPr kumimoji="0" lang="en-US"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topik</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Kronologis</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Kronologis</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Secara</a:t>
                      </a:r>
                      <a:r>
                        <a:rPr kumimoji="0" lang="en-US"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Topik</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8"/>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Keturunan</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Abraham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sampai</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Yusuf</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Tidak</a:t>
                      </a:r>
                      <a:r>
                        <a:rPr kumimoji="0" lang="en-US"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ada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Adam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sampai</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Maria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Tidak</a:t>
                      </a:r>
                      <a:r>
                        <a:rPr kumimoji="0" lang="en-US"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ada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9"/>
                  </a:ext>
                </a:extLst>
              </a:tr>
            </a:tbl>
          </a:graphicData>
        </a:graphic>
      </p:graphicFrame>
      <p:sp>
        <p:nvSpPr>
          <p:cNvPr id="213061" name="Title 73"/>
          <p:cNvSpPr>
            <a:spLocks noGrp="1"/>
          </p:cNvSpPr>
          <p:nvPr>
            <p:ph type="title"/>
          </p:nvPr>
        </p:nvSpPr>
        <p:spPr>
          <a:xfrm>
            <a:off x="685800" y="76200"/>
            <a:ext cx="7772400" cy="457200"/>
          </a:xfrm>
        </p:spPr>
        <p:txBody>
          <a:bodyPr/>
          <a:lstStyle/>
          <a:p>
            <a:pPr algn="ctr" eaLnBrk="1" hangingPunct="1"/>
            <a:r>
              <a:rPr lang="en-US" sz="2400" b="1" dirty="0" err="1">
                <a:solidFill>
                  <a:srgbClr val="DADAAE"/>
                </a:solidFill>
                <a:latin typeface="Arial" charset="0"/>
                <a:ea typeface="SimSun" charset="0"/>
                <a:cs typeface="SimSun" charset="0"/>
              </a:rPr>
              <a:t>Perbandingan</a:t>
            </a:r>
            <a:r>
              <a:rPr lang="en-US" sz="2400" b="1" dirty="0">
                <a:solidFill>
                  <a:srgbClr val="DADAAE"/>
                </a:solidFill>
                <a:latin typeface="Arial" charset="0"/>
                <a:ea typeface="SimSun" charset="0"/>
                <a:cs typeface="SimSun" charset="0"/>
              </a:rPr>
              <a:t> </a:t>
            </a:r>
            <a:r>
              <a:rPr lang="en-US" sz="2400" b="1" dirty="0" err="1">
                <a:solidFill>
                  <a:srgbClr val="DADAAE"/>
                </a:solidFill>
                <a:latin typeface="Arial" charset="0"/>
                <a:ea typeface="SimSun" charset="0"/>
                <a:cs typeface="SimSun" charset="0"/>
              </a:rPr>
              <a:t>Empat</a:t>
            </a:r>
            <a:r>
              <a:rPr lang="en-US" sz="2400" b="1" dirty="0">
                <a:solidFill>
                  <a:srgbClr val="DADAAE"/>
                </a:solidFill>
                <a:latin typeface="Arial" charset="0"/>
                <a:ea typeface="SimSun" charset="0"/>
                <a:cs typeface="SimSun" charset="0"/>
              </a:rPr>
              <a:t> </a:t>
            </a:r>
            <a:r>
              <a:rPr lang="en-US" sz="2400" b="1" dirty="0" err="1">
                <a:solidFill>
                  <a:srgbClr val="DADAAE"/>
                </a:solidFill>
                <a:latin typeface="Arial" charset="0"/>
                <a:ea typeface="SimSun" charset="0"/>
                <a:cs typeface="SimSun" charset="0"/>
              </a:rPr>
              <a:t>Kitab</a:t>
            </a:r>
            <a:r>
              <a:rPr lang="en-US" sz="2400" b="1" dirty="0">
                <a:solidFill>
                  <a:srgbClr val="DADAAE"/>
                </a:solidFill>
                <a:latin typeface="Arial" charset="0"/>
                <a:ea typeface="SimSun" charset="0"/>
                <a:cs typeface="SimSun" charset="0"/>
              </a:rPr>
              <a:t> </a:t>
            </a:r>
            <a:r>
              <a:rPr lang="en-US" sz="2400" b="1" dirty="0" err="1">
                <a:solidFill>
                  <a:srgbClr val="DADAAE"/>
                </a:solidFill>
                <a:latin typeface="Arial" charset="0"/>
                <a:ea typeface="SimSun" charset="0"/>
                <a:cs typeface="SimSun" charset="0"/>
              </a:rPr>
              <a:t>Injil</a:t>
            </a:r>
            <a:endParaRPr lang="en-US" dirty="0">
              <a:latin typeface="Times New Roman" charset="0"/>
              <a:cs typeface="Geneva" charset="0"/>
            </a:endParaRPr>
          </a:p>
        </p:txBody>
      </p:sp>
      <p:sp>
        <p:nvSpPr>
          <p:cNvPr id="213062"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1070443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911" name="Group 311"/>
          <p:cNvGraphicFramePr>
            <a:graphicFrameLocks noGrp="1"/>
          </p:cNvGraphicFramePr>
          <p:nvPr>
            <p:ph type="tbl" idx="1"/>
            <p:extLst>
              <p:ext uri="{D42A27DB-BD31-4B8C-83A1-F6EECF244321}">
                <p14:modId xmlns:p14="http://schemas.microsoft.com/office/powerpoint/2010/main" val="3794262625"/>
              </p:ext>
            </p:extLst>
          </p:nvPr>
        </p:nvGraphicFramePr>
        <p:xfrm>
          <a:off x="0" y="434975"/>
          <a:ext cx="9144000" cy="6850348"/>
        </p:xfrm>
        <a:graphic>
          <a:graphicData uri="http://schemas.openxmlformats.org/drawingml/2006/table">
            <a:tbl>
              <a:tblPr/>
              <a:tblGrid>
                <a:gridCol w="1827213">
                  <a:extLst>
                    <a:ext uri="{9D8B030D-6E8A-4147-A177-3AD203B41FA5}">
                      <a16:colId xmlns:a16="http://schemas.microsoft.com/office/drawing/2014/main" xmlns="" val="20000"/>
                    </a:ext>
                  </a:extLst>
                </a:gridCol>
                <a:gridCol w="1830387">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gridCol w="1905000">
                  <a:extLst>
                    <a:ext uri="{9D8B030D-6E8A-4147-A177-3AD203B41FA5}">
                      <a16:colId xmlns:a16="http://schemas.microsoft.com/office/drawing/2014/main" xmlns="" val="20004"/>
                    </a:ext>
                  </a:extLst>
                </a:gridCol>
              </a:tblGrid>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Arial"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charset="0"/>
                          <a:ea typeface="ＭＳ Ｐゴシック" charset="0"/>
                          <a:cs typeface="Arial" charset="0"/>
                        </a:rPr>
                        <a:t>Matius</a:t>
                      </a:r>
                      <a:endParaRPr kumimoji="0" lang="en-US" sz="2200" b="1" i="0" u="none" strike="noStrike" cap="none" normalizeH="0" baseline="0" dirty="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charset="0"/>
                          <a:ea typeface="ＭＳ Ｐゴシック" charset="0"/>
                          <a:cs typeface="Arial" charset="0"/>
                        </a:rPr>
                        <a:t>Markus</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charset="0"/>
                          <a:ea typeface="ＭＳ Ｐゴシック" charset="0"/>
                          <a:cs typeface="Arial" charset="0"/>
                        </a:rPr>
                        <a:t>Lukas</a:t>
                      </a:r>
                      <a:endParaRPr kumimoji="0" lang="en-US" sz="2200" b="1" i="0" u="none" strike="noStrike" cap="none" normalizeH="0" baseline="0" dirty="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charset="0"/>
                          <a:ea typeface="ＭＳ Ｐゴシック" charset="0"/>
                          <a:cs typeface="Arial" charset="0"/>
                        </a:rPr>
                        <a:t>Yohanes</a:t>
                      </a:r>
                      <a:endParaRPr kumimoji="0" lang="en-US" altLang="zh-CN" sz="2200" b="1" i="0" u="none" strike="noStrike" cap="none" normalizeH="0" baseline="0" dirty="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xmlns="" val="1000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Rentang</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Kelahiran</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sampai</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Kebangkitan</a:t>
                      </a:r>
                      <a:endParaRPr kumimoji="0" lang="en-US" sz="18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Pelayanan</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sampai</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kebangkitan</a:t>
                      </a:r>
                      <a:endParaRPr kumimoji="0" lang="en-US" sz="18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600" b="1" i="0" u="none" strike="noStrike" cap="none" normalizeH="0" baseline="0" dirty="0" err="1">
                          <a:ln>
                            <a:noFill/>
                          </a:ln>
                          <a:solidFill>
                            <a:schemeClr val="bg1"/>
                          </a:solidFill>
                          <a:effectLst/>
                          <a:latin typeface="Arial Narrow" charset="0"/>
                          <a:ea typeface="Times New Roman" charset="0"/>
                          <a:cs typeface="Times New Roman" charset="0"/>
                        </a:rPr>
                        <a:t>Pelayanan</a:t>
                      </a:r>
                      <a:r>
                        <a:rPr kumimoji="0" lang="en-US" altLang="zh-CN" sz="16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600" b="1" i="0" u="none" strike="noStrike" cap="none" normalizeH="0" baseline="0" dirty="0" err="1">
                          <a:ln>
                            <a:noFill/>
                          </a:ln>
                          <a:solidFill>
                            <a:schemeClr val="bg1"/>
                          </a:solidFill>
                          <a:effectLst/>
                          <a:latin typeface="Arial Narrow" charset="0"/>
                          <a:ea typeface="Times New Roman" charset="0"/>
                          <a:cs typeface="Times New Roman" charset="0"/>
                        </a:rPr>
                        <a:t>sampai</a:t>
                      </a:r>
                      <a:r>
                        <a:rPr kumimoji="0" lang="en-US" altLang="zh-CN" sz="16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600" b="1" i="0" u="none" strike="noStrike" cap="none" normalizeH="0" baseline="0" dirty="0" err="1">
                          <a:ln>
                            <a:noFill/>
                          </a:ln>
                          <a:solidFill>
                            <a:schemeClr val="bg1"/>
                          </a:solidFill>
                          <a:effectLst/>
                          <a:latin typeface="Arial Narrow" charset="0"/>
                          <a:ea typeface="Times New Roman" charset="0"/>
                          <a:cs typeface="Times New Roman" charset="0"/>
                        </a:rPr>
                        <a:t>kebangkitan</a:t>
                      </a:r>
                      <a:endParaRPr kumimoji="0" lang="en-US" altLang="zh-CN" sz="16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Pelayanan</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sampai</a:t>
                      </a:r>
                      <a:r>
                        <a:rPr kumimoji="0" lang="en-US" altLang="zh-CN" sz="18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1800" b="1" i="0" u="none" strike="noStrike" cap="none" normalizeH="0" baseline="0" dirty="0" err="1">
                          <a:ln>
                            <a:noFill/>
                          </a:ln>
                          <a:solidFill>
                            <a:schemeClr val="bg1"/>
                          </a:solidFill>
                          <a:effectLst/>
                          <a:latin typeface="Arial Narrow" charset="0"/>
                          <a:ea typeface="Times New Roman" charset="0"/>
                          <a:cs typeface="Times New Roman" charset="0"/>
                        </a:rPr>
                        <a:t>kebangkitan</a:t>
                      </a:r>
                      <a:endParaRPr kumimoji="0" lang="en-US" sz="18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1"/>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Pola</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Pemuridan</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err="1">
                          <a:ln>
                            <a:noFill/>
                          </a:ln>
                          <a:solidFill>
                            <a:schemeClr val="bg1"/>
                          </a:solidFill>
                          <a:effectLst/>
                          <a:latin typeface="Arial Narrow" charset="0"/>
                          <a:ea typeface="Times New Roman" charset="0"/>
                          <a:cs typeface="Times New Roman" charset="0"/>
                        </a:rPr>
                        <a:t>Penggembalaan</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chemeClr val="bg1"/>
                          </a:solidFill>
                          <a:effectLst/>
                          <a:latin typeface="Arial Narrow" charset="0"/>
                          <a:ea typeface="Times New Roman" charset="0"/>
                          <a:cs typeface="Times New Roman" charset="0"/>
                        </a:rPr>
                        <a:t>Sejarah</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Spiritualitas</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2"/>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Ucapan</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Kristus</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3"/>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Pasal</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16</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24</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4"/>
                  </a:ext>
                </a:extLst>
              </a:tr>
              <a:tr h="4794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Ayat</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1068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661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1149</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878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5"/>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Ayat</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per </a:t>
                      </a: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pasal</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38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41</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48</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6"/>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Kutipan</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PL</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53</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36</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20</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7"/>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Kiasan</a:t>
                      </a:r>
                      <a:r>
                        <a:rPr kumimoji="0" lang="en-US" sz="2200" b="1" i="0" u="none" strike="noStrike" cap="none" normalizeH="0" baseline="0" dirty="0">
                          <a:ln>
                            <a:noFill/>
                          </a:ln>
                          <a:solidFill>
                            <a:srgbClr val="F8F8EF"/>
                          </a:solidFill>
                          <a:effectLst/>
                          <a:latin typeface="Arial Narrow" charset="0"/>
                          <a:ea typeface="Times New Roman" charset="0"/>
                          <a:cs typeface="Times New Roman" charset="0"/>
                        </a:rPr>
                        <a:t> PL</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76</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27</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42</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105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8"/>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Referensi</a:t>
                      </a:r>
                      <a:r>
                        <a:rPr kumimoji="0" lang="en-US" sz="2200" b="1" i="0" u="none" strike="noStrike" cap="none" normalizeH="0" baseline="0" dirty="0">
                          <a:ln>
                            <a:noFill/>
                          </a:ln>
                          <a:solidFill>
                            <a:srgbClr val="F8F8EF"/>
                          </a:solidFill>
                          <a:effectLst/>
                          <a:latin typeface="Arial Narrow" charset="0"/>
                          <a:ea typeface="Times New Roman" charset="0"/>
                          <a:cs typeface="Times New Roman" charset="0"/>
                        </a:rPr>
                        <a:t> PL</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129</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63</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67</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125</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9"/>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Materi</a:t>
                      </a:r>
                      <a:r>
                        <a:rPr kumimoji="0" lang="en-US" sz="2200" b="1" i="0" u="none" strike="noStrike" cap="none" normalizeH="0" baseline="0" dirty="0">
                          <a:ln>
                            <a:noFill/>
                          </a:ln>
                          <a:solidFill>
                            <a:srgbClr val="F8F8EF"/>
                          </a:solidFill>
                          <a:effectLst/>
                          <a:latin typeface="Arial Narrow" charset="0"/>
                          <a:ea typeface="Times New Roman" charset="0"/>
                          <a:cs typeface="Times New Roman" charset="0"/>
                        </a:rPr>
                        <a:t> yang </a:t>
                      </a:r>
                      <a:r>
                        <a:rPr kumimoji="0" lang="en-US" sz="2200" b="1" i="0" u="none" strike="noStrike" cap="none" normalizeH="0" baseline="0" dirty="0" err="1">
                          <a:ln>
                            <a:noFill/>
                          </a:ln>
                          <a:solidFill>
                            <a:srgbClr val="F8F8EF"/>
                          </a:solidFill>
                          <a:effectLst/>
                          <a:latin typeface="Arial Narrow" charset="0"/>
                          <a:ea typeface="Times New Roman" charset="0"/>
                          <a:cs typeface="Times New Roman" charset="0"/>
                        </a:rPr>
                        <a:t>unik</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42% </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7%</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59%</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Arial Narrow" charset="0"/>
                          <a:ea typeface="Times New Roman" charset="0"/>
                          <a:cs typeface="Times New Roman" charset="0"/>
                        </a:rPr>
                        <a:t>92%</a:t>
                      </a:r>
                      <a:endParaRPr kumimoji="0" lang="en-US" sz="2200" b="1"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1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Pandangan</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secara</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rgbClr val="F8F8EF"/>
                          </a:solidFill>
                          <a:effectLst/>
                          <a:latin typeface="Arial Narrow" charset="0"/>
                          <a:ea typeface="Times New Roman" charset="0"/>
                          <a:cs typeface="Times New Roman" charset="0"/>
                        </a:rPr>
                        <a:t>luas</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 </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dirty="0">
                          <a:ln>
                            <a:noFill/>
                          </a:ln>
                          <a:solidFill>
                            <a:schemeClr val="bg1"/>
                          </a:solidFill>
                          <a:effectLst/>
                          <a:latin typeface="Arial Narrow" charset="0"/>
                          <a:ea typeface="ＭＳ Ｐゴシック" charset="0"/>
                          <a:cs typeface="Times New Roman" charset="0"/>
                        </a:rPr>
                        <a:t>------------------- </a:t>
                      </a:r>
                      <a:r>
                        <a:rPr kumimoji="0" lang="en-US" sz="2200" b="1" i="0" u="none" strike="noStrike" cap="none" normalizeH="0" baseline="0" dirty="0" err="1">
                          <a:ln>
                            <a:noFill/>
                          </a:ln>
                          <a:solidFill>
                            <a:schemeClr val="bg1"/>
                          </a:solidFill>
                          <a:effectLst/>
                          <a:latin typeface="Arial Narrow" charset="0"/>
                          <a:ea typeface="ＭＳ Ｐゴシック" charset="0"/>
                          <a:cs typeface="Times New Roman" charset="0"/>
                        </a:rPr>
                        <a:t>Kitab</a:t>
                      </a:r>
                      <a:r>
                        <a:rPr kumimoji="0" lang="en-US" sz="2200" b="1" i="0" u="none" strike="noStrike" cap="none" normalizeH="0" baseline="0" dirty="0">
                          <a:ln>
                            <a:noFill/>
                          </a:ln>
                          <a:solidFill>
                            <a:schemeClr val="bg1"/>
                          </a:solidFill>
                          <a:effectLst/>
                          <a:latin typeface="Arial Narrow" charset="0"/>
                          <a:ea typeface="ＭＳ Ｐゴシック" charset="0"/>
                          <a:cs typeface="Times New Roman" charset="0"/>
                        </a:rPr>
                        <a:t> </a:t>
                      </a:r>
                      <a:r>
                        <a:rPr kumimoji="0" lang="en-US" sz="2200" b="1" i="0" u="none" strike="noStrike" cap="none" normalizeH="0" baseline="0" dirty="0" err="1">
                          <a:ln>
                            <a:noFill/>
                          </a:ln>
                          <a:solidFill>
                            <a:schemeClr val="bg1"/>
                          </a:solidFill>
                          <a:effectLst/>
                          <a:latin typeface="Arial Narrow" charset="0"/>
                          <a:ea typeface="ＭＳ Ｐゴシック" charset="0"/>
                          <a:cs typeface="Times New Roman" charset="0"/>
                        </a:rPr>
                        <a:t>Injil</a:t>
                      </a:r>
                      <a:r>
                        <a:rPr kumimoji="0" lang="en-US" sz="2200" b="1" i="0" u="none" strike="noStrike" cap="none" normalizeH="0" baseline="0" dirty="0">
                          <a:ln>
                            <a:noFill/>
                          </a:ln>
                          <a:solidFill>
                            <a:schemeClr val="bg1"/>
                          </a:solidFill>
                          <a:effectLst/>
                          <a:latin typeface="Arial Narrow" charset="0"/>
                          <a:ea typeface="ＭＳ Ｐゴシック" charset="0"/>
                          <a:cs typeface="Times New Roman" charset="0"/>
                        </a:rPr>
                        <a:t> </a:t>
                      </a:r>
                      <a:r>
                        <a:rPr kumimoji="0" lang="en-US" sz="2200" b="1" i="0" u="none" strike="noStrike" cap="none" normalizeH="0" baseline="0" dirty="0" err="1">
                          <a:ln>
                            <a:noFill/>
                          </a:ln>
                          <a:solidFill>
                            <a:schemeClr val="bg1"/>
                          </a:solidFill>
                          <a:effectLst/>
                          <a:latin typeface="Arial Narrow" charset="0"/>
                          <a:ea typeface="ＭＳ Ｐゴシック" charset="0"/>
                          <a:cs typeface="Times New Roman" charset="0"/>
                        </a:rPr>
                        <a:t>Sinoptik</a:t>
                      </a:r>
                      <a:r>
                        <a:rPr kumimoji="0" lang="en-US" sz="2200" b="1" i="0" u="none" strike="noStrike" cap="none" normalizeH="0" baseline="0" dirty="0">
                          <a:ln>
                            <a:noFill/>
                          </a:ln>
                          <a:solidFill>
                            <a:schemeClr val="bg1"/>
                          </a:solidFill>
                          <a:effectLst/>
                          <a:latin typeface="Arial Narrow" charset="0"/>
                          <a:ea typeface="ＭＳ Ｐゴシック" charset="0"/>
                          <a:cs typeface="Times New Roman" charset="0"/>
                        </a:rPr>
                        <a:t>-------------------</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Injil</a:t>
                      </a:r>
                      <a:r>
                        <a:rPr kumimoji="0" lang="en-US" altLang="zh-CN" sz="22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altLang="zh-CN" sz="2200" b="1" i="0" u="none" strike="noStrike" cap="none" normalizeH="0" baseline="0" dirty="0" err="1">
                          <a:ln>
                            <a:noFill/>
                          </a:ln>
                          <a:solidFill>
                            <a:schemeClr val="bg1"/>
                          </a:solidFill>
                          <a:effectLst/>
                          <a:latin typeface="Arial Narrow" charset="0"/>
                          <a:ea typeface="Times New Roman" charset="0"/>
                          <a:cs typeface="Times New Roman" charset="0"/>
                        </a:rPr>
                        <a:t>Ekstra</a:t>
                      </a:r>
                      <a:endParaRPr kumimoji="0" lang="en-US" sz="2200" b="1" i="0" u="none" strike="noStrike" cap="none" normalizeH="0" baseline="0" dirty="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11"/>
                  </a:ext>
                </a:extLst>
              </a:tr>
            </a:tbl>
          </a:graphicData>
        </a:graphic>
      </p:graphicFrame>
      <p:sp>
        <p:nvSpPr>
          <p:cNvPr id="214095" name="Title 83"/>
          <p:cNvSpPr>
            <a:spLocks noGrp="1"/>
          </p:cNvSpPr>
          <p:nvPr>
            <p:ph type="title"/>
          </p:nvPr>
        </p:nvSpPr>
        <p:spPr>
          <a:xfrm>
            <a:off x="685800" y="0"/>
            <a:ext cx="7772400" cy="457200"/>
          </a:xfrm>
        </p:spPr>
        <p:txBody>
          <a:bodyPr/>
          <a:lstStyle/>
          <a:p>
            <a:pPr algn="ctr" eaLnBrk="1" hangingPunct="1"/>
            <a:r>
              <a:rPr lang="en-US" sz="2400" b="1" dirty="0" err="1">
                <a:solidFill>
                  <a:srgbClr val="DADAAE"/>
                </a:solidFill>
                <a:latin typeface="Arial" charset="0"/>
                <a:ea typeface="SimSun" charset="0"/>
                <a:cs typeface="SimSun" charset="0"/>
              </a:rPr>
              <a:t>Perbandingan</a:t>
            </a:r>
            <a:r>
              <a:rPr lang="en-US" sz="2400" b="1" dirty="0">
                <a:solidFill>
                  <a:srgbClr val="DADAAE"/>
                </a:solidFill>
                <a:latin typeface="Arial" charset="0"/>
                <a:ea typeface="SimSun" charset="0"/>
                <a:cs typeface="SimSun" charset="0"/>
              </a:rPr>
              <a:t> </a:t>
            </a:r>
            <a:r>
              <a:rPr lang="en-US" sz="2400" b="1" dirty="0" err="1">
                <a:solidFill>
                  <a:srgbClr val="DADAAE"/>
                </a:solidFill>
                <a:latin typeface="Arial" charset="0"/>
                <a:ea typeface="SimSun" charset="0"/>
                <a:cs typeface="SimSun" charset="0"/>
              </a:rPr>
              <a:t>Empat</a:t>
            </a:r>
            <a:r>
              <a:rPr lang="en-US" sz="2400" b="1" dirty="0">
                <a:solidFill>
                  <a:srgbClr val="DADAAE"/>
                </a:solidFill>
                <a:latin typeface="Arial" charset="0"/>
                <a:ea typeface="SimSun" charset="0"/>
                <a:cs typeface="SimSun" charset="0"/>
              </a:rPr>
              <a:t> </a:t>
            </a:r>
            <a:r>
              <a:rPr lang="en-US" sz="2400" b="1" dirty="0" err="1">
                <a:solidFill>
                  <a:srgbClr val="DADAAE"/>
                </a:solidFill>
                <a:latin typeface="Arial" charset="0"/>
                <a:ea typeface="SimSun" charset="0"/>
                <a:cs typeface="SimSun" charset="0"/>
              </a:rPr>
              <a:t>Kitab</a:t>
            </a:r>
            <a:r>
              <a:rPr lang="en-US" sz="2400" b="1" dirty="0">
                <a:solidFill>
                  <a:srgbClr val="DADAAE"/>
                </a:solidFill>
                <a:latin typeface="Arial" charset="0"/>
                <a:ea typeface="SimSun" charset="0"/>
                <a:cs typeface="SimSun" charset="0"/>
              </a:rPr>
              <a:t> </a:t>
            </a:r>
            <a:r>
              <a:rPr lang="en-US" sz="2400" b="1" dirty="0" err="1">
                <a:solidFill>
                  <a:srgbClr val="DADAAE"/>
                </a:solidFill>
                <a:latin typeface="Arial" charset="0"/>
                <a:ea typeface="SimSun" charset="0"/>
                <a:cs typeface="SimSun" charset="0"/>
              </a:rPr>
              <a:t>Injil</a:t>
            </a:r>
            <a:endParaRPr lang="en-US" dirty="0">
              <a:latin typeface="Times New Roman" charset="0"/>
              <a:cs typeface="Geneva" charset="0"/>
            </a:endParaRPr>
          </a:p>
        </p:txBody>
      </p:sp>
      <p:sp>
        <p:nvSpPr>
          <p:cNvPr id="214096"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2520803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a:lstStyle/>
          <a:p>
            <a:pPr fontAlgn="base">
              <a:spcBef>
                <a:spcPct val="0"/>
              </a:spcBef>
              <a:spcAft>
                <a:spcPct val="0"/>
              </a:spcAft>
              <a:defRPr/>
            </a:pPr>
            <a:endParaRPr lang="en-US" sz="2400" dirty="0">
              <a:solidFill>
                <a:srgbClr val="FFFFCC"/>
              </a:solidFill>
              <a:ea typeface="ＭＳ Ｐゴシック" charset="0"/>
            </a:endParaRPr>
          </a:p>
        </p:txBody>
      </p:sp>
      <p:pic>
        <p:nvPicPr>
          <p:cNvPr id="171012"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8"/>
            <a:ext cx="8763000" cy="67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Text Box 3"/>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b="1">
                <a:solidFill>
                  <a:srgbClr val="000000"/>
                </a:solidFill>
                <a:latin typeface="Arial" charset="0"/>
                <a:cs typeface="Arial" charset="0"/>
              </a:rPr>
              <a:t>53</a:t>
            </a:r>
          </a:p>
        </p:txBody>
      </p:sp>
      <p:sp>
        <p:nvSpPr>
          <p:cNvPr id="171014" name="TextBox 5"/>
          <p:cNvSpPr txBox="1">
            <a:spLocks noChangeArrowheads="1"/>
          </p:cNvSpPr>
          <p:nvPr/>
        </p:nvSpPr>
        <p:spPr bwMode="auto">
          <a:xfrm>
            <a:off x="2819400" y="653415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fontAlgn="base" hangingPunct="1">
              <a:spcBef>
                <a:spcPct val="0"/>
              </a:spcBef>
              <a:spcAft>
                <a:spcPct val="0"/>
              </a:spcAft>
            </a:pPr>
            <a:r>
              <a:rPr lang="en-US" sz="1800" b="1">
                <a:solidFill>
                  <a:srgbClr val="000000"/>
                </a:solidFill>
                <a:latin typeface="Arial" charset="0"/>
                <a:cs typeface="Arial" charset="0"/>
              </a:rPr>
              <a:t>Terry Hall, </a:t>
            </a:r>
            <a:r>
              <a:rPr lang="en-US" sz="1800" b="1" i="1">
                <a:solidFill>
                  <a:srgbClr val="000000"/>
                </a:solidFill>
                <a:latin typeface="Arial" charset="0"/>
                <a:cs typeface="Arial" charset="0"/>
              </a:rPr>
              <a:t>Bible Panorama</a:t>
            </a:r>
            <a:r>
              <a:rPr lang="en-US" sz="1800" b="1">
                <a:solidFill>
                  <a:srgbClr val="000000"/>
                </a:solidFill>
                <a:latin typeface="Arial" charset="0"/>
                <a:cs typeface="Arial" charset="0"/>
              </a:rPr>
              <a:t>, 121</a:t>
            </a:r>
          </a:p>
        </p:txBody>
      </p:sp>
      <p:sp>
        <p:nvSpPr>
          <p:cNvPr id="7" name="TextBox 6"/>
          <p:cNvSpPr txBox="1">
            <a:spLocks noChangeArrowheads="1"/>
          </p:cNvSpPr>
          <p:nvPr/>
        </p:nvSpPr>
        <p:spPr bwMode="auto">
          <a:xfrm>
            <a:off x="2447925" y="30797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1</a:t>
            </a:r>
          </a:p>
        </p:txBody>
      </p:sp>
      <p:sp>
        <p:nvSpPr>
          <p:cNvPr id="8" name="TextBox 7"/>
          <p:cNvSpPr txBox="1">
            <a:spLocks noChangeArrowheads="1"/>
          </p:cNvSpPr>
          <p:nvPr/>
        </p:nvSpPr>
        <p:spPr bwMode="auto">
          <a:xfrm>
            <a:off x="2447925" y="24828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7</a:t>
            </a:r>
          </a:p>
        </p:txBody>
      </p:sp>
      <p:sp>
        <p:nvSpPr>
          <p:cNvPr id="9" name="TextBox 8"/>
          <p:cNvSpPr txBox="1">
            <a:spLocks noChangeArrowheads="1"/>
          </p:cNvSpPr>
          <p:nvPr/>
        </p:nvSpPr>
        <p:spPr bwMode="auto">
          <a:xfrm>
            <a:off x="2447925" y="18859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3</a:t>
            </a:r>
          </a:p>
        </p:txBody>
      </p:sp>
      <p:sp>
        <p:nvSpPr>
          <p:cNvPr id="10" name="TextBox 9"/>
          <p:cNvSpPr txBox="1">
            <a:spLocks noChangeArrowheads="1"/>
          </p:cNvSpPr>
          <p:nvPr/>
        </p:nvSpPr>
        <p:spPr bwMode="auto">
          <a:xfrm>
            <a:off x="2447925" y="12890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6</a:t>
            </a:r>
          </a:p>
        </p:txBody>
      </p:sp>
      <p:sp>
        <p:nvSpPr>
          <p:cNvPr id="11" name="TextBox 10"/>
          <p:cNvSpPr txBox="1">
            <a:spLocks noChangeArrowheads="1"/>
          </p:cNvSpPr>
          <p:nvPr/>
        </p:nvSpPr>
        <p:spPr bwMode="auto">
          <a:xfrm>
            <a:off x="2447925" y="6921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4</a:t>
            </a:r>
          </a:p>
        </p:txBody>
      </p:sp>
      <p:sp>
        <p:nvSpPr>
          <p:cNvPr id="12" name="TextBox 11"/>
          <p:cNvSpPr txBox="1">
            <a:spLocks noChangeArrowheads="1"/>
          </p:cNvSpPr>
          <p:nvPr/>
        </p:nvSpPr>
        <p:spPr bwMode="auto">
          <a:xfrm>
            <a:off x="2447925" y="36766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5</a:t>
            </a:r>
          </a:p>
        </p:txBody>
      </p:sp>
      <p:sp>
        <p:nvSpPr>
          <p:cNvPr id="13" name="TextBox 12"/>
          <p:cNvSpPr txBox="1">
            <a:spLocks noChangeArrowheads="1"/>
          </p:cNvSpPr>
          <p:nvPr/>
        </p:nvSpPr>
        <p:spPr bwMode="auto">
          <a:xfrm>
            <a:off x="2362200" y="427355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10</a:t>
            </a:r>
          </a:p>
        </p:txBody>
      </p:sp>
      <p:sp>
        <p:nvSpPr>
          <p:cNvPr id="14" name="TextBox 13"/>
          <p:cNvSpPr txBox="1">
            <a:spLocks noChangeArrowheads="1"/>
          </p:cNvSpPr>
          <p:nvPr/>
        </p:nvSpPr>
        <p:spPr bwMode="auto">
          <a:xfrm>
            <a:off x="2447925" y="48704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8</a:t>
            </a:r>
          </a:p>
        </p:txBody>
      </p:sp>
      <p:sp>
        <p:nvSpPr>
          <p:cNvPr id="15" name="TextBox 14"/>
          <p:cNvSpPr txBox="1">
            <a:spLocks noChangeArrowheads="1"/>
          </p:cNvSpPr>
          <p:nvPr/>
        </p:nvSpPr>
        <p:spPr bwMode="auto">
          <a:xfrm>
            <a:off x="2447925" y="54673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2</a:t>
            </a:r>
          </a:p>
        </p:txBody>
      </p:sp>
      <p:sp>
        <p:nvSpPr>
          <p:cNvPr id="16" name="TextBox 15"/>
          <p:cNvSpPr txBox="1">
            <a:spLocks noChangeArrowheads="1"/>
          </p:cNvSpPr>
          <p:nvPr/>
        </p:nvSpPr>
        <p:spPr bwMode="auto">
          <a:xfrm>
            <a:off x="2447925" y="606266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a:solidFill>
                  <a:srgbClr val="000000"/>
                </a:solidFill>
                <a:latin typeface="Arial" charset="0"/>
                <a:cs typeface="Arial" charset="0"/>
              </a:rPr>
              <a:t>9</a:t>
            </a:r>
          </a:p>
        </p:txBody>
      </p:sp>
      <p:sp>
        <p:nvSpPr>
          <p:cNvPr id="171025" name="TextBox 16"/>
          <p:cNvSpPr txBox="1">
            <a:spLocks noChangeArrowheads="1"/>
          </p:cNvSpPr>
          <p:nvPr/>
        </p:nvSpPr>
        <p:spPr bwMode="auto">
          <a:xfrm>
            <a:off x="179388" y="96838"/>
            <a:ext cx="81375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b="1" dirty="0" err="1">
                <a:solidFill>
                  <a:srgbClr val="FFFFFF"/>
                </a:solidFill>
                <a:latin typeface="Arial" charset="0"/>
                <a:cs typeface="Arial" charset="0"/>
              </a:rPr>
              <a:t>Seberapa</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dalam</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engkau</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mengenal</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kehidupan</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Kristus</a:t>
            </a:r>
            <a:r>
              <a:rPr lang="en-US" b="1" dirty="0">
                <a:solidFill>
                  <a:srgbClr val="FFFFFF"/>
                </a:solidFill>
                <a:latin typeface="Arial" charset="0"/>
                <a:cs typeface="Arial" charset="0"/>
              </a:rPr>
              <a:t>?</a:t>
            </a:r>
          </a:p>
        </p:txBody>
      </p:sp>
      <p:sp>
        <p:nvSpPr>
          <p:cNvPr id="171026" name="TextBox 17"/>
          <p:cNvSpPr txBox="1">
            <a:spLocks noChangeArrowheads="1"/>
          </p:cNvSpPr>
          <p:nvPr/>
        </p:nvSpPr>
        <p:spPr bwMode="auto">
          <a:xfrm>
            <a:off x="2987675" y="1284288"/>
            <a:ext cx="58384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err="1">
                <a:solidFill>
                  <a:srgbClr val="000000"/>
                </a:solidFill>
                <a:latin typeface="Arial" charset="0"/>
                <a:cs typeface="Arial" charset="0"/>
              </a:rPr>
              <a:t>Pembicaraan</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dengan</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Nikodemus</a:t>
            </a:r>
            <a:endParaRPr lang="en-US" sz="2800" b="1" dirty="0">
              <a:solidFill>
                <a:srgbClr val="000000"/>
              </a:solidFill>
              <a:latin typeface="Arial" charset="0"/>
              <a:cs typeface="Arial" charset="0"/>
            </a:endParaRPr>
          </a:p>
        </p:txBody>
      </p:sp>
      <p:sp>
        <p:nvSpPr>
          <p:cNvPr id="171027" name="TextBox 18"/>
          <p:cNvSpPr txBox="1">
            <a:spLocks noChangeArrowheads="1"/>
          </p:cNvSpPr>
          <p:nvPr/>
        </p:nvSpPr>
        <p:spPr bwMode="auto">
          <a:xfrm>
            <a:off x="2987675" y="692150"/>
            <a:ext cx="3553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err="1">
                <a:solidFill>
                  <a:srgbClr val="000000"/>
                </a:solidFill>
                <a:latin typeface="Arial" charset="0"/>
                <a:cs typeface="Arial" charset="0"/>
              </a:rPr>
              <a:t>Tamu</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di</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pernikahan</a:t>
            </a:r>
            <a:endParaRPr lang="en-US" sz="2800" b="1" dirty="0">
              <a:solidFill>
                <a:srgbClr val="000000"/>
              </a:solidFill>
              <a:latin typeface="Arial" charset="0"/>
              <a:cs typeface="Arial" charset="0"/>
            </a:endParaRPr>
          </a:p>
        </p:txBody>
      </p:sp>
      <p:sp>
        <p:nvSpPr>
          <p:cNvPr id="171028" name="TextBox 19"/>
          <p:cNvSpPr txBox="1">
            <a:spLocks noChangeArrowheads="1"/>
          </p:cNvSpPr>
          <p:nvPr/>
        </p:nvSpPr>
        <p:spPr bwMode="auto">
          <a:xfrm>
            <a:off x="2987675" y="6021388"/>
            <a:ext cx="2701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err="1">
                <a:solidFill>
                  <a:srgbClr val="000000"/>
                </a:solidFill>
                <a:latin typeface="Arial" charset="0"/>
                <a:cs typeface="Arial" charset="0"/>
              </a:rPr>
              <a:t>Kubur</a:t>
            </a:r>
            <a:r>
              <a:rPr lang="en-US" sz="2800" b="1" dirty="0">
                <a:solidFill>
                  <a:srgbClr val="000000"/>
                </a:solidFill>
                <a:latin typeface="Arial" charset="0"/>
                <a:cs typeface="Arial" charset="0"/>
              </a:rPr>
              <a:t> Lazarus</a:t>
            </a:r>
          </a:p>
        </p:txBody>
      </p:sp>
      <p:sp>
        <p:nvSpPr>
          <p:cNvPr id="171029" name="TextBox 20"/>
          <p:cNvSpPr txBox="1">
            <a:spLocks noChangeArrowheads="1"/>
          </p:cNvSpPr>
          <p:nvPr/>
        </p:nvSpPr>
        <p:spPr bwMode="auto">
          <a:xfrm>
            <a:off x="2987675" y="5429250"/>
            <a:ext cx="4175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err="1">
                <a:solidFill>
                  <a:srgbClr val="000000"/>
                </a:solidFill>
                <a:latin typeface="Arial" charset="0"/>
                <a:cs typeface="Arial" charset="0"/>
              </a:rPr>
              <a:t>Tukang</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kayu</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di</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Nazaret</a:t>
            </a:r>
            <a:endParaRPr lang="en-US" sz="2800" b="1" dirty="0">
              <a:solidFill>
                <a:srgbClr val="000000"/>
              </a:solidFill>
              <a:latin typeface="Arial" charset="0"/>
              <a:cs typeface="Arial" charset="0"/>
            </a:endParaRPr>
          </a:p>
        </p:txBody>
      </p:sp>
      <p:sp>
        <p:nvSpPr>
          <p:cNvPr id="171030" name="TextBox 21"/>
          <p:cNvSpPr txBox="1">
            <a:spLocks noChangeArrowheads="1"/>
          </p:cNvSpPr>
          <p:nvPr/>
        </p:nvSpPr>
        <p:spPr bwMode="auto">
          <a:xfrm>
            <a:off x="2987675" y="4837113"/>
            <a:ext cx="56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err="1">
                <a:solidFill>
                  <a:srgbClr val="000000"/>
                </a:solidFill>
                <a:latin typeface="Arial" charset="0"/>
                <a:cs typeface="Arial" charset="0"/>
              </a:rPr>
              <a:t>Perumpamaan</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tentang</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kerajaan</a:t>
            </a:r>
            <a:endParaRPr lang="en-US" sz="2800" b="1" dirty="0">
              <a:solidFill>
                <a:srgbClr val="000000"/>
              </a:solidFill>
              <a:latin typeface="Arial" charset="0"/>
              <a:cs typeface="Arial" charset="0"/>
            </a:endParaRPr>
          </a:p>
        </p:txBody>
      </p:sp>
      <p:sp>
        <p:nvSpPr>
          <p:cNvPr id="171031" name="TextBox 22"/>
          <p:cNvSpPr txBox="1">
            <a:spLocks noChangeArrowheads="1"/>
          </p:cNvSpPr>
          <p:nvPr/>
        </p:nvSpPr>
        <p:spPr bwMode="auto">
          <a:xfrm>
            <a:off x="2987675" y="3060700"/>
            <a:ext cx="3959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err="1">
                <a:solidFill>
                  <a:srgbClr val="000000"/>
                </a:solidFill>
                <a:latin typeface="Arial" charset="0"/>
                <a:cs typeface="Arial" charset="0"/>
              </a:rPr>
              <a:t>Kelahiran</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di</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Betlehem</a:t>
            </a:r>
            <a:endParaRPr lang="en-US" sz="2800" b="1" dirty="0">
              <a:solidFill>
                <a:srgbClr val="000000"/>
              </a:solidFill>
              <a:latin typeface="Arial" charset="0"/>
              <a:cs typeface="Arial" charset="0"/>
            </a:endParaRPr>
          </a:p>
        </p:txBody>
      </p:sp>
      <p:sp>
        <p:nvSpPr>
          <p:cNvPr id="171032" name="TextBox 23"/>
          <p:cNvSpPr txBox="1">
            <a:spLocks noChangeArrowheads="1"/>
          </p:cNvSpPr>
          <p:nvPr/>
        </p:nvSpPr>
        <p:spPr bwMode="auto">
          <a:xfrm>
            <a:off x="2987675" y="4244975"/>
            <a:ext cx="55787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err="1">
                <a:solidFill>
                  <a:srgbClr val="000000"/>
                </a:solidFill>
                <a:latin typeface="Arial" charset="0"/>
                <a:cs typeface="Arial" charset="0"/>
              </a:rPr>
              <a:t>Membersihkan</a:t>
            </a:r>
            <a:r>
              <a:rPr lang="en-US" sz="2800" b="1" dirty="0">
                <a:solidFill>
                  <a:srgbClr val="000000"/>
                </a:solidFill>
                <a:latin typeface="Arial" charset="0"/>
                <a:cs typeface="Arial" charset="0"/>
              </a:rPr>
              <a:t> kaki </a:t>
            </a:r>
            <a:r>
              <a:rPr lang="en-US" sz="2800" b="1" dirty="0" err="1">
                <a:solidFill>
                  <a:srgbClr val="000000"/>
                </a:solidFill>
                <a:latin typeface="Arial" charset="0"/>
                <a:cs typeface="Arial" charset="0"/>
              </a:rPr>
              <a:t>para</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murid</a:t>
            </a:r>
            <a:endParaRPr lang="en-US" sz="2800" b="1" dirty="0">
              <a:solidFill>
                <a:srgbClr val="000000"/>
              </a:solidFill>
              <a:latin typeface="Arial" charset="0"/>
              <a:cs typeface="Arial" charset="0"/>
            </a:endParaRPr>
          </a:p>
        </p:txBody>
      </p:sp>
      <p:sp>
        <p:nvSpPr>
          <p:cNvPr id="171033" name="TextBox 24"/>
          <p:cNvSpPr txBox="1">
            <a:spLocks noChangeArrowheads="1"/>
          </p:cNvSpPr>
          <p:nvPr/>
        </p:nvSpPr>
        <p:spPr bwMode="auto">
          <a:xfrm>
            <a:off x="2987675" y="3652838"/>
            <a:ext cx="5924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err="1">
                <a:solidFill>
                  <a:srgbClr val="000000"/>
                </a:solidFill>
                <a:latin typeface="Arial" charset="0"/>
                <a:cs typeface="Arial" charset="0"/>
              </a:rPr>
              <a:t>Pembersihan</a:t>
            </a:r>
            <a:r>
              <a:rPr lang="en-US" sz="2800" b="1" dirty="0">
                <a:solidFill>
                  <a:srgbClr val="000000"/>
                </a:solidFill>
                <a:latin typeface="Arial" charset="0"/>
                <a:cs typeface="Arial" charset="0"/>
              </a:rPr>
              <a:t> Bait Allah (</a:t>
            </a:r>
            <a:r>
              <a:rPr lang="en-US" sz="2800" b="1" dirty="0" err="1">
                <a:solidFill>
                  <a:srgbClr val="000000"/>
                </a:solidFill>
                <a:latin typeface="Arial" charset="0"/>
                <a:cs typeface="Arial" charset="0"/>
              </a:rPr>
              <a:t>pertama</a:t>
            </a:r>
            <a:r>
              <a:rPr lang="en-US" sz="2800" b="1" dirty="0">
                <a:solidFill>
                  <a:srgbClr val="000000"/>
                </a:solidFill>
                <a:latin typeface="Arial" charset="0"/>
                <a:cs typeface="Arial" charset="0"/>
              </a:rPr>
              <a:t>)</a:t>
            </a:r>
          </a:p>
        </p:txBody>
      </p:sp>
      <p:sp>
        <p:nvSpPr>
          <p:cNvPr id="171034" name="TextBox 25"/>
          <p:cNvSpPr txBox="1">
            <a:spLocks noChangeArrowheads="1"/>
          </p:cNvSpPr>
          <p:nvPr/>
        </p:nvSpPr>
        <p:spPr bwMode="auto">
          <a:xfrm>
            <a:off x="2987675" y="2468563"/>
            <a:ext cx="45207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err="1">
                <a:solidFill>
                  <a:srgbClr val="000000"/>
                </a:solidFill>
                <a:latin typeface="Arial" charset="0"/>
                <a:cs typeface="Arial" charset="0"/>
              </a:rPr>
              <a:t>Ucapan</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Bahagia</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di</a:t>
            </a:r>
            <a:r>
              <a:rPr lang="en-US" sz="2800" b="1" dirty="0">
                <a:solidFill>
                  <a:srgbClr val="000000"/>
                </a:solidFill>
                <a:latin typeface="Arial" charset="0"/>
                <a:cs typeface="Arial" charset="0"/>
              </a:rPr>
              <a:t> Bukit</a:t>
            </a:r>
          </a:p>
        </p:txBody>
      </p:sp>
      <p:sp>
        <p:nvSpPr>
          <p:cNvPr id="171035" name="TextBox 26"/>
          <p:cNvSpPr txBox="1">
            <a:spLocks noChangeArrowheads="1"/>
          </p:cNvSpPr>
          <p:nvPr/>
        </p:nvSpPr>
        <p:spPr bwMode="auto">
          <a:xfrm>
            <a:off x="2987675" y="1876425"/>
            <a:ext cx="3679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800" b="1" dirty="0">
                <a:solidFill>
                  <a:srgbClr val="000000"/>
                </a:solidFill>
                <a:latin typeface="Arial" charset="0"/>
                <a:cs typeface="Arial" charset="0"/>
              </a:rPr>
              <a:t>3 </a:t>
            </a:r>
            <a:r>
              <a:rPr lang="en-US" sz="2800" b="1" dirty="0" err="1">
                <a:solidFill>
                  <a:srgbClr val="000000"/>
                </a:solidFill>
                <a:latin typeface="Arial" charset="0"/>
                <a:cs typeface="Arial" charset="0"/>
              </a:rPr>
              <a:t>Godaan</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si</a:t>
            </a:r>
            <a:r>
              <a:rPr lang="en-US" sz="2800" b="1" dirty="0">
                <a:solidFill>
                  <a:srgbClr val="000000"/>
                </a:solidFill>
                <a:latin typeface="Arial" charset="0"/>
                <a:cs typeface="Arial" charset="0"/>
              </a:rPr>
              <a:t> ‘</a:t>
            </a:r>
            <a:r>
              <a:rPr lang="en-US" sz="2800" b="1" dirty="0" err="1">
                <a:solidFill>
                  <a:srgbClr val="000000"/>
                </a:solidFill>
                <a:latin typeface="Arial" charset="0"/>
                <a:cs typeface="Arial" charset="0"/>
              </a:rPr>
              <a:t>Musuh</a:t>
            </a:r>
            <a:r>
              <a:rPr lang="en-US" sz="2800" b="1" dirty="0">
                <a:solidFill>
                  <a:srgbClr val="000000"/>
                </a:solidFill>
                <a:latin typeface="Arial" charset="0"/>
                <a:cs typeface="Arial" charset="0"/>
              </a:rPr>
              <a:t>’</a:t>
            </a:r>
          </a:p>
        </p:txBody>
      </p:sp>
      <p:sp>
        <p:nvSpPr>
          <p:cNvPr id="171036" name="TextBox 27"/>
          <p:cNvSpPr txBox="1">
            <a:spLocks noChangeArrowheads="1"/>
          </p:cNvSpPr>
          <p:nvPr/>
        </p:nvSpPr>
        <p:spPr bwMode="auto">
          <a:xfrm>
            <a:off x="250825" y="1006475"/>
            <a:ext cx="20177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1800" b="1" dirty="0" err="1">
                <a:solidFill>
                  <a:srgbClr val="000000"/>
                </a:solidFill>
                <a:latin typeface="Arial" charset="0"/>
                <a:cs typeface="Arial" charset="0"/>
              </a:rPr>
              <a:t>Bisakah</a:t>
            </a:r>
            <a:r>
              <a:rPr lang="en-US" sz="1800" b="1" dirty="0">
                <a:solidFill>
                  <a:srgbClr val="000000"/>
                </a:solidFill>
                <a:latin typeface="Arial" charset="0"/>
                <a:cs typeface="Arial" charset="0"/>
              </a:rPr>
              <a:t> </a:t>
            </a:r>
            <a:r>
              <a:rPr lang="en-US" sz="1800" b="1" dirty="0" err="1">
                <a:solidFill>
                  <a:srgbClr val="000000"/>
                </a:solidFill>
                <a:latin typeface="Arial" charset="0"/>
                <a:cs typeface="Arial" charset="0"/>
              </a:rPr>
              <a:t>engkau</a:t>
            </a:r>
            <a:r>
              <a:rPr lang="en-US" sz="1800" b="1" dirty="0">
                <a:solidFill>
                  <a:srgbClr val="000000"/>
                </a:solidFill>
                <a:latin typeface="Arial" charset="0"/>
                <a:cs typeface="Arial" charset="0"/>
              </a:rPr>
              <a:t> </a:t>
            </a:r>
            <a:r>
              <a:rPr lang="en-US" sz="1800" b="1" dirty="0" err="1">
                <a:solidFill>
                  <a:srgbClr val="000000"/>
                </a:solidFill>
                <a:latin typeface="Arial" charset="0"/>
                <a:cs typeface="Arial" charset="0"/>
              </a:rPr>
              <a:t>memberikan</a:t>
            </a:r>
            <a:r>
              <a:rPr lang="en-US" sz="1800" b="1" dirty="0">
                <a:solidFill>
                  <a:srgbClr val="000000"/>
                </a:solidFill>
                <a:latin typeface="Arial" charset="0"/>
                <a:cs typeface="Arial" charset="0"/>
              </a:rPr>
              <a:t> </a:t>
            </a:r>
            <a:r>
              <a:rPr lang="en-US" sz="1800" b="1" dirty="0" err="1">
                <a:solidFill>
                  <a:srgbClr val="000000"/>
                </a:solidFill>
                <a:latin typeface="Arial" charset="0"/>
                <a:cs typeface="Arial" charset="0"/>
              </a:rPr>
              <a:t>urutan</a:t>
            </a:r>
            <a:r>
              <a:rPr lang="en-US" sz="1800" b="1" dirty="0">
                <a:solidFill>
                  <a:srgbClr val="000000"/>
                </a:solidFill>
                <a:latin typeface="Arial" charset="0"/>
                <a:cs typeface="Arial" charset="0"/>
              </a:rPr>
              <a:t> </a:t>
            </a:r>
            <a:r>
              <a:rPr lang="en-US" sz="1800" b="1" dirty="0" err="1">
                <a:solidFill>
                  <a:srgbClr val="000000"/>
                </a:solidFill>
                <a:latin typeface="Arial" charset="0"/>
                <a:cs typeface="Arial" charset="0"/>
              </a:rPr>
              <a:t>peristiwa-peristiwa</a:t>
            </a:r>
            <a:r>
              <a:rPr lang="en-US" sz="1800" b="1" dirty="0">
                <a:solidFill>
                  <a:srgbClr val="000000"/>
                </a:solidFill>
                <a:latin typeface="Arial" charset="0"/>
                <a:cs typeface="Arial" charset="0"/>
              </a:rPr>
              <a:t> </a:t>
            </a:r>
            <a:r>
              <a:rPr lang="en-US" sz="1800" b="1" dirty="0" err="1">
                <a:solidFill>
                  <a:srgbClr val="000000"/>
                </a:solidFill>
                <a:latin typeface="Arial" charset="0"/>
                <a:cs typeface="Arial" charset="0"/>
              </a:rPr>
              <a:t>ini</a:t>
            </a:r>
            <a:r>
              <a:rPr lang="en-US" sz="1800" b="1" dirty="0">
                <a:solidFill>
                  <a:srgbClr val="000000"/>
                </a:solidFill>
                <a:latin typeface="Arial" charset="0"/>
                <a:cs typeface="Arial" charset="0"/>
              </a:rPr>
              <a:t> </a:t>
            </a:r>
            <a:r>
              <a:rPr lang="en-US" sz="1800" b="1" dirty="0" err="1">
                <a:solidFill>
                  <a:srgbClr val="000000"/>
                </a:solidFill>
                <a:latin typeface="Arial" charset="0"/>
                <a:cs typeface="Arial" charset="0"/>
              </a:rPr>
              <a:t>secara</a:t>
            </a:r>
            <a:r>
              <a:rPr lang="en-US" sz="1800" b="1" dirty="0">
                <a:solidFill>
                  <a:srgbClr val="000000"/>
                </a:solidFill>
                <a:latin typeface="Arial" charset="0"/>
                <a:cs typeface="Arial" charset="0"/>
              </a:rPr>
              <a:t> </a:t>
            </a:r>
            <a:r>
              <a:rPr lang="en-US" sz="1800" b="1" dirty="0" err="1">
                <a:solidFill>
                  <a:srgbClr val="000000"/>
                </a:solidFill>
                <a:latin typeface="Arial" charset="0"/>
                <a:cs typeface="Arial" charset="0"/>
              </a:rPr>
              <a:t>kronologis</a:t>
            </a:r>
            <a:r>
              <a:rPr lang="en-US" sz="1800" b="1" dirty="0">
                <a:solidFill>
                  <a:srgbClr val="000000"/>
                </a:solidFill>
                <a:latin typeface="Arial" charset="0"/>
                <a:cs typeface="Arial" charset="0"/>
              </a:rPr>
              <a:t>?</a:t>
            </a:r>
          </a:p>
        </p:txBody>
      </p:sp>
      <p:pic>
        <p:nvPicPr>
          <p:cNvPr id="171037" name="Picture 4"/>
          <p:cNvPicPr>
            <a:picLocks noChangeAspect="1" noChangeArrowheads="1"/>
          </p:cNvPicPr>
          <p:nvPr/>
        </p:nvPicPr>
        <p:blipFill>
          <a:blip r:embed="rId3"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50825" y="2636838"/>
            <a:ext cx="20034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498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400">
              <a:solidFill>
                <a:srgbClr val="000000"/>
              </a:solidFill>
              <a:latin typeface="Arial" charset="0"/>
              <a:ea typeface="ＭＳ Ｐゴシック"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algn="ctr" fontAlgn="base">
              <a:spcBef>
                <a:spcPct val="50000"/>
              </a:spcBef>
              <a:spcAft>
                <a:spcPct val="0"/>
              </a:spcAft>
              <a:defRPr/>
            </a:pPr>
            <a:r>
              <a:rPr lang="en-US" sz="2000" b="1" dirty="0">
                <a:solidFill>
                  <a:srgbClr val="000000"/>
                </a:solidFill>
                <a:latin typeface="Arial" charset="0"/>
              </a:rPr>
              <a:t>“</a:t>
            </a:r>
            <a:r>
              <a:rPr lang="en-US" sz="2000" b="1" dirty="0" err="1">
                <a:solidFill>
                  <a:srgbClr val="000000"/>
                </a:solidFill>
                <a:latin typeface="Arial" charset="0"/>
              </a:rPr>
              <a:t>Sampai</a:t>
            </a:r>
            <a:r>
              <a:rPr lang="en-US" sz="2000" b="1" dirty="0">
                <a:solidFill>
                  <a:srgbClr val="000000"/>
                </a:solidFill>
                <a:latin typeface="Arial" charset="0"/>
              </a:rPr>
              <a:t> </a:t>
            </a:r>
            <a:r>
              <a:rPr lang="en-US" sz="2000" b="1" dirty="0" err="1">
                <a:solidFill>
                  <a:srgbClr val="000000"/>
                </a:solidFill>
                <a:latin typeface="Arial" charset="0"/>
              </a:rPr>
              <a:t>ke</a:t>
            </a:r>
            <a:r>
              <a:rPr lang="en-US" sz="2000" b="1" dirty="0">
                <a:solidFill>
                  <a:srgbClr val="000000"/>
                </a:solidFill>
                <a:latin typeface="Arial" charset="0"/>
              </a:rPr>
              <a:t> </a:t>
            </a:r>
            <a:r>
              <a:rPr lang="en-US" sz="2000" b="1" dirty="0" err="1">
                <a:solidFill>
                  <a:srgbClr val="000000"/>
                </a:solidFill>
                <a:latin typeface="Arial" charset="0"/>
              </a:rPr>
              <a:t>tempat</a:t>
            </a:r>
            <a:r>
              <a:rPr lang="en-US" sz="2000" b="1" dirty="0">
                <a:solidFill>
                  <a:srgbClr val="000000"/>
                </a:solidFill>
                <a:latin typeface="Arial" charset="0"/>
              </a:rPr>
              <a:t> yang </a:t>
            </a:r>
            <a:r>
              <a:rPr lang="en-US" sz="2000" b="1" dirty="0" err="1">
                <a:solidFill>
                  <a:srgbClr val="000000"/>
                </a:solidFill>
                <a:latin typeface="Arial" charset="0"/>
              </a:rPr>
              <a:t>terpencil</a:t>
            </a:r>
            <a:r>
              <a:rPr lang="en-US" sz="2000" b="1" dirty="0">
                <a:solidFill>
                  <a:srgbClr val="000000"/>
                </a:solidFill>
                <a:latin typeface="Arial" charset="0"/>
              </a:rPr>
              <a:t>” (</a:t>
            </a:r>
            <a:r>
              <a:rPr lang="en-US" sz="2000" b="1" dirty="0" err="1">
                <a:solidFill>
                  <a:srgbClr val="000000"/>
                </a:solidFill>
                <a:latin typeface="Arial" charset="0"/>
              </a:rPr>
              <a:t>Kis</a:t>
            </a:r>
            <a:r>
              <a:rPr lang="en-US" sz="2000" b="1" dirty="0">
                <a:solidFill>
                  <a:srgbClr val="000000"/>
                </a:solidFill>
                <a:latin typeface="Arial" charset="0"/>
              </a:rPr>
              <a:t> 1:8)</a:t>
            </a:r>
          </a:p>
          <a:p>
            <a:pPr fontAlgn="base">
              <a:spcBef>
                <a:spcPct val="0"/>
              </a:spcBef>
              <a:spcAft>
                <a:spcPct val="0"/>
              </a:spcAft>
              <a:defRPr/>
            </a:pPr>
            <a:r>
              <a:rPr lang="en-US" sz="1600" b="1" dirty="0" err="1">
                <a:solidFill>
                  <a:srgbClr val="000000"/>
                </a:solidFill>
                <a:latin typeface="Arial" charset="0"/>
              </a:rPr>
              <a:t>Kis</a:t>
            </a:r>
            <a:r>
              <a:rPr lang="en-US" sz="1600" b="1" dirty="0">
                <a:solidFill>
                  <a:srgbClr val="000000"/>
                </a:solidFill>
                <a:latin typeface="Arial" charset="0"/>
              </a:rPr>
              <a:t> </a:t>
            </a:r>
            <a:r>
              <a:rPr lang="en-US" sz="2000" b="1" dirty="0">
                <a:solidFill>
                  <a:srgbClr val="000000"/>
                </a:solidFill>
                <a:latin typeface="Arial" charset="0"/>
              </a:rPr>
              <a:t>9  13       14    15  16          18           21     27     28</a:t>
            </a:r>
          </a:p>
        </p:txBody>
      </p:sp>
      <p:sp>
        <p:nvSpPr>
          <p:cNvPr id="275459"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200" b="1" dirty="0" err="1">
                <a:solidFill>
                  <a:srgbClr val="FFFFFF"/>
                </a:solidFill>
                <a:latin typeface="Arial Narrow" charset="0"/>
                <a:cs typeface="Times New Roman" charset="0"/>
              </a:rPr>
              <a:t>M.Gugur</a:t>
            </a:r>
            <a:r>
              <a:rPr lang="en-US" sz="1200" b="1" dirty="0">
                <a:solidFill>
                  <a:srgbClr val="FFFFFF"/>
                </a:solidFill>
                <a:latin typeface="Arial Narrow" charset="0"/>
                <a:cs typeface="Times New Roman" charset="0"/>
              </a:rPr>
              <a:t> 49</a:t>
            </a:r>
          </a:p>
          <a:p>
            <a:pPr algn="ctr" fontAlgn="base">
              <a:spcBef>
                <a:spcPct val="50000"/>
              </a:spcBef>
              <a:spcAft>
                <a:spcPct val="0"/>
              </a:spcAft>
            </a:pPr>
            <a:r>
              <a:rPr lang="en-US" sz="1600" b="1" dirty="0" err="1">
                <a:solidFill>
                  <a:srgbClr val="FFFFFF"/>
                </a:solidFill>
                <a:latin typeface="Arial Narrow" charset="0"/>
                <a:cs typeface="Times New Roman" charset="0"/>
              </a:rPr>
              <a:t>Dewa</a:t>
            </a:r>
            <a:endParaRPr lang="en-US" sz="1600" b="1" dirty="0">
              <a:solidFill>
                <a:srgbClr val="FFFFFF"/>
              </a:solidFill>
              <a:latin typeface="Arial Narrow" charset="0"/>
              <a:cs typeface="Times New Roman" charset="0"/>
            </a:endParaRPr>
          </a:p>
        </p:txBody>
      </p:sp>
      <p:sp>
        <p:nvSpPr>
          <p:cNvPr id="275460" name="Text Box 17"/>
          <p:cNvSpPr txBox="1">
            <a:spLocks noChangeArrowheads="1"/>
          </p:cNvSpPr>
          <p:nvPr/>
        </p:nvSpPr>
        <p:spPr bwMode="auto">
          <a:xfrm>
            <a:off x="4724400" y="2133600"/>
            <a:ext cx="685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fontAlgn="base">
              <a:spcBef>
                <a:spcPct val="50000"/>
              </a:spcBef>
              <a:spcAft>
                <a:spcPct val="0"/>
              </a:spcAft>
            </a:pPr>
            <a:r>
              <a:rPr lang="en-US" sz="1600" b="1" dirty="0" err="1">
                <a:solidFill>
                  <a:srgbClr val="FFFFFF"/>
                </a:solidFill>
                <a:latin typeface="Arial Narrow" charset="0"/>
                <a:cs typeface="Times New Roman" charset="0"/>
              </a:rPr>
              <a:t>Pengadilan</a:t>
            </a:r>
            <a:endParaRPr lang="en-US" sz="1800" b="1" dirty="0">
              <a:solidFill>
                <a:srgbClr val="FFFFFF"/>
              </a:solidFill>
              <a:latin typeface="Arial Narrow" charset="0"/>
              <a:cs typeface="Times New Roman" charset="0"/>
            </a:endParaRPr>
          </a:p>
        </p:txBody>
      </p:sp>
      <p:sp>
        <p:nvSpPr>
          <p:cNvPr id="275461"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Arial" charset="0"/>
              <a:ea typeface="ＭＳ Ｐゴシック" charset="0"/>
            </a:endParaRPr>
          </a:p>
        </p:txBody>
      </p:sp>
      <p:sp>
        <p:nvSpPr>
          <p:cNvPr id="275462" name="Text Box 20"/>
          <p:cNvSpPr txBox="1">
            <a:spLocks noChangeArrowheads="1"/>
          </p:cNvSpPr>
          <p:nvPr/>
        </p:nvSpPr>
        <p:spPr bwMode="auto">
          <a:xfrm>
            <a:off x="8296275" y="2324100"/>
            <a:ext cx="8477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200" b="1" dirty="0" err="1">
                <a:solidFill>
                  <a:srgbClr val="FFFFFF"/>
                </a:solidFill>
                <a:latin typeface="Arial Narrow" charset="0"/>
                <a:cs typeface="Times New Roman" charset="0"/>
              </a:rPr>
              <a:t>M.Semi</a:t>
            </a:r>
            <a:r>
              <a:rPr lang="en-US" sz="1200" b="1" dirty="0">
                <a:solidFill>
                  <a:srgbClr val="FFFFFF"/>
                </a:solidFill>
                <a:latin typeface="Arial Narrow" charset="0"/>
                <a:cs typeface="Times New Roman" charset="0"/>
              </a:rPr>
              <a:t> 68</a:t>
            </a:r>
          </a:p>
          <a:p>
            <a:pPr algn="ctr" fontAlgn="base">
              <a:spcBef>
                <a:spcPct val="50000"/>
              </a:spcBef>
              <a:spcAft>
                <a:spcPct val="0"/>
              </a:spcAft>
            </a:pPr>
            <a:r>
              <a:rPr lang="en-US" sz="1400" b="1" dirty="0" err="1">
                <a:solidFill>
                  <a:srgbClr val="FFFFFF"/>
                </a:solidFill>
                <a:latin typeface="Arial Narrow" charset="0"/>
                <a:cs typeface="Times New Roman" charset="0"/>
              </a:rPr>
              <a:t>Penyebaran</a:t>
            </a:r>
            <a:r>
              <a:rPr lang="en-US" sz="1600" b="1" dirty="0">
                <a:solidFill>
                  <a:srgbClr val="FFFFFF"/>
                </a:solidFill>
                <a:latin typeface="Arial Narrow" charset="0"/>
                <a:cs typeface="Times New Roman" charset="0"/>
              </a:rPr>
              <a:t> </a:t>
            </a:r>
            <a:r>
              <a:rPr lang="en-US" sz="16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5463"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pPr>
            <a:r>
              <a:rPr lang="en-US" sz="2000" b="1">
                <a:solidFill>
                  <a:srgbClr val="FFFFFF"/>
                </a:solidFill>
                <a:latin typeface="Arial Narrow" charset="0"/>
                <a:cs typeface="Times New Roman" charset="0"/>
              </a:rPr>
              <a:t>35           48          49          50          52  53          57        60             62              67           68     95</a:t>
            </a:r>
          </a:p>
        </p:txBody>
      </p:sp>
      <p:sp>
        <p:nvSpPr>
          <p:cNvPr id="275464" name="Text Box 7"/>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fontAlgn="base">
              <a:spcBef>
                <a:spcPct val="0"/>
              </a:spcBef>
              <a:spcAft>
                <a:spcPct val="0"/>
              </a:spcAft>
            </a:pPr>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fontAlgn="base">
              <a:spcBef>
                <a:spcPct val="50000"/>
              </a:spcBef>
              <a:spcAft>
                <a:spcPct val="0"/>
              </a:spcAft>
            </a:pPr>
            <a:endParaRPr lang="en-US" sz="900" b="1">
              <a:solidFill>
                <a:srgbClr val="000000"/>
              </a:solidFill>
              <a:latin typeface="Arial Narrow" charset="0"/>
              <a:cs typeface="Times New Roman" charset="0"/>
            </a:endParaRPr>
          </a:p>
        </p:txBody>
      </p:sp>
      <p:sp>
        <p:nvSpPr>
          <p:cNvPr id="275465" name="Text Box 9"/>
          <p:cNvSpPr txBox="1">
            <a:spLocks noChangeArrowheads="1"/>
          </p:cNvSpPr>
          <p:nvPr/>
        </p:nvSpPr>
        <p:spPr bwMode="auto">
          <a:xfrm>
            <a:off x="3743325"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200" b="1" dirty="0" err="1">
                <a:solidFill>
                  <a:srgbClr val="000000"/>
                </a:solidFill>
                <a:latin typeface="Arial Narrow" charset="0"/>
                <a:cs typeface="Times New Roman" charset="0"/>
              </a:rPr>
              <a:t>M.Semi</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fontAlgn="base">
              <a:spcBef>
                <a:spcPct val="0"/>
              </a:spcBef>
              <a:spcAft>
                <a:spcPct val="0"/>
              </a:spcAft>
            </a:pPr>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fontAlgn="base">
              <a:spcBef>
                <a:spcPct val="50000"/>
              </a:spcBef>
              <a:spcAft>
                <a:spcPct val="0"/>
              </a:spcAft>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fontAlgn="base" hangingPunct="1">
              <a:spcBef>
                <a:spcPct val="0"/>
              </a:spcBef>
              <a:spcAft>
                <a:spcPct val="0"/>
              </a:spcAft>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fontAlgn="base" hangingPunct="1">
              <a:spcBef>
                <a:spcPct val="50000"/>
              </a:spcBef>
              <a:spcAft>
                <a:spcPct val="0"/>
              </a:spcAft>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200" b="1" dirty="0" err="1">
                <a:solidFill>
                  <a:srgbClr val="FFFFFF"/>
                </a:solidFill>
                <a:latin typeface="Arial Narrow" charset="0"/>
                <a:cs typeface="Times New Roman" charset="0"/>
              </a:rPr>
              <a:t>M.Gugur</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M.Semi</a:t>
            </a:r>
            <a:r>
              <a:rPr lang="en-US" sz="1200" b="1" dirty="0">
                <a:solidFill>
                  <a:srgbClr val="FFFFFF"/>
                </a:solidFill>
                <a:latin typeface="Arial Narrow" charset="0"/>
                <a:cs typeface="Times New Roman" charset="0"/>
              </a:rPr>
              <a:t> 68</a:t>
            </a:r>
          </a:p>
          <a:p>
            <a:pPr algn="ctr" eaLnBrk="1" fontAlgn="base" hangingPunct="1">
              <a:spcBef>
                <a:spcPct val="0"/>
              </a:spcBef>
              <a:spcAft>
                <a:spcPct val="0"/>
              </a:spcAft>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fontAlgn="base" hangingPunct="1">
              <a:spcBef>
                <a:spcPct val="50000"/>
              </a:spcBef>
              <a:spcAft>
                <a:spcPct val="0"/>
              </a:spcAft>
              <a:defRPr/>
            </a:pPr>
            <a:endParaRPr lang="en-US" sz="1000" b="1" dirty="0">
              <a:solidFill>
                <a:srgbClr val="FFFFFF"/>
              </a:solidFill>
              <a:latin typeface="Arial Narrow" charset="0"/>
              <a:cs typeface="Times New Roman" charset="0"/>
            </a:endParaRPr>
          </a:p>
        </p:txBody>
      </p:sp>
      <p:sp>
        <p:nvSpPr>
          <p:cNvPr id="275468" name="TextBox 27"/>
          <p:cNvSpPr txBox="1">
            <a:spLocks noChangeArrowheads="1"/>
          </p:cNvSpPr>
          <p:nvPr/>
        </p:nvSpPr>
        <p:spPr bwMode="auto">
          <a:xfrm>
            <a:off x="7924800" y="71438"/>
            <a:ext cx="1155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b="1">
                <a:solidFill>
                  <a:srgbClr val="FFFFFF"/>
                </a:solidFill>
                <a:cs typeface="Arial" charset="0"/>
              </a:rPr>
              <a:t>38</a:t>
            </a:r>
            <a:br>
              <a:rPr lang="en-US" b="1">
                <a:solidFill>
                  <a:srgbClr val="FFFFFF"/>
                </a:solidFill>
                <a:cs typeface="Arial" charset="0"/>
              </a:rPr>
            </a:br>
            <a:r>
              <a:rPr lang="en-US" b="1">
                <a:solidFill>
                  <a:srgbClr val="FFFFFF"/>
                </a:solidFill>
                <a:cs typeface="Arial" charset="0"/>
              </a:rPr>
              <a:t>124</a:t>
            </a:r>
            <a:br>
              <a:rPr lang="en-US" b="1">
                <a:solidFill>
                  <a:srgbClr val="FFFFFF"/>
                </a:solidFill>
                <a:cs typeface="Arial" charset="0"/>
              </a:rPr>
            </a:br>
            <a:r>
              <a:rPr lang="en-US" b="1">
                <a:solidFill>
                  <a:srgbClr val="FFFFFF"/>
                </a:solidFill>
                <a:cs typeface="Arial" charset="0"/>
              </a:rPr>
              <a:t>39-41</a:t>
            </a:r>
          </a:p>
        </p:txBody>
      </p:sp>
      <p:sp>
        <p:nvSpPr>
          <p:cNvPr id="275469" name="Text Box 9"/>
          <p:cNvSpPr txBox="1">
            <a:spLocks noChangeArrowheads="1"/>
          </p:cNvSpPr>
          <p:nvPr/>
        </p:nvSpPr>
        <p:spPr bwMode="auto">
          <a:xfrm>
            <a:off x="6324600" y="2058065"/>
            <a:ext cx="990600" cy="127727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200" b="1" dirty="0" err="1">
                <a:solidFill>
                  <a:srgbClr val="000000"/>
                </a:solidFill>
                <a:latin typeface="Arial Narrow" charset="0"/>
                <a:cs typeface="Times New Roman" charset="0"/>
              </a:rPr>
              <a:t>M.Semi</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fontAlgn="base">
              <a:spcBef>
                <a:spcPct val="0"/>
              </a:spcBef>
              <a:spcAft>
                <a:spcPct val="0"/>
              </a:spcAft>
            </a:pPr>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b="1" dirty="0">
              <a:solidFill>
                <a:srgbClr val="000000"/>
              </a:solidFill>
              <a:latin typeface="Arial Narrow" charset="0"/>
              <a:cs typeface="Times New Roman" charset="0"/>
            </a:endParaRPr>
          </a:p>
          <a:p>
            <a:pPr algn="ctr" fontAlgn="base">
              <a:spcBef>
                <a:spcPct val="50000"/>
              </a:spcBef>
              <a:spcAft>
                <a:spcPct val="0"/>
              </a:spcAft>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37292"/>
            <a:ext cx="7772400" cy="646331"/>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 PB: </a:t>
            </a: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Matius</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 yang </a:t>
            </a: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pertama</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19" name="Text Box 19"/>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000000"/>
                </a:solidFill>
                <a:latin typeface="Arial Narrow" charset="0"/>
                <a:cs typeface="Times New Roman" charset="0"/>
              </a:rPr>
              <a:t>Roma</a:t>
            </a:r>
            <a:endParaRPr lang="en-US" sz="1600" dirty="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000000"/>
                </a:solidFill>
                <a:latin typeface="Arial Narrow" charset="0"/>
                <a:cs typeface="Times New Roman" charset="0"/>
              </a:rPr>
              <a:t>Ef</a:t>
            </a:r>
            <a:endParaRPr lang="en-US" sz="1600" dirty="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000000"/>
                </a:solidFill>
                <a:latin typeface="Arial Narrow" charset="0"/>
                <a:cs typeface="Times New Roman" charset="0"/>
              </a:rPr>
              <a:t>Kol</a:t>
            </a:r>
            <a:endParaRPr lang="en-US" sz="1600" dirty="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000000"/>
                </a:solidFill>
                <a:latin typeface="Arial Narrow" charset="0"/>
                <a:cs typeface="Times New Roman" charset="0"/>
              </a:rPr>
              <a:t>Filem</a:t>
            </a:r>
            <a:endParaRPr lang="en-US" sz="1600" dirty="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0"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000000"/>
                </a:solidFill>
                <a:latin typeface="Arial Narrow" charset="0"/>
                <a:cs typeface="Times New Roman" charset="0"/>
              </a:rPr>
              <a:t>Fil</a:t>
            </a:r>
            <a:endParaRPr lang="en-US" sz="1600" dirty="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3914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FFFFFF"/>
                </a:solidFill>
                <a:latin typeface="Arial Narrow" charset="0"/>
                <a:cs typeface="Times New Roman" charset="0"/>
              </a:rPr>
              <a:t>Mat</a:t>
            </a:r>
            <a:endParaRPr lang="en-US" sz="1600" dirty="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FFFFFF"/>
                </a:solidFill>
                <a:latin typeface="Arial Narrow" charset="0"/>
                <a:cs typeface="Times New Roman" charset="0"/>
              </a:rPr>
              <a:t>Lukas</a:t>
            </a:r>
            <a:endParaRPr lang="en-US" sz="1600" dirty="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0" y="3657600"/>
            <a:ext cx="792163" cy="369332"/>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FFFFFF"/>
                </a:solidFill>
                <a:latin typeface="Arial Narrow" charset="0"/>
                <a:cs typeface="Times New Roman" charset="0"/>
              </a:rPr>
              <a:t>Yoh</a:t>
            </a:r>
            <a:endParaRPr lang="en-US" sz="1600" dirty="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FFFFFF"/>
                </a:solidFill>
                <a:latin typeface="Arial Narrow" charset="0"/>
                <a:cs typeface="Times New Roman" charset="0"/>
              </a:rPr>
              <a:t>Markus</a:t>
            </a:r>
            <a:endParaRPr lang="en-US" sz="1600" dirty="0">
              <a:solidFill>
                <a:srgbClr val="FFFFFF"/>
              </a:solidFill>
              <a:latin typeface="Arial Narrow" charset="0"/>
              <a:cs typeface="Times New Roman" charset="0"/>
            </a:endParaRPr>
          </a:p>
        </p:txBody>
      </p:sp>
      <p:sp>
        <p:nvSpPr>
          <p:cNvPr id="39" name="Text Box 19"/>
          <p:cNvSpPr txBox="1">
            <a:spLocks noChangeArrowheads="1"/>
          </p:cNvSpPr>
          <p:nvPr/>
        </p:nvSpPr>
        <p:spPr bwMode="auto">
          <a:xfrm>
            <a:off x="990600"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42" name="Text Box 19"/>
          <p:cNvSpPr txBox="1">
            <a:spLocks noChangeArrowheads="1"/>
          </p:cNvSpPr>
          <p:nvPr/>
        </p:nvSpPr>
        <p:spPr bwMode="auto">
          <a:xfrm>
            <a:off x="7391400" y="4572000"/>
            <a:ext cx="792163" cy="369332"/>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000000"/>
                </a:solidFill>
                <a:latin typeface="Arial Narrow" charset="0"/>
                <a:cs typeface="Times New Roman" charset="0"/>
              </a:rPr>
              <a:t>Ibr</a:t>
            </a:r>
            <a:endParaRPr lang="en-US" sz="1600" dirty="0">
              <a:solidFill>
                <a:srgbClr val="000000"/>
              </a:solidFill>
              <a:latin typeface="Arial Narrow" charset="0"/>
              <a:cs typeface="Times New Roman" charset="0"/>
            </a:endParaRPr>
          </a:p>
        </p:txBody>
      </p:sp>
      <p:sp>
        <p:nvSpPr>
          <p:cNvPr id="43" name="Text Box 19"/>
          <p:cNvSpPr txBox="1">
            <a:spLocks noChangeArrowheads="1"/>
          </p:cNvSpPr>
          <p:nvPr/>
        </p:nvSpPr>
        <p:spPr bwMode="auto">
          <a:xfrm>
            <a:off x="8305800" y="4114800"/>
            <a:ext cx="792163" cy="369332"/>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000000"/>
                </a:solidFill>
                <a:latin typeface="Arial Narrow" charset="0"/>
                <a:cs typeface="Times New Roman" charset="0"/>
              </a:rPr>
              <a:t>Yud</a:t>
            </a:r>
            <a:endParaRPr lang="en-US" sz="1600" dirty="0">
              <a:solidFill>
                <a:srgbClr val="000000"/>
              </a:solidFill>
              <a:latin typeface="Arial Narrow" charset="0"/>
              <a:cs typeface="Times New Roman" charset="0"/>
            </a:endParaRPr>
          </a:p>
        </p:txBody>
      </p:sp>
      <p:sp>
        <p:nvSpPr>
          <p:cNvPr id="44" name="Text Box 19"/>
          <p:cNvSpPr txBox="1">
            <a:spLocks noChangeArrowheads="1"/>
          </p:cNvSpPr>
          <p:nvPr/>
        </p:nvSpPr>
        <p:spPr bwMode="auto">
          <a:xfrm>
            <a:off x="8305800"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Yoh</a:t>
            </a:r>
            <a:endParaRPr lang="en-US" sz="1600" dirty="0">
              <a:solidFill>
                <a:srgbClr val="000000"/>
              </a:solidFill>
              <a:latin typeface="Arial Narrow" charset="0"/>
              <a:cs typeface="Times New Roman" charset="0"/>
            </a:endParaRPr>
          </a:p>
        </p:txBody>
      </p:sp>
      <p:sp>
        <p:nvSpPr>
          <p:cNvPr id="45" name="Text Box 19"/>
          <p:cNvSpPr txBox="1">
            <a:spLocks noChangeArrowheads="1"/>
          </p:cNvSpPr>
          <p:nvPr/>
        </p:nvSpPr>
        <p:spPr bwMode="auto">
          <a:xfrm>
            <a:off x="8305800"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Yoh</a:t>
            </a:r>
            <a:endParaRPr lang="en-US" sz="1600" dirty="0">
              <a:solidFill>
                <a:srgbClr val="000000"/>
              </a:solidFill>
              <a:latin typeface="Arial Narrow" charset="0"/>
              <a:cs typeface="Times New Roman" charset="0"/>
            </a:endParaRPr>
          </a:p>
        </p:txBody>
      </p:sp>
      <p:sp>
        <p:nvSpPr>
          <p:cNvPr id="46" name="Text Box 19"/>
          <p:cNvSpPr txBox="1">
            <a:spLocks noChangeArrowheads="1"/>
          </p:cNvSpPr>
          <p:nvPr/>
        </p:nvSpPr>
        <p:spPr bwMode="auto">
          <a:xfrm>
            <a:off x="8305800"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a:solidFill>
                  <a:srgbClr val="000000"/>
                </a:solidFill>
                <a:latin typeface="Arial Narrow" charset="0"/>
                <a:cs typeface="Times New Roman" charset="0"/>
              </a:rPr>
              <a:t>3 </a:t>
            </a:r>
            <a:r>
              <a:rPr lang="en-US" sz="1800" b="1" dirty="0" err="1">
                <a:solidFill>
                  <a:srgbClr val="000000"/>
                </a:solidFill>
                <a:latin typeface="Arial Narrow" charset="0"/>
                <a:cs typeface="Times New Roman" charset="0"/>
              </a:rPr>
              <a:t>Yoh</a:t>
            </a:r>
            <a:endParaRPr lang="en-US" sz="1600" dirty="0">
              <a:solidFill>
                <a:srgbClr val="000000"/>
              </a:solidFill>
              <a:latin typeface="Arial Narrow" charset="0"/>
              <a:cs typeface="Times New Roman" charset="0"/>
            </a:endParaRPr>
          </a:p>
        </p:txBody>
      </p:sp>
      <p:sp>
        <p:nvSpPr>
          <p:cNvPr id="47" name="Text Box 19"/>
          <p:cNvSpPr txBox="1">
            <a:spLocks noChangeArrowheads="1"/>
          </p:cNvSpPr>
          <p:nvPr/>
        </p:nvSpPr>
        <p:spPr bwMode="auto">
          <a:xfrm>
            <a:off x="8305800"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000000"/>
                </a:solidFill>
                <a:latin typeface="Arial Narrow" charset="0"/>
                <a:cs typeface="Times New Roman" charset="0"/>
              </a:rPr>
              <a:t>Wah</a:t>
            </a:r>
            <a:endParaRPr lang="en-US" sz="1600" dirty="0">
              <a:solidFill>
                <a:srgbClr val="000000"/>
              </a:solidFill>
              <a:latin typeface="Arial Narrow" charset="0"/>
              <a:cs typeface="Times New Roman" charset="0"/>
            </a:endParaRPr>
          </a:p>
        </p:txBody>
      </p:sp>
      <p:sp>
        <p:nvSpPr>
          <p:cNvPr id="48" name="Text Box 22"/>
          <p:cNvSpPr txBox="1">
            <a:spLocks noChangeArrowheads="1"/>
          </p:cNvSpPr>
          <p:nvPr/>
        </p:nvSpPr>
        <p:spPr bwMode="auto">
          <a:xfrm>
            <a:off x="5486400" y="3657600"/>
            <a:ext cx="792163" cy="369332"/>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FFFFFF"/>
                </a:solidFill>
                <a:latin typeface="Arial Narrow" charset="0"/>
                <a:cs typeface="Times New Roman" charset="0"/>
              </a:rPr>
              <a:t>Kis</a:t>
            </a:r>
            <a:endParaRPr lang="en-US" sz="1600" dirty="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t>
            </a:r>
            <a:r>
              <a:rPr lang="en-US" sz="1800" b="1" dirty="0" err="1">
                <a:solidFill>
                  <a:srgbClr val="FFFFFF"/>
                </a:solidFill>
                <a:latin typeface="Arial Narrow" charset="0"/>
                <a:cs typeface="Times New Roman" charset="0"/>
              </a:rPr>
              <a:t>dan</a:t>
            </a:r>
            <a:r>
              <a:rPr lang="en-US" sz="1800" b="1" dirty="0">
                <a:solidFill>
                  <a:srgbClr val="FFFFFF"/>
                </a:solidFill>
                <a:latin typeface="Arial Narrow" charset="0"/>
                <a:cs typeface="Times New Roman" charset="0"/>
              </a:rPr>
              <a:t> </a:t>
            </a:r>
            <a:r>
              <a:rPr lang="en-US" sz="1800" b="1" dirty="0" err="1">
                <a:solidFill>
                  <a:srgbClr val="FFFFFF"/>
                </a:solidFill>
                <a:latin typeface="Arial Narrow" charset="0"/>
                <a:cs typeface="Times New Roman" charset="0"/>
              </a:rPr>
              <a:t>Kis</a:t>
            </a:r>
            <a:endParaRPr lang="en-US" sz="1600" dirty="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3"/>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000000"/>
                </a:solidFill>
                <a:latin typeface="Arial Narrow" charset="0"/>
                <a:cs typeface="Times New Roman" charset="0"/>
              </a:rPr>
              <a:t>Surat-surat</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Paulus</a:t>
            </a:r>
            <a:endParaRPr lang="en-US" sz="1600" dirty="0">
              <a:solidFill>
                <a:srgbClr val="000000"/>
              </a:solidFill>
              <a:latin typeface="Arial Narrow" charset="0"/>
              <a:cs typeface="Times New Roman" charset="0"/>
            </a:endParaRPr>
          </a:p>
        </p:txBody>
      </p:sp>
      <p:sp>
        <p:nvSpPr>
          <p:cNvPr id="52" name="Text Box 19"/>
          <p:cNvSpPr txBox="1">
            <a:spLocks noChangeArrowheads="1"/>
          </p:cNvSpPr>
          <p:nvPr/>
        </p:nvSpPr>
        <p:spPr bwMode="auto">
          <a:xfrm>
            <a:off x="152400" y="6421438"/>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sz="1800" b="1" dirty="0" err="1">
                <a:solidFill>
                  <a:srgbClr val="000000"/>
                </a:solidFill>
                <a:latin typeface="Arial Narrow" charset="0"/>
                <a:cs typeface="Times New Roman" charset="0"/>
              </a:rPr>
              <a:t>Surat-surat</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Umum</a:t>
            </a:r>
            <a:endParaRPr lang="en-US" sz="1600" dirty="0">
              <a:solidFill>
                <a:srgbClr val="000000"/>
              </a:solidFill>
              <a:latin typeface="Arial Narrow" charset="0"/>
              <a:cs typeface="Times New Roman" charset="0"/>
            </a:endParaRPr>
          </a:p>
        </p:txBody>
      </p:sp>
      <p:sp>
        <p:nvSpPr>
          <p:cNvPr id="275503"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fontAlgn="base">
              <a:spcBef>
                <a:spcPct val="50000"/>
              </a:spcBef>
              <a:spcAft>
                <a:spcPct val="0"/>
              </a:spcAft>
            </a:pPr>
            <a:r>
              <a:rPr lang="en-US" sz="1200" b="1">
                <a:solidFill>
                  <a:srgbClr val="FFFFFF"/>
                </a:solidFill>
                <a:latin typeface="Arial Narrow" charset="0"/>
                <a:cs typeface="Times New Roman" charset="0"/>
              </a:rPr>
              <a:t>No Animations</a:t>
            </a:r>
            <a:endParaRPr lang="en-US" sz="1600" b="1">
              <a:solidFill>
                <a:srgbClr val="FFFFFF"/>
              </a:solidFill>
              <a:latin typeface="Arial Narrow" charset="0"/>
              <a:cs typeface="Times New Roman" charset="0"/>
            </a:endParaRPr>
          </a:p>
        </p:txBody>
      </p:sp>
      <p:sp>
        <p:nvSpPr>
          <p:cNvPr id="275504" name="Text Box 7"/>
          <p:cNvSpPr txBox="1">
            <a:spLocks noChangeArrowheads="1"/>
          </p:cNvSpPr>
          <p:nvPr/>
        </p:nvSpPr>
        <p:spPr bwMode="auto">
          <a:xfrm>
            <a:off x="2667000" y="1981200"/>
            <a:ext cx="990600" cy="13223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fontAlgn="base">
              <a:spcBef>
                <a:spcPct val="0"/>
              </a:spcBef>
              <a:spcAft>
                <a:spcPct val="0"/>
              </a:spcAft>
            </a:pPr>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fontAlgn="base">
              <a:spcBef>
                <a:spcPct val="50000"/>
              </a:spcBef>
              <a:spcAft>
                <a:spcPct val="0"/>
              </a:spcAft>
            </a:pPr>
            <a:endParaRPr lang="en-US" sz="900" b="1">
              <a:solidFill>
                <a:srgbClr val="000000"/>
              </a:solidFill>
              <a:latin typeface="Arial Narrow" charset="0"/>
              <a:cs typeface="Times New Roman" charset="0"/>
            </a:endParaRPr>
          </a:p>
        </p:txBody>
      </p:sp>
      <p:sp>
        <p:nvSpPr>
          <p:cNvPr id="275505"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50000"/>
              </a:spcBef>
              <a:spcAft>
                <a:spcPct val="0"/>
              </a:spcAft>
            </a:pPr>
            <a:r>
              <a:rPr lang="en-US" sz="1200" b="1" dirty="0" err="1">
                <a:solidFill>
                  <a:srgbClr val="FFFFFF"/>
                </a:solidFill>
                <a:latin typeface="Arial Narrow" charset="0"/>
                <a:cs typeface="Times New Roman" charset="0"/>
              </a:rPr>
              <a:t>M.Panas</a:t>
            </a:r>
            <a:r>
              <a:rPr lang="en-US" sz="1200" b="1" dirty="0">
                <a:solidFill>
                  <a:srgbClr val="FFFFFF"/>
                </a:solidFill>
                <a:latin typeface="Arial Narrow" charset="0"/>
                <a:cs typeface="Times New Roman" charset="0"/>
              </a:rPr>
              <a:t> 35-</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37</a:t>
            </a:r>
          </a:p>
          <a:p>
            <a:pPr algn="ctr" fontAlgn="base">
              <a:spcBef>
                <a:spcPct val="50000"/>
              </a:spcBef>
              <a:spcAft>
                <a:spcPct val="0"/>
              </a:spcAft>
            </a:pPr>
            <a:r>
              <a:rPr lang="en-US" sz="1600" b="1" dirty="0" err="1">
                <a:solidFill>
                  <a:srgbClr val="FFFFFF"/>
                </a:solidFill>
                <a:latin typeface="Arial Narrow" charset="0"/>
                <a:cs typeface="Times New Roman" charset="0"/>
              </a:rPr>
              <a:t>Damaskus</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Antiokia</a:t>
            </a:r>
            <a:endParaRPr lang="en-US" sz="1600" b="1" dirty="0">
              <a:solidFill>
                <a:srgbClr val="FFFFFF"/>
              </a:solidFill>
              <a:latin typeface="Arial Narrow" charset="0"/>
              <a:cs typeface="Times New Roman" charset="0"/>
            </a:endParaRPr>
          </a:p>
        </p:txBody>
      </p:sp>
      <p:sp>
        <p:nvSpPr>
          <p:cNvPr id="53" name="Text Box 10"/>
          <p:cNvSpPr txBox="1">
            <a:spLocks noChangeArrowheads="1"/>
          </p:cNvSpPr>
          <p:nvPr/>
        </p:nvSpPr>
        <p:spPr bwMode="auto">
          <a:xfrm>
            <a:off x="2286000" y="6324600"/>
            <a:ext cx="990600" cy="36988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50000"/>
              </a:spcBef>
              <a:spcAft>
                <a:spcPct val="0"/>
              </a:spcAft>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5507"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5508" name="Text Box 9"/>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5509"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pPr>
            <a:r>
              <a:rPr lang="en-US" sz="1800" b="1" dirty="0" err="1">
                <a:solidFill>
                  <a:srgbClr val="FFFFFF"/>
                </a:solidFill>
                <a:latin typeface="Arial Narrow" charset="0"/>
                <a:cs typeface="Times New Roman" charset="0"/>
              </a:rPr>
              <a:t>Penahanan</a:t>
            </a:r>
            <a:endParaRPr lang="en-US"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1691281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3366FF"/>
        </a:solidFill>
        <a:effectLst/>
      </p:bgPr>
    </p:bg>
    <p:spTree>
      <p:nvGrpSpPr>
        <p:cNvPr id="1" name=""/>
        <p:cNvGrpSpPr/>
        <p:nvPr/>
      </p:nvGrpSpPr>
      <p:grpSpPr>
        <a:xfrm>
          <a:off x="0" y="0"/>
          <a:ext cx="0" cy="0"/>
          <a:chOff x="0" y="0"/>
          <a:chExt cx="0" cy="0"/>
        </a:xfrm>
      </p:grpSpPr>
      <p:graphicFrame>
        <p:nvGraphicFramePr>
          <p:cNvPr id="42075" name="Group 91"/>
          <p:cNvGraphicFramePr>
            <a:graphicFrameLocks noGrp="1"/>
          </p:cNvGraphicFramePr>
          <p:nvPr>
            <p:extLst>
              <p:ext uri="{D42A27DB-BD31-4B8C-83A1-F6EECF244321}">
                <p14:modId xmlns:p14="http://schemas.microsoft.com/office/powerpoint/2010/main" val="3313965770"/>
              </p:ext>
            </p:extLst>
          </p:nvPr>
        </p:nvGraphicFramePr>
        <p:xfrm>
          <a:off x="0" y="664779"/>
          <a:ext cx="9144000" cy="6193221"/>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73301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200" b="1" i="0" u="none" strike="noStrike" cap="none" normalizeH="0" baseline="0">
                          <a:ln>
                            <a:noFill/>
                          </a:ln>
                          <a:solidFill>
                            <a:srgbClr val="FFFFFF"/>
                          </a:solidFill>
                          <a:effectLst/>
                          <a:latin typeface="Arial Narrow" charset="0"/>
                          <a:ea typeface="SimSun" charset="0"/>
                          <a:cs typeface="SimSun" charset="0"/>
                        </a:rPr>
                        <a:t> Tgl</a:t>
                      </a:r>
                      <a:endParaRPr kumimoji="0" lang="en-US" sz="2200" b="1" i="0" u="none" strike="noStrike" cap="none" normalizeH="0" baseline="0">
                        <a:ln>
                          <a:noFill/>
                        </a:ln>
                        <a:solidFill>
                          <a:srgbClr val="FFFFFF"/>
                        </a:solidFill>
                        <a:effectLst/>
                        <a:latin typeface="Arial Narrow" charset="0"/>
                        <a:ea typeface="ＭＳ Ｐゴシック" charset="0"/>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200" b="1" i="0" u="none" strike="noStrike" cap="none" normalizeH="0" baseline="0">
                          <a:ln>
                            <a:noFill/>
                          </a:ln>
                          <a:solidFill>
                            <a:srgbClr val="FFFFFF"/>
                          </a:solidFill>
                          <a:effectLst/>
                          <a:latin typeface="Arial Narrow" charset="0"/>
                          <a:ea typeface="ＭＳ Ｐゴシック" charset="0"/>
                        </a:rPr>
                        <a:t>Kitab</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200" b="0" i="0" u="none" strike="noStrike" cap="none" normalizeH="0" baseline="0">
                          <a:ln>
                            <a:noFill/>
                          </a:ln>
                          <a:solidFill>
                            <a:srgbClr val="FFFFFF"/>
                          </a:solidFill>
                          <a:effectLst/>
                          <a:latin typeface="Arial Narrow" charset="0"/>
                          <a:ea typeface="SimSun" charset="0"/>
                          <a:cs typeface="SimSun" charset="0"/>
                        </a:rPr>
                        <a:t> </a:t>
                      </a:r>
                      <a:r>
                        <a:rPr kumimoji="0" lang="en-US" altLang="zh-CN" sz="2200" b="1" i="0" u="none" strike="noStrike" cap="none" normalizeH="0" baseline="0">
                          <a:ln>
                            <a:noFill/>
                          </a:ln>
                          <a:solidFill>
                            <a:srgbClr val="FFFFFF"/>
                          </a:solidFill>
                          <a:effectLst/>
                          <a:latin typeface="Arial Narrow" charset="0"/>
                          <a:ea typeface="SimSun" charset="0"/>
                          <a:cs typeface="SimSun" charset="0"/>
                        </a:rPr>
                        <a:t>Kata kunci</a:t>
                      </a:r>
                      <a:endParaRPr kumimoji="0" lang="en-US" sz="2200" b="1" i="0" u="none" strike="noStrike" cap="none" normalizeH="0" baseline="0">
                        <a:ln>
                          <a:noFill/>
                        </a:ln>
                        <a:solidFill>
                          <a:srgbClr val="FFFFFF"/>
                        </a:solidFill>
                        <a:effectLst/>
                        <a:latin typeface="Arial Narrow" charset="0"/>
                        <a:ea typeface="ＭＳ Ｐゴシック" charset="0"/>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200" b="1" i="0" u="none" strike="noStrike" cap="none" normalizeH="0" baseline="0">
                          <a:ln>
                            <a:noFill/>
                          </a:ln>
                          <a:solidFill>
                            <a:srgbClr val="FFFFFF"/>
                          </a:solidFill>
                          <a:effectLst/>
                          <a:latin typeface="Arial Narrow" charset="0"/>
                          <a:ea typeface="ＭＳ Ｐゴシック" charset="0"/>
                        </a:rPr>
                        <a:t>Kehidupan Paulus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200" b="1" i="0" u="none" strike="noStrike" cap="none" normalizeH="0" baseline="0">
                          <a:ln>
                            <a:noFill/>
                          </a:ln>
                          <a:solidFill>
                            <a:srgbClr val="FFFFFF"/>
                          </a:solidFill>
                          <a:effectLst/>
                          <a:latin typeface="Arial Narrow" charset="0"/>
                          <a:ea typeface="ＭＳ Ｐゴシック" charset="0"/>
                        </a:rPr>
                        <a:t>Kunci doktrin</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extLst>
                  <a:ext uri="{0D108BD9-81ED-4DB2-BD59-A6C34878D82A}">
                    <a16:rowId xmlns:a16="http://schemas.microsoft.com/office/drawing/2014/main" xmlns="" val="10000"/>
                  </a:ext>
                </a:extLst>
              </a:tr>
              <a:tr h="43242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40s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Matius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Kerajaan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Eklesiologi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8117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44-47</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Yakobus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Pekerjaan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Soteriology</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7437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49</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Galatia</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Dasar kebenaran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Perjalanan pertama</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Soteriologi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67437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51</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1 Tesalonika</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Gembira</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Perjalanan kedua</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Eskatologi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67437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51</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2 Tesalonika</a:t>
                      </a:r>
                      <a:endParaRPr kumimoji="0" lang="en-US" sz="2000" b="1" i="0" u="none" strike="noStrike" cap="none" normalizeH="0" baseline="0">
                        <a:ln>
                          <a:noFill/>
                        </a:ln>
                        <a:solidFill>
                          <a:srgbClr val="000000"/>
                        </a:solidFill>
                        <a:effectLst/>
                        <a:latin typeface="Arial"/>
                        <a:ea typeface="SimSun"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Kesengsaraan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Perjalanan kedua</a:t>
                      </a:r>
                      <a:endParaRPr kumimoji="0" lang="en-US" sz="2000" b="1" i="0" u="none" strike="noStrike" cap="none" normalizeH="0" baseline="0">
                        <a:ln>
                          <a:noFill/>
                        </a:ln>
                        <a:solidFill>
                          <a:srgbClr val="000000"/>
                        </a:solidFill>
                        <a:effectLst/>
                        <a:latin typeface="Arial"/>
                        <a:ea typeface="SimSun"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Eskatologi</a:t>
                      </a:r>
                      <a:endParaRPr kumimoji="0" lang="en-US" sz="2000" b="1" i="0" u="none" strike="noStrike" cap="none" normalizeH="0" baseline="0">
                        <a:ln>
                          <a:noFill/>
                        </a:ln>
                        <a:solidFill>
                          <a:srgbClr val="000000"/>
                        </a:solidFill>
                        <a:effectLst/>
                        <a:latin typeface="Arial"/>
                        <a:ea typeface="SimSun"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67437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56</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1 Korintus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Pengudusan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Perjalanan ketiga</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Eklesiologi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67437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56</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2 Korintus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Pe-rasulan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Perjalanan ketiga</a:t>
                      </a:r>
                      <a:endParaRPr kumimoji="0" lang="en-US" sz="2000" b="1" i="0" u="none" strike="noStrike" cap="none" normalizeH="0" baseline="0">
                        <a:ln>
                          <a:noFill/>
                        </a:ln>
                        <a:solidFill>
                          <a:srgbClr val="000000"/>
                        </a:solidFill>
                        <a:effectLst/>
                        <a:latin typeface="Arial"/>
                        <a:ea typeface="SimSun"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Eklesiologi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67437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56-57</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Roma</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Keadilan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Perjalanan ketiga</a:t>
                      </a:r>
                      <a:endParaRPr kumimoji="0" lang="en-US" sz="2000" b="1" i="0" u="none" strike="noStrike" cap="none" normalizeH="0" baseline="0">
                        <a:ln>
                          <a:noFill/>
                        </a:ln>
                        <a:solidFill>
                          <a:srgbClr val="000000"/>
                        </a:solidFill>
                        <a:effectLst/>
                        <a:latin typeface="Arial"/>
                        <a:ea typeface="SimSun"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Soteriologi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9902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000" b="1" i="0" u="none" strike="noStrike" cap="none" normalizeH="0" baseline="0">
                          <a:ln>
                            <a:noFill/>
                          </a:ln>
                          <a:solidFill>
                            <a:srgbClr val="000000"/>
                          </a:solidFill>
                          <a:effectLst/>
                          <a:latin typeface="Arial"/>
                          <a:ea typeface="ＭＳ Ｐゴシック" charset="0"/>
                          <a:cs typeface="Arial"/>
                        </a:rPr>
                        <a:t>57-59</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Lukas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Kedaultan 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Misiologi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bl>
          </a:graphicData>
        </a:graphic>
      </p:graphicFrame>
      <p:sp>
        <p:nvSpPr>
          <p:cNvPr id="42056" name="Rectangle 72"/>
          <p:cNvSpPr>
            <a:spLocks noGrp="1" noChangeArrowheads="1"/>
          </p:cNvSpPr>
          <p:nvPr>
            <p:ph type="title" idx="4294967295"/>
          </p:nvPr>
        </p:nvSpPr>
        <p:spPr>
          <a:xfrm>
            <a:off x="1219200" y="152400"/>
            <a:ext cx="6705600" cy="533400"/>
          </a:xfrm>
          <a:solidFill>
            <a:schemeClr val="tx1">
              <a:lumMod val="50000"/>
            </a:schemeClr>
          </a:solidFill>
        </p:spPr>
        <p:txBody>
          <a:bodyPr/>
          <a:lstStyle/>
          <a:p>
            <a:pPr algn="ctr" eaLnBrk="1" hangingPunct="1">
              <a:defRPr/>
            </a:pPr>
            <a:r>
              <a:rPr lang="en-US">
                <a:solidFill>
                  <a:schemeClr val="bg1"/>
                </a:solidFill>
                <a:cs typeface="+mj-cs"/>
              </a:rPr>
              <a:t>Kata Kunci kitab PB</a:t>
            </a:r>
          </a:p>
        </p:txBody>
      </p:sp>
      <p:sp>
        <p:nvSpPr>
          <p:cNvPr id="5" name="Text Box 3"/>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extLst>
      <p:ext uri="{BB962C8B-B14F-4D97-AF65-F5344CB8AC3E}">
        <p14:creationId xmlns:p14="http://schemas.microsoft.com/office/powerpoint/2010/main" val="2731266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3366FF"/>
        </a:solidFill>
        <a:effectLst/>
      </p:bgPr>
    </p:bg>
    <p:spTree>
      <p:nvGrpSpPr>
        <p:cNvPr id="1" name=""/>
        <p:cNvGrpSpPr/>
        <p:nvPr/>
      </p:nvGrpSpPr>
      <p:grpSpPr>
        <a:xfrm>
          <a:off x="0" y="0"/>
          <a:ext cx="0" cy="0"/>
          <a:chOff x="0" y="0"/>
          <a:chExt cx="0" cy="0"/>
        </a:xfrm>
      </p:grpSpPr>
      <p:sp>
        <p:nvSpPr>
          <p:cNvPr id="43082" name="Rectangle 74"/>
          <p:cNvSpPr>
            <a:spLocks noGrp="1" noChangeArrowheads="1"/>
          </p:cNvSpPr>
          <p:nvPr>
            <p:ph type="title" idx="4294967295"/>
          </p:nvPr>
        </p:nvSpPr>
        <p:spPr>
          <a:xfrm>
            <a:off x="1143000" y="762000"/>
            <a:ext cx="8001000" cy="1143000"/>
          </a:xfrm>
        </p:spPr>
        <p:txBody>
          <a:bodyPr/>
          <a:lstStyle/>
          <a:p>
            <a:pPr eaLnBrk="1" hangingPunct="1">
              <a:defRPr/>
            </a:pPr>
            <a:r>
              <a:rPr lang="en-US">
                <a:cs typeface="+mj-cs"/>
              </a:rPr>
              <a:t>NT Book Key Words</a:t>
            </a:r>
          </a:p>
        </p:txBody>
      </p:sp>
      <p:graphicFrame>
        <p:nvGraphicFramePr>
          <p:cNvPr id="43088" name="Group 80"/>
          <p:cNvGraphicFramePr>
            <a:graphicFrameLocks noGrp="1"/>
          </p:cNvGraphicFramePr>
          <p:nvPr>
            <p:extLst>
              <p:ext uri="{D42A27DB-BD31-4B8C-83A1-F6EECF244321}">
                <p14:modId xmlns:p14="http://schemas.microsoft.com/office/powerpoint/2010/main" val="4043794226"/>
              </p:ext>
            </p:extLst>
          </p:nvPr>
        </p:nvGraphicFramePr>
        <p:xfrm>
          <a:off x="0" y="715963"/>
          <a:ext cx="9144000" cy="6215059"/>
        </p:xfrm>
        <a:graphic>
          <a:graphicData uri="http://schemas.openxmlformats.org/drawingml/2006/table">
            <a:tbl>
              <a:tblPr/>
              <a:tblGrid>
                <a:gridCol w="9906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200" b="1" i="0" u="none" strike="noStrike" cap="none" normalizeH="0" baseline="0">
                          <a:ln>
                            <a:noFill/>
                          </a:ln>
                          <a:solidFill>
                            <a:srgbClr val="FFFFFF"/>
                          </a:solidFill>
                          <a:effectLst/>
                          <a:latin typeface="Arial Narrow" charset="0"/>
                          <a:ea typeface="SimSun" charset="0"/>
                          <a:cs typeface="SimSun" charset="0"/>
                        </a:rPr>
                        <a:t> Tgl</a:t>
                      </a:r>
                      <a:endParaRPr kumimoji="0" lang="en-US" sz="2200" b="1" i="0" u="none" strike="noStrike" cap="none" normalizeH="0" baseline="0">
                        <a:ln>
                          <a:noFill/>
                        </a:ln>
                        <a:solidFill>
                          <a:srgbClr val="FFFFFF"/>
                        </a:solidFill>
                        <a:effectLst/>
                        <a:latin typeface="Arial Narrow" charset="0"/>
                        <a:ea typeface="ＭＳ Ｐゴシック" charset="0"/>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200" b="1" i="0" u="none" strike="noStrike" cap="none" normalizeH="0" baseline="0">
                          <a:ln>
                            <a:noFill/>
                          </a:ln>
                          <a:solidFill>
                            <a:srgbClr val="FFFFFF"/>
                          </a:solidFill>
                          <a:effectLst/>
                          <a:latin typeface="Arial Narrow" charset="0"/>
                          <a:ea typeface="ＭＳ Ｐゴシック" charset="0"/>
                        </a:rPr>
                        <a:t>Kitab</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200" b="0" i="0" u="none" strike="noStrike" cap="none" normalizeH="0" baseline="0">
                          <a:ln>
                            <a:noFill/>
                          </a:ln>
                          <a:solidFill>
                            <a:srgbClr val="FFFFFF"/>
                          </a:solidFill>
                          <a:effectLst/>
                          <a:latin typeface="Arial Narrow" charset="0"/>
                          <a:ea typeface="SimSun" charset="0"/>
                          <a:cs typeface="SimSun" charset="0"/>
                        </a:rPr>
                        <a:t> </a:t>
                      </a:r>
                      <a:r>
                        <a:rPr kumimoji="0" lang="en-US" altLang="zh-CN" sz="2200" b="1" i="0" u="none" strike="noStrike" cap="none" normalizeH="0" baseline="0">
                          <a:ln>
                            <a:noFill/>
                          </a:ln>
                          <a:solidFill>
                            <a:srgbClr val="FFFFFF"/>
                          </a:solidFill>
                          <a:effectLst/>
                          <a:latin typeface="Arial Narrow" charset="0"/>
                          <a:ea typeface="SimSun" charset="0"/>
                          <a:cs typeface="SimSun" charset="0"/>
                        </a:rPr>
                        <a:t>Kata kunci</a:t>
                      </a:r>
                      <a:endParaRPr kumimoji="0" lang="en-US" sz="2200" b="1" i="0" u="none" strike="noStrike" cap="none" normalizeH="0" baseline="0">
                        <a:ln>
                          <a:noFill/>
                        </a:ln>
                        <a:solidFill>
                          <a:srgbClr val="FFFFFF"/>
                        </a:solidFill>
                        <a:effectLst/>
                        <a:latin typeface="Arial Narrow" charset="0"/>
                        <a:ea typeface="ＭＳ Ｐゴシック" charset="0"/>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200" b="1" i="0" u="none" strike="noStrike" cap="none" normalizeH="0" baseline="0">
                          <a:ln>
                            <a:noFill/>
                          </a:ln>
                          <a:solidFill>
                            <a:srgbClr val="FFFFFF"/>
                          </a:solidFill>
                          <a:effectLst/>
                          <a:latin typeface="Arial Narrow" charset="0"/>
                          <a:ea typeface="ＭＳ Ｐゴシック" charset="0"/>
                        </a:rPr>
                        <a:t>Kehidupan Paulus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200" b="1" i="0" u="none" strike="noStrike" cap="none" normalizeH="0" baseline="0">
                          <a:ln>
                            <a:noFill/>
                          </a:ln>
                          <a:solidFill>
                            <a:srgbClr val="FFFFFF"/>
                          </a:solidFill>
                          <a:effectLst/>
                          <a:latin typeface="Arial Narrow" charset="0"/>
                          <a:ea typeface="ＭＳ Ｐゴシック" charset="0"/>
                        </a:rPr>
                        <a:t>Kunci doktrin</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lumMod val="50000"/>
                      </a:schemeClr>
                    </a:solidFill>
                  </a:tcPr>
                </a:tc>
                <a:extLst>
                  <a:ext uri="{0D108BD9-81ED-4DB2-BD59-A6C34878D82A}">
                    <a16:rowId xmlns:a16="http://schemas.microsoft.com/office/drawing/2014/main" xmlns=""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60</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Efesus</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Kesatuan</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Dipenjara pertama kali</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Kristologi (Kepala)</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61</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Kolose</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Kedaulatan</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Dipenjara pertama kali</a:t>
                      </a:r>
                      <a:endParaRPr kumimoji="0" lang="en-US" sz="1800" b="1" i="0" u="none" strike="noStrike" cap="none" normalizeH="0" baseline="0">
                        <a:ln>
                          <a:noFill/>
                        </a:ln>
                        <a:solidFill>
                          <a:srgbClr val="000000"/>
                        </a:solidFill>
                        <a:effectLst/>
                        <a:latin typeface="Arial"/>
                        <a:ea typeface="SimSun"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Kristologi (Tuhan)</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9532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61</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Filemon</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Pengampunan</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Dipenjara pertama kali</a:t>
                      </a:r>
                      <a:endParaRPr kumimoji="0" lang="en-US" sz="1800" b="1" i="0" u="none" strike="noStrike" cap="none" normalizeH="0" baseline="0">
                        <a:ln>
                          <a:noFill/>
                        </a:ln>
                        <a:solidFill>
                          <a:srgbClr val="000000"/>
                        </a:solidFill>
                        <a:effectLst/>
                        <a:latin typeface="Arial"/>
                        <a:ea typeface="SimSun"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Kristologi (Pendamaian)</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811211">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62</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Filipi</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Tingkah laku</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Dipenjara pertama kali</a:t>
                      </a:r>
                      <a:endParaRPr kumimoji="0" lang="en-US" sz="1800" b="1" i="0" u="none" strike="noStrike" cap="none" normalizeH="0" baseline="0">
                        <a:ln>
                          <a:noFill/>
                        </a:ln>
                        <a:solidFill>
                          <a:srgbClr val="000000"/>
                        </a:solidFill>
                        <a:effectLst/>
                        <a:latin typeface="Arial"/>
                        <a:ea typeface="SimSun"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Kristologi (Contoh)</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7620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62</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Kisah Para Rasul</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Kedaulatan II</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 </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Misiologi</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423861">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62</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1 Timotius</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Perintah</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Perjalanan ke empat</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Eklesiologi</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64</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1 Petrus</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Penderitaan</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 </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Eskatologi</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64</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2 Petrus</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Pengetahuan</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 </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Eskatologi</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64-68</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Markus</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Pemuridan</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 </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1800" b="1" i="0" u="none" strike="noStrike" cap="none" normalizeH="0" baseline="0">
                          <a:ln>
                            <a:noFill/>
                          </a:ln>
                          <a:solidFill>
                            <a:srgbClr val="000000"/>
                          </a:solidFill>
                          <a:effectLst/>
                          <a:latin typeface="Arial"/>
                          <a:ea typeface="SimSun" charset="0"/>
                          <a:cs typeface="Arial"/>
                        </a:rPr>
                        <a:t>Eskatologi</a:t>
                      </a:r>
                      <a:endParaRPr kumimoji="0" lang="en-US" sz="1800" b="1" i="0" u="none" strike="noStrike" cap="none" normalizeH="0" baseline="0">
                        <a:ln>
                          <a:noFill/>
                        </a:ln>
                        <a:solidFill>
                          <a:srgbClr val="000000"/>
                        </a:solidFill>
                        <a:effectLst/>
                        <a:latin typeface="Arial"/>
                        <a:ea typeface="ＭＳ Ｐゴシック" charset="0"/>
                        <a:cs typeface="Arial"/>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bl>
          </a:graphicData>
        </a:graphic>
      </p:graphicFrame>
      <p:sp>
        <p:nvSpPr>
          <p:cNvPr id="43080" name="Rectangle 72"/>
          <p:cNvSpPr>
            <a:spLocks noChangeArrowheads="1"/>
          </p:cNvSpPr>
          <p:nvPr/>
        </p:nvSpPr>
        <p:spPr bwMode="auto">
          <a:xfrm>
            <a:off x="1219200" y="228600"/>
            <a:ext cx="6705600" cy="533400"/>
          </a:xfrm>
          <a:prstGeom prst="rect">
            <a:avLst/>
          </a:prstGeom>
          <a:solidFill>
            <a:schemeClr val="tx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algn="ctr">
              <a:lnSpc>
                <a:spcPct val="90000"/>
              </a:lnSpc>
            </a:pPr>
            <a:r>
              <a:rPr lang="en-US" sz="3600" b="1">
                <a:solidFill>
                  <a:srgbClr val="FFFFFF"/>
                </a:solidFill>
                <a:latin typeface="Arial"/>
                <a:ea typeface="ＭＳ Ｐゴシック"/>
              </a:rPr>
              <a:t>Kata Kunci kitab PB</a:t>
            </a:r>
          </a:p>
        </p:txBody>
      </p:sp>
      <p:sp>
        <p:nvSpPr>
          <p:cNvPr id="6" name="Text Box 3"/>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extLst>
      <p:ext uri="{BB962C8B-B14F-4D97-AF65-F5344CB8AC3E}">
        <p14:creationId xmlns:p14="http://schemas.microsoft.com/office/powerpoint/2010/main" val="624589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3366FF"/>
        </a:solidFill>
        <a:effectLst/>
      </p:bgPr>
    </p:bg>
    <p:spTree>
      <p:nvGrpSpPr>
        <p:cNvPr id="1" name=""/>
        <p:cNvGrpSpPr/>
        <p:nvPr/>
      </p:nvGrpSpPr>
      <p:grpSpPr>
        <a:xfrm>
          <a:off x="0" y="0"/>
          <a:ext cx="0" cy="0"/>
          <a:chOff x="0" y="0"/>
          <a:chExt cx="0" cy="0"/>
        </a:xfrm>
      </p:grpSpPr>
      <p:sp>
        <p:nvSpPr>
          <p:cNvPr id="44105" name="Rectangle 73"/>
          <p:cNvSpPr>
            <a:spLocks noGrp="1" noChangeArrowheads="1"/>
          </p:cNvSpPr>
          <p:nvPr>
            <p:ph type="title" idx="4294967295"/>
          </p:nvPr>
        </p:nvSpPr>
        <p:spPr>
          <a:xfrm>
            <a:off x="1143000" y="762000"/>
            <a:ext cx="8001000" cy="1143000"/>
          </a:xfrm>
        </p:spPr>
        <p:txBody>
          <a:bodyPr/>
          <a:lstStyle/>
          <a:p>
            <a:pPr eaLnBrk="1" hangingPunct="1">
              <a:defRPr/>
            </a:pPr>
            <a:r>
              <a:rPr lang="en-US">
                <a:cs typeface="+mj-cs"/>
              </a:rPr>
              <a:t>NT Book Key Words</a:t>
            </a:r>
          </a:p>
        </p:txBody>
      </p:sp>
      <p:graphicFrame>
        <p:nvGraphicFramePr>
          <p:cNvPr id="44129" name="Group 97"/>
          <p:cNvGraphicFramePr>
            <a:graphicFrameLocks noGrp="1"/>
          </p:cNvGraphicFramePr>
          <p:nvPr>
            <p:extLst>
              <p:ext uri="{D42A27DB-BD31-4B8C-83A1-F6EECF244321}">
                <p14:modId xmlns:p14="http://schemas.microsoft.com/office/powerpoint/2010/main" val="2088800376"/>
              </p:ext>
            </p:extLst>
          </p:nvPr>
        </p:nvGraphicFramePr>
        <p:xfrm>
          <a:off x="0" y="681038"/>
          <a:ext cx="9144000" cy="6226176"/>
        </p:xfrm>
        <a:graphic>
          <a:graphicData uri="http://schemas.openxmlformats.org/drawingml/2006/table">
            <a:tbl>
              <a:tblPr/>
              <a:tblGrid>
                <a:gridCol w="11430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60956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200" b="1" i="0" u="none" strike="noStrike" cap="none" normalizeH="0" baseline="0">
                          <a:ln>
                            <a:noFill/>
                          </a:ln>
                          <a:solidFill>
                            <a:srgbClr val="FFFFFF"/>
                          </a:solidFill>
                          <a:effectLst/>
                          <a:latin typeface="Arial Narrow" charset="0"/>
                          <a:ea typeface="SimSun" charset="0"/>
                          <a:cs typeface="SimSun" charset="0"/>
                        </a:rPr>
                        <a:t> Tgl</a:t>
                      </a:r>
                      <a:endParaRPr kumimoji="0" lang="en-US" sz="2200" b="1" i="0" u="none" strike="noStrike" cap="none" normalizeH="0" baseline="0">
                        <a:ln>
                          <a:noFill/>
                        </a:ln>
                        <a:solidFill>
                          <a:srgbClr val="FFFFFF"/>
                        </a:solidFill>
                        <a:effectLst/>
                        <a:latin typeface="Arial Narrow" charset="0"/>
                        <a:ea typeface="ＭＳ Ｐゴシック" charset="0"/>
                      </a:endParaRP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200" b="1" i="0" u="none" strike="noStrike" cap="none" normalizeH="0" baseline="0">
                          <a:ln>
                            <a:noFill/>
                          </a:ln>
                          <a:solidFill>
                            <a:srgbClr val="FFFFFF"/>
                          </a:solidFill>
                          <a:effectLst/>
                          <a:latin typeface="Arial Narrow" charset="0"/>
                          <a:ea typeface="ＭＳ Ｐゴシック" charset="0"/>
                        </a:rPr>
                        <a:t>Kitab</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200" b="0" i="0" u="none" strike="noStrike" cap="none" normalizeH="0" baseline="0">
                          <a:ln>
                            <a:noFill/>
                          </a:ln>
                          <a:solidFill>
                            <a:srgbClr val="FFFFFF"/>
                          </a:solidFill>
                          <a:effectLst/>
                          <a:latin typeface="Arial Narrow" charset="0"/>
                          <a:ea typeface="SimSun" charset="0"/>
                          <a:cs typeface="SimSun" charset="0"/>
                        </a:rPr>
                        <a:t> </a:t>
                      </a:r>
                      <a:r>
                        <a:rPr kumimoji="0" lang="en-US" altLang="zh-CN" sz="2200" b="1" i="0" u="none" strike="noStrike" cap="none" normalizeH="0" baseline="0">
                          <a:ln>
                            <a:noFill/>
                          </a:ln>
                          <a:solidFill>
                            <a:srgbClr val="FFFFFF"/>
                          </a:solidFill>
                          <a:effectLst/>
                          <a:latin typeface="Arial Narrow" charset="0"/>
                          <a:ea typeface="SimSun" charset="0"/>
                          <a:cs typeface="SimSun" charset="0"/>
                        </a:rPr>
                        <a:t>Kata kunci</a:t>
                      </a:r>
                      <a:endParaRPr kumimoji="0" lang="en-US" sz="2200" b="1" i="0" u="none" strike="noStrike" cap="none" normalizeH="0" baseline="0">
                        <a:ln>
                          <a:noFill/>
                        </a:ln>
                        <a:solidFill>
                          <a:srgbClr val="FFFFFF"/>
                        </a:solidFill>
                        <a:effectLst/>
                        <a:latin typeface="Arial Narrow" charset="0"/>
                        <a:ea typeface="ＭＳ Ｐゴシック" charset="0"/>
                      </a:endParaRP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200" b="1" i="0" u="none" strike="noStrike" cap="none" normalizeH="0" baseline="0">
                          <a:ln>
                            <a:noFill/>
                          </a:ln>
                          <a:solidFill>
                            <a:srgbClr val="FFFFFF"/>
                          </a:solidFill>
                          <a:effectLst/>
                          <a:latin typeface="Arial Narrow" charset="0"/>
                          <a:ea typeface="ＭＳ Ｐゴシック" charset="0"/>
                        </a:rPr>
                        <a:t>Kehidupan Paulus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sz="2200" b="1" i="0" u="none" strike="noStrike" cap="none" normalizeH="0" baseline="0">
                          <a:ln>
                            <a:noFill/>
                          </a:ln>
                          <a:solidFill>
                            <a:srgbClr val="FFFFFF"/>
                          </a:solidFill>
                          <a:effectLst/>
                          <a:latin typeface="Arial Narrow" charset="0"/>
                          <a:ea typeface="ＭＳ Ｐゴシック" charset="0"/>
                        </a:rPr>
                        <a:t>Kunci doktrin</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1933"/>
                    </a:solidFill>
                  </a:tcPr>
                </a:tc>
                <a:extLst>
                  <a:ext uri="{0D108BD9-81ED-4DB2-BD59-A6C34878D82A}">
                    <a16:rowId xmlns:a16="http://schemas.microsoft.com/office/drawing/2014/main" xmlns="" val="10000"/>
                  </a:ext>
                </a:extLst>
              </a:tr>
              <a:tr h="51431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66</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Titus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Memimpin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Perjalanan keempat</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Eklesiologi</a:t>
                      </a:r>
                      <a:endParaRPr kumimoji="0" lang="en-US" sz="2000" b="1" i="0" u="none" strike="noStrike" cap="none" normalizeH="0" baseline="0">
                        <a:ln>
                          <a:noFill/>
                        </a:ln>
                        <a:solidFill>
                          <a:srgbClr val="000000"/>
                        </a:solidFill>
                        <a:effectLst/>
                        <a:latin typeface="Arial"/>
                        <a:ea typeface="SimSun"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91910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67</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2 Timotius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Doktrin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Dipenjara kedua kali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Eklesiologi</a:t>
                      </a:r>
                      <a:endParaRPr kumimoji="0" lang="en-US" sz="2000" b="1" i="0" u="none" strike="noStrike" cap="none" normalizeH="0" baseline="0">
                        <a:ln>
                          <a:noFill/>
                        </a:ln>
                        <a:solidFill>
                          <a:srgbClr val="000000"/>
                        </a:solidFill>
                        <a:effectLst/>
                        <a:latin typeface="Arial"/>
                        <a:ea typeface="SimSun"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51431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67-68</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dirty="0" err="1">
                          <a:ln>
                            <a:noFill/>
                          </a:ln>
                          <a:solidFill>
                            <a:srgbClr val="000000"/>
                          </a:solidFill>
                          <a:effectLst/>
                          <a:latin typeface="Arial"/>
                          <a:ea typeface="SimSun" charset="0"/>
                          <a:cs typeface="Arial"/>
                        </a:rPr>
                        <a:t>Ibrani</a:t>
                      </a:r>
                      <a:endParaRPr kumimoji="0" lang="en-US" sz="2000" b="1" i="0" u="none" strike="noStrike" cap="none" normalizeH="0" baseline="0" dirty="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Keunggulan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Kristologi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51431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c. 69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dirty="0" err="1">
                          <a:ln>
                            <a:noFill/>
                          </a:ln>
                          <a:solidFill>
                            <a:srgbClr val="000000"/>
                          </a:solidFill>
                          <a:effectLst/>
                          <a:latin typeface="Arial"/>
                          <a:ea typeface="SimSun" charset="0"/>
                          <a:cs typeface="Arial"/>
                        </a:rPr>
                        <a:t>Yohanes</a:t>
                      </a:r>
                      <a:endParaRPr kumimoji="0" lang="en-US" sz="2000" b="1" i="0" u="none" strike="noStrike" cap="none" normalizeH="0" baseline="0" dirty="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Kepercayaan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Soteriologi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51431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75</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dirty="0">
                          <a:ln>
                            <a:noFill/>
                          </a:ln>
                          <a:solidFill>
                            <a:srgbClr val="000000"/>
                          </a:solidFill>
                          <a:effectLst/>
                          <a:latin typeface="Arial"/>
                          <a:ea typeface="SimSun" charset="0"/>
                          <a:cs typeface="Arial"/>
                        </a:rPr>
                        <a:t>Judas</a:t>
                      </a:r>
                      <a:endParaRPr kumimoji="0" lang="en-US" sz="2000" b="1" i="0" u="none" strike="noStrike" cap="none" normalizeH="0" baseline="0" dirty="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Penuntut</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Eskatologi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51431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85-95</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dirty="0">
                          <a:ln>
                            <a:noFill/>
                          </a:ln>
                          <a:solidFill>
                            <a:srgbClr val="000000"/>
                          </a:solidFill>
                          <a:effectLst/>
                          <a:latin typeface="Arial"/>
                          <a:ea typeface="SimSun" charset="0"/>
                          <a:cs typeface="Arial"/>
                        </a:rPr>
                        <a:t>1 </a:t>
                      </a:r>
                      <a:r>
                        <a:rPr kumimoji="0" lang="en-US" altLang="zh-CN" sz="2000" b="1" i="0" u="none" strike="noStrike" cap="none" normalizeH="0" baseline="0" dirty="0" err="1">
                          <a:ln>
                            <a:noFill/>
                          </a:ln>
                          <a:solidFill>
                            <a:srgbClr val="000000"/>
                          </a:solidFill>
                          <a:effectLst/>
                          <a:latin typeface="Arial"/>
                          <a:ea typeface="SimSun" charset="0"/>
                          <a:cs typeface="Arial"/>
                        </a:rPr>
                        <a:t>Yohanes</a:t>
                      </a:r>
                      <a:endParaRPr kumimoji="0" lang="en-US" sz="2000" b="1" i="0" u="none" strike="noStrike" cap="none" normalizeH="0" baseline="0" dirty="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Cinta</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Soteriologi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51431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85-95</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2 Yohanes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Perbatasan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Misiologi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109727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85-95</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3 Yohanes</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Utusan pekabaran injil</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Misiologi</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51431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95-96</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Wahyu</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Kemenangan</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a:ln>
                            <a:noFill/>
                          </a:ln>
                          <a:solidFill>
                            <a:srgbClr val="000000"/>
                          </a:solidFill>
                          <a:effectLst/>
                          <a:latin typeface="Arial"/>
                          <a:ea typeface="SimSun" charset="0"/>
                          <a:cs typeface="Arial"/>
                        </a:rPr>
                        <a:t> </a:t>
                      </a:r>
                      <a:endParaRPr kumimoji="0" lang="en-US" sz="2000" b="1" i="0" u="none" strike="noStrike" cap="none" normalizeH="0" baseline="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charset="0"/>
                        <a:buNone/>
                        <a:tabLst/>
                      </a:pPr>
                      <a:r>
                        <a:rPr kumimoji="0" lang="en-US" altLang="zh-CN" sz="2000" b="1" i="0" u="none" strike="noStrike" cap="none" normalizeH="0" baseline="0" dirty="0" err="1">
                          <a:ln>
                            <a:noFill/>
                          </a:ln>
                          <a:solidFill>
                            <a:srgbClr val="000000"/>
                          </a:solidFill>
                          <a:effectLst/>
                          <a:latin typeface="Arial"/>
                          <a:ea typeface="SimSun" charset="0"/>
                          <a:cs typeface="Arial"/>
                        </a:rPr>
                        <a:t>Eskatologi</a:t>
                      </a:r>
                      <a:endParaRPr kumimoji="0" lang="en-US" sz="2000" b="1" i="0" u="none" strike="noStrike" cap="none" normalizeH="0" baseline="0" dirty="0">
                        <a:ln>
                          <a:noFill/>
                        </a:ln>
                        <a:solidFill>
                          <a:srgbClr val="000000"/>
                        </a:solidFill>
                        <a:effectLst/>
                        <a:latin typeface="Arial"/>
                        <a:ea typeface="ＭＳ Ｐゴシック" charset="0"/>
                        <a:cs typeface="Arial"/>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bl>
          </a:graphicData>
        </a:graphic>
      </p:graphicFrame>
      <p:sp>
        <p:nvSpPr>
          <p:cNvPr id="44104" name="Rectangle 72"/>
          <p:cNvSpPr>
            <a:spLocks noChangeArrowheads="1"/>
          </p:cNvSpPr>
          <p:nvPr/>
        </p:nvSpPr>
        <p:spPr bwMode="auto">
          <a:xfrm>
            <a:off x="1219200" y="152400"/>
            <a:ext cx="6705600" cy="533400"/>
          </a:xfrm>
          <a:prstGeom prst="rect">
            <a:avLst/>
          </a:prstGeom>
          <a:solidFill>
            <a:schemeClr val="tx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algn="ctr">
              <a:lnSpc>
                <a:spcPct val="90000"/>
              </a:lnSpc>
            </a:pPr>
            <a:r>
              <a:rPr lang="en-US" sz="3600" b="1">
                <a:solidFill>
                  <a:srgbClr val="FFFFFF"/>
                </a:solidFill>
                <a:latin typeface="Arial"/>
                <a:ea typeface="ＭＳ Ｐゴシック"/>
              </a:rPr>
              <a:t>Kata Kunci kitab PB</a:t>
            </a:r>
          </a:p>
        </p:txBody>
      </p:sp>
      <p:sp>
        <p:nvSpPr>
          <p:cNvPr id="6" name="Text Box 3"/>
          <p:cNvSpPr txBox="1">
            <a:spLocks noChangeArrowheads="1"/>
          </p:cNvSpPr>
          <p:nvPr/>
        </p:nvSpPr>
        <p:spPr bwMode="auto">
          <a:xfrm>
            <a:off x="8578854" y="44454"/>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extLst>
      <p:ext uri="{BB962C8B-B14F-4D97-AF65-F5344CB8AC3E}">
        <p14:creationId xmlns:p14="http://schemas.microsoft.com/office/powerpoint/2010/main" val="287735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1" name="Text Box 3"/>
          <p:cNvSpPr txBox="1">
            <a:spLocks noChangeArrowheads="1"/>
          </p:cNvSpPr>
          <p:nvPr/>
        </p:nvSpPr>
        <p:spPr bwMode="auto">
          <a:xfrm>
            <a:off x="8610600" y="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3366"/>
                </a:solidFill>
                <a:cs typeface="Arial" charset="0"/>
              </a:rPr>
              <a:t>25</a:t>
            </a:r>
          </a:p>
        </p:txBody>
      </p:sp>
      <p:sp>
        <p:nvSpPr>
          <p:cNvPr id="31748" name="Text Box 4"/>
          <p:cNvSpPr txBox="1">
            <a:spLocks noChangeArrowheads="1"/>
          </p:cNvSpPr>
          <p:nvPr/>
        </p:nvSpPr>
        <p:spPr bwMode="auto">
          <a:xfrm>
            <a:off x="0" y="914400"/>
            <a:ext cx="9144000" cy="1108075"/>
          </a:xfrm>
          <a:prstGeom prst="rect">
            <a:avLst/>
          </a:prstGeom>
          <a:solidFill>
            <a:srgbClr val="F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sz="2200" b="1">
                <a:solidFill>
                  <a:srgbClr val="003366"/>
                </a:solidFill>
                <a:ea typeface="SimSun" charset="0"/>
                <a:cs typeface="SimSun" charset="0"/>
              </a:rPr>
              <a:t>Subjek	+	   Tujuan 	=	Mesej</a:t>
            </a:r>
            <a:endParaRPr lang="en-US" altLang="zh-CN" sz="2200">
              <a:solidFill>
                <a:srgbClr val="003366"/>
              </a:solidFill>
              <a:ea typeface="SimSun" charset="0"/>
              <a:cs typeface="SimSun" charset="0"/>
            </a:endParaRPr>
          </a:p>
          <a:p>
            <a:pPr algn="ctr"/>
            <a:r>
              <a:rPr lang="en-US" altLang="zh-CN" sz="2200" i="1">
                <a:solidFill>
                  <a:srgbClr val="003366"/>
                </a:solidFill>
                <a:ea typeface="SimSun" charset="0"/>
                <a:cs typeface="SimSun" charset="0"/>
              </a:rPr>
              <a:t>Apa yang buku katakan  Kenapa ia kata	Idea utama</a:t>
            </a:r>
            <a:endParaRPr lang="en-US" altLang="zh-CN" sz="2200">
              <a:solidFill>
                <a:srgbClr val="003366"/>
              </a:solidFill>
              <a:ea typeface="SimSun" charset="0"/>
              <a:cs typeface="SimSun" charset="0"/>
            </a:endParaRPr>
          </a:p>
          <a:p>
            <a:pPr algn="ctr"/>
            <a:r>
              <a:rPr lang="en-US" altLang="zh-CN" sz="2200" i="1">
                <a:solidFill>
                  <a:srgbClr val="003366"/>
                </a:solidFill>
                <a:ea typeface="SimSun" charset="0"/>
                <a:cs typeface="SimSun" charset="0"/>
              </a:rPr>
              <a:t>              (Tema)		      (Sebab)	 (Pernyataan Kesimpulan)</a:t>
            </a:r>
            <a:endParaRPr lang="en-US" sz="2200">
              <a:solidFill>
                <a:srgbClr val="003366"/>
              </a:solidFill>
              <a:ea typeface="SimSun" charset="0"/>
              <a:cs typeface="SimSun" charset="0"/>
            </a:endParaRPr>
          </a:p>
        </p:txBody>
      </p:sp>
      <p:sp>
        <p:nvSpPr>
          <p:cNvPr id="271363" name="AutoShape 6"/>
          <p:cNvSpPr>
            <a:spLocks noGrp="1" noChangeArrowheads="1"/>
          </p:cNvSpPr>
          <p:nvPr>
            <p:ph type="title"/>
          </p:nvPr>
        </p:nvSpPr>
        <p:spPr>
          <a:xfrm>
            <a:off x="222250" y="228600"/>
            <a:ext cx="8382000" cy="514350"/>
          </a:xfrm>
          <a:solidFill>
            <a:srgbClr val="FFCC99"/>
          </a:solidFill>
        </p:spPr>
        <p:txBody>
          <a:bodyPr wrap="none" anchor="t">
            <a:spAutoFit/>
          </a:bodyPr>
          <a:lstStyle/>
          <a:p>
            <a:pPr eaLnBrk="1" hangingPunct="1"/>
            <a:r>
              <a:rPr lang="en-US" sz="2600">
                <a:solidFill>
                  <a:schemeClr val="tx1"/>
                </a:solidFill>
                <a:latin typeface="Arial" charset="0"/>
                <a:ea typeface="SimSun" charset="0"/>
                <a:cs typeface="SimSun" charset="0"/>
              </a:rPr>
              <a:t>Pernyataan Mesej untuk Buku-buku Perjanjian Baru</a:t>
            </a:r>
          </a:p>
        </p:txBody>
      </p:sp>
      <p:sp>
        <p:nvSpPr>
          <p:cNvPr id="31751" name="Rectangle 7"/>
          <p:cNvSpPr>
            <a:spLocks noChangeArrowheads="1"/>
          </p:cNvSpPr>
          <p:nvPr/>
        </p:nvSpPr>
        <p:spPr bwMode="auto">
          <a:xfrm>
            <a:off x="0" y="2276475"/>
            <a:ext cx="9144000" cy="4191000"/>
          </a:xfrm>
          <a:prstGeom prst="rect">
            <a:avLst/>
          </a:prstGeom>
          <a:solidFill>
            <a:schemeClr val="accent1">
              <a:lumMod val="20000"/>
              <a:lumOff val="80000"/>
            </a:schemeClr>
          </a:solidFill>
          <a:ln>
            <a:noFill/>
          </a:ln>
        </p:spPr>
        <p:txBody>
          <a:bodyPr/>
          <a:lstStyle>
            <a:lvl1pPr marL="165100" indent="-1651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20000"/>
              </a:spcBef>
              <a:buClr>
                <a:srgbClr val="003366"/>
              </a:buClr>
              <a:buSzPct val="75000"/>
              <a:buFont typeface="Wingdings" pitchFamily="2" charset="2"/>
              <a:buNone/>
              <a:defRPr/>
            </a:pPr>
            <a:r>
              <a:rPr lang="en-US" altLang="zh-CN" sz="2800" b="1" u="sng" dirty="0" err="1">
                <a:solidFill>
                  <a:srgbClr val="003366"/>
                </a:solidFill>
                <a:ea typeface="SimSun" pitchFamily="2" charset="-122"/>
              </a:rPr>
              <a:t>Matius</a:t>
            </a:r>
            <a:endParaRPr lang="en-US" altLang="zh-CN" sz="2800" b="1" u="sng" dirty="0">
              <a:solidFill>
                <a:srgbClr val="003366"/>
              </a:solidFill>
              <a:ea typeface="SimSun" pitchFamily="2" charset="-122"/>
            </a:endParaRPr>
          </a:p>
          <a:p>
            <a:pPr>
              <a:lnSpc>
                <a:spcPct val="90000"/>
              </a:lnSpc>
              <a:spcBef>
                <a:spcPct val="20000"/>
              </a:spcBef>
              <a:buClr>
                <a:srgbClr val="003366"/>
              </a:buClr>
              <a:buSzPct val="75000"/>
              <a:defRPr/>
            </a:pP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Matius</a:t>
            </a:r>
            <a:r>
              <a:rPr lang="en-US" altLang="zh-CN" sz="2800" b="1" dirty="0">
                <a:solidFill>
                  <a:srgbClr val="000000"/>
                </a:solidFill>
                <a:ea typeface="SimSun" pitchFamily="2" charset="-122"/>
              </a:rPr>
              <a:t>: </a:t>
            </a:r>
            <a:br>
              <a:rPr lang="en-US" altLang="zh-CN" sz="2800" b="1" dirty="0">
                <a:solidFill>
                  <a:srgbClr val="000000"/>
                </a:solidFill>
                <a:ea typeface="SimSun" pitchFamily="2" charset="-122"/>
              </a:rPr>
            </a:br>
            <a:r>
              <a:rPr lang="en-US" altLang="zh-CN" sz="2800" b="1" dirty="0">
                <a:solidFill>
                  <a:srgbClr val="000000"/>
                </a:solidFill>
                <a:ea typeface="SimSun" pitchFamily="2" charset="-122"/>
              </a:rPr>
              <a:t>(1) </a:t>
            </a:r>
            <a:r>
              <a:rPr lang="en-US" altLang="zh-CN" sz="2800" b="1" dirty="0" err="1">
                <a:solidFill>
                  <a:srgbClr val="000000"/>
                </a:solidFill>
                <a:ea typeface="SimSun" pitchFamily="2" charset="-122"/>
              </a:rPr>
              <a:t>membuktikan</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bahawa</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Yesus</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ialah</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Mesiah</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untuk</a:t>
            </a:r>
            <a:r>
              <a:rPr lang="en-US" altLang="zh-CN" sz="2800" b="1" dirty="0">
                <a:solidFill>
                  <a:srgbClr val="000000"/>
                </a:solidFill>
                <a:ea typeface="SimSun" pitchFamily="2" charset="-122"/>
              </a:rPr>
              <a:t> orang </a:t>
            </a:r>
            <a:r>
              <a:rPr lang="en-US" altLang="zh-CN" sz="2800" b="1" dirty="0" err="1">
                <a:solidFill>
                  <a:srgbClr val="000000"/>
                </a:solidFill>
                <a:ea typeface="SimSun" pitchFamily="2" charset="-122"/>
              </a:rPr>
              <a:t>Yahudi</a:t>
            </a:r>
            <a:r>
              <a:rPr lang="en-US" altLang="zh-CN" sz="2800" b="1" dirty="0">
                <a:solidFill>
                  <a:srgbClr val="000000"/>
                </a:solidFill>
                <a:ea typeface="SimSun" pitchFamily="2" charset="-122"/>
              </a:rPr>
              <a:t> yang </a:t>
            </a:r>
            <a:r>
              <a:rPr lang="en-US" altLang="zh-CN" sz="2800" b="1" dirty="0" err="1">
                <a:solidFill>
                  <a:srgbClr val="000000"/>
                </a:solidFill>
                <a:ea typeface="SimSun" pitchFamily="2" charset="-122"/>
              </a:rPr>
              <a:t>tidak</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percaya</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untuk</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percaya</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kepadaNya</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dan</a:t>
            </a:r>
            <a:r>
              <a:rPr lang="en-US" altLang="zh-CN" sz="2800" b="1" dirty="0">
                <a:solidFill>
                  <a:srgbClr val="000000"/>
                </a:solidFill>
                <a:ea typeface="SimSun" pitchFamily="2" charset="-122"/>
              </a:rPr>
              <a:t> </a:t>
            </a:r>
            <a:br>
              <a:rPr lang="en-US" altLang="zh-CN" sz="2800" b="1" dirty="0">
                <a:solidFill>
                  <a:srgbClr val="000000"/>
                </a:solidFill>
                <a:ea typeface="SimSun" pitchFamily="2" charset="-122"/>
              </a:rPr>
            </a:br>
            <a:endParaRPr lang="en-US" altLang="zh-CN" sz="2800" b="1" dirty="0">
              <a:solidFill>
                <a:srgbClr val="000000"/>
              </a:solidFill>
              <a:ea typeface="SimSun" pitchFamily="2" charset="-122"/>
            </a:endParaRPr>
          </a:p>
          <a:p>
            <a:pPr>
              <a:lnSpc>
                <a:spcPct val="90000"/>
              </a:lnSpc>
              <a:spcBef>
                <a:spcPct val="20000"/>
              </a:spcBef>
              <a:buClr>
                <a:srgbClr val="003366"/>
              </a:buClr>
              <a:buSzPct val="75000"/>
              <a:defRPr/>
            </a:pPr>
            <a:r>
              <a:rPr lang="en-US" altLang="zh-CN" sz="2800" b="1" dirty="0">
                <a:solidFill>
                  <a:srgbClr val="000000"/>
                </a:solidFill>
                <a:ea typeface="SimSun" pitchFamily="2" charset="-122"/>
              </a:rPr>
              <a:t>(2) </a:t>
            </a:r>
            <a:r>
              <a:rPr lang="en-US" altLang="zh-CN" sz="2800" b="1" dirty="0" err="1">
                <a:solidFill>
                  <a:srgbClr val="000000"/>
                </a:solidFill>
                <a:ea typeface="SimSun" pitchFamily="2" charset="-122"/>
              </a:rPr>
              <a:t>menjelaskan</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bahawa</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kerajaan</a:t>
            </a:r>
            <a:r>
              <a:rPr lang="en-US" altLang="zh-CN" sz="2800" b="1" dirty="0">
                <a:solidFill>
                  <a:srgbClr val="000000"/>
                </a:solidFill>
                <a:ea typeface="SimSun" pitchFamily="2" charset="-122"/>
              </a:rPr>
              <a:t> </a:t>
            </a:r>
            <a:r>
              <a:rPr lang="en-US" altLang="zh-CN" sz="2800" b="1" dirty="0" err="1">
                <a:solidFill>
                  <a:srgbClr val="C00000"/>
                </a:solidFill>
                <a:ea typeface="SimSun" pitchFamily="2" charset="-122"/>
              </a:rPr>
              <a:t>ditangguh</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kerana</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penolakan</a:t>
            </a:r>
            <a:r>
              <a:rPr lang="en-US" altLang="zh-CN" sz="2800" b="1" dirty="0">
                <a:solidFill>
                  <a:srgbClr val="000000"/>
                </a:solidFill>
                <a:ea typeface="SimSun" pitchFamily="2" charset="-122"/>
              </a:rPr>
              <a:t> Israel </a:t>
            </a:r>
            <a:r>
              <a:rPr lang="en-US" altLang="zh-CN" sz="2800" b="1" dirty="0" err="1">
                <a:solidFill>
                  <a:srgbClr val="000000"/>
                </a:solidFill>
                <a:ea typeface="SimSun" pitchFamily="2" charset="-122"/>
              </a:rPr>
              <a:t>terhadap</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Kristus</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sebagai</a:t>
            </a:r>
            <a:r>
              <a:rPr lang="en-US" altLang="zh-CN" sz="2800" b="1" dirty="0">
                <a:solidFill>
                  <a:srgbClr val="000000"/>
                </a:solidFill>
                <a:ea typeface="SimSun" pitchFamily="2" charset="-122"/>
              </a:rPr>
              <a:t> Raja </a:t>
            </a:r>
            <a:r>
              <a:rPr lang="en-US" altLang="zh-CN" sz="2800" b="1" dirty="0" err="1">
                <a:solidFill>
                  <a:srgbClr val="000000"/>
                </a:solidFill>
                <a:ea typeface="SimSun" pitchFamily="2" charset="-122"/>
              </a:rPr>
              <a:t>supaya</a:t>
            </a:r>
            <a:r>
              <a:rPr lang="en-US" altLang="zh-CN" sz="2800" b="1" dirty="0">
                <a:solidFill>
                  <a:srgbClr val="000000"/>
                </a:solidFill>
                <a:ea typeface="SimSun" pitchFamily="2" charset="-122"/>
              </a:rPr>
              <a:t> orang </a:t>
            </a:r>
            <a:r>
              <a:rPr lang="en-US" altLang="zh-CN" sz="2800" b="1" dirty="0" err="1">
                <a:solidFill>
                  <a:srgbClr val="000000"/>
                </a:solidFill>
                <a:ea typeface="SimSun" pitchFamily="2" charset="-122"/>
              </a:rPr>
              <a:t>Yahudi</a:t>
            </a:r>
            <a:r>
              <a:rPr lang="en-US" altLang="zh-CN" sz="2800" b="1" dirty="0">
                <a:solidFill>
                  <a:srgbClr val="000000"/>
                </a:solidFill>
                <a:ea typeface="SimSun" pitchFamily="2" charset="-122"/>
              </a:rPr>
              <a:t> yang </a:t>
            </a:r>
            <a:r>
              <a:rPr lang="en-US" altLang="zh-CN" sz="2800" b="1" dirty="0" err="1">
                <a:solidFill>
                  <a:srgbClr val="C00000"/>
                </a:solidFill>
                <a:ea typeface="SimSun" pitchFamily="2" charset="-122"/>
              </a:rPr>
              <a:t>percaya</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melihat</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kerajaanNya</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berdaulat</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sebagai</a:t>
            </a:r>
            <a:r>
              <a:rPr lang="en-US" altLang="zh-CN" sz="2800" b="1" dirty="0">
                <a:solidFill>
                  <a:srgbClr val="000000"/>
                </a:solidFill>
                <a:ea typeface="SimSun" pitchFamily="2" charset="-122"/>
              </a:rPr>
              <a:t> </a:t>
            </a:r>
            <a:r>
              <a:rPr lang="en-US" altLang="zh-CN" sz="2800" b="1" dirty="0" err="1">
                <a:solidFill>
                  <a:srgbClr val="000000"/>
                </a:solidFill>
                <a:ea typeface="SimSun" pitchFamily="2" charset="-122"/>
              </a:rPr>
              <a:t>Gereja</a:t>
            </a:r>
            <a:r>
              <a:rPr lang="en-US" altLang="zh-CN" sz="2800" b="1" dirty="0">
                <a:solidFill>
                  <a:srgbClr val="000000"/>
                </a:solidFill>
                <a:ea typeface="SimSun" pitchFamily="2" charset="-122"/>
              </a:rPr>
              <a:t>.</a:t>
            </a:r>
          </a:p>
        </p:txBody>
      </p:sp>
    </p:spTree>
    <p:extLst>
      <p:ext uri="{BB962C8B-B14F-4D97-AF65-F5344CB8AC3E}">
        <p14:creationId xmlns:p14="http://schemas.microsoft.com/office/powerpoint/2010/main" val="3762909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1">
                                            <p:txEl>
                                              <p:pRg st="0" end="0"/>
                                            </p:txEl>
                                          </p:spTgt>
                                        </p:tgtEl>
                                        <p:attrNameLst>
                                          <p:attrName>style.visibility</p:attrName>
                                        </p:attrNameLst>
                                      </p:cBhvr>
                                      <p:to>
                                        <p:strVal val="visible"/>
                                      </p:to>
                                    </p:set>
                                    <p:anim calcmode="lin" valueType="num">
                                      <p:cBhvr additive="base">
                                        <p:cTn id="13" dur="500" fill="hold"/>
                                        <p:tgtEl>
                                          <p:spTgt spid="317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1">
                                            <p:txEl>
                                              <p:pRg st="1" end="1"/>
                                            </p:txEl>
                                          </p:spTgt>
                                        </p:tgtEl>
                                        <p:attrNameLst>
                                          <p:attrName>style.visibility</p:attrName>
                                        </p:attrNameLst>
                                      </p:cBhvr>
                                      <p:to>
                                        <p:strVal val="visible"/>
                                      </p:to>
                                    </p:set>
                                    <p:anim calcmode="lin" valueType="num">
                                      <p:cBhvr additive="base">
                                        <p:cTn id="19" dur="500" fill="hold"/>
                                        <p:tgtEl>
                                          <p:spTgt spid="317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51">
                                            <p:txEl>
                                              <p:pRg st="2" end="2"/>
                                            </p:txEl>
                                          </p:spTgt>
                                        </p:tgtEl>
                                        <p:attrNameLst>
                                          <p:attrName>style.visibility</p:attrName>
                                        </p:attrNameLst>
                                      </p:cBhvr>
                                      <p:to>
                                        <p:strVal val="visible"/>
                                      </p:to>
                                    </p:set>
                                    <p:anim calcmode="lin" valueType="num">
                                      <p:cBhvr additive="base">
                                        <p:cTn id="25" dur="500" fill="hold"/>
                                        <p:tgtEl>
                                          <p:spTgt spid="317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autoUpdateAnimBg="0"/>
      <p:bldP spid="31751"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1" name="Text Box 3"/>
          <p:cNvSpPr txBox="1">
            <a:spLocks noChangeArrowheads="1"/>
          </p:cNvSpPr>
          <p:nvPr/>
        </p:nvSpPr>
        <p:spPr bwMode="auto">
          <a:xfrm>
            <a:off x="8610600" y="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3366"/>
                </a:solidFill>
                <a:cs typeface="Arial" charset="0"/>
              </a:rPr>
              <a:t>25</a:t>
            </a:r>
          </a:p>
        </p:txBody>
      </p:sp>
      <p:sp>
        <p:nvSpPr>
          <p:cNvPr id="31748" name="Text Box 4"/>
          <p:cNvSpPr txBox="1">
            <a:spLocks noChangeArrowheads="1"/>
          </p:cNvSpPr>
          <p:nvPr/>
        </p:nvSpPr>
        <p:spPr bwMode="auto">
          <a:xfrm>
            <a:off x="0" y="914400"/>
            <a:ext cx="9144000" cy="1108075"/>
          </a:xfrm>
          <a:prstGeom prst="rect">
            <a:avLst/>
          </a:prstGeom>
          <a:solidFill>
            <a:srgbClr val="F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sz="2200" b="1">
                <a:solidFill>
                  <a:srgbClr val="003366"/>
                </a:solidFill>
                <a:ea typeface="SimSun" charset="0"/>
                <a:cs typeface="SimSun" charset="0"/>
              </a:rPr>
              <a:t>Subjek	+	   Tujuan 	=	Mesej</a:t>
            </a:r>
            <a:endParaRPr lang="en-US" altLang="zh-CN" sz="2200">
              <a:solidFill>
                <a:srgbClr val="003366"/>
              </a:solidFill>
              <a:ea typeface="SimSun" charset="0"/>
              <a:cs typeface="SimSun" charset="0"/>
            </a:endParaRPr>
          </a:p>
          <a:p>
            <a:pPr algn="ctr"/>
            <a:r>
              <a:rPr lang="en-US" altLang="zh-CN" sz="2200" i="1">
                <a:solidFill>
                  <a:srgbClr val="003366"/>
                </a:solidFill>
                <a:ea typeface="SimSun" charset="0"/>
                <a:cs typeface="SimSun" charset="0"/>
              </a:rPr>
              <a:t>Apa yang buku katakan  Kenapa ia kata	Idea utama</a:t>
            </a:r>
            <a:endParaRPr lang="en-US" altLang="zh-CN" sz="2200">
              <a:solidFill>
                <a:srgbClr val="003366"/>
              </a:solidFill>
              <a:ea typeface="SimSun" charset="0"/>
              <a:cs typeface="SimSun" charset="0"/>
            </a:endParaRPr>
          </a:p>
          <a:p>
            <a:pPr algn="ctr"/>
            <a:r>
              <a:rPr lang="en-US" altLang="zh-CN" sz="2200" i="1">
                <a:solidFill>
                  <a:srgbClr val="003366"/>
                </a:solidFill>
                <a:ea typeface="SimSun" charset="0"/>
                <a:cs typeface="SimSun" charset="0"/>
              </a:rPr>
              <a:t>              (Tema)		      (Sebab)	 (Pernyataan Kesimpulan)</a:t>
            </a:r>
            <a:endParaRPr lang="en-US" sz="2200">
              <a:solidFill>
                <a:srgbClr val="003366"/>
              </a:solidFill>
              <a:ea typeface="SimSun" charset="0"/>
              <a:cs typeface="SimSun" charset="0"/>
            </a:endParaRPr>
          </a:p>
        </p:txBody>
      </p:sp>
      <p:sp>
        <p:nvSpPr>
          <p:cNvPr id="271363" name="AutoShape 6"/>
          <p:cNvSpPr>
            <a:spLocks noGrp="1" noChangeArrowheads="1"/>
          </p:cNvSpPr>
          <p:nvPr>
            <p:ph type="title"/>
          </p:nvPr>
        </p:nvSpPr>
        <p:spPr>
          <a:xfrm>
            <a:off x="222250" y="228600"/>
            <a:ext cx="8382000" cy="514350"/>
          </a:xfrm>
          <a:solidFill>
            <a:srgbClr val="FFCC99"/>
          </a:solidFill>
        </p:spPr>
        <p:txBody>
          <a:bodyPr wrap="none" anchor="t">
            <a:spAutoFit/>
          </a:bodyPr>
          <a:lstStyle/>
          <a:p>
            <a:pPr eaLnBrk="1" hangingPunct="1"/>
            <a:r>
              <a:rPr lang="en-US" sz="2600">
                <a:solidFill>
                  <a:schemeClr val="tx1"/>
                </a:solidFill>
                <a:latin typeface="Arial" charset="0"/>
                <a:ea typeface="SimSun" charset="0"/>
                <a:cs typeface="SimSun" charset="0"/>
              </a:rPr>
              <a:t>Pernyataan Mesej untuk Buku-buku Perjanjian Baru</a:t>
            </a:r>
          </a:p>
        </p:txBody>
      </p:sp>
      <p:sp>
        <p:nvSpPr>
          <p:cNvPr id="31751" name="Rectangle 7"/>
          <p:cNvSpPr>
            <a:spLocks noChangeArrowheads="1"/>
          </p:cNvSpPr>
          <p:nvPr/>
        </p:nvSpPr>
        <p:spPr bwMode="auto">
          <a:xfrm>
            <a:off x="0" y="2276475"/>
            <a:ext cx="9144000" cy="4191000"/>
          </a:xfrm>
          <a:prstGeom prst="rect">
            <a:avLst/>
          </a:prstGeom>
          <a:solidFill>
            <a:schemeClr val="accent1">
              <a:lumMod val="20000"/>
              <a:lumOff val="80000"/>
            </a:schemeClr>
          </a:solidFill>
          <a:ln>
            <a:noFill/>
          </a:ln>
        </p:spPr>
        <p:txBody>
          <a:bodyPr/>
          <a:lstStyle>
            <a:lvl1pPr marL="165100" indent="-1651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spcBef>
                <a:spcPct val="20000"/>
              </a:spcBef>
              <a:buClr>
                <a:srgbClr val="003366"/>
              </a:buClr>
              <a:buSzPct val="75000"/>
              <a:buFont typeface="Wingdings" pitchFamily="2" charset="2"/>
              <a:buNone/>
              <a:defRPr/>
            </a:pPr>
            <a:r>
              <a:rPr lang="en-US" altLang="en-US" b="1" u="sng" dirty="0">
                <a:solidFill>
                  <a:srgbClr val="003366"/>
                </a:solidFill>
                <a:ea typeface="SimSun" pitchFamily="2" charset="-122"/>
              </a:rPr>
              <a:t>Lukas</a:t>
            </a:r>
            <a:endParaRPr lang="en-US" altLang="en-US" b="1" dirty="0">
              <a:solidFill>
                <a:srgbClr val="000000"/>
              </a:solidFill>
              <a:ea typeface="SimSun" pitchFamily="2" charset="-122"/>
            </a:endParaRPr>
          </a:p>
          <a:p>
            <a:pPr>
              <a:lnSpc>
                <a:spcPct val="90000"/>
              </a:lnSpc>
              <a:spcBef>
                <a:spcPct val="20000"/>
              </a:spcBef>
              <a:buClr>
                <a:srgbClr val="003366"/>
              </a:buClr>
              <a:buSzPct val="75000"/>
              <a:buFont typeface="Wingdings" pitchFamily="2" charset="2"/>
              <a:buNone/>
              <a:defRPr/>
            </a:pPr>
            <a:r>
              <a:rPr lang="en-US" altLang="en-US" b="1" dirty="0">
                <a:solidFill>
                  <a:srgbClr val="000000"/>
                </a:solidFill>
                <a:ea typeface="SimSun" pitchFamily="2" charset="-122"/>
              </a:rPr>
              <a:t>	Lukas </a:t>
            </a:r>
            <a:r>
              <a:rPr lang="en-US" altLang="en-US" b="1" dirty="0" err="1">
                <a:solidFill>
                  <a:srgbClr val="000000"/>
                </a:solidFill>
                <a:ea typeface="SimSun" pitchFamily="2" charset="-122"/>
              </a:rPr>
              <a:t>mempersembahkan</a:t>
            </a:r>
            <a:r>
              <a:rPr lang="en-US" altLang="en-US" b="1" dirty="0">
                <a:solidFill>
                  <a:srgbClr val="000000"/>
                </a:solidFill>
                <a:ea typeface="SimSun" pitchFamily="2" charset="-122"/>
              </a:rPr>
              <a:t> </a:t>
            </a:r>
            <a:r>
              <a:rPr lang="en-US" altLang="en-US" b="1" dirty="0" err="1">
                <a:solidFill>
                  <a:srgbClr val="000000"/>
                </a:solidFill>
                <a:ea typeface="SimSun" pitchFamily="2" charset="-122"/>
              </a:rPr>
              <a:t>mesej</a:t>
            </a:r>
            <a:r>
              <a:rPr lang="en-US" altLang="en-US" b="1" dirty="0">
                <a:solidFill>
                  <a:srgbClr val="000000"/>
                </a:solidFill>
                <a:ea typeface="SimSun" pitchFamily="2" charset="-122"/>
              </a:rPr>
              <a:t> </a:t>
            </a:r>
            <a:r>
              <a:rPr lang="en-US" altLang="en-US" b="1" dirty="0" err="1">
                <a:solidFill>
                  <a:srgbClr val="000000"/>
                </a:solidFill>
                <a:ea typeface="SimSun" pitchFamily="2" charset="-122"/>
              </a:rPr>
              <a:t>kedaulatan</a:t>
            </a:r>
            <a:r>
              <a:rPr lang="en-US" altLang="en-US" b="1" dirty="0">
                <a:solidFill>
                  <a:srgbClr val="000000"/>
                </a:solidFill>
                <a:ea typeface="SimSun" pitchFamily="2" charset="-122"/>
              </a:rPr>
              <a:t> </a:t>
            </a:r>
            <a:r>
              <a:rPr lang="en-US" altLang="en-US" b="1" dirty="0" err="1">
                <a:solidFill>
                  <a:srgbClr val="000000"/>
                </a:solidFill>
                <a:ea typeface="SimSun" pitchFamily="2" charset="-122"/>
              </a:rPr>
              <a:t>kerajaan</a:t>
            </a:r>
            <a:r>
              <a:rPr lang="en-US" altLang="en-US" b="1" dirty="0">
                <a:solidFill>
                  <a:srgbClr val="000000"/>
                </a:solidFill>
                <a:ea typeface="SimSun" pitchFamily="2" charset="-122"/>
              </a:rPr>
              <a:t> </a:t>
            </a:r>
            <a:r>
              <a:rPr lang="en-US" altLang="en-US" b="1" dirty="0" err="1">
                <a:solidFill>
                  <a:srgbClr val="000000"/>
                </a:solidFill>
                <a:ea typeface="SimSun" pitchFamily="2" charset="-122"/>
              </a:rPr>
              <a:t>daripada</a:t>
            </a:r>
            <a:r>
              <a:rPr lang="en-US" altLang="en-US" b="1" dirty="0">
                <a:solidFill>
                  <a:srgbClr val="000000"/>
                </a:solidFill>
                <a:ea typeface="SimSun" pitchFamily="2" charset="-122"/>
              </a:rPr>
              <a:t> orang </a:t>
            </a:r>
            <a:r>
              <a:rPr lang="en-US" altLang="en-US" b="1" dirty="0" err="1">
                <a:solidFill>
                  <a:srgbClr val="000000"/>
                </a:solidFill>
                <a:ea typeface="SimSun" pitchFamily="2" charset="-122"/>
              </a:rPr>
              <a:t>Yahudi</a:t>
            </a:r>
            <a:r>
              <a:rPr lang="en-US" altLang="en-US" b="1" dirty="0">
                <a:solidFill>
                  <a:srgbClr val="000000"/>
                </a:solidFill>
                <a:ea typeface="SimSun" pitchFamily="2" charset="-122"/>
              </a:rPr>
              <a:t> </a:t>
            </a:r>
            <a:r>
              <a:rPr lang="en-US" altLang="en-US" b="1" dirty="0" err="1">
                <a:solidFill>
                  <a:srgbClr val="000000"/>
                </a:solidFill>
                <a:ea typeface="SimSun" pitchFamily="2" charset="-122"/>
              </a:rPr>
              <a:t>tentang</a:t>
            </a:r>
            <a:r>
              <a:rPr lang="en-US" altLang="en-US" b="1" dirty="0">
                <a:solidFill>
                  <a:srgbClr val="000000"/>
                </a:solidFill>
                <a:ea typeface="SimSun" pitchFamily="2" charset="-122"/>
              </a:rPr>
              <a:t> </a:t>
            </a:r>
            <a:r>
              <a:rPr lang="en-US" altLang="en-US" b="1" dirty="0" err="1">
                <a:solidFill>
                  <a:srgbClr val="000000"/>
                </a:solidFill>
                <a:ea typeface="SimSun" pitchFamily="2" charset="-122"/>
              </a:rPr>
              <a:t>penolakan</a:t>
            </a:r>
            <a:r>
              <a:rPr lang="en-US" altLang="en-US" b="1" dirty="0">
                <a:solidFill>
                  <a:srgbClr val="000000"/>
                </a:solidFill>
                <a:ea typeface="SimSun" pitchFamily="2" charset="-122"/>
              </a:rPr>
              <a:t> </a:t>
            </a:r>
            <a:r>
              <a:rPr lang="en-US" altLang="en-US" b="1" dirty="0" err="1">
                <a:solidFill>
                  <a:srgbClr val="000000"/>
                </a:solidFill>
                <a:ea typeface="SimSun" pitchFamily="2" charset="-122"/>
              </a:rPr>
              <a:t>Kristus</a:t>
            </a:r>
            <a:r>
              <a:rPr lang="en-US" altLang="en-US" b="1" dirty="0">
                <a:solidFill>
                  <a:srgbClr val="000000"/>
                </a:solidFill>
                <a:ea typeface="SimSun" pitchFamily="2" charset="-122"/>
              </a:rPr>
              <a:t> </a:t>
            </a:r>
            <a:r>
              <a:rPr lang="en-US" altLang="en-US" b="1" dirty="0" err="1">
                <a:solidFill>
                  <a:srgbClr val="000000"/>
                </a:solidFill>
                <a:ea typeface="SimSun" pitchFamily="2" charset="-122"/>
              </a:rPr>
              <a:t>sebagai</a:t>
            </a:r>
            <a:r>
              <a:rPr lang="en-US" altLang="en-US" b="1" dirty="0">
                <a:solidFill>
                  <a:srgbClr val="000000"/>
                </a:solidFill>
                <a:ea typeface="SimSun" pitchFamily="2" charset="-122"/>
              </a:rPr>
              <a:t> </a:t>
            </a:r>
            <a:r>
              <a:rPr lang="en-US" altLang="en-US" b="1" dirty="0" err="1">
                <a:solidFill>
                  <a:srgbClr val="000000"/>
                </a:solidFill>
                <a:ea typeface="SimSun" pitchFamily="2" charset="-122"/>
              </a:rPr>
              <a:t>Mesiah</a:t>
            </a:r>
            <a:r>
              <a:rPr lang="en-US" altLang="en-US" b="1" dirty="0">
                <a:solidFill>
                  <a:srgbClr val="000000"/>
                </a:solidFill>
                <a:ea typeface="SimSun" pitchFamily="2" charset="-122"/>
              </a:rPr>
              <a:t> </a:t>
            </a:r>
            <a:r>
              <a:rPr lang="en-US" altLang="en-US" b="1" dirty="0" err="1">
                <a:solidFill>
                  <a:srgbClr val="000000"/>
                </a:solidFill>
                <a:ea typeface="SimSun" pitchFamily="2" charset="-122"/>
              </a:rPr>
              <a:t>kepada</a:t>
            </a:r>
            <a:r>
              <a:rPr lang="en-US" altLang="en-US" b="1" dirty="0">
                <a:solidFill>
                  <a:srgbClr val="000000"/>
                </a:solidFill>
                <a:ea typeface="SimSun" pitchFamily="2" charset="-122"/>
              </a:rPr>
              <a:t> </a:t>
            </a:r>
            <a:r>
              <a:rPr lang="en-US" altLang="en-US" b="1" dirty="0" err="1">
                <a:solidFill>
                  <a:srgbClr val="000000"/>
                </a:solidFill>
                <a:ea typeface="SimSun" pitchFamily="2" charset="-122"/>
              </a:rPr>
              <a:t>penerimaan</a:t>
            </a:r>
            <a:r>
              <a:rPr lang="en-US" altLang="en-US" b="1" dirty="0">
                <a:solidFill>
                  <a:srgbClr val="000000"/>
                </a:solidFill>
                <a:ea typeface="SimSun" pitchFamily="2" charset="-122"/>
              </a:rPr>
              <a:t> orang </a:t>
            </a:r>
            <a:r>
              <a:rPr lang="en-US" altLang="en-US" b="1" dirty="0" err="1">
                <a:solidFill>
                  <a:srgbClr val="000000"/>
                </a:solidFill>
                <a:ea typeface="SimSun" pitchFamily="2" charset="-122"/>
              </a:rPr>
              <a:t>bukan</a:t>
            </a:r>
            <a:r>
              <a:rPr lang="en-US" altLang="en-US" b="1" dirty="0">
                <a:solidFill>
                  <a:srgbClr val="000000"/>
                </a:solidFill>
                <a:ea typeface="SimSun" pitchFamily="2" charset="-122"/>
              </a:rPr>
              <a:t> </a:t>
            </a:r>
            <a:r>
              <a:rPr lang="en-US" altLang="en-US" b="1" dirty="0" err="1">
                <a:solidFill>
                  <a:srgbClr val="000000"/>
                </a:solidFill>
                <a:ea typeface="SimSun" pitchFamily="2" charset="-122"/>
              </a:rPr>
              <a:t>Yahudi</a:t>
            </a:r>
            <a:r>
              <a:rPr lang="en-US" altLang="en-US" b="1" dirty="0">
                <a:solidFill>
                  <a:srgbClr val="000000"/>
                </a:solidFill>
                <a:ea typeface="SimSun" pitchFamily="2" charset="-122"/>
              </a:rPr>
              <a:t> </a:t>
            </a:r>
            <a:r>
              <a:rPr lang="en-US" altLang="en-US" b="1" dirty="0" err="1">
                <a:solidFill>
                  <a:srgbClr val="000000"/>
                </a:solidFill>
                <a:ea typeface="SimSun" pitchFamily="2" charset="-122"/>
              </a:rPr>
              <a:t>bahawa</a:t>
            </a:r>
            <a:r>
              <a:rPr lang="en-US" altLang="en-US" b="1" dirty="0">
                <a:solidFill>
                  <a:srgbClr val="000000"/>
                </a:solidFill>
                <a:ea typeface="SimSun" pitchFamily="2" charset="-122"/>
              </a:rPr>
              <a:t> </a:t>
            </a:r>
            <a:r>
              <a:rPr lang="en-US" altLang="en-US" b="1" dirty="0" err="1">
                <a:solidFill>
                  <a:srgbClr val="000000"/>
                </a:solidFill>
                <a:ea typeface="SimSun" pitchFamily="2" charset="-122"/>
              </a:rPr>
              <a:t>Kristus</a:t>
            </a:r>
            <a:r>
              <a:rPr lang="en-US" altLang="en-US" b="1" dirty="0">
                <a:solidFill>
                  <a:srgbClr val="000000"/>
                </a:solidFill>
                <a:ea typeface="SimSun" pitchFamily="2" charset="-122"/>
              </a:rPr>
              <a:t> </a:t>
            </a:r>
            <a:r>
              <a:rPr lang="en-US" altLang="en-US" b="1" dirty="0" err="1">
                <a:solidFill>
                  <a:srgbClr val="000000"/>
                </a:solidFill>
                <a:ea typeface="SimSun" pitchFamily="2" charset="-122"/>
              </a:rPr>
              <a:t>adalah</a:t>
            </a:r>
            <a:r>
              <a:rPr lang="en-US" altLang="en-US" b="1" dirty="0">
                <a:solidFill>
                  <a:srgbClr val="000000"/>
                </a:solidFill>
                <a:ea typeface="SimSun" pitchFamily="2" charset="-122"/>
              </a:rPr>
              <a:t> </a:t>
            </a:r>
            <a:r>
              <a:rPr lang="en-US" altLang="en-US" b="1" dirty="0" err="1">
                <a:solidFill>
                  <a:srgbClr val="000000"/>
                </a:solidFill>
                <a:ea typeface="SimSun" pitchFamily="2" charset="-122"/>
              </a:rPr>
              <a:t>Juruselamat</a:t>
            </a:r>
            <a:r>
              <a:rPr lang="en-US" altLang="en-US" b="1" dirty="0">
                <a:solidFill>
                  <a:srgbClr val="000000"/>
                </a:solidFill>
                <a:ea typeface="SimSun" pitchFamily="2" charset="-122"/>
              </a:rPr>
              <a:t> </a:t>
            </a:r>
            <a:r>
              <a:rPr lang="en-US" altLang="en-US" b="1" dirty="0" err="1">
                <a:solidFill>
                  <a:srgbClr val="000000"/>
                </a:solidFill>
                <a:ea typeface="SimSun" pitchFamily="2" charset="-122"/>
              </a:rPr>
              <a:t>mereka</a:t>
            </a:r>
            <a:r>
              <a:rPr lang="en-US" altLang="en-US" b="1" dirty="0">
                <a:solidFill>
                  <a:srgbClr val="000000"/>
                </a:solidFill>
                <a:ea typeface="SimSun" pitchFamily="2" charset="-122"/>
              </a:rPr>
              <a:t> </a:t>
            </a:r>
            <a:r>
              <a:rPr lang="en-US" altLang="en-US" b="1" dirty="0" err="1">
                <a:solidFill>
                  <a:srgbClr val="000000"/>
                </a:solidFill>
                <a:ea typeface="SimSun" pitchFamily="2" charset="-122"/>
              </a:rPr>
              <a:t>untuk</a:t>
            </a:r>
            <a:r>
              <a:rPr lang="en-US" altLang="en-US" b="1" dirty="0">
                <a:solidFill>
                  <a:srgbClr val="000000"/>
                </a:solidFill>
                <a:ea typeface="SimSun" pitchFamily="2" charset="-122"/>
              </a:rPr>
              <a:t> orang </a:t>
            </a:r>
            <a:r>
              <a:rPr lang="en-US" altLang="en-US" b="1" dirty="0" err="1">
                <a:solidFill>
                  <a:srgbClr val="000000"/>
                </a:solidFill>
                <a:ea typeface="SimSun" pitchFamily="2" charset="-122"/>
              </a:rPr>
              <a:t>Yahudi</a:t>
            </a:r>
            <a:r>
              <a:rPr lang="en-US" altLang="en-US" b="1" dirty="0">
                <a:solidFill>
                  <a:srgbClr val="000000"/>
                </a:solidFill>
                <a:ea typeface="SimSun" pitchFamily="2" charset="-122"/>
              </a:rPr>
              <a:t> </a:t>
            </a:r>
            <a:r>
              <a:rPr lang="en-US" altLang="en-US" b="1" dirty="0" err="1">
                <a:solidFill>
                  <a:srgbClr val="000000"/>
                </a:solidFill>
                <a:ea typeface="SimSun" pitchFamily="2" charset="-122"/>
              </a:rPr>
              <a:t>dan</a:t>
            </a:r>
            <a:r>
              <a:rPr lang="en-US" altLang="en-US" b="1" dirty="0">
                <a:solidFill>
                  <a:srgbClr val="000000"/>
                </a:solidFill>
                <a:ea typeface="SimSun" pitchFamily="2" charset="-122"/>
              </a:rPr>
              <a:t> </a:t>
            </a:r>
            <a:r>
              <a:rPr lang="en-US" altLang="en-US" b="1" dirty="0" err="1">
                <a:solidFill>
                  <a:srgbClr val="000000"/>
                </a:solidFill>
                <a:ea typeface="SimSun" pitchFamily="2" charset="-122"/>
              </a:rPr>
              <a:t>bukan</a:t>
            </a:r>
            <a:r>
              <a:rPr lang="en-US" altLang="en-US" b="1" dirty="0">
                <a:solidFill>
                  <a:srgbClr val="000000"/>
                </a:solidFill>
                <a:ea typeface="SimSun" pitchFamily="2" charset="-122"/>
              </a:rPr>
              <a:t> </a:t>
            </a:r>
            <a:r>
              <a:rPr lang="en-US" altLang="en-US" b="1" dirty="0" err="1">
                <a:solidFill>
                  <a:srgbClr val="000000"/>
                </a:solidFill>
                <a:ea typeface="SimSun" pitchFamily="2" charset="-122"/>
              </a:rPr>
              <a:t>Yahudi</a:t>
            </a:r>
            <a:r>
              <a:rPr lang="en-US" altLang="en-US" b="1" dirty="0">
                <a:solidFill>
                  <a:srgbClr val="000000"/>
                </a:solidFill>
                <a:ea typeface="SimSun" pitchFamily="2" charset="-122"/>
              </a:rPr>
              <a:t>. </a:t>
            </a:r>
          </a:p>
          <a:p>
            <a:pPr>
              <a:lnSpc>
                <a:spcPct val="90000"/>
              </a:lnSpc>
              <a:spcBef>
                <a:spcPct val="20000"/>
              </a:spcBef>
              <a:buClr>
                <a:srgbClr val="003366"/>
              </a:buClr>
              <a:buSzPct val="75000"/>
              <a:buFont typeface="Wingdings" pitchFamily="2" charset="2"/>
              <a:buNone/>
              <a:defRPr/>
            </a:pPr>
            <a:r>
              <a:rPr lang="en-US" altLang="zh-CN" b="1" u="sng" dirty="0">
                <a:solidFill>
                  <a:srgbClr val="003366"/>
                </a:solidFill>
                <a:ea typeface="SimSun" pitchFamily="2" charset="-122"/>
              </a:rPr>
              <a:t>Markus</a:t>
            </a:r>
          </a:p>
          <a:p>
            <a:pPr>
              <a:lnSpc>
                <a:spcPct val="90000"/>
              </a:lnSpc>
              <a:spcBef>
                <a:spcPct val="20000"/>
              </a:spcBef>
              <a:buClr>
                <a:srgbClr val="003366"/>
              </a:buClr>
              <a:buSzPct val="75000"/>
              <a:buFont typeface="Wingdings" pitchFamily="2" charset="2"/>
              <a:buNone/>
              <a:defRPr/>
            </a:pPr>
            <a:r>
              <a:rPr lang="en-US" altLang="zh-CN" b="1" dirty="0">
                <a:solidFill>
                  <a:srgbClr val="000000"/>
                </a:solidFill>
                <a:ea typeface="SimSun" pitchFamily="2" charset="-122"/>
              </a:rPr>
              <a:t>	Markus </a:t>
            </a:r>
            <a:r>
              <a:rPr lang="en-US" altLang="zh-CN" b="1" dirty="0" err="1">
                <a:solidFill>
                  <a:srgbClr val="000000"/>
                </a:solidFill>
                <a:ea typeface="SimSun" pitchFamily="2" charset="-122"/>
              </a:rPr>
              <a:t>mempersembahkan</a:t>
            </a:r>
            <a:r>
              <a:rPr lang="en-US" altLang="zh-CN" b="1" dirty="0">
                <a:solidFill>
                  <a:srgbClr val="000000"/>
                </a:solidFill>
                <a:ea typeface="SimSun" pitchFamily="2" charset="-122"/>
              </a:rPr>
              <a:t> </a:t>
            </a:r>
            <a:r>
              <a:rPr lang="en-US" altLang="zh-CN" b="1" dirty="0" err="1">
                <a:solidFill>
                  <a:srgbClr val="000000"/>
                </a:solidFill>
                <a:ea typeface="SimSun" pitchFamily="2" charset="-122"/>
              </a:rPr>
              <a:t>kebimbangan</a:t>
            </a:r>
            <a:r>
              <a:rPr lang="en-US" altLang="zh-CN" b="1" dirty="0">
                <a:solidFill>
                  <a:srgbClr val="000000"/>
                </a:solidFill>
                <a:ea typeface="SimSun" pitchFamily="2" charset="-122"/>
              </a:rPr>
              <a:t> pastoral </a:t>
            </a:r>
            <a:r>
              <a:rPr lang="en-US" altLang="zh-CN" b="1" dirty="0" err="1">
                <a:solidFill>
                  <a:srgbClr val="000000"/>
                </a:solidFill>
                <a:ea typeface="SimSun" pitchFamily="2" charset="-122"/>
              </a:rPr>
              <a:t>dalam</a:t>
            </a:r>
            <a:r>
              <a:rPr lang="en-US" altLang="zh-CN" b="1" dirty="0">
                <a:solidFill>
                  <a:srgbClr val="000000"/>
                </a:solidFill>
                <a:ea typeface="SimSun" pitchFamily="2" charset="-122"/>
              </a:rPr>
              <a:t> </a:t>
            </a:r>
            <a:r>
              <a:rPr lang="en-US" altLang="zh-CN" b="1" dirty="0" err="1">
                <a:solidFill>
                  <a:srgbClr val="000000"/>
                </a:solidFill>
                <a:ea typeface="SimSun" pitchFamily="2" charset="-122"/>
              </a:rPr>
              <a:t>beberapa</a:t>
            </a:r>
            <a:r>
              <a:rPr lang="en-US" altLang="zh-CN" b="1" dirty="0">
                <a:solidFill>
                  <a:srgbClr val="000000"/>
                </a:solidFill>
                <a:ea typeface="SimSun" pitchFamily="2" charset="-122"/>
              </a:rPr>
              <a:t> </a:t>
            </a:r>
            <a:r>
              <a:rPr lang="en-US" altLang="zh-CN" b="1" dirty="0" err="1">
                <a:solidFill>
                  <a:srgbClr val="000000"/>
                </a:solidFill>
                <a:ea typeface="SimSun" pitchFamily="2" charset="-122"/>
              </a:rPr>
              <a:t>situasi</a:t>
            </a:r>
            <a:r>
              <a:rPr lang="en-US" altLang="zh-CN" b="1" dirty="0">
                <a:solidFill>
                  <a:srgbClr val="000000"/>
                </a:solidFill>
                <a:ea typeface="SimSun" pitchFamily="2" charset="-122"/>
              </a:rPr>
              <a:t> </a:t>
            </a:r>
            <a:r>
              <a:rPr lang="en-US" altLang="zh-CN" b="1" dirty="0" err="1">
                <a:solidFill>
                  <a:srgbClr val="000000"/>
                </a:solidFill>
                <a:ea typeface="SimSun" pitchFamily="2" charset="-122"/>
              </a:rPr>
              <a:t>dalam</a:t>
            </a:r>
            <a:r>
              <a:rPr lang="en-US" altLang="zh-CN" b="1" dirty="0">
                <a:solidFill>
                  <a:srgbClr val="000000"/>
                </a:solidFill>
                <a:ea typeface="SimSun" pitchFamily="2" charset="-122"/>
              </a:rPr>
              <a:t> </a:t>
            </a:r>
            <a:r>
              <a:rPr lang="en-US" altLang="zh-CN" b="1" dirty="0" err="1">
                <a:solidFill>
                  <a:srgbClr val="000000"/>
                </a:solidFill>
                <a:ea typeface="SimSun" pitchFamily="2" charset="-122"/>
              </a:rPr>
              <a:t>hidup</a:t>
            </a:r>
            <a:r>
              <a:rPr lang="en-US" altLang="zh-CN" b="1" dirty="0">
                <a:solidFill>
                  <a:srgbClr val="000000"/>
                </a:solidFill>
                <a:ea typeface="SimSun" pitchFamily="2" charset="-122"/>
              </a:rPr>
              <a:t> </a:t>
            </a:r>
            <a:r>
              <a:rPr lang="en-US" altLang="zh-CN" b="1" dirty="0" err="1">
                <a:solidFill>
                  <a:srgbClr val="000000"/>
                </a:solidFill>
                <a:ea typeface="SimSun" pitchFamily="2" charset="-122"/>
              </a:rPr>
              <a:t>Kristus</a:t>
            </a:r>
            <a:r>
              <a:rPr lang="en-US" altLang="zh-CN" b="1" dirty="0">
                <a:solidFill>
                  <a:srgbClr val="000000"/>
                </a:solidFill>
                <a:ea typeface="SimSun" pitchFamily="2" charset="-122"/>
              </a:rPr>
              <a:t>, </a:t>
            </a:r>
            <a:r>
              <a:rPr lang="en-US" altLang="zh-CN" b="1" dirty="0" err="1">
                <a:solidFill>
                  <a:srgbClr val="000000"/>
                </a:solidFill>
                <a:ea typeface="SimSun" pitchFamily="2" charset="-122"/>
              </a:rPr>
              <a:t>Anak</a:t>
            </a:r>
            <a:r>
              <a:rPr lang="en-US" altLang="zh-CN" b="1" dirty="0">
                <a:solidFill>
                  <a:srgbClr val="000000"/>
                </a:solidFill>
                <a:ea typeface="SimSun" pitchFamily="2" charset="-122"/>
              </a:rPr>
              <a:t> </a:t>
            </a:r>
            <a:r>
              <a:rPr lang="en-US" altLang="zh-CN" b="1" dirty="0" err="1">
                <a:solidFill>
                  <a:srgbClr val="000000"/>
                </a:solidFill>
                <a:ea typeface="SimSun" pitchFamily="2" charset="-122"/>
              </a:rPr>
              <a:t>Tuhan</a:t>
            </a:r>
            <a:r>
              <a:rPr lang="en-US" altLang="zh-CN" b="1" dirty="0">
                <a:solidFill>
                  <a:srgbClr val="000000"/>
                </a:solidFill>
                <a:ea typeface="SimSun" pitchFamily="2" charset="-122"/>
              </a:rPr>
              <a:t> (</a:t>
            </a:r>
            <a:r>
              <a:rPr lang="en-US" altLang="zh-CN" b="1" dirty="0" err="1">
                <a:solidFill>
                  <a:srgbClr val="000000"/>
                </a:solidFill>
                <a:ea typeface="SimSun" pitchFamily="2" charset="-122"/>
              </a:rPr>
              <a:t>Dewa</a:t>
            </a:r>
            <a:r>
              <a:rPr lang="en-US" altLang="zh-CN" b="1" dirty="0">
                <a:solidFill>
                  <a:srgbClr val="000000"/>
                </a:solidFill>
                <a:ea typeface="SimSun" pitchFamily="2" charset="-122"/>
              </a:rPr>
              <a:t>), </a:t>
            </a:r>
            <a:r>
              <a:rPr lang="en-US" altLang="zh-CN" b="1" dirty="0" err="1">
                <a:solidFill>
                  <a:srgbClr val="000000"/>
                </a:solidFill>
                <a:ea typeface="SimSun" pitchFamily="2" charset="-122"/>
              </a:rPr>
              <a:t>mempamerkan</a:t>
            </a:r>
            <a:r>
              <a:rPr lang="en-US" altLang="zh-CN" b="1" dirty="0">
                <a:solidFill>
                  <a:srgbClr val="000000"/>
                </a:solidFill>
                <a:ea typeface="SimSun" pitchFamily="2" charset="-122"/>
              </a:rPr>
              <a:t> </a:t>
            </a:r>
            <a:r>
              <a:rPr lang="en-US" altLang="zh-CN" b="1" dirty="0" err="1">
                <a:solidFill>
                  <a:srgbClr val="000000"/>
                </a:solidFill>
                <a:ea typeface="SimSun" pitchFamily="2" charset="-122"/>
              </a:rPr>
              <a:t>satu</a:t>
            </a:r>
            <a:r>
              <a:rPr lang="en-US" altLang="zh-CN" b="1" dirty="0">
                <a:solidFill>
                  <a:srgbClr val="000000"/>
                </a:solidFill>
                <a:ea typeface="SimSun" pitchFamily="2" charset="-122"/>
              </a:rPr>
              <a:t> model </a:t>
            </a:r>
            <a:r>
              <a:rPr lang="en-US" altLang="zh-CN" b="1" dirty="0" err="1">
                <a:solidFill>
                  <a:srgbClr val="C00000"/>
                </a:solidFill>
                <a:ea typeface="SimSun" pitchFamily="2" charset="-122"/>
              </a:rPr>
              <a:t>Hamba</a:t>
            </a:r>
            <a:r>
              <a:rPr lang="en-US" altLang="zh-CN" b="1" dirty="0">
                <a:solidFill>
                  <a:srgbClr val="C00000"/>
                </a:solidFill>
                <a:ea typeface="SimSun" pitchFamily="2" charset="-122"/>
              </a:rPr>
              <a:t> Yang </a:t>
            </a:r>
            <a:r>
              <a:rPr lang="en-US" altLang="zh-CN" b="1" dirty="0" err="1">
                <a:solidFill>
                  <a:srgbClr val="C00000"/>
                </a:solidFill>
                <a:ea typeface="SimSun" pitchFamily="2" charset="-122"/>
              </a:rPr>
              <a:t>Menderita</a:t>
            </a:r>
            <a:r>
              <a:rPr lang="en-US" altLang="zh-CN" b="1" dirty="0">
                <a:solidFill>
                  <a:srgbClr val="000000"/>
                </a:solidFill>
                <a:ea typeface="SimSun" pitchFamily="2" charset="-122"/>
              </a:rPr>
              <a:t>, </a:t>
            </a:r>
            <a:r>
              <a:rPr lang="en-US" altLang="zh-CN" b="1" dirty="0" err="1">
                <a:solidFill>
                  <a:srgbClr val="000000"/>
                </a:solidFill>
                <a:ea typeface="SimSun" pitchFamily="2" charset="-122"/>
              </a:rPr>
              <a:t>untuk</a:t>
            </a:r>
            <a:r>
              <a:rPr lang="en-US" altLang="zh-CN" b="1" dirty="0">
                <a:solidFill>
                  <a:srgbClr val="000000"/>
                </a:solidFill>
                <a:ea typeface="SimSun" pitchFamily="2" charset="-122"/>
              </a:rPr>
              <a:t> </a:t>
            </a:r>
            <a:r>
              <a:rPr lang="en-US" altLang="zh-CN" b="1" dirty="0" err="1">
                <a:solidFill>
                  <a:srgbClr val="000000"/>
                </a:solidFill>
                <a:ea typeface="SimSun" pitchFamily="2" charset="-122"/>
              </a:rPr>
              <a:t>menasihati</a:t>
            </a:r>
            <a:r>
              <a:rPr lang="en-US" altLang="zh-CN" b="1" dirty="0">
                <a:solidFill>
                  <a:srgbClr val="000000"/>
                </a:solidFill>
                <a:ea typeface="SimSun" pitchFamily="2" charset="-122"/>
              </a:rPr>
              <a:t> </a:t>
            </a:r>
            <a:r>
              <a:rPr lang="en-US" altLang="zh-CN" b="1" dirty="0" err="1">
                <a:solidFill>
                  <a:srgbClr val="000000"/>
                </a:solidFill>
                <a:ea typeface="SimSun" pitchFamily="2" charset="-122"/>
              </a:rPr>
              <a:t>kepercayaan</a:t>
            </a:r>
            <a:r>
              <a:rPr lang="en-US" altLang="zh-CN" b="1" dirty="0">
                <a:solidFill>
                  <a:srgbClr val="000000"/>
                </a:solidFill>
                <a:ea typeface="SimSun" pitchFamily="2" charset="-122"/>
              </a:rPr>
              <a:t> orang Romani yang </a:t>
            </a:r>
            <a:r>
              <a:rPr lang="en-US" altLang="zh-CN" b="1" dirty="0" err="1">
                <a:solidFill>
                  <a:srgbClr val="000000"/>
                </a:solidFill>
                <a:ea typeface="SimSun" pitchFamily="2" charset="-122"/>
              </a:rPr>
              <a:t>dianiayai</a:t>
            </a:r>
            <a:r>
              <a:rPr lang="en-US" altLang="zh-CN" b="1" dirty="0">
                <a:solidFill>
                  <a:srgbClr val="000000"/>
                </a:solidFill>
                <a:ea typeface="SimSun" pitchFamily="2" charset="-122"/>
              </a:rPr>
              <a:t> </a:t>
            </a:r>
            <a:r>
              <a:rPr lang="en-US" altLang="zh-CN" b="1" dirty="0" err="1">
                <a:solidFill>
                  <a:srgbClr val="000000"/>
                </a:solidFill>
                <a:ea typeface="SimSun" pitchFamily="2" charset="-122"/>
              </a:rPr>
              <a:t>menjadi</a:t>
            </a:r>
            <a:r>
              <a:rPr lang="en-US" altLang="zh-CN" b="1" dirty="0">
                <a:solidFill>
                  <a:srgbClr val="000000"/>
                </a:solidFill>
                <a:ea typeface="SimSun" pitchFamily="2" charset="-122"/>
              </a:rPr>
              <a:t> </a:t>
            </a:r>
            <a:r>
              <a:rPr lang="en-US" altLang="zh-CN" b="1" dirty="0" err="1">
                <a:solidFill>
                  <a:srgbClr val="C00000"/>
                </a:solidFill>
                <a:ea typeface="SimSun" pitchFamily="2" charset="-122"/>
              </a:rPr>
              <a:t>pengikut</a:t>
            </a:r>
            <a:r>
              <a:rPr lang="en-US" altLang="zh-CN" b="1" dirty="0">
                <a:solidFill>
                  <a:srgbClr val="C00000"/>
                </a:solidFill>
                <a:ea typeface="SimSun" pitchFamily="2" charset="-122"/>
              </a:rPr>
              <a:t> yang </a:t>
            </a:r>
            <a:r>
              <a:rPr lang="en-US" altLang="zh-CN" b="1" dirty="0" err="1">
                <a:solidFill>
                  <a:srgbClr val="C00000"/>
                </a:solidFill>
                <a:ea typeface="SimSun" pitchFamily="2" charset="-122"/>
              </a:rPr>
              <a:t>benar</a:t>
            </a:r>
            <a:r>
              <a:rPr lang="en-US" altLang="zh-CN" b="1" dirty="0">
                <a:solidFill>
                  <a:srgbClr val="C00000"/>
                </a:solidFill>
                <a:ea typeface="SimSun" pitchFamily="2" charset="-122"/>
              </a:rPr>
              <a:t> </a:t>
            </a:r>
            <a:r>
              <a:rPr lang="en-US" altLang="zh-CN" b="1" dirty="0" err="1">
                <a:solidFill>
                  <a:srgbClr val="000000"/>
                </a:solidFill>
                <a:ea typeface="SimSun" pitchFamily="2" charset="-122"/>
              </a:rPr>
              <a:t>untuk</a:t>
            </a:r>
            <a:r>
              <a:rPr lang="en-US" altLang="zh-CN" b="1" dirty="0">
                <a:solidFill>
                  <a:srgbClr val="000000"/>
                </a:solidFill>
                <a:ea typeface="SimSun" pitchFamily="2" charset="-122"/>
              </a:rPr>
              <a:t> </a:t>
            </a:r>
            <a:r>
              <a:rPr lang="en-US" altLang="zh-CN" b="1" dirty="0" err="1">
                <a:solidFill>
                  <a:srgbClr val="000000"/>
                </a:solidFill>
                <a:ea typeface="SimSun" pitchFamily="2" charset="-122"/>
              </a:rPr>
              <a:t>Kristus</a:t>
            </a:r>
            <a:r>
              <a:rPr lang="en-US" altLang="zh-CN" b="1" dirty="0">
                <a:solidFill>
                  <a:srgbClr val="000000"/>
                </a:solidFill>
                <a:ea typeface="SimSun" pitchFamily="2" charset="-122"/>
              </a:rPr>
              <a:t>.</a:t>
            </a:r>
          </a:p>
        </p:txBody>
      </p:sp>
    </p:spTree>
    <p:extLst>
      <p:ext uri="{BB962C8B-B14F-4D97-AF65-F5344CB8AC3E}">
        <p14:creationId xmlns:p14="http://schemas.microsoft.com/office/powerpoint/2010/main" val="1554053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1">
                                            <p:txEl>
                                              <p:pRg st="0" end="0"/>
                                            </p:txEl>
                                          </p:spTgt>
                                        </p:tgtEl>
                                        <p:attrNameLst>
                                          <p:attrName>style.visibility</p:attrName>
                                        </p:attrNameLst>
                                      </p:cBhvr>
                                      <p:to>
                                        <p:strVal val="visible"/>
                                      </p:to>
                                    </p:set>
                                    <p:anim calcmode="lin" valueType="num">
                                      <p:cBhvr additive="base">
                                        <p:cTn id="13" dur="500" fill="hold"/>
                                        <p:tgtEl>
                                          <p:spTgt spid="317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1">
                                            <p:txEl>
                                              <p:pRg st="1" end="1"/>
                                            </p:txEl>
                                          </p:spTgt>
                                        </p:tgtEl>
                                        <p:attrNameLst>
                                          <p:attrName>style.visibility</p:attrName>
                                        </p:attrNameLst>
                                      </p:cBhvr>
                                      <p:to>
                                        <p:strVal val="visible"/>
                                      </p:to>
                                    </p:set>
                                    <p:anim calcmode="lin" valueType="num">
                                      <p:cBhvr additive="base">
                                        <p:cTn id="19" dur="500" fill="hold"/>
                                        <p:tgtEl>
                                          <p:spTgt spid="317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51">
                                            <p:txEl>
                                              <p:pRg st="2" end="2"/>
                                            </p:txEl>
                                          </p:spTgt>
                                        </p:tgtEl>
                                        <p:attrNameLst>
                                          <p:attrName>style.visibility</p:attrName>
                                        </p:attrNameLst>
                                      </p:cBhvr>
                                      <p:to>
                                        <p:strVal val="visible"/>
                                      </p:to>
                                    </p:set>
                                    <p:anim calcmode="lin" valueType="num">
                                      <p:cBhvr additive="base">
                                        <p:cTn id="25" dur="500" fill="hold"/>
                                        <p:tgtEl>
                                          <p:spTgt spid="317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51">
                                            <p:txEl>
                                              <p:pRg st="3" end="3"/>
                                            </p:txEl>
                                          </p:spTgt>
                                        </p:tgtEl>
                                        <p:attrNameLst>
                                          <p:attrName>style.visibility</p:attrName>
                                        </p:attrNameLst>
                                      </p:cBhvr>
                                      <p:to>
                                        <p:strVal val="visible"/>
                                      </p:to>
                                    </p:set>
                                    <p:anim calcmode="lin" valueType="num">
                                      <p:cBhvr additive="base">
                                        <p:cTn id="31" dur="500" fill="hold"/>
                                        <p:tgtEl>
                                          <p:spTgt spid="3175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autoUpdateAnimBg="0"/>
      <p:bldP spid="31751"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975" y="115888"/>
            <a:ext cx="5111750" cy="1041400"/>
          </a:xfrm>
        </p:spPr>
        <p:txBody>
          <a:bodyPr/>
          <a:lstStyle/>
          <a:p>
            <a:pPr>
              <a:defRPr/>
            </a:pPr>
            <a:r>
              <a:rPr lang="en-US" sz="4000" dirty="0" err="1"/>
              <a:t>Observasi</a:t>
            </a:r>
            <a:r>
              <a:rPr lang="en-US" sz="4000" dirty="0"/>
              <a:t> </a:t>
            </a:r>
            <a:r>
              <a:rPr lang="en-US" sz="4000" dirty="0" err="1"/>
              <a:t>pada</a:t>
            </a:r>
            <a:r>
              <a:rPr lang="en-US" sz="4000" dirty="0"/>
              <a:t> </a:t>
            </a:r>
            <a:r>
              <a:rPr lang="en-US" sz="4000" dirty="0" err="1"/>
              <a:t>Struktur</a:t>
            </a:r>
            <a:r>
              <a:rPr lang="en-US" sz="4000" dirty="0"/>
              <a:t> PB</a:t>
            </a:r>
          </a:p>
        </p:txBody>
      </p:sp>
      <p:sp>
        <p:nvSpPr>
          <p:cNvPr id="115714" name="Text Box 5"/>
          <p:cNvSpPr txBox="1">
            <a:spLocks noChangeArrowheads="1"/>
          </p:cNvSpPr>
          <p:nvPr/>
        </p:nvSpPr>
        <p:spPr bwMode="auto">
          <a:xfrm>
            <a:off x="8578850" y="44450"/>
            <a:ext cx="527050"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21</a:t>
            </a:r>
          </a:p>
        </p:txBody>
      </p:sp>
      <p:sp>
        <p:nvSpPr>
          <p:cNvPr id="4" name="TextBox 3"/>
          <p:cNvSpPr txBox="1"/>
          <p:nvPr/>
        </p:nvSpPr>
        <p:spPr>
          <a:xfrm>
            <a:off x="179512" y="1622404"/>
            <a:ext cx="8964488" cy="5170646"/>
          </a:xfrm>
          <a:prstGeom prst="rect">
            <a:avLst/>
          </a:prstGeom>
          <a:noFill/>
        </p:spPr>
        <p:txBody>
          <a:bodyPr>
            <a:spAutoFit/>
          </a:bodyPr>
          <a:lstStyle/>
          <a:p>
            <a:pPr marL="342900" indent="-342900">
              <a:buFont typeface="Arial"/>
              <a:buChar char="•"/>
              <a:defRPr/>
            </a:pPr>
            <a:r>
              <a:rPr lang="en-US" sz="2200" b="1" dirty="0" err="1">
                <a:solidFill>
                  <a:srgbClr val="FFFFFF"/>
                </a:solidFill>
                <a:effectLst>
                  <a:glow rad="114300">
                    <a:srgbClr val="000000">
                      <a:alpha val="88000"/>
                    </a:srgbClr>
                  </a:glow>
                </a:effectLst>
                <a:latin typeface="Arial"/>
                <a:cs typeface="Arial"/>
              </a:rPr>
              <a:t>Kitab-kitab</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Injil</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Kisah</a:t>
            </a:r>
            <a:r>
              <a:rPr lang="en-US" sz="2200" b="1" dirty="0">
                <a:solidFill>
                  <a:srgbClr val="FFFFFF"/>
                </a:solidFill>
                <a:effectLst>
                  <a:glow rad="114300">
                    <a:srgbClr val="000000">
                      <a:alpha val="88000"/>
                    </a:srgbClr>
                  </a:glow>
                </a:effectLst>
                <a:latin typeface="Arial"/>
                <a:cs typeface="Arial"/>
              </a:rPr>
              <a:t> Para </a:t>
            </a:r>
            <a:r>
              <a:rPr lang="en-US" sz="2200" b="1" dirty="0" err="1">
                <a:solidFill>
                  <a:srgbClr val="FFFFFF"/>
                </a:solidFill>
                <a:effectLst>
                  <a:glow rad="114300">
                    <a:srgbClr val="000000">
                      <a:alpha val="88000"/>
                    </a:srgbClr>
                  </a:glow>
                </a:effectLst>
                <a:latin typeface="Arial"/>
                <a:cs typeface="Arial"/>
              </a:rPr>
              <a:t>Rasul</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merupakan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landasan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utama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sekunder</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dari</a:t>
            </a:r>
            <a:r>
              <a:rPr lang="en-US" sz="2200" b="1" dirty="0">
                <a:solidFill>
                  <a:srgbClr val="FFFFFF"/>
                </a:solidFill>
                <a:effectLst>
                  <a:glow rad="114300">
                    <a:srgbClr val="000000">
                      <a:alpha val="88000"/>
                    </a:srgbClr>
                  </a:glow>
                </a:effectLst>
                <a:latin typeface="Arial"/>
                <a:cs typeface="Arial"/>
              </a:rPr>
              <a:t> PB.</a:t>
            </a:r>
          </a:p>
          <a:p>
            <a:pPr marL="342900" indent="-342900">
              <a:buFont typeface="Arial"/>
              <a:buChar char="•"/>
              <a:defRPr/>
            </a:pPr>
            <a:r>
              <a:rPr lang="en-US" sz="2200" b="1" dirty="0" err="1">
                <a:solidFill>
                  <a:srgbClr val="FFFFFF"/>
                </a:solidFill>
                <a:effectLst>
                  <a:glow rad="114300">
                    <a:srgbClr val="000000">
                      <a:alpha val="88000"/>
                    </a:srgbClr>
                  </a:glow>
                </a:effectLst>
                <a:latin typeface="Arial"/>
                <a:cs typeface="Arial"/>
              </a:rPr>
              <a:t>Keempat</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Kitab</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Injil</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dinamakan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sesuai</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dengan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nama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penulisnya</a:t>
            </a:r>
            <a:r>
              <a:rPr lang="en-US" sz="2200"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sz="2200" b="1" dirty="0" err="1">
                <a:solidFill>
                  <a:srgbClr val="FFFFFF"/>
                </a:solidFill>
                <a:effectLst>
                  <a:glow rad="114300">
                    <a:srgbClr val="000000">
                      <a:alpha val="88000"/>
                    </a:srgbClr>
                  </a:glow>
                </a:effectLst>
                <a:latin typeface="Arial"/>
                <a:cs typeface="Arial"/>
              </a:rPr>
              <a:t>Landasan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sejarah</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memiliki</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dua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pilar</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dengan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masing-masing</a:t>
            </a:r>
            <a:r>
              <a:rPr lang="en-US" sz="2200" b="1" dirty="0">
                <a:solidFill>
                  <a:srgbClr val="FFFFFF"/>
                </a:solidFill>
                <a:effectLst>
                  <a:glow rad="114300">
                    <a:srgbClr val="000000">
                      <a:alpha val="88000"/>
                    </a:srgbClr>
                  </a:glow>
                </a:effectLst>
                <a:latin typeface="Arial"/>
                <a:cs typeface="Arial"/>
              </a:rPr>
              <a:t> 9 </a:t>
            </a:r>
            <a:r>
              <a:rPr lang="en-US" sz="2200" b="1" dirty="0" err="1">
                <a:solidFill>
                  <a:srgbClr val="FFFFFF"/>
                </a:solidFill>
                <a:effectLst>
                  <a:glow rad="114300">
                    <a:srgbClr val="000000">
                      <a:alpha val="88000"/>
                    </a:srgbClr>
                  </a:glow>
                </a:effectLst>
                <a:latin typeface="Arial"/>
                <a:cs typeface="Arial"/>
              </a:rPr>
              <a:t>kitab</a:t>
            </a:r>
            <a:r>
              <a:rPr lang="en-US" sz="2200"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sz="2200" b="1" dirty="0" err="1">
                <a:solidFill>
                  <a:srgbClr val="FFFFFF"/>
                </a:solidFill>
                <a:effectLst>
                  <a:glow rad="114300">
                    <a:srgbClr val="000000">
                      <a:alpha val="88000"/>
                    </a:srgbClr>
                  </a:glow>
                </a:effectLst>
                <a:latin typeface="Arial"/>
                <a:cs typeface="Arial"/>
              </a:rPr>
              <a:t>Surat-surat</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Paulus</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kepada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gereja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di</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pilar</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kiri</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semuanya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cocok</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dalam</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Kisah</a:t>
            </a:r>
            <a:r>
              <a:rPr lang="en-US" sz="2200" b="1" dirty="0">
                <a:solidFill>
                  <a:srgbClr val="FFFFFF"/>
                </a:solidFill>
                <a:effectLst>
                  <a:glow rad="114300">
                    <a:srgbClr val="000000">
                      <a:alpha val="88000"/>
                    </a:srgbClr>
                  </a:glow>
                </a:effectLst>
                <a:latin typeface="Arial"/>
                <a:cs typeface="Arial"/>
              </a:rPr>
              <a:t> Para </a:t>
            </a:r>
            <a:r>
              <a:rPr lang="en-US" sz="2200" b="1" dirty="0" err="1">
                <a:solidFill>
                  <a:srgbClr val="FFFFFF"/>
                </a:solidFill>
                <a:effectLst>
                  <a:glow rad="114300">
                    <a:srgbClr val="000000">
                      <a:alpha val="88000"/>
                    </a:srgbClr>
                  </a:glow>
                </a:effectLst>
                <a:latin typeface="Arial"/>
                <a:cs typeface="Arial"/>
              </a:rPr>
              <a:t>Rasul</a:t>
            </a:r>
            <a:r>
              <a:rPr lang="en-US" sz="2200"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sz="2200" b="1" dirty="0" err="1">
                <a:solidFill>
                  <a:srgbClr val="FFFFFF"/>
                </a:solidFill>
                <a:effectLst>
                  <a:glow rad="114300">
                    <a:srgbClr val="000000">
                      <a:alpha val="88000"/>
                    </a:srgbClr>
                  </a:glow>
                </a:effectLst>
                <a:latin typeface="Arial"/>
                <a:cs typeface="Arial"/>
              </a:rPr>
              <a:t>Paulus</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tidak</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menulis</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surat</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kepada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gereja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setelah</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Kisah</a:t>
            </a:r>
            <a:r>
              <a:rPr lang="en-US" sz="2200" b="1" dirty="0">
                <a:solidFill>
                  <a:srgbClr val="FFFFFF"/>
                </a:solidFill>
                <a:effectLst>
                  <a:glow rad="114300">
                    <a:srgbClr val="000000">
                      <a:alpha val="88000"/>
                    </a:srgbClr>
                  </a:glow>
                </a:effectLst>
                <a:latin typeface="Arial"/>
                <a:cs typeface="Arial"/>
              </a:rPr>
              <a:t> Para </a:t>
            </a:r>
            <a:r>
              <a:rPr lang="en-US" sz="2200" b="1" dirty="0" err="1">
                <a:solidFill>
                  <a:srgbClr val="FFFFFF"/>
                </a:solidFill>
                <a:effectLst>
                  <a:glow rad="114300">
                    <a:srgbClr val="000000">
                      <a:alpha val="88000"/>
                    </a:srgbClr>
                  </a:glow>
                </a:effectLst>
                <a:latin typeface="Arial"/>
                <a:cs typeface="Arial"/>
              </a:rPr>
              <a:t>Rasul</a:t>
            </a:r>
            <a:r>
              <a:rPr lang="en-US" sz="2200"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sz="2200" b="1" dirty="0" err="1">
                <a:solidFill>
                  <a:srgbClr val="FFFFFF"/>
                </a:solidFill>
                <a:effectLst>
                  <a:glow rad="114300">
                    <a:srgbClr val="000000">
                      <a:alpha val="88000"/>
                    </a:srgbClr>
                  </a:glow>
                </a:effectLst>
                <a:latin typeface="Arial"/>
                <a:cs typeface="Arial"/>
              </a:rPr>
              <a:t>Surat-surat</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Paulus</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dinamakan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sesuai</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dengan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nama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penerima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surat</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sedangkan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surat-surat</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umum</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dinamakan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sesuai</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nama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penulis</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kecuali</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Ibrani</a:t>
            </a:r>
            <a:r>
              <a:rPr lang="en-US" sz="2200"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sz="2200" b="1" dirty="0" err="1">
                <a:solidFill>
                  <a:srgbClr val="FFFFFF"/>
                </a:solidFill>
                <a:effectLst>
                  <a:glow rad="114300">
                    <a:srgbClr val="000000">
                      <a:alpha val="88000"/>
                    </a:srgbClr>
                  </a:glow>
                </a:effectLst>
                <a:latin typeface="Arial"/>
                <a:cs typeface="Arial"/>
              </a:rPr>
              <a:t>Semua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kitab</a:t>
            </a:r>
            <a:r>
              <a:rPr lang="en-US" sz="2200" b="1" dirty="0">
                <a:solidFill>
                  <a:srgbClr val="FFFFFF"/>
                </a:solidFill>
                <a:effectLst>
                  <a:glow rad="114300">
                    <a:srgbClr val="000000">
                      <a:alpha val="88000"/>
                    </a:srgbClr>
                  </a:glow>
                </a:effectLst>
                <a:latin typeface="Arial"/>
                <a:cs typeface="Arial"/>
              </a:rPr>
              <a:t> yang </a:t>
            </a:r>
            <a:r>
              <a:rPr lang="en-US" sz="2200" b="1" dirty="0" err="1">
                <a:solidFill>
                  <a:srgbClr val="FFFFFF"/>
                </a:solidFill>
                <a:effectLst>
                  <a:glow rad="114300">
                    <a:srgbClr val="000000">
                      <a:alpha val="88000"/>
                    </a:srgbClr>
                  </a:glow>
                </a:effectLst>
                <a:latin typeface="Arial"/>
                <a:cs typeface="Arial"/>
              </a:rPr>
              <a:t>memiliki</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akhiran</a:t>
            </a:r>
            <a:r>
              <a:rPr lang="en-US" sz="2200" b="1" dirty="0">
                <a:solidFill>
                  <a:srgbClr val="FFFFFF"/>
                </a:solidFill>
                <a:effectLst>
                  <a:glow rad="114300">
                    <a:srgbClr val="000000">
                      <a:alpha val="88000"/>
                    </a:srgbClr>
                  </a:glow>
                </a:effectLst>
                <a:latin typeface="Arial"/>
                <a:cs typeface="Arial"/>
              </a:rPr>
              <a:t> “ns” </a:t>
            </a:r>
            <a:r>
              <a:rPr lang="en-US" sz="2200" b="1" dirty="0" err="1">
                <a:solidFill>
                  <a:srgbClr val="FFFFFF"/>
                </a:solidFill>
                <a:effectLst>
                  <a:glow rad="114300">
                    <a:srgbClr val="000000">
                      <a:alpha val="88000"/>
                    </a:srgbClr>
                  </a:glow>
                </a:effectLst>
                <a:latin typeface="Arial"/>
                <a:cs typeface="Arial"/>
              </a:rPr>
              <a:t>adalah</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surat</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Paulus</a:t>
            </a:r>
            <a:r>
              <a:rPr lang="en-US" sz="2200"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sz="2200" b="1" dirty="0" err="1">
                <a:solidFill>
                  <a:srgbClr val="FFFFFF"/>
                </a:solidFill>
                <a:effectLst>
                  <a:glow rad="114300">
                    <a:srgbClr val="000000">
                      <a:alpha val="88000"/>
                    </a:srgbClr>
                  </a:glow>
                </a:effectLst>
                <a:latin typeface="Arial"/>
                <a:cs typeface="Arial"/>
              </a:rPr>
              <a:t>Semua</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surat</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penggembalaan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dimulai</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dengan</a:t>
            </a:r>
            <a:r>
              <a:rPr lang="en-US" sz="2200" b="1" dirty="0">
                <a:solidFill>
                  <a:srgbClr val="FFFFFF"/>
                </a:solidFill>
                <a:effectLst>
                  <a:glow rad="114300">
                    <a:srgbClr val="000000">
                      <a:alpha val="88000"/>
                    </a:srgbClr>
                  </a:glow>
                </a:effectLst>
                <a:latin typeface="Arial"/>
                <a:cs typeface="Arial"/>
              </a:rPr>
              <a:t> </a:t>
            </a:r>
            <a:r>
              <a:rPr lang="en-US" sz="2200" b="1" dirty="0" err="1">
                <a:solidFill>
                  <a:srgbClr val="FFFFFF"/>
                </a:solidFill>
                <a:effectLst>
                  <a:glow rad="114300">
                    <a:srgbClr val="000000">
                      <a:alpha val="88000"/>
                    </a:srgbClr>
                  </a:glow>
                </a:effectLst>
                <a:latin typeface="Arial"/>
                <a:cs typeface="Arial"/>
              </a:rPr>
              <a:t>huruf</a:t>
            </a:r>
            <a:r>
              <a:rPr lang="en-US" sz="2200" b="1" dirty="0">
                <a:solidFill>
                  <a:srgbClr val="FFFFFF"/>
                </a:solidFill>
                <a:effectLst>
                  <a:glow rad="114300">
                    <a:srgbClr val="000000">
                      <a:alpha val="88000"/>
                    </a:srgbClr>
                  </a:glow>
                </a:effectLst>
                <a:latin typeface="Arial"/>
                <a:cs typeface="Arial"/>
              </a:rPr>
              <a:t> “T”</a:t>
            </a:r>
          </a:p>
        </p:txBody>
      </p:sp>
      <p:pic>
        <p:nvPicPr>
          <p:cNvPr id="115716" name="Picture 4" descr="NTS 21 Building Structure.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0"/>
            <a:ext cx="22320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353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1073144" y="152405"/>
            <a:ext cx="7040581" cy="461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dirty="0" err="1">
                <a:latin typeface="Arial" charset="0"/>
                <a:cs typeface="Arial" charset="0"/>
              </a:rPr>
              <a:t>Pernyataan</a:t>
            </a:r>
            <a:r>
              <a:rPr lang="en-US" altLang="zh-CN" b="1" dirty="0">
                <a:latin typeface="Arial" charset="0"/>
                <a:cs typeface="Arial" charset="0"/>
              </a:rPr>
              <a:t> </a:t>
            </a:r>
            <a:r>
              <a:rPr lang="en-US" altLang="zh-CN" b="1" dirty="0" err="1">
                <a:latin typeface="Arial" charset="0"/>
                <a:cs typeface="Arial" charset="0"/>
              </a:rPr>
              <a:t>Pesan</a:t>
            </a:r>
            <a:r>
              <a:rPr lang="en-US" altLang="zh-CN" b="1" dirty="0">
                <a:latin typeface="Arial" charset="0"/>
                <a:cs typeface="Arial" charset="0"/>
              </a:rPr>
              <a:t> </a:t>
            </a:r>
            <a:r>
              <a:rPr lang="en-US" altLang="zh-CN" b="1" dirty="0" err="1">
                <a:latin typeface="Arial" charset="0"/>
                <a:cs typeface="Arial" charset="0"/>
              </a:rPr>
              <a:t>untuk</a:t>
            </a:r>
            <a:r>
              <a:rPr lang="en-US" altLang="zh-CN" b="1" dirty="0">
                <a:latin typeface="Arial" charset="0"/>
                <a:cs typeface="Arial" charset="0"/>
              </a:rPr>
              <a:t> </a:t>
            </a:r>
            <a:r>
              <a:rPr lang="en-US" altLang="zh-CN" b="1" dirty="0" err="1">
                <a:latin typeface="Arial" charset="0"/>
                <a:cs typeface="Arial" charset="0"/>
              </a:rPr>
              <a:t>Buku</a:t>
            </a:r>
            <a:r>
              <a:rPr lang="en-US" altLang="zh-CN" b="1" dirty="0">
                <a:latin typeface="Arial" charset="0"/>
                <a:cs typeface="Arial" charset="0"/>
              </a:rPr>
              <a:t> </a:t>
            </a:r>
            <a:r>
              <a:rPr lang="en-US" altLang="zh-CN" b="1" dirty="0" err="1">
                <a:latin typeface="Arial" charset="0"/>
                <a:cs typeface="Arial" charset="0"/>
              </a:rPr>
              <a:t>Perjanjian</a:t>
            </a:r>
            <a:r>
              <a:rPr lang="en-US" altLang="zh-CN" b="1" dirty="0">
                <a:latin typeface="Arial" charset="0"/>
                <a:cs typeface="Arial" charset="0"/>
              </a:rPr>
              <a:t> </a:t>
            </a:r>
            <a:r>
              <a:rPr lang="en-US" altLang="zh-CN" b="1" dirty="0" err="1">
                <a:latin typeface="Arial" charset="0"/>
                <a:cs typeface="Arial" charset="0"/>
              </a:rPr>
              <a:t>Baru</a:t>
            </a:r>
            <a:r>
              <a:rPr lang="en-US" altLang="zh-CN" b="1" dirty="0">
                <a:latin typeface="Arial" charset="0"/>
                <a:cs typeface="Arial" charset="0"/>
              </a:rPr>
              <a:t> </a:t>
            </a:r>
            <a:endParaRPr lang="en-US" b="1" dirty="0">
              <a:latin typeface="Arial" charset="0"/>
              <a:cs typeface="Arial" charset="0"/>
            </a:endParaRPr>
          </a:p>
        </p:txBody>
      </p:sp>
      <p:sp>
        <p:nvSpPr>
          <p:cNvPr id="226306"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25</a:t>
            </a:r>
          </a:p>
        </p:txBody>
      </p:sp>
      <p:sp>
        <p:nvSpPr>
          <p:cNvPr id="16389" name="Rectangle 5"/>
          <p:cNvSpPr>
            <a:spLocks noGrp="1" noChangeArrowheads="1"/>
          </p:cNvSpPr>
          <p:nvPr>
            <p:ph type="body" idx="1"/>
          </p:nvPr>
        </p:nvSpPr>
        <p:spPr>
          <a:xfrm>
            <a:off x="107504" y="692696"/>
            <a:ext cx="8884096" cy="6048672"/>
          </a:xfrm>
          <a:solidFill>
            <a:srgbClr val="CAE2CA"/>
          </a:solidFill>
        </p:spPr>
        <p:txBody>
          <a:bodyPr/>
          <a:lstStyle/>
          <a:p>
            <a:pPr eaLnBrk="1" hangingPunct="1">
              <a:lnSpc>
                <a:spcPct val="90000"/>
              </a:lnSpc>
              <a:buFont typeface="Wingdings" charset="0"/>
              <a:buNone/>
            </a:pPr>
            <a:r>
              <a:rPr lang="en-US" altLang="zh-CN" sz="2050" b="1" u="sng" dirty="0">
                <a:solidFill>
                  <a:srgbClr val="000000"/>
                </a:solidFill>
                <a:latin typeface="Arial" charset="0"/>
                <a:ea typeface="ＭＳ Ｐゴシック" charset="0"/>
                <a:cs typeface="Arial" charset="0"/>
              </a:rPr>
              <a:t>Lukas</a:t>
            </a:r>
            <a:endParaRPr lang="en-US" altLang="zh-CN" sz="2050" b="1" u="sng" dirty="0">
              <a:latin typeface="Arial" charset="0"/>
              <a:ea typeface="ＭＳ Ｐゴシック" charset="0"/>
              <a:cs typeface="Arial" charset="0"/>
            </a:endParaRPr>
          </a:p>
          <a:p>
            <a:pPr eaLnBrk="1" hangingPunct="1">
              <a:lnSpc>
                <a:spcPct val="90000"/>
              </a:lnSpc>
            </a:pPr>
            <a:r>
              <a:rPr lang="en-US" altLang="zh-CN" sz="2050" b="1" dirty="0">
                <a:solidFill>
                  <a:srgbClr val="000000"/>
                </a:solidFill>
                <a:latin typeface="Arial" charset="0"/>
                <a:ea typeface="ＭＳ Ｐゴシック" charset="0"/>
                <a:cs typeface="Arial" charset="0"/>
              </a:rPr>
              <a:t>Lukas </a:t>
            </a:r>
            <a:r>
              <a:rPr lang="en-US" altLang="zh-CN" sz="2050" b="1" dirty="0" err="1">
                <a:solidFill>
                  <a:srgbClr val="000000"/>
                </a:solidFill>
                <a:latin typeface="Arial" charset="0"/>
                <a:ea typeface="ＭＳ Ｐゴシック" charset="0"/>
                <a:cs typeface="Arial" charset="0"/>
              </a:rPr>
              <a:t>menyajikan</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kemajuan</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kedaulatan</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pesan</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kerajaan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dari</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penolakan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bangsa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Yahudi</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terhadap</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Kristus</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sebagai</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Mesias</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kepada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akseptasi</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bangsa-bangsa</a:t>
            </a:r>
            <a:r>
              <a:rPr lang="en-US" altLang="zh-CN" sz="2050" b="1" dirty="0">
                <a:solidFill>
                  <a:srgbClr val="000000"/>
                </a:solidFill>
                <a:latin typeface="Arial" charset="0"/>
                <a:ea typeface="ＭＳ Ｐゴシック" charset="0"/>
                <a:cs typeface="Arial" charset="0"/>
              </a:rPr>
              <a:t> lain yang </a:t>
            </a:r>
            <a:r>
              <a:rPr lang="en-US" altLang="zh-CN" sz="2050" b="1" dirty="0" err="1">
                <a:solidFill>
                  <a:srgbClr val="000000"/>
                </a:solidFill>
                <a:latin typeface="Arial" charset="0"/>
                <a:ea typeface="ＭＳ Ｐゴシック" charset="0"/>
                <a:cs typeface="Arial" charset="0"/>
              </a:rPr>
              <a:t>mengkonfirmasikan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iman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bangsa-bangsa</a:t>
            </a:r>
            <a:r>
              <a:rPr lang="en-US" altLang="zh-CN" sz="2050" b="1" dirty="0">
                <a:solidFill>
                  <a:srgbClr val="000000"/>
                </a:solidFill>
                <a:latin typeface="Arial" charset="0"/>
                <a:ea typeface="ＭＳ Ｐゴシック" charset="0"/>
                <a:cs typeface="Arial" charset="0"/>
              </a:rPr>
              <a:t> lain yang </a:t>
            </a:r>
            <a:r>
              <a:rPr lang="en-US" altLang="zh-CN" sz="2050" b="1" dirty="0" err="1">
                <a:solidFill>
                  <a:srgbClr val="000000"/>
                </a:solidFill>
                <a:latin typeface="Arial" charset="0"/>
                <a:ea typeface="ＭＳ Ｐゴシック" charset="0"/>
                <a:cs typeface="Arial" charset="0"/>
              </a:rPr>
              <a:t>percaya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dengan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menegaskanNya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sebagai</a:t>
            </a:r>
            <a:r>
              <a:rPr lang="en-US" altLang="zh-CN" sz="2050" b="1" dirty="0">
                <a:solidFill>
                  <a:srgbClr val="000000"/>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Juru</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Selamat</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untuk</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bangsa-bangsa</a:t>
            </a:r>
            <a:r>
              <a:rPr lang="en-US" altLang="zh-CN" sz="2050" b="1" i="1" dirty="0">
                <a:solidFill>
                  <a:schemeClr val="bg2"/>
                </a:solidFill>
                <a:latin typeface="Arial" charset="0"/>
                <a:ea typeface="ＭＳ Ｐゴシック" charset="0"/>
                <a:cs typeface="Arial" charset="0"/>
              </a:rPr>
              <a:t> lain</a:t>
            </a:r>
            <a:r>
              <a:rPr lang="en-US" altLang="zh-CN" sz="2050" b="1" dirty="0">
                <a:solidFill>
                  <a:srgbClr val="000000"/>
                </a:solidFill>
                <a:latin typeface="Arial" charset="0"/>
                <a:ea typeface="ＭＳ Ｐゴシック" charset="0"/>
                <a:cs typeface="Arial" charset="0"/>
              </a:rPr>
              <a:t> juga </a:t>
            </a:r>
            <a:r>
              <a:rPr lang="en-US" altLang="zh-CN" sz="2050" b="1" dirty="0" err="1">
                <a:solidFill>
                  <a:srgbClr val="000000"/>
                </a:solidFill>
                <a:latin typeface="Arial" charset="0"/>
                <a:ea typeface="ＭＳ Ｐゴシック" charset="0"/>
                <a:cs typeface="Arial" charset="0"/>
              </a:rPr>
              <a:t>bangsa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Yahudi</a:t>
            </a:r>
            <a:r>
              <a:rPr lang="en-US" altLang="zh-CN" sz="2050" b="1" dirty="0">
                <a:solidFill>
                  <a:srgbClr val="000000"/>
                </a:solidFill>
                <a:latin typeface="Arial" charset="0"/>
                <a:ea typeface="ＭＳ Ｐゴシック" charset="0"/>
                <a:cs typeface="Arial" charset="0"/>
              </a:rPr>
              <a:t>.</a:t>
            </a:r>
          </a:p>
          <a:p>
            <a:pPr eaLnBrk="1" hangingPunct="1">
              <a:lnSpc>
                <a:spcPct val="90000"/>
              </a:lnSpc>
              <a:buFont typeface="Wingdings" charset="0"/>
              <a:buNone/>
            </a:pPr>
            <a:endParaRPr lang="en-US" altLang="zh-CN" sz="2050" b="1" dirty="0">
              <a:latin typeface="Arial" charset="0"/>
              <a:ea typeface="ＭＳ Ｐゴシック" charset="0"/>
              <a:cs typeface="Arial" charset="0"/>
            </a:endParaRPr>
          </a:p>
          <a:p>
            <a:pPr eaLnBrk="1" hangingPunct="1">
              <a:lnSpc>
                <a:spcPct val="90000"/>
              </a:lnSpc>
              <a:buFont typeface="Wingdings" charset="0"/>
              <a:buNone/>
            </a:pPr>
            <a:r>
              <a:rPr lang="en-US" altLang="zh-CN" sz="2050" b="1" u="sng" dirty="0" err="1">
                <a:solidFill>
                  <a:srgbClr val="000000"/>
                </a:solidFill>
                <a:latin typeface="Arial" charset="0"/>
                <a:ea typeface="ＭＳ Ｐゴシック" charset="0"/>
                <a:cs typeface="Arial" charset="0"/>
              </a:rPr>
              <a:t>Yohanes</a:t>
            </a:r>
            <a:endParaRPr lang="en-US" altLang="zh-CN" sz="2050" b="1" u="sng" dirty="0">
              <a:latin typeface="Arial" charset="0"/>
              <a:ea typeface="ＭＳ Ｐゴシック" charset="0"/>
              <a:cs typeface="Arial" charset="0"/>
            </a:endParaRPr>
          </a:p>
          <a:p>
            <a:pPr eaLnBrk="1" hangingPunct="1">
              <a:lnSpc>
                <a:spcPct val="90000"/>
              </a:lnSpc>
            </a:pPr>
            <a:r>
              <a:rPr lang="en-US" altLang="zh-CN" sz="2050" b="1" dirty="0" err="1">
                <a:solidFill>
                  <a:srgbClr val="000000"/>
                </a:solidFill>
                <a:latin typeface="Arial" charset="0"/>
                <a:ea typeface="ＭＳ Ｐゴシック" charset="0"/>
                <a:cs typeface="Arial" charset="0"/>
              </a:rPr>
              <a:t>Yohanes</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membuktikan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Yesus</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sebagai</a:t>
            </a:r>
            <a:r>
              <a:rPr lang="en-US" altLang="zh-CN" sz="2050" b="1" dirty="0">
                <a:solidFill>
                  <a:srgbClr val="000000"/>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Anak</a:t>
            </a:r>
            <a:r>
              <a:rPr lang="en-US" altLang="zh-CN" sz="2050" b="1" i="1" dirty="0">
                <a:solidFill>
                  <a:schemeClr val="bg2"/>
                </a:solidFill>
                <a:latin typeface="Arial" charset="0"/>
                <a:ea typeface="ＭＳ Ｐゴシック" charset="0"/>
                <a:cs typeface="Arial" charset="0"/>
              </a:rPr>
              <a:t> Allah</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keIlahian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dibuat</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manusia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melalui</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tanda-tanda</a:t>
            </a:r>
            <a:r>
              <a:rPr lang="en-US" altLang="zh-CN" sz="2050" b="1" dirty="0">
                <a:solidFill>
                  <a:srgbClr val="000000"/>
                </a:solidFill>
                <a:latin typeface="Arial" charset="0"/>
                <a:ea typeface="ＭＳ Ｐゴシック" charset="0"/>
                <a:cs typeface="Arial" charset="0"/>
              </a:rPr>
              <a:t> yang </a:t>
            </a:r>
            <a:r>
              <a:rPr lang="en-US" altLang="zh-CN" sz="2050" b="1" dirty="0" err="1">
                <a:solidFill>
                  <a:srgbClr val="000000"/>
                </a:solidFill>
                <a:latin typeface="Arial" charset="0"/>
                <a:ea typeface="ＭＳ Ｐゴシック" charset="0"/>
                <a:cs typeface="Arial" charset="0"/>
              </a:rPr>
              <a:t>dipilih</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dan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wacana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Kristus</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untuk</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meyakinkan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bangsa-bangsa</a:t>
            </a:r>
            <a:r>
              <a:rPr lang="en-US" altLang="zh-CN" sz="2050" b="1" dirty="0">
                <a:solidFill>
                  <a:srgbClr val="000000"/>
                </a:solidFill>
                <a:latin typeface="Arial" charset="0"/>
                <a:ea typeface="ＭＳ Ｐゴシック" charset="0"/>
                <a:cs typeface="Arial" charset="0"/>
              </a:rPr>
              <a:t> lain yang </a:t>
            </a:r>
            <a:r>
              <a:rPr lang="en-US" altLang="zh-CN" sz="2050" b="1" dirty="0" err="1">
                <a:solidFill>
                  <a:srgbClr val="000000"/>
                </a:solidFill>
                <a:latin typeface="Arial" charset="0"/>
                <a:ea typeface="ＭＳ Ｐゴシック" charset="0"/>
                <a:cs typeface="Arial" charset="0"/>
              </a:rPr>
              <a:t>tidak</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percaya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untunk</a:t>
            </a:r>
            <a:r>
              <a:rPr lang="en-US" altLang="zh-CN" sz="2050" b="1" dirty="0">
                <a:solidFill>
                  <a:srgbClr val="000000"/>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percaya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kepada</a:t>
            </a:r>
            <a:r>
              <a:rPr lang="en-US" altLang="zh-CN" sz="2050" b="1" dirty="0">
                <a:solidFill>
                  <a:srgbClr val="000000"/>
                </a:solidFill>
                <a:latin typeface="Arial" charset="0"/>
                <a:ea typeface="ＭＳ Ｐゴシック" charset="0"/>
                <a:cs typeface="Arial" charset="0"/>
              </a:rPr>
              <a:t>-Nya </a:t>
            </a:r>
            <a:r>
              <a:rPr lang="en-US" altLang="zh-CN" sz="2050" b="1" dirty="0" err="1">
                <a:solidFill>
                  <a:srgbClr val="000000"/>
                </a:solidFill>
                <a:latin typeface="Arial" charset="0"/>
                <a:ea typeface="ＭＳ Ｐゴシック" charset="0"/>
                <a:cs typeface="Arial" charset="0"/>
              </a:rPr>
              <a:t>dan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menerima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kehidupan</a:t>
            </a:r>
            <a:r>
              <a:rPr lang="en-US" altLang="zh-CN" sz="2050" b="1" dirty="0">
                <a:solidFill>
                  <a:srgbClr val="000000"/>
                </a:solidFill>
                <a:latin typeface="Arial" charset="0"/>
                <a:ea typeface="ＭＳ Ｐゴシック" charset="0"/>
                <a:cs typeface="Arial" charset="0"/>
              </a:rPr>
              <a:t> yang </a:t>
            </a:r>
            <a:r>
              <a:rPr lang="en-US" altLang="zh-CN" sz="2050" b="1" dirty="0" err="1">
                <a:solidFill>
                  <a:srgbClr val="000000"/>
                </a:solidFill>
                <a:latin typeface="Arial" charset="0"/>
                <a:ea typeface="ＭＳ Ｐゴシック" charset="0"/>
                <a:cs typeface="Arial" charset="0"/>
              </a:rPr>
              <a:t>kekal</a:t>
            </a:r>
            <a:r>
              <a:rPr lang="en-US" altLang="zh-CN" sz="2050" b="1" dirty="0">
                <a:solidFill>
                  <a:srgbClr val="000000"/>
                </a:solidFill>
                <a:latin typeface="Arial" charset="0"/>
                <a:ea typeface="ＭＳ Ｐゴシック" charset="0"/>
                <a:cs typeface="Arial" charset="0"/>
              </a:rPr>
              <a:t>.</a:t>
            </a:r>
          </a:p>
          <a:p>
            <a:pPr eaLnBrk="1" hangingPunct="1">
              <a:lnSpc>
                <a:spcPct val="90000"/>
              </a:lnSpc>
              <a:buFont typeface="Wingdings" charset="0"/>
              <a:buNone/>
            </a:pPr>
            <a:endParaRPr lang="en-US" sz="205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050" b="1" u="sng" dirty="0" err="1">
                <a:solidFill>
                  <a:srgbClr val="000000"/>
                </a:solidFill>
                <a:latin typeface="Arial" charset="0"/>
                <a:ea typeface="ＭＳ Ｐゴシック" charset="0"/>
                <a:cs typeface="Arial" charset="0"/>
              </a:rPr>
              <a:t>Kisah</a:t>
            </a:r>
            <a:r>
              <a:rPr lang="en-US" altLang="zh-CN" sz="2050" b="1" u="sng" dirty="0">
                <a:solidFill>
                  <a:srgbClr val="000000"/>
                </a:solidFill>
                <a:latin typeface="Arial" charset="0"/>
                <a:ea typeface="ＭＳ Ｐゴシック" charset="0"/>
                <a:cs typeface="Arial" charset="0"/>
              </a:rPr>
              <a:t> Para </a:t>
            </a:r>
            <a:r>
              <a:rPr lang="en-US" altLang="zh-CN" sz="2050" b="1" u="sng" dirty="0" err="1">
                <a:solidFill>
                  <a:srgbClr val="000000"/>
                </a:solidFill>
                <a:latin typeface="Arial" charset="0"/>
                <a:ea typeface="ＭＳ Ｐゴシック" charset="0"/>
                <a:cs typeface="Arial" charset="0"/>
              </a:rPr>
              <a:t>Rasul</a:t>
            </a:r>
            <a:endParaRPr lang="en-US" altLang="zh-CN" sz="2050" b="1" u="sng" dirty="0">
              <a:solidFill>
                <a:srgbClr val="000000"/>
              </a:solidFill>
              <a:latin typeface="Arial" charset="0"/>
              <a:ea typeface="ＭＳ Ｐゴシック" charset="0"/>
              <a:cs typeface="Arial" charset="0"/>
            </a:endParaRPr>
          </a:p>
          <a:p>
            <a:pPr eaLnBrk="1" hangingPunct="1">
              <a:lnSpc>
                <a:spcPct val="90000"/>
              </a:lnSpc>
            </a:pPr>
            <a:r>
              <a:rPr lang="en-US" altLang="zh-CN" sz="2050" b="1" dirty="0">
                <a:solidFill>
                  <a:srgbClr val="000000"/>
                </a:solidFill>
                <a:latin typeface="Arial" charset="0"/>
                <a:ea typeface="ＭＳ Ｐゴシック" charset="0"/>
                <a:cs typeface="Arial" charset="0"/>
              </a:rPr>
              <a:t>Lukas </a:t>
            </a:r>
            <a:r>
              <a:rPr lang="en-US" altLang="zh-CN" sz="2050" b="1" dirty="0" err="1">
                <a:solidFill>
                  <a:srgbClr val="000000"/>
                </a:solidFill>
                <a:latin typeface="Arial" charset="0"/>
                <a:ea typeface="ＭＳ Ｐゴシック" charset="0"/>
                <a:cs typeface="Arial" charset="0"/>
              </a:rPr>
              <a:t>menyajikan</a:t>
            </a:r>
            <a:r>
              <a:rPr lang="en-US" altLang="zh-CN" sz="2050" b="1" dirty="0">
                <a:solidFill>
                  <a:srgbClr val="000000"/>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kemajuan</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kedaulatan</a:t>
            </a:r>
            <a:r>
              <a:rPr lang="en-US" altLang="zh-CN" sz="2050" b="1" i="1" dirty="0">
                <a:solidFill>
                  <a:schemeClr val="bg2"/>
                </a:solidFill>
                <a:latin typeface="Arial" charset="0"/>
                <a:ea typeface="ＭＳ Ｐゴシック" charset="0"/>
                <a:cs typeface="Arial" charset="0"/>
              </a:rPr>
              <a:t> Allah </a:t>
            </a:r>
            <a:r>
              <a:rPr lang="en-US" altLang="zh-CN" sz="2050" b="1" i="1" dirty="0" err="1">
                <a:solidFill>
                  <a:schemeClr val="bg2"/>
                </a:solidFill>
                <a:latin typeface="Arial" charset="0"/>
                <a:ea typeface="ＭＳ Ｐゴシック" charset="0"/>
                <a:cs typeface="Arial" charset="0"/>
              </a:rPr>
              <a:t>dari</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pesan</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Kerajaan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dari</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bangsa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Yahudi</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Yerusalem</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ke</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bangsa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Romawi</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pada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sejarah</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awal</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gereja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untuk</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membuktikan</a:t>
            </a:r>
            <a:r>
              <a:rPr lang="en-US" altLang="zh-CN" sz="2050" b="1" dirty="0">
                <a:solidFill>
                  <a:srgbClr val="000000"/>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Tuhan</a:t>
            </a:r>
            <a:r>
              <a:rPr lang="en-US" altLang="zh-CN" sz="2050" b="1" i="1" dirty="0">
                <a:solidFill>
                  <a:schemeClr val="bg2"/>
                </a:solidFill>
                <a:latin typeface="Arial" charset="0"/>
                <a:ea typeface="ＭＳ Ｐゴシック" charset="0"/>
                <a:cs typeface="Arial" charset="0"/>
              </a:rPr>
              <a:t> yang </a:t>
            </a:r>
            <a:r>
              <a:rPr lang="en-US" altLang="zh-CN" sz="2050" b="1" i="1" dirty="0" err="1">
                <a:solidFill>
                  <a:schemeClr val="bg2"/>
                </a:solidFill>
                <a:latin typeface="Arial" charset="0"/>
                <a:ea typeface="ＭＳ Ｐゴシック" charset="0"/>
                <a:cs typeface="Arial" charset="0"/>
              </a:rPr>
              <a:t>bertanggung</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jawab</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atas</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gereja</a:t>
            </a:r>
            <a:r>
              <a:rPr lang="en-US" altLang="zh-CN" sz="2050" b="1" dirty="0">
                <a:solidFill>
                  <a:srgbClr val="000000"/>
                </a:solidFill>
                <a:latin typeface="Arial" charset="0"/>
                <a:ea typeface="ＭＳ Ｐゴシック" charset="0"/>
                <a:cs typeface="Arial" charset="0"/>
              </a:rPr>
              <a:t>-Nya </a:t>
            </a:r>
            <a:r>
              <a:rPr lang="en-US" altLang="zh-CN" sz="2050" b="1" dirty="0" err="1">
                <a:solidFill>
                  <a:srgbClr val="000000"/>
                </a:solidFill>
                <a:latin typeface="Arial" charset="0"/>
                <a:ea typeface="ＭＳ Ｐゴシック" charset="0"/>
                <a:cs typeface="Arial" charset="0"/>
              </a:rPr>
              <a:t>dan</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mendesak</a:t>
            </a:r>
            <a:r>
              <a:rPr lang="en-US" altLang="zh-CN" sz="2050" b="1" dirty="0">
                <a:solidFill>
                  <a:srgbClr val="000000"/>
                </a:solidFill>
                <a:latin typeface="Arial" charset="0"/>
                <a:ea typeface="ＭＳ Ｐゴシック" charset="0"/>
                <a:cs typeface="Arial" charset="0"/>
              </a:rPr>
              <a:t> orang-orang yang </a:t>
            </a:r>
            <a:r>
              <a:rPr lang="en-US" altLang="zh-CN" sz="2050" b="1" dirty="0" err="1">
                <a:solidFill>
                  <a:srgbClr val="000000"/>
                </a:solidFill>
                <a:latin typeface="Arial" charset="0"/>
                <a:ea typeface="ＭＳ Ｐゴシック" charset="0"/>
                <a:cs typeface="Arial" charset="0"/>
              </a:rPr>
              <a:t>percaya</a:t>
            </a:r>
            <a:r>
              <a:rPr lang="en-US" altLang="zh-CN" sz="2050" b="1" dirty="0">
                <a:solidFill>
                  <a:srgbClr val="000000"/>
                </a:solidFill>
                <a:latin typeface="Arial" charset="0"/>
                <a:ea typeface="ＭＳ Ｐゴシック" charset="0"/>
                <a:cs typeface="Arial" charset="0"/>
              </a:rPr>
              <a:t> </a:t>
            </a:r>
            <a:r>
              <a:rPr lang="en-US" altLang="zh-CN" sz="2050" b="1" dirty="0" err="1">
                <a:solidFill>
                  <a:srgbClr val="000000"/>
                </a:solidFill>
                <a:latin typeface="Arial" charset="0"/>
                <a:ea typeface="ＭＳ Ｐゴシック" charset="0"/>
                <a:cs typeface="Arial" charset="0"/>
              </a:rPr>
              <a:t>untuk</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menjadi</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saksi</a:t>
            </a:r>
            <a:r>
              <a:rPr lang="en-US" altLang="zh-CN" sz="2050" b="1" i="1" dirty="0">
                <a:solidFill>
                  <a:schemeClr val="bg2"/>
                </a:solidFill>
                <a:latin typeface="Arial" charset="0"/>
                <a:ea typeface="ＭＳ Ｐゴシック" charset="0"/>
                <a:cs typeface="Arial" charset="0"/>
              </a:rPr>
              <a:t> </a:t>
            </a:r>
            <a:r>
              <a:rPr lang="en-US" altLang="zh-CN" sz="2050" b="1" i="1" dirty="0" err="1">
                <a:solidFill>
                  <a:schemeClr val="bg2"/>
                </a:solidFill>
                <a:latin typeface="Arial" charset="0"/>
                <a:ea typeface="ＭＳ Ｐゴシック" charset="0"/>
                <a:cs typeface="Arial" charset="0"/>
              </a:rPr>
              <a:t>dimana</a:t>
            </a:r>
            <a:r>
              <a:rPr lang="en-US" altLang="zh-CN" sz="2050" b="1" i="1" dirty="0">
                <a:solidFill>
                  <a:schemeClr val="bg2"/>
                </a:solidFill>
                <a:latin typeface="Arial" charset="0"/>
                <a:ea typeface="ＭＳ Ｐゴシック" charset="0"/>
                <a:cs typeface="Arial" charset="0"/>
              </a:rPr>
              <a:t>-mana</a:t>
            </a:r>
            <a:r>
              <a:rPr lang="en-US" altLang="zh-CN" sz="2050" b="1" dirty="0">
                <a:solidFill>
                  <a:srgbClr val="000000"/>
                </a:solidFill>
                <a:latin typeface="Arial" charset="0"/>
                <a:ea typeface="ＭＳ Ｐゴシック" charset="0"/>
                <a:cs typeface="Arial" charset="0"/>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 calcmode="lin" valueType="num">
                                      <p:cBhvr additive="base">
                                        <p:cTn id="12"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389">
                                            <p:txEl>
                                              <p:pRg st="3" end="3"/>
                                            </p:txEl>
                                          </p:spTgt>
                                        </p:tgtEl>
                                        <p:attrNameLst>
                                          <p:attrName>style.visibility</p:attrName>
                                        </p:attrNameLst>
                                      </p:cBhvr>
                                      <p:to>
                                        <p:strVal val="visible"/>
                                      </p:to>
                                    </p:set>
                                    <p:anim calcmode="lin" valueType="num">
                                      <p:cBhvr additive="base">
                                        <p:cTn id="18"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par>
                          <p:cTn id="20" fill="hold" nodeType="with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6389">
                                            <p:txEl>
                                              <p:pRg st="4" end="4"/>
                                            </p:txEl>
                                          </p:spTgt>
                                        </p:tgtEl>
                                        <p:attrNameLst>
                                          <p:attrName>style.visibility</p:attrName>
                                        </p:attrNameLst>
                                      </p:cBhvr>
                                      <p:to>
                                        <p:strVal val="visible"/>
                                      </p:to>
                                    </p:set>
                                    <p:anim calcmode="lin" valueType="num">
                                      <p:cBhvr additive="base">
                                        <p:cTn id="23"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389">
                                            <p:txEl>
                                              <p:pRg st="6" end="6"/>
                                            </p:txEl>
                                          </p:spTgt>
                                        </p:tgtEl>
                                        <p:attrNameLst>
                                          <p:attrName>style.visibility</p:attrName>
                                        </p:attrNameLst>
                                      </p:cBhvr>
                                      <p:to>
                                        <p:strVal val="visible"/>
                                      </p:to>
                                    </p:set>
                                    <p:anim calcmode="lin" valueType="num">
                                      <p:cBhvr additive="base">
                                        <p:cTn id="29" dur="500" fill="hold"/>
                                        <p:tgtEl>
                                          <p:spTgt spid="16389">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389">
                                            <p:txEl>
                                              <p:pRg st="6" end="6"/>
                                            </p:txEl>
                                          </p:spTgt>
                                        </p:tgtEl>
                                        <p:attrNameLst>
                                          <p:attrName>ppt_y</p:attrName>
                                        </p:attrNameLst>
                                      </p:cBhvr>
                                      <p:tavLst>
                                        <p:tav tm="0">
                                          <p:val>
                                            <p:strVal val="#ppt_y"/>
                                          </p:val>
                                        </p:tav>
                                        <p:tav tm="100000">
                                          <p:val>
                                            <p:strVal val="#ppt_y"/>
                                          </p:val>
                                        </p:tav>
                                      </p:tavLst>
                                    </p:anim>
                                  </p:childTnLst>
                                </p:cTn>
                              </p:par>
                            </p:childTnLst>
                          </p:cTn>
                        </p:par>
                        <p:par>
                          <p:cTn id="31" fill="hold" nodeType="with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16389">
                                            <p:txEl>
                                              <p:pRg st="7" end="7"/>
                                            </p:txEl>
                                          </p:spTgt>
                                        </p:tgtEl>
                                        <p:attrNameLst>
                                          <p:attrName>style.visibility</p:attrName>
                                        </p:attrNameLst>
                                      </p:cBhvr>
                                      <p:to>
                                        <p:strVal val="visible"/>
                                      </p:to>
                                    </p:set>
                                    <p:anim calcmode="lin" valueType="num">
                                      <p:cBhvr additive="base">
                                        <p:cTn id="34" dur="500" fill="hold"/>
                                        <p:tgtEl>
                                          <p:spTgt spid="16389">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63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3" name="Text Box 2"/>
          <p:cNvSpPr txBox="1">
            <a:spLocks noChangeArrowheads="1"/>
          </p:cNvSpPr>
          <p:nvPr/>
        </p:nvSpPr>
        <p:spPr bwMode="auto">
          <a:xfrm>
            <a:off x="1073135" y="152403"/>
            <a:ext cx="6955250" cy="8309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dirty="0" err="1">
                <a:latin typeface="Arial" charset="0"/>
                <a:cs typeface="Arial" charset="0"/>
              </a:rPr>
              <a:t>Pernyataan</a:t>
            </a:r>
            <a:r>
              <a:rPr lang="en-US" altLang="zh-CN" b="1" dirty="0">
                <a:latin typeface="Arial" charset="0"/>
                <a:cs typeface="Arial" charset="0"/>
              </a:rPr>
              <a:t> </a:t>
            </a:r>
            <a:r>
              <a:rPr lang="en-US" altLang="zh-CN" b="1" dirty="0" err="1">
                <a:latin typeface="Arial" charset="0"/>
                <a:cs typeface="Arial" charset="0"/>
              </a:rPr>
              <a:t>Pesan</a:t>
            </a:r>
            <a:r>
              <a:rPr lang="en-US" altLang="zh-CN" b="1" dirty="0">
                <a:latin typeface="Arial" charset="0"/>
                <a:cs typeface="Arial" charset="0"/>
              </a:rPr>
              <a:t> </a:t>
            </a:r>
            <a:r>
              <a:rPr lang="en-US" altLang="zh-CN" b="1" dirty="0" err="1">
                <a:latin typeface="Arial" charset="0"/>
                <a:cs typeface="Arial" charset="0"/>
              </a:rPr>
              <a:t>untuk</a:t>
            </a:r>
            <a:r>
              <a:rPr lang="en-US" altLang="zh-CN" b="1" dirty="0">
                <a:latin typeface="Arial" charset="0"/>
                <a:cs typeface="Arial" charset="0"/>
              </a:rPr>
              <a:t> </a:t>
            </a:r>
            <a:r>
              <a:rPr lang="en-US" altLang="zh-CN" b="1" dirty="0" err="1">
                <a:latin typeface="Arial" charset="0"/>
                <a:cs typeface="Arial" charset="0"/>
              </a:rPr>
              <a:t>Buku</a:t>
            </a:r>
            <a:r>
              <a:rPr lang="en-US" altLang="zh-CN" b="1" dirty="0">
                <a:latin typeface="Arial" charset="0"/>
                <a:cs typeface="Arial" charset="0"/>
              </a:rPr>
              <a:t> </a:t>
            </a:r>
            <a:r>
              <a:rPr lang="en-US" altLang="zh-CN" b="1" dirty="0" err="1">
                <a:latin typeface="Arial" charset="0"/>
                <a:cs typeface="Arial" charset="0"/>
              </a:rPr>
              <a:t>Perjanjian</a:t>
            </a:r>
            <a:r>
              <a:rPr lang="en-US" altLang="zh-CN" b="1" dirty="0">
                <a:latin typeface="Arial" charset="0"/>
                <a:cs typeface="Arial" charset="0"/>
              </a:rPr>
              <a:t> </a:t>
            </a:r>
            <a:r>
              <a:rPr lang="en-US" altLang="zh-CN" b="1" dirty="0" err="1">
                <a:latin typeface="Arial" charset="0"/>
                <a:cs typeface="Arial" charset="0"/>
              </a:rPr>
              <a:t>Baru</a:t>
            </a:r>
            <a:r>
              <a:rPr lang="en-US" altLang="zh-CN" b="1" dirty="0">
                <a:latin typeface="Arial" charset="0"/>
                <a:cs typeface="Arial" charset="0"/>
              </a:rPr>
              <a:t> </a:t>
            </a:r>
            <a:endParaRPr lang="en-US" b="1" dirty="0">
              <a:latin typeface="Arial" charset="0"/>
              <a:cs typeface="Arial" charset="0"/>
            </a:endParaRPr>
          </a:p>
          <a:p>
            <a:pPr algn="ctr" eaLnBrk="1" hangingPunct="1"/>
            <a:r>
              <a:rPr lang="en-US" altLang="zh-CN" b="1" dirty="0">
                <a:latin typeface="Arial" charset="0"/>
                <a:cs typeface="Arial" charset="0"/>
              </a:rPr>
              <a:t> </a:t>
            </a:r>
            <a:endParaRPr lang="en-US" b="1" dirty="0">
              <a:latin typeface="Arial" charset="0"/>
              <a:cs typeface="Arial" charset="0"/>
            </a:endParaRPr>
          </a:p>
        </p:txBody>
      </p:sp>
      <p:sp>
        <p:nvSpPr>
          <p:cNvPr id="228354"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25</a:t>
            </a:r>
          </a:p>
        </p:txBody>
      </p:sp>
      <p:sp>
        <p:nvSpPr>
          <p:cNvPr id="17412" name="Rectangle 4"/>
          <p:cNvSpPr>
            <a:spLocks noGrp="1" noChangeArrowheads="1"/>
          </p:cNvSpPr>
          <p:nvPr>
            <p:ph type="body" idx="1"/>
          </p:nvPr>
        </p:nvSpPr>
        <p:spPr>
          <a:xfrm>
            <a:off x="0" y="762000"/>
            <a:ext cx="9144000" cy="5410200"/>
          </a:xfrm>
          <a:solidFill>
            <a:srgbClr val="CAE2CA"/>
          </a:solidFill>
        </p:spPr>
        <p:txBody>
          <a:bodyPr/>
          <a:lstStyle/>
          <a:p>
            <a:pPr eaLnBrk="1" hangingPunct="1">
              <a:lnSpc>
                <a:spcPct val="90000"/>
              </a:lnSpc>
              <a:buFont typeface="Wingdings" charset="0"/>
              <a:buNone/>
            </a:pPr>
            <a:r>
              <a:rPr lang="en-US" altLang="zh-CN" sz="2150" b="1" u="sng" dirty="0">
                <a:solidFill>
                  <a:srgbClr val="000000"/>
                </a:solidFill>
                <a:latin typeface="Arial" charset="0"/>
                <a:ea typeface="ＭＳ Ｐゴシック" charset="0"/>
                <a:cs typeface="Arial" charset="0"/>
              </a:rPr>
              <a:t>Roma</a:t>
            </a:r>
            <a:endParaRPr lang="en-US" altLang="zh-CN" sz="2150" b="1" dirty="0">
              <a:solidFill>
                <a:srgbClr val="000000"/>
              </a:solidFill>
              <a:latin typeface="Arial" charset="0"/>
              <a:ea typeface="ＭＳ Ｐゴシック" charset="0"/>
              <a:cs typeface="Arial" charset="0"/>
            </a:endParaRPr>
          </a:p>
          <a:p>
            <a:pPr eaLnBrk="1" hangingPunct="1">
              <a:lnSpc>
                <a:spcPct val="90000"/>
              </a:lnSpc>
            </a:pPr>
            <a:r>
              <a:rPr lang="en-US" altLang="zh-CN" sz="2150" b="1" dirty="0">
                <a:solidFill>
                  <a:srgbClr val="000000"/>
                </a:solidFill>
                <a:latin typeface="Arial" charset="0"/>
                <a:ea typeface="ＭＳ Ｐゴシック" charset="0"/>
                <a:cs typeface="Arial" charset="0"/>
              </a:rPr>
              <a:t>Paulus </a:t>
            </a:r>
            <a:r>
              <a:rPr lang="en-US" altLang="zh-CN" sz="2150" b="1" dirty="0" err="1">
                <a:solidFill>
                  <a:srgbClr val="000000"/>
                </a:solidFill>
                <a:latin typeface="Arial" charset="0"/>
                <a:ea typeface="ＭＳ Ｐゴシック" charset="0"/>
                <a:cs typeface="Arial" charset="0"/>
              </a:rPr>
              <a:t>menguraikan</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kebenaran</a:t>
            </a:r>
            <a:r>
              <a:rPr lang="en-US" altLang="zh-CN" sz="2150" b="1" i="1" dirty="0">
                <a:solidFill>
                  <a:srgbClr val="800000"/>
                </a:solidFill>
                <a:latin typeface="Arial" charset="0"/>
                <a:ea typeface="ＭＳ Ｐゴシック" charset="0"/>
                <a:cs typeface="Arial" charset="0"/>
              </a:rPr>
              <a:t> Allah</a:t>
            </a:r>
            <a:r>
              <a:rPr lang="en-US" altLang="zh-CN" sz="2150" b="1" dirty="0">
                <a:solidFill>
                  <a:srgbClr val="000000"/>
                </a:solidFill>
                <a:latin typeface="Arial" charset="0"/>
                <a:ea typeface="ＭＳ Ｐゴシック" charset="0"/>
                <a:cs typeface="Arial" charset="0"/>
              </a:rPr>
              <a:t> yang </a:t>
            </a:r>
            <a:r>
              <a:rPr lang="en-US" altLang="zh-CN" sz="2150" b="1" dirty="0" err="1">
                <a:solidFill>
                  <a:srgbClr val="000000"/>
                </a:solidFill>
                <a:latin typeface="Arial" charset="0"/>
                <a:ea typeface="ＭＳ Ｐゴシック" charset="0"/>
                <a:cs typeface="Arial" charset="0"/>
              </a:rPr>
              <a:t>mensyaratkan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bahwa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pembenaran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hanya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oleh</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iman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dalam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Kristus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bukan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karena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melakukan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hukum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Taurat</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menyelesaikan</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pertikaian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antara</a:t>
            </a:r>
            <a:r>
              <a:rPr lang="en-US" altLang="zh-CN" sz="2150" b="1" i="1" dirty="0">
                <a:solidFill>
                  <a:srgbClr val="800000"/>
                </a:solidFill>
                <a:latin typeface="Arial" charset="0"/>
                <a:ea typeface="ＭＳ Ｐゴシック" charset="0"/>
                <a:cs typeface="Arial" charset="0"/>
              </a:rPr>
              <a:t> orang </a:t>
            </a:r>
            <a:r>
              <a:rPr lang="en-US" altLang="zh-CN" sz="2150" b="1" i="1" dirty="0" err="1">
                <a:solidFill>
                  <a:srgbClr val="800000"/>
                </a:solidFill>
                <a:latin typeface="Arial" charset="0"/>
                <a:ea typeface="ＭＳ Ｐゴシック" charset="0"/>
                <a:cs typeface="Arial" charset="0"/>
              </a:rPr>
              <a:t>percaya</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Yahudi</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dengan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bangsa</a:t>
            </a:r>
            <a:r>
              <a:rPr lang="en-US" altLang="zh-CN" sz="2150" b="1" i="1" dirty="0">
                <a:solidFill>
                  <a:srgbClr val="800000"/>
                </a:solidFill>
                <a:latin typeface="Arial" charset="0"/>
                <a:ea typeface="ＭＳ Ｐゴシック" charset="0"/>
                <a:cs typeface="Arial" charset="0"/>
              </a:rPr>
              <a:t> lain</a:t>
            </a:r>
            <a:r>
              <a:rPr lang="en-US" altLang="zh-CN" sz="2150" b="1" dirty="0">
                <a:solidFill>
                  <a:srgbClr val="000000"/>
                </a:solidFill>
                <a:latin typeface="Arial" charset="0"/>
                <a:ea typeface="ＭＳ Ｐゴシック" charset="0"/>
                <a:cs typeface="Arial" charset="0"/>
              </a:rPr>
              <a:t> di Roma </a:t>
            </a:r>
            <a:r>
              <a:rPr lang="en-US" altLang="zh-CN" sz="2150" b="1" dirty="0" err="1">
                <a:solidFill>
                  <a:srgbClr val="000000"/>
                </a:solidFill>
                <a:latin typeface="Arial" charset="0"/>
                <a:ea typeface="ＭＳ Ｐゴシック" charset="0"/>
                <a:cs typeface="Arial" charset="0"/>
              </a:rPr>
              <a:t>sebelum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kedatangannya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segera</a:t>
            </a:r>
            <a:r>
              <a:rPr lang="en-US" altLang="zh-CN" sz="2150" b="1" dirty="0">
                <a:solidFill>
                  <a:srgbClr val="000000"/>
                </a:solidFill>
                <a:latin typeface="Arial" charset="0"/>
                <a:ea typeface="ＭＳ Ｐゴシック" charset="0"/>
                <a:cs typeface="Arial" charset="0"/>
              </a:rPr>
              <a:t>.</a:t>
            </a:r>
          </a:p>
          <a:p>
            <a:pPr eaLnBrk="1" hangingPunct="1">
              <a:lnSpc>
                <a:spcPct val="90000"/>
              </a:lnSpc>
              <a:buFont typeface="Wingdings" charset="0"/>
              <a:buNone/>
            </a:pPr>
            <a:endParaRPr lang="en-US" altLang="zh-CN" sz="215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150" b="1" u="sng" dirty="0">
                <a:solidFill>
                  <a:srgbClr val="000000"/>
                </a:solidFill>
                <a:latin typeface="Arial" charset="0"/>
                <a:ea typeface="ＭＳ Ｐゴシック" charset="0"/>
                <a:cs typeface="Arial" charset="0"/>
              </a:rPr>
              <a:t>1 </a:t>
            </a:r>
            <a:r>
              <a:rPr lang="en-US" altLang="zh-CN" sz="2150" b="1" u="sng" dirty="0" err="1">
                <a:solidFill>
                  <a:srgbClr val="000000"/>
                </a:solidFill>
                <a:latin typeface="Arial" charset="0"/>
                <a:ea typeface="ＭＳ Ｐゴシック" charset="0"/>
                <a:cs typeface="Arial" charset="0"/>
              </a:rPr>
              <a:t>Korintus</a:t>
            </a:r>
            <a:endParaRPr lang="en-US" altLang="zh-CN" sz="2150" b="1" dirty="0">
              <a:solidFill>
                <a:srgbClr val="000000"/>
              </a:solidFill>
              <a:latin typeface="Arial" charset="0"/>
              <a:ea typeface="ＭＳ Ｐゴシック" charset="0"/>
              <a:cs typeface="Arial" charset="0"/>
            </a:endParaRPr>
          </a:p>
          <a:p>
            <a:pPr eaLnBrk="1" hangingPunct="1">
              <a:lnSpc>
                <a:spcPct val="90000"/>
              </a:lnSpc>
            </a:pPr>
            <a:r>
              <a:rPr lang="en-US" altLang="zh-CN" sz="2150" b="1" dirty="0">
                <a:solidFill>
                  <a:srgbClr val="000000"/>
                </a:solidFill>
                <a:latin typeface="Arial" charset="0"/>
                <a:ea typeface="ＭＳ Ｐゴシック" charset="0"/>
                <a:cs typeface="Arial" charset="0"/>
              </a:rPr>
              <a:t>Paulus </a:t>
            </a:r>
            <a:r>
              <a:rPr lang="en-US" altLang="zh-CN" sz="2150" b="1" dirty="0" err="1">
                <a:solidFill>
                  <a:srgbClr val="000000"/>
                </a:solidFill>
                <a:latin typeface="Arial" charset="0"/>
                <a:ea typeface="ＭＳ Ｐゴシック" charset="0"/>
                <a:cs typeface="Arial" charset="0"/>
              </a:rPr>
              <a:t>menjelaskan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fungsi</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gereja</a:t>
            </a:r>
            <a:r>
              <a:rPr lang="en-US" altLang="zh-CN" sz="2150" b="1" i="1" dirty="0">
                <a:solidFill>
                  <a:srgbClr val="800000"/>
                </a:solidFill>
                <a:latin typeface="Arial" charset="0"/>
                <a:ea typeface="ＭＳ Ｐゴシック" charset="0"/>
                <a:cs typeface="Arial" charset="0"/>
              </a:rPr>
              <a:t> yang </a:t>
            </a:r>
            <a:r>
              <a:rPr lang="en-US" altLang="zh-CN" sz="2150" b="1" i="1" dirty="0" err="1">
                <a:solidFill>
                  <a:srgbClr val="800000"/>
                </a:solidFill>
                <a:latin typeface="Arial" charset="0"/>
                <a:ea typeface="ＭＳ Ｐゴシック" charset="0"/>
                <a:cs typeface="Arial" charset="0"/>
              </a:rPr>
              <a:t>benar</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dalam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menangapi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laporan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akan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perpecahan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jemaat</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Korintus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gangguan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kesulitan</a:t>
            </a:r>
            <a:r>
              <a:rPr lang="en-US" altLang="zh-CN" sz="2150" b="1" dirty="0">
                <a:solidFill>
                  <a:srgbClr val="000000"/>
                </a:solidFill>
                <a:latin typeface="Arial" charset="0"/>
                <a:ea typeface="ＭＳ Ｐゴシック" charset="0"/>
                <a:cs typeface="Arial" charset="0"/>
              </a:rPr>
              <a:t> doctrinal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menjamin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bahwa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gereja</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memposisikan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pengudusan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secara</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praktis</a:t>
            </a:r>
            <a:r>
              <a:rPr lang="en-US" altLang="zh-CN" sz="2150" b="1" i="1" dirty="0">
                <a:solidFill>
                  <a:srgbClr val="000000"/>
                </a:solidFill>
                <a:latin typeface="Arial" charset="0"/>
                <a:ea typeface="ＭＳ Ｐゴシック" charset="0"/>
                <a:cs typeface="Arial" charset="0"/>
              </a:rPr>
              <a:t>.</a:t>
            </a:r>
            <a:endParaRPr lang="en-US" altLang="zh-CN" sz="215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altLang="zh-CN" sz="215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150" b="1" u="sng" dirty="0">
                <a:solidFill>
                  <a:srgbClr val="000000"/>
                </a:solidFill>
                <a:latin typeface="Arial" charset="0"/>
                <a:ea typeface="ＭＳ Ｐゴシック" charset="0"/>
                <a:cs typeface="Arial" charset="0"/>
              </a:rPr>
              <a:t>2 </a:t>
            </a:r>
            <a:r>
              <a:rPr lang="en-US" altLang="zh-CN" sz="2150" b="1" u="sng" dirty="0" err="1">
                <a:solidFill>
                  <a:srgbClr val="000000"/>
                </a:solidFill>
                <a:latin typeface="Arial" charset="0"/>
                <a:ea typeface="ＭＳ Ｐゴシック" charset="0"/>
                <a:cs typeface="Arial" charset="0"/>
              </a:rPr>
              <a:t>Korintus</a:t>
            </a:r>
            <a:endParaRPr lang="en-US" altLang="zh-CN" sz="2150" b="1" dirty="0">
              <a:solidFill>
                <a:srgbClr val="000000"/>
              </a:solidFill>
              <a:latin typeface="Arial" charset="0"/>
              <a:ea typeface="ＭＳ Ｐゴシック" charset="0"/>
              <a:cs typeface="Arial" charset="0"/>
            </a:endParaRPr>
          </a:p>
          <a:p>
            <a:pPr eaLnBrk="1" hangingPunct="1">
              <a:lnSpc>
                <a:spcPct val="90000"/>
              </a:lnSpc>
            </a:pPr>
            <a:r>
              <a:rPr lang="en-US" altLang="zh-CN" sz="2150" b="1" dirty="0">
                <a:solidFill>
                  <a:srgbClr val="000000"/>
                </a:solidFill>
                <a:latin typeface="Arial" charset="0"/>
                <a:ea typeface="ＭＳ Ｐゴシック" charset="0"/>
                <a:cs typeface="Arial" charset="0"/>
              </a:rPr>
              <a:t>Paulus </a:t>
            </a:r>
            <a:r>
              <a:rPr lang="en-US" altLang="zh-CN" sz="2150" b="1" i="1" dirty="0" err="1">
                <a:solidFill>
                  <a:srgbClr val="800000"/>
                </a:solidFill>
                <a:latin typeface="Arial" charset="0"/>
                <a:ea typeface="ＭＳ Ｐゴシック" charset="0"/>
                <a:cs typeface="Arial" charset="0"/>
              </a:rPr>
              <a:t>membela</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kerasulannya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terhadap</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gugatan</a:t>
            </a:r>
            <a:r>
              <a:rPr lang="en-US" altLang="zh-CN" sz="2150" b="1" dirty="0">
                <a:solidFill>
                  <a:srgbClr val="000000"/>
                </a:solidFill>
                <a:latin typeface="Arial" charset="0"/>
                <a:ea typeface="ＭＳ Ｐゴシック" charset="0"/>
                <a:cs typeface="Arial" charset="0"/>
              </a:rPr>
              <a:t> guru </a:t>
            </a:r>
            <a:r>
              <a:rPr lang="en-US" altLang="zh-CN" sz="2150" b="1" dirty="0" err="1">
                <a:solidFill>
                  <a:srgbClr val="000000"/>
                </a:solidFill>
                <a:latin typeface="Arial" charset="0"/>
                <a:ea typeface="ＭＳ Ｐゴシック" charset="0"/>
                <a:cs typeface="Arial" charset="0"/>
              </a:rPr>
              <a:t>palsu</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meyakinkan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kedua</a:t>
            </a:r>
            <a:r>
              <a:rPr lang="en-US" altLang="zh-CN" sz="2150" b="1" i="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landasan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doktrinal</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jemaat</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Korintus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janji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mereka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terhadap</a:t>
            </a:r>
            <a:r>
              <a:rPr lang="en-US" altLang="zh-CN" sz="2150" b="1" dirty="0">
                <a:solidFill>
                  <a:srgbClr val="000000"/>
                </a:solidFill>
                <a:latin typeface="Arial" charset="0"/>
                <a:ea typeface="ＭＳ Ｐゴシック" charset="0"/>
                <a:cs typeface="Arial" charset="0"/>
              </a:rPr>
              <a:t> orang Kudus </a:t>
            </a:r>
            <a:r>
              <a:rPr lang="en-US" altLang="zh-CN" sz="2150" b="1" dirty="0" err="1">
                <a:solidFill>
                  <a:srgbClr val="000000"/>
                </a:solidFill>
                <a:latin typeface="Arial" charset="0"/>
                <a:ea typeface="ＭＳ Ｐゴシック" charset="0"/>
                <a:cs typeface="Arial" charset="0"/>
              </a:rPr>
              <a:t>Yerusalam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dengan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memberikan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contoh</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menghormati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memberi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amal</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terhadap</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pimpinan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gereja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hari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ini</a:t>
            </a:r>
            <a:r>
              <a:rPr lang="en-US" altLang="zh-CN" sz="2150" b="1" dirty="0">
                <a:solidFill>
                  <a:srgbClr val="000000"/>
                </a:solidFill>
                <a:latin typeface="Arial" charset="0"/>
                <a:ea typeface="ＭＳ Ｐゴシック" charset="0"/>
                <a:cs typeface="Arial" charset="0"/>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 calcmode="lin" valueType="num">
                                      <p:cBhvr additive="base">
                                        <p:cTn id="12" dur="500" fill="hold"/>
                                        <p:tgtEl>
                                          <p:spTgt spid="1741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412">
                                            <p:txEl>
                                              <p:pRg st="3" end="3"/>
                                            </p:txEl>
                                          </p:spTgt>
                                        </p:tgtEl>
                                        <p:attrNameLst>
                                          <p:attrName>style.visibility</p:attrName>
                                        </p:attrNameLst>
                                      </p:cBhvr>
                                      <p:to>
                                        <p:strVal val="visible"/>
                                      </p:to>
                                    </p:set>
                                    <p:anim calcmode="lin" valueType="num">
                                      <p:cBhvr additive="base">
                                        <p:cTn id="18" dur="500" fill="hold"/>
                                        <p:tgtEl>
                                          <p:spTgt spid="17412">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4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7412">
                                            <p:txEl>
                                              <p:pRg st="4" end="4"/>
                                            </p:txEl>
                                          </p:spTgt>
                                        </p:tgtEl>
                                        <p:attrNameLst>
                                          <p:attrName>style.visibility</p:attrName>
                                        </p:attrNameLst>
                                      </p:cBhvr>
                                      <p:to>
                                        <p:strVal val="visible"/>
                                      </p:to>
                                    </p:set>
                                    <p:anim calcmode="lin" valueType="num">
                                      <p:cBhvr additive="base">
                                        <p:cTn id="24" dur="500" fill="hold"/>
                                        <p:tgtEl>
                                          <p:spTgt spid="17412">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4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7412">
                                            <p:txEl>
                                              <p:pRg st="6" end="6"/>
                                            </p:txEl>
                                          </p:spTgt>
                                        </p:tgtEl>
                                        <p:attrNameLst>
                                          <p:attrName>style.visibility</p:attrName>
                                        </p:attrNameLst>
                                      </p:cBhvr>
                                      <p:to>
                                        <p:strVal val="visible"/>
                                      </p:to>
                                    </p:set>
                                    <p:anim calcmode="lin" valueType="num">
                                      <p:cBhvr additive="base">
                                        <p:cTn id="30" dur="500" fill="hold"/>
                                        <p:tgtEl>
                                          <p:spTgt spid="17412">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74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7412">
                                            <p:txEl>
                                              <p:pRg st="7" end="7"/>
                                            </p:txEl>
                                          </p:spTgt>
                                        </p:tgtEl>
                                        <p:attrNameLst>
                                          <p:attrName>style.visibility</p:attrName>
                                        </p:attrNameLst>
                                      </p:cBhvr>
                                      <p:to>
                                        <p:strVal val="visible"/>
                                      </p:to>
                                    </p:set>
                                    <p:anim calcmode="lin" valueType="num">
                                      <p:cBhvr additive="base">
                                        <p:cTn id="36" dur="500" fill="hold"/>
                                        <p:tgtEl>
                                          <p:spTgt spid="17412">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741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1" name="Text Box 2"/>
          <p:cNvSpPr txBox="1">
            <a:spLocks noChangeArrowheads="1"/>
          </p:cNvSpPr>
          <p:nvPr/>
        </p:nvSpPr>
        <p:spPr bwMode="auto">
          <a:xfrm>
            <a:off x="1073134" y="152403"/>
            <a:ext cx="7040581" cy="8309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dirty="0" err="1">
                <a:latin typeface="Arial" charset="0"/>
                <a:cs typeface="Arial" charset="0"/>
              </a:rPr>
              <a:t>Pernyataan</a:t>
            </a:r>
            <a:r>
              <a:rPr lang="en-US" altLang="zh-CN" b="1" dirty="0">
                <a:latin typeface="Arial" charset="0"/>
                <a:cs typeface="Arial" charset="0"/>
              </a:rPr>
              <a:t> </a:t>
            </a:r>
            <a:r>
              <a:rPr lang="en-US" altLang="zh-CN" b="1" dirty="0" err="1">
                <a:latin typeface="Arial" charset="0"/>
                <a:cs typeface="Arial" charset="0"/>
              </a:rPr>
              <a:t>Pesan</a:t>
            </a:r>
            <a:r>
              <a:rPr lang="en-US" altLang="zh-CN" b="1" dirty="0">
                <a:latin typeface="Arial" charset="0"/>
                <a:cs typeface="Arial" charset="0"/>
              </a:rPr>
              <a:t> </a:t>
            </a:r>
            <a:r>
              <a:rPr lang="en-US" altLang="zh-CN" b="1" dirty="0" err="1">
                <a:latin typeface="Arial" charset="0"/>
                <a:cs typeface="Arial" charset="0"/>
              </a:rPr>
              <a:t>untuk</a:t>
            </a:r>
            <a:r>
              <a:rPr lang="en-US" altLang="zh-CN" b="1" dirty="0">
                <a:latin typeface="Arial" charset="0"/>
                <a:cs typeface="Arial" charset="0"/>
              </a:rPr>
              <a:t> </a:t>
            </a:r>
            <a:r>
              <a:rPr lang="en-US" altLang="zh-CN" b="1" dirty="0" err="1">
                <a:latin typeface="Arial" charset="0"/>
                <a:cs typeface="Arial" charset="0"/>
              </a:rPr>
              <a:t>Buku</a:t>
            </a:r>
            <a:r>
              <a:rPr lang="en-US" altLang="zh-CN" b="1" dirty="0">
                <a:latin typeface="Arial" charset="0"/>
                <a:cs typeface="Arial" charset="0"/>
              </a:rPr>
              <a:t> </a:t>
            </a:r>
            <a:r>
              <a:rPr lang="en-US" altLang="zh-CN" b="1" dirty="0" err="1">
                <a:latin typeface="Arial" charset="0"/>
                <a:cs typeface="Arial" charset="0"/>
              </a:rPr>
              <a:t>Perjanjian</a:t>
            </a:r>
            <a:r>
              <a:rPr lang="en-US" altLang="zh-CN" b="1" dirty="0">
                <a:latin typeface="Arial" charset="0"/>
                <a:cs typeface="Arial" charset="0"/>
              </a:rPr>
              <a:t> </a:t>
            </a:r>
            <a:r>
              <a:rPr lang="en-US" altLang="zh-CN" b="1" dirty="0" err="1">
                <a:latin typeface="Arial" charset="0"/>
                <a:cs typeface="Arial" charset="0"/>
              </a:rPr>
              <a:t>Baru</a:t>
            </a:r>
            <a:r>
              <a:rPr lang="en-US" altLang="zh-CN" b="1" dirty="0">
                <a:latin typeface="Arial" charset="0"/>
                <a:cs typeface="Arial" charset="0"/>
              </a:rPr>
              <a:t> </a:t>
            </a:r>
            <a:endParaRPr lang="en-US" b="1" dirty="0">
              <a:latin typeface="Arial" charset="0"/>
              <a:cs typeface="Arial" charset="0"/>
            </a:endParaRPr>
          </a:p>
          <a:p>
            <a:pPr algn="ctr" eaLnBrk="1" hangingPunct="1"/>
            <a:endParaRPr lang="en-US" b="1" dirty="0">
              <a:latin typeface="Arail" charset="0"/>
              <a:cs typeface="Arail" charset="0"/>
            </a:endParaRPr>
          </a:p>
        </p:txBody>
      </p:sp>
      <p:sp>
        <p:nvSpPr>
          <p:cNvPr id="230402"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ail" charset="0"/>
                <a:cs typeface="Arail" charset="0"/>
              </a:rPr>
              <a:t>26</a:t>
            </a:r>
          </a:p>
        </p:txBody>
      </p:sp>
      <p:sp>
        <p:nvSpPr>
          <p:cNvPr id="18436" name="Rectangle 4"/>
          <p:cNvSpPr>
            <a:spLocks noGrp="1" noChangeArrowheads="1"/>
          </p:cNvSpPr>
          <p:nvPr>
            <p:ph type="body" idx="1"/>
          </p:nvPr>
        </p:nvSpPr>
        <p:spPr>
          <a:xfrm>
            <a:off x="0" y="683096"/>
            <a:ext cx="9144000" cy="5410200"/>
          </a:xfrm>
          <a:solidFill>
            <a:srgbClr val="CAE2CA"/>
          </a:solidFill>
        </p:spPr>
        <p:txBody>
          <a:bodyPr/>
          <a:lstStyle/>
          <a:p>
            <a:pPr eaLnBrk="1" hangingPunct="1">
              <a:lnSpc>
                <a:spcPct val="90000"/>
              </a:lnSpc>
              <a:buFont typeface="Wingdings" charset="0"/>
              <a:buNone/>
              <a:defRPr/>
            </a:pPr>
            <a:r>
              <a:rPr lang="en-US" altLang="zh-CN" sz="2200" b="1" u="sng" dirty="0">
                <a:solidFill>
                  <a:srgbClr val="000000"/>
                </a:solidFill>
                <a:latin typeface="Arail"/>
                <a:ea typeface="SimSun" charset="0"/>
                <a:cs typeface="Arail"/>
              </a:rPr>
              <a:t>Galatia</a:t>
            </a:r>
            <a:endParaRPr lang="en-US" altLang="zh-CN" sz="2200" b="1" dirty="0">
              <a:solidFill>
                <a:srgbClr val="000000"/>
              </a:solidFill>
              <a:latin typeface="Arail"/>
              <a:ea typeface="SimSun" charset="0"/>
              <a:cs typeface="Arail"/>
            </a:endParaRPr>
          </a:p>
          <a:p>
            <a:pPr eaLnBrk="1" hangingPunct="1">
              <a:lnSpc>
                <a:spcPct val="90000"/>
              </a:lnSpc>
              <a:defRPr/>
            </a:pPr>
            <a:r>
              <a:rPr lang="en-US" altLang="zh-CN" sz="2200" b="1" dirty="0">
                <a:solidFill>
                  <a:srgbClr val="000000"/>
                </a:solidFill>
                <a:latin typeface="Arail"/>
                <a:ea typeface="SimSun" charset="0"/>
                <a:cs typeface="Arail"/>
              </a:rPr>
              <a:t>Paulus </a:t>
            </a:r>
            <a:r>
              <a:rPr lang="en-US" altLang="zh-CN" sz="2200" b="1" dirty="0" err="1">
                <a:solidFill>
                  <a:srgbClr val="000000"/>
                </a:solidFill>
                <a:latin typeface="Arail"/>
                <a:ea typeface="SimSun" charset="0"/>
                <a:cs typeface="Arail"/>
              </a:rPr>
              <a:t>membela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kerasulannya</a:t>
            </a:r>
            <a:r>
              <a:rPr lang="en-US" altLang="zh-CN" sz="2200" b="1" dirty="0">
                <a:solidFill>
                  <a:srgbClr val="000000"/>
                </a:solidFill>
                <a:latin typeface="Arail"/>
                <a:ea typeface="SimSun" charset="0"/>
                <a:cs typeface="Arail"/>
              </a:rPr>
              <a:t> and </a:t>
            </a:r>
            <a:r>
              <a:rPr lang="en-US" altLang="zh-CN" sz="2200" b="1" i="1" dirty="0" err="1">
                <a:solidFill>
                  <a:srgbClr val="800000"/>
                </a:solidFill>
                <a:latin typeface="Arail"/>
                <a:ea typeface="SimSun" charset="0"/>
                <a:cs typeface="Arail"/>
              </a:rPr>
              <a:t>pembenaran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dengan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iman</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kepada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gereja-gereja</a:t>
            </a:r>
            <a:r>
              <a:rPr lang="en-US" altLang="zh-CN" sz="2200" b="1" dirty="0">
                <a:solidFill>
                  <a:srgbClr val="000000"/>
                </a:solidFill>
                <a:latin typeface="Arail"/>
                <a:ea typeface="SimSun" charset="0"/>
                <a:cs typeface="Arail"/>
              </a:rPr>
              <a:t> Galatia Selatan </a:t>
            </a:r>
            <a:r>
              <a:rPr lang="en-US" altLang="zh-CN" sz="2200" b="1" dirty="0" err="1">
                <a:solidFill>
                  <a:srgbClr val="000000"/>
                </a:solidFill>
                <a:latin typeface="Arail"/>
                <a:ea typeface="SimSun" charset="0"/>
                <a:cs typeface="Arail"/>
              </a:rPr>
              <a:t>untuk</a:t>
            </a:r>
            <a:r>
              <a:rPr lang="en-US" altLang="zh-CN" sz="2200" b="1" dirty="0">
                <a:solidFill>
                  <a:srgbClr val="000000"/>
                </a:solidFill>
                <a:latin typeface="Arail"/>
                <a:ea typeface="SimSun" charset="0"/>
                <a:cs typeface="Arail"/>
              </a:rPr>
              <a:t> </a:t>
            </a:r>
            <a:r>
              <a:rPr lang="en-US" altLang="zh-CN" sz="2200" b="1" i="1" dirty="0" err="1">
                <a:solidFill>
                  <a:srgbClr val="800000"/>
                </a:solidFill>
                <a:latin typeface="Arail"/>
                <a:ea typeface="SimSun" charset="0"/>
                <a:cs typeface="Arail"/>
              </a:rPr>
              <a:t>melawan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ajaran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palsu</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oleh</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kaum</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Yahudi</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sehingga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jemaat</a:t>
            </a:r>
            <a:r>
              <a:rPr lang="en-US" altLang="zh-CN" sz="2200" b="1" dirty="0">
                <a:solidFill>
                  <a:srgbClr val="000000"/>
                </a:solidFill>
                <a:latin typeface="Arail"/>
                <a:ea typeface="SimSun" charset="0"/>
                <a:cs typeface="Arail"/>
              </a:rPr>
              <a:t> Galatia </a:t>
            </a:r>
            <a:r>
              <a:rPr lang="en-US" altLang="zh-CN" sz="2200" b="1" dirty="0" err="1">
                <a:solidFill>
                  <a:srgbClr val="000000"/>
                </a:solidFill>
                <a:latin typeface="Arail"/>
                <a:ea typeface="SimSun" charset="0"/>
                <a:cs typeface="Arail"/>
              </a:rPr>
              <a:t>tidak</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hidup</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dengan</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sistem</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legalistik</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berdasarkan</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hukum</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Taurat</a:t>
            </a:r>
            <a:r>
              <a:rPr lang="en-US" altLang="zh-CN" sz="2200" b="1" dirty="0">
                <a:solidFill>
                  <a:srgbClr val="000000"/>
                </a:solidFill>
                <a:latin typeface="Arail"/>
                <a:ea typeface="SimSun" charset="0"/>
                <a:cs typeface="Arail"/>
              </a:rPr>
              <a:t>. </a:t>
            </a:r>
          </a:p>
          <a:p>
            <a:pPr eaLnBrk="1" hangingPunct="1">
              <a:lnSpc>
                <a:spcPct val="90000"/>
              </a:lnSpc>
              <a:buFont typeface="Wingdings" charset="0"/>
              <a:buNone/>
              <a:defRPr/>
            </a:pPr>
            <a:r>
              <a:rPr lang="en-US" altLang="zh-CN" sz="2200" b="1" dirty="0">
                <a:solidFill>
                  <a:srgbClr val="000000"/>
                </a:solidFill>
                <a:latin typeface="Arail"/>
                <a:ea typeface="SimSun" charset="0"/>
                <a:cs typeface="Arail"/>
              </a:rPr>
              <a:t> </a:t>
            </a:r>
          </a:p>
          <a:p>
            <a:pPr eaLnBrk="1" hangingPunct="1">
              <a:lnSpc>
                <a:spcPct val="90000"/>
              </a:lnSpc>
              <a:buFont typeface="Wingdings" charset="0"/>
              <a:buNone/>
              <a:defRPr/>
            </a:pPr>
            <a:r>
              <a:rPr lang="en-US" altLang="zh-CN" sz="2200" b="1" u="sng" dirty="0" err="1">
                <a:solidFill>
                  <a:srgbClr val="000000"/>
                </a:solidFill>
                <a:latin typeface="Arail"/>
                <a:ea typeface="SimSun" charset="0"/>
                <a:cs typeface="Arail"/>
              </a:rPr>
              <a:t>Efesus</a:t>
            </a:r>
            <a:endParaRPr lang="en-US" altLang="zh-CN" sz="2200" b="1" dirty="0">
              <a:solidFill>
                <a:srgbClr val="000000"/>
              </a:solidFill>
              <a:latin typeface="Arail"/>
              <a:ea typeface="SimSun" charset="0"/>
              <a:cs typeface="Arail"/>
            </a:endParaRPr>
          </a:p>
          <a:p>
            <a:pPr eaLnBrk="1" hangingPunct="1">
              <a:lnSpc>
                <a:spcPct val="90000"/>
              </a:lnSpc>
              <a:defRPr/>
            </a:pPr>
            <a:r>
              <a:rPr lang="en-US" altLang="zh-CN" sz="2200" b="1" dirty="0">
                <a:solidFill>
                  <a:srgbClr val="000000"/>
                </a:solidFill>
                <a:latin typeface="Arail"/>
                <a:ea typeface="SimSun" charset="0"/>
                <a:cs typeface="Arail"/>
              </a:rPr>
              <a:t>Paulus </a:t>
            </a:r>
            <a:r>
              <a:rPr lang="en-US" altLang="zh-CN" sz="2200" b="1" dirty="0" err="1">
                <a:solidFill>
                  <a:srgbClr val="000000"/>
                </a:solidFill>
                <a:latin typeface="Arail"/>
                <a:ea typeface="SimSun" charset="0"/>
                <a:cs typeface="Arail"/>
              </a:rPr>
              <a:t>menjelaskan</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misteri</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Ilahi</a:t>
            </a:r>
            <a:r>
              <a:rPr lang="en-US" altLang="zh-CN" sz="2200" b="1" dirty="0">
                <a:solidFill>
                  <a:srgbClr val="000000"/>
                </a:solidFill>
                <a:latin typeface="Arail"/>
                <a:ea typeface="SimSun" charset="0"/>
                <a:cs typeface="Arail"/>
              </a:rPr>
              <a:t>— </a:t>
            </a:r>
            <a:r>
              <a:rPr lang="en-US" altLang="zh-CN" sz="2200" b="1" i="1" dirty="0" err="1">
                <a:solidFill>
                  <a:srgbClr val="800000"/>
                </a:solidFill>
                <a:latin typeface="Arail"/>
                <a:ea typeface="SimSun" charset="0"/>
                <a:cs typeface="Arail"/>
              </a:rPr>
              <a:t>kesatuan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bangsa</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Yahudi</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dan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bukan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bangsa</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Yahudi</a:t>
            </a:r>
            <a:r>
              <a:rPr lang="en-US" altLang="zh-CN" sz="2200" b="1" dirty="0">
                <a:solidFill>
                  <a:srgbClr val="000000"/>
                </a:solidFill>
                <a:latin typeface="Arail"/>
                <a:ea typeface="SimSun" charset="0"/>
                <a:cs typeface="Arail"/>
              </a:rPr>
              <a:t> di </a:t>
            </a:r>
            <a:r>
              <a:rPr lang="en-US" altLang="zh-CN" sz="2200" b="1" dirty="0" err="1">
                <a:solidFill>
                  <a:srgbClr val="000000"/>
                </a:solidFill>
                <a:latin typeface="Arail"/>
                <a:ea typeface="SimSun" charset="0"/>
                <a:cs typeface="Arail"/>
              </a:rPr>
              <a:t>gereja</a:t>
            </a:r>
            <a:r>
              <a:rPr lang="en-US" altLang="zh-CN" sz="2200" b="1" dirty="0">
                <a:solidFill>
                  <a:srgbClr val="000000"/>
                </a:solidFill>
                <a:latin typeface="Arail"/>
                <a:ea typeface="SimSun" charset="0"/>
                <a:cs typeface="Arail"/>
              </a:rPr>
              <a:t> yang </a:t>
            </a:r>
            <a:r>
              <a:rPr lang="en-US" altLang="zh-CN" sz="2200" b="1" dirty="0" err="1">
                <a:solidFill>
                  <a:srgbClr val="000000"/>
                </a:solidFill>
                <a:latin typeface="Arail"/>
                <a:ea typeface="SimSun" charset="0"/>
                <a:cs typeface="Arail"/>
              </a:rPr>
              <a:t>sama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kedudukannya</a:t>
            </a:r>
            <a:r>
              <a:rPr lang="en-US" altLang="zh-CN" sz="2200" b="1" dirty="0">
                <a:solidFill>
                  <a:srgbClr val="000000"/>
                </a:solidFill>
                <a:latin typeface="Arail"/>
                <a:ea typeface="SimSun" charset="0"/>
                <a:cs typeface="Arail"/>
              </a:rPr>
              <a:t>—</a:t>
            </a:r>
            <a:r>
              <a:rPr lang="en-US" altLang="zh-CN" sz="2200" b="1" dirty="0" err="1">
                <a:solidFill>
                  <a:srgbClr val="000000"/>
                </a:solidFill>
                <a:latin typeface="Arail"/>
                <a:ea typeface="SimSun" charset="0"/>
                <a:cs typeface="Arail"/>
              </a:rPr>
              <a:t>untuk</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mendorong</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kedua</a:t>
            </a:r>
            <a:r>
              <a:rPr lang="en-US" altLang="zh-CN" sz="2200" b="1" dirty="0">
                <a:solidFill>
                  <a:srgbClr val="000000"/>
                </a:solidFill>
                <a:latin typeface="Arail"/>
                <a:ea typeface="SimSun" charset="0"/>
                <a:cs typeface="Arail"/>
              </a:rPr>
              <a:t> group di </a:t>
            </a:r>
            <a:r>
              <a:rPr lang="en-US" altLang="zh-CN" sz="2200" b="1" dirty="0" err="1">
                <a:solidFill>
                  <a:srgbClr val="000000"/>
                </a:solidFill>
                <a:latin typeface="Arail"/>
                <a:ea typeface="SimSun" charset="0"/>
                <a:cs typeface="Arail"/>
              </a:rPr>
              <a:t>Efesus</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ini</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untuk</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hidup</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memenuhi</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panggilan</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melalui</a:t>
            </a:r>
            <a:r>
              <a:rPr lang="en-US" altLang="zh-CN" sz="2200" b="1" dirty="0">
                <a:solidFill>
                  <a:srgbClr val="000000"/>
                </a:solidFill>
                <a:latin typeface="Arail"/>
                <a:ea typeface="SimSun" charset="0"/>
                <a:cs typeface="Arail"/>
              </a:rPr>
              <a:t> </a:t>
            </a:r>
            <a:r>
              <a:rPr lang="en-US" altLang="zh-CN" sz="2200" b="1" i="1" dirty="0" err="1">
                <a:solidFill>
                  <a:srgbClr val="800000"/>
                </a:solidFill>
                <a:latin typeface="Arail"/>
                <a:ea typeface="SimSun" charset="0"/>
                <a:cs typeface="Arail"/>
              </a:rPr>
              <a:t>kasih</a:t>
            </a:r>
            <a:r>
              <a:rPr lang="en-US" altLang="zh-CN" sz="2200" b="1" i="1" dirty="0">
                <a:solidFill>
                  <a:srgbClr val="800000"/>
                </a:solidFill>
                <a:latin typeface="Arail"/>
                <a:ea typeface="SimSun" charset="0"/>
                <a:cs typeface="Arail"/>
              </a:rPr>
              <a:t> yang </a:t>
            </a:r>
            <a:r>
              <a:rPr lang="en-US" altLang="zh-CN" sz="2200" b="1" i="1" dirty="0" err="1">
                <a:solidFill>
                  <a:srgbClr val="800000"/>
                </a:solidFill>
                <a:latin typeface="Arail"/>
                <a:ea typeface="SimSun" charset="0"/>
                <a:cs typeface="Arail"/>
              </a:rPr>
              <a:t>dipersatukan</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terhadap</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satu</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sama</a:t>
            </a:r>
            <a:r>
              <a:rPr lang="en-US" altLang="zh-CN" sz="2200" b="1" dirty="0">
                <a:solidFill>
                  <a:srgbClr val="000000"/>
                </a:solidFill>
                <a:latin typeface="Arail"/>
                <a:ea typeface="SimSun" charset="0"/>
                <a:cs typeface="Arail"/>
              </a:rPr>
              <a:t> lain </a:t>
            </a:r>
            <a:r>
              <a:rPr lang="en-US" altLang="zh-CN" sz="2200" b="1" dirty="0" err="1">
                <a:solidFill>
                  <a:srgbClr val="000000"/>
                </a:solidFill>
                <a:latin typeface="Arail"/>
                <a:ea typeface="SimSun" charset="0"/>
                <a:cs typeface="Arail"/>
              </a:rPr>
              <a:t>sebagai</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bukti</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kepada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dunia</a:t>
            </a:r>
            <a:r>
              <a:rPr lang="en-US" altLang="zh-CN" sz="2200" b="1" dirty="0">
                <a:solidFill>
                  <a:srgbClr val="000000"/>
                </a:solidFill>
                <a:latin typeface="Arail"/>
                <a:ea typeface="SimSun" charset="0"/>
                <a:cs typeface="Arail"/>
              </a:rPr>
              <a:t>.</a:t>
            </a:r>
          </a:p>
          <a:p>
            <a:pPr eaLnBrk="1" hangingPunct="1">
              <a:lnSpc>
                <a:spcPct val="90000"/>
              </a:lnSpc>
              <a:defRPr/>
            </a:pPr>
            <a:endParaRPr lang="en-US" altLang="zh-CN" sz="2200" b="1" u="sng" dirty="0">
              <a:solidFill>
                <a:srgbClr val="000000"/>
              </a:solidFill>
              <a:latin typeface="Arail"/>
              <a:ea typeface="SimSun" charset="0"/>
              <a:cs typeface="Arail"/>
            </a:endParaRPr>
          </a:p>
          <a:p>
            <a:pPr marL="0" indent="0" eaLnBrk="1" hangingPunct="1">
              <a:lnSpc>
                <a:spcPct val="90000"/>
              </a:lnSpc>
              <a:buNone/>
              <a:defRPr/>
            </a:pPr>
            <a:r>
              <a:rPr lang="en-US" altLang="zh-CN" sz="2200" b="1" u="sng" dirty="0" err="1">
                <a:solidFill>
                  <a:srgbClr val="000000"/>
                </a:solidFill>
                <a:latin typeface="Arail"/>
                <a:ea typeface="SimSun" charset="0"/>
                <a:cs typeface="Arail"/>
              </a:rPr>
              <a:t>Filipi</a:t>
            </a:r>
            <a:endParaRPr lang="en-US" altLang="zh-CN" sz="2200" b="1" u="sng" dirty="0">
              <a:solidFill>
                <a:srgbClr val="000000"/>
              </a:solidFill>
              <a:latin typeface="Arail"/>
              <a:ea typeface="SimSun" charset="0"/>
              <a:cs typeface="Arail"/>
            </a:endParaRPr>
          </a:p>
          <a:p>
            <a:pPr eaLnBrk="1" hangingPunct="1">
              <a:lnSpc>
                <a:spcPct val="90000"/>
              </a:lnSpc>
              <a:defRPr/>
            </a:pPr>
            <a:r>
              <a:rPr lang="en-US" altLang="zh-CN" sz="2200" b="1" dirty="0">
                <a:solidFill>
                  <a:srgbClr val="000000"/>
                </a:solidFill>
                <a:latin typeface="Arail"/>
                <a:ea typeface="SimSun" charset="0"/>
                <a:cs typeface="Arail"/>
              </a:rPr>
              <a:t>Paul </a:t>
            </a:r>
            <a:r>
              <a:rPr lang="en-US" altLang="zh-CN" sz="2200" b="1" dirty="0" err="1">
                <a:solidFill>
                  <a:srgbClr val="000000"/>
                </a:solidFill>
                <a:latin typeface="Arail"/>
                <a:ea typeface="SimSun" charset="0"/>
                <a:cs typeface="Arail"/>
              </a:rPr>
              <a:t>mendorong</a:t>
            </a:r>
            <a:r>
              <a:rPr lang="en-US" altLang="zh-CN" sz="2200" b="1" dirty="0">
                <a:solidFill>
                  <a:srgbClr val="000000"/>
                </a:solidFill>
                <a:latin typeface="Arail"/>
                <a:ea typeface="SimSun" charset="0"/>
                <a:cs typeface="Arail"/>
              </a:rPr>
              <a:t> orang </a:t>
            </a:r>
            <a:r>
              <a:rPr lang="en-US" altLang="zh-CN" sz="2200" b="1" dirty="0" err="1">
                <a:solidFill>
                  <a:srgbClr val="000000"/>
                </a:solidFill>
                <a:latin typeface="Arail"/>
                <a:ea typeface="SimSun" charset="0"/>
                <a:cs typeface="Arail"/>
              </a:rPr>
              <a:t>percaya</a:t>
            </a:r>
            <a:r>
              <a:rPr lang="en-US" altLang="zh-CN" sz="2200" b="1" dirty="0">
                <a:solidFill>
                  <a:srgbClr val="000000"/>
                </a:solidFill>
                <a:latin typeface="Arail"/>
                <a:ea typeface="SimSun" charset="0"/>
                <a:cs typeface="Arail"/>
              </a:rPr>
              <a:t> di </a:t>
            </a:r>
            <a:r>
              <a:rPr lang="en-US" altLang="zh-CN" sz="2200" b="1" dirty="0" err="1">
                <a:solidFill>
                  <a:srgbClr val="000000"/>
                </a:solidFill>
                <a:latin typeface="Arail"/>
                <a:ea typeface="SimSun" charset="0"/>
                <a:cs typeface="Arail"/>
              </a:rPr>
              <a:t>Filipi</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untuk</a:t>
            </a:r>
            <a:r>
              <a:rPr lang="en-US" altLang="zh-CN" sz="2200" b="1" dirty="0">
                <a:solidFill>
                  <a:srgbClr val="000000"/>
                </a:solidFill>
                <a:latin typeface="Arail"/>
                <a:ea typeface="SimSun" charset="0"/>
                <a:cs typeface="Arail"/>
              </a:rPr>
              <a:t> </a:t>
            </a:r>
            <a:r>
              <a:rPr lang="en-US" altLang="zh-CN" sz="2200" b="1" i="1" dirty="0" err="1">
                <a:solidFill>
                  <a:srgbClr val="800000"/>
                </a:solidFill>
                <a:latin typeface="Arail"/>
                <a:ea typeface="SimSun" charset="0"/>
                <a:cs typeface="Arail"/>
              </a:rPr>
              <a:t>meniru</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sikap</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Kristus</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sehingga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mereka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dapat</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kokoh</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dalam</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suka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cita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rendah</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hati</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dan</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kedamaian</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berserah</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seutuhnya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kepada</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pemeliharaan</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Kristus</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untuk</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memerangi</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permasalahan</a:t>
            </a:r>
            <a:r>
              <a:rPr lang="en-US" altLang="zh-CN" sz="2200" b="1" dirty="0">
                <a:solidFill>
                  <a:srgbClr val="000000"/>
                </a:solidFill>
                <a:latin typeface="Arail"/>
                <a:ea typeface="SimSun" charset="0"/>
                <a:cs typeface="Arail"/>
              </a:rPr>
              <a:t> </a:t>
            </a:r>
            <a:r>
              <a:rPr lang="en-US" altLang="zh-CN" sz="2200" b="1" i="1" dirty="0" err="1">
                <a:solidFill>
                  <a:srgbClr val="800000"/>
                </a:solidFill>
                <a:latin typeface="Arail"/>
                <a:ea typeface="SimSun" charset="0"/>
                <a:cs typeface="Arail"/>
              </a:rPr>
              <a:t>perpecahan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dan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ajaran</a:t>
            </a:r>
            <a:r>
              <a:rPr lang="en-US" altLang="zh-CN" sz="2200" b="1" i="1" dirty="0">
                <a:solidFill>
                  <a:srgbClr val="800000"/>
                </a:solidFill>
                <a:latin typeface="Arail"/>
                <a:ea typeface="SimSun" charset="0"/>
                <a:cs typeface="Arail"/>
              </a:rPr>
              <a:t> </a:t>
            </a:r>
            <a:r>
              <a:rPr lang="en-US" altLang="zh-CN" sz="2200" b="1" i="1" dirty="0" err="1">
                <a:solidFill>
                  <a:srgbClr val="800000"/>
                </a:solidFill>
                <a:latin typeface="Arail"/>
                <a:ea typeface="SimSun" charset="0"/>
                <a:cs typeface="Arail"/>
              </a:rPr>
              <a:t>palsu</a:t>
            </a:r>
            <a:r>
              <a:rPr lang="en-US" altLang="zh-CN" sz="2200" b="1" i="1" dirty="0">
                <a:solidFill>
                  <a:srgbClr val="800000"/>
                </a:solidFill>
                <a:latin typeface="Arail"/>
                <a:ea typeface="SimSun" charset="0"/>
                <a:cs typeface="Arail"/>
              </a:rPr>
              <a:t> false</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dalam</a:t>
            </a:r>
            <a:r>
              <a:rPr lang="en-US" altLang="zh-CN" sz="2200" b="1" dirty="0">
                <a:solidFill>
                  <a:srgbClr val="000000"/>
                </a:solidFill>
                <a:latin typeface="Arail"/>
                <a:ea typeface="SimSun" charset="0"/>
                <a:cs typeface="Arail"/>
              </a:rPr>
              <a:t> </a:t>
            </a:r>
            <a:r>
              <a:rPr lang="en-US" altLang="zh-CN" sz="2200" b="1" dirty="0" err="1">
                <a:solidFill>
                  <a:srgbClr val="000000"/>
                </a:solidFill>
                <a:latin typeface="Arail"/>
                <a:ea typeface="SimSun" charset="0"/>
                <a:cs typeface="Arail"/>
              </a:rPr>
              <a:t>gereja</a:t>
            </a:r>
            <a:r>
              <a:rPr lang="en-US" altLang="zh-CN" sz="2200" b="1" dirty="0">
                <a:solidFill>
                  <a:srgbClr val="000000"/>
                </a:solidFill>
                <a:latin typeface="Arail"/>
                <a:ea typeface="SimSun" charset="0"/>
                <a:cs typeface="Arail"/>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6">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 calcmode="lin" valueType="num">
                                      <p:cBhvr additive="base">
                                        <p:cTn id="12" dur="500" fill="hold"/>
                                        <p:tgtEl>
                                          <p:spTgt spid="1843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4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436">
                                            <p:txEl>
                                              <p:pRg st="2" end="2"/>
                                            </p:txEl>
                                          </p:spTgt>
                                        </p:tgtEl>
                                        <p:attrNameLst>
                                          <p:attrName>style.visibility</p:attrName>
                                        </p:attrNameLst>
                                      </p:cBhvr>
                                      <p:to>
                                        <p:strVal val="visible"/>
                                      </p:to>
                                    </p:set>
                                    <p:anim calcmode="lin" valueType="num">
                                      <p:cBhvr additive="base">
                                        <p:cTn id="18" dur="500" fill="hold"/>
                                        <p:tgtEl>
                                          <p:spTgt spid="18436">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8436">
                                            <p:txEl>
                                              <p:pRg st="2" end="2"/>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8436">
                                            <p:txEl>
                                              <p:pRg st="3" end="3"/>
                                            </p:txEl>
                                          </p:spTgt>
                                        </p:tgtEl>
                                        <p:attrNameLst>
                                          <p:attrName>style.visibility</p:attrName>
                                        </p:attrNameLst>
                                      </p:cBhvr>
                                      <p:to>
                                        <p:strVal val="visible"/>
                                      </p:to>
                                    </p:set>
                                    <p:anim calcmode="lin" valueType="num">
                                      <p:cBhvr additive="base">
                                        <p:cTn id="22" dur="500" fill="hold"/>
                                        <p:tgtEl>
                                          <p:spTgt spid="18436">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84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8436">
                                            <p:txEl>
                                              <p:pRg st="4" end="4"/>
                                            </p:txEl>
                                          </p:spTgt>
                                        </p:tgtEl>
                                        <p:attrNameLst>
                                          <p:attrName>style.visibility</p:attrName>
                                        </p:attrNameLst>
                                      </p:cBhvr>
                                      <p:to>
                                        <p:strVal val="visible"/>
                                      </p:to>
                                    </p:set>
                                    <p:anim calcmode="lin" valueType="num">
                                      <p:cBhvr additive="base">
                                        <p:cTn id="28" dur="500" fill="hold"/>
                                        <p:tgtEl>
                                          <p:spTgt spid="18436">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43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8436">
                                            <p:txEl>
                                              <p:pRg st="6" end="6"/>
                                            </p:txEl>
                                          </p:spTgt>
                                        </p:tgtEl>
                                        <p:attrNameLst>
                                          <p:attrName>style.visibility</p:attrName>
                                        </p:attrNameLst>
                                      </p:cBhvr>
                                      <p:to>
                                        <p:strVal val="visible"/>
                                      </p:to>
                                    </p:set>
                                    <p:anim calcmode="lin" valueType="num">
                                      <p:cBhvr additive="base">
                                        <p:cTn id="34" dur="500" fill="hold"/>
                                        <p:tgtEl>
                                          <p:spTgt spid="18436">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843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8436">
                                            <p:txEl>
                                              <p:pRg st="7" end="7"/>
                                            </p:txEl>
                                          </p:spTgt>
                                        </p:tgtEl>
                                        <p:attrNameLst>
                                          <p:attrName>style.visibility</p:attrName>
                                        </p:attrNameLst>
                                      </p:cBhvr>
                                      <p:to>
                                        <p:strVal val="visible"/>
                                      </p:to>
                                    </p:set>
                                    <p:anim calcmode="lin" valueType="num">
                                      <p:cBhvr additive="base">
                                        <p:cTn id="40" dur="500" fill="hold"/>
                                        <p:tgtEl>
                                          <p:spTgt spid="18436">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843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1073127" y="152403"/>
            <a:ext cx="7040581" cy="120026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dirty="0" err="1">
                <a:latin typeface="Arial" charset="0"/>
                <a:cs typeface="Arial" charset="0"/>
              </a:rPr>
              <a:t>Pernyataan</a:t>
            </a:r>
            <a:r>
              <a:rPr lang="en-US" altLang="zh-CN" b="1" dirty="0">
                <a:latin typeface="Arial" charset="0"/>
                <a:cs typeface="Arial" charset="0"/>
              </a:rPr>
              <a:t> </a:t>
            </a:r>
            <a:r>
              <a:rPr lang="en-US" altLang="zh-CN" b="1" dirty="0" err="1">
                <a:latin typeface="Arial" charset="0"/>
                <a:cs typeface="Arial" charset="0"/>
              </a:rPr>
              <a:t>Pesan</a:t>
            </a:r>
            <a:r>
              <a:rPr lang="en-US" altLang="zh-CN" b="1" dirty="0">
                <a:latin typeface="Arial" charset="0"/>
                <a:cs typeface="Arial" charset="0"/>
              </a:rPr>
              <a:t> </a:t>
            </a:r>
            <a:r>
              <a:rPr lang="en-US" altLang="zh-CN" b="1" dirty="0" err="1">
                <a:latin typeface="Arial" charset="0"/>
                <a:cs typeface="Arial" charset="0"/>
              </a:rPr>
              <a:t>untuk</a:t>
            </a:r>
            <a:r>
              <a:rPr lang="en-US" altLang="zh-CN" b="1" dirty="0">
                <a:latin typeface="Arial" charset="0"/>
                <a:cs typeface="Arial" charset="0"/>
              </a:rPr>
              <a:t> </a:t>
            </a:r>
            <a:r>
              <a:rPr lang="en-US" altLang="zh-CN" b="1" dirty="0" err="1">
                <a:latin typeface="Arial" charset="0"/>
                <a:cs typeface="Arial" charset="0"/>
              </a:rPr>
              <a:t>Buku</a:t>
            </a:r>
            <a:r>
              <a:rPr lang="en-US" altLang="zh-CN" b="1" dirty="0">
                <a:latin typeface="Arial" charset="0"/>
                <a:cs typeface="Arial" charset="0"/>
              </a:rPr>
              <a:t> </a:t>
            </a:r>
            <a:r>
              <a:rPr lang="en-US" altLang="zh-CN" b="1" dirty="0" err="1">
                <a:latin typeface="Arial" charset="0"/>
                <a:cs typeface="Arial" charset="0"/>
              </a:rPr>
              <a:t>Perjanjian</a:t>
            </a:r>
            <a:r>
              <a:rPr lang="en-US" altLang="zh-CN" b="1" dirty="0">
                <a:latin typeface="Arial" charset="0"/>
                <a:cs typeface="Arial" charset="0"/>
              </a:rPr>
              <a:t> </a:t>
            </a:r>
            <a:r>
              <a:rPr lang="en-US" altLang="zh-CN" b="1" dirty="0" err="1">
                <a:latin typeface="Arial" charset="0"/>
                <a:cs typeface="Arial" charset="0"/>
              </a:rPr>
              <a:t>Baru</a:t>
            </a:r>
            <a:r>
              <a:rPr lang="en-US" altLang="zh-CN" b="1" dirty="0">
                <a:latin typeface="Arial" charset="0"/>
                <a:cs typeface="Arial" charset="0"/>
              </a:rPr>
              <a:t> </a:t>
            </a:r>
            <a:endParaRPr lang="en-US" b="1" dirty="0">
              <a:latin typeface="Arial" charset="0"/>
              <a:cs typeface="Arial" charset="0"/>
            </a:endParaRPr>
          </a:p>
          <a:p>
            <a:pPr algn="ctr" eaLnBrk="1" hangingPunct="1"/>
            <a:r>
              <a:rPr lang="en-US" altLang="zh-CN" b="1" dirty="0">
                <a:latin typeface="Arail" charset="0"/>
                <a:cs typeface="Arail" charset="0"/>
              </a:rPr>
              <a:t> </a:t>
            </a:r>
            <a:endParaRPr lang="en-US" b="1" dirty="0">
              <a:latin typeface="Arail" charset="0"/>
              <a:cs typeface="Arail" charset="0"/>
            </a:endParaRPr>
          </a:p>
          <a:p>
            <a:pPr algn="ctr" eaLnBrk="1" hangingPunct="1"/>
            <a:r>
              <a:rPr lang="en-US" altLang="zh-CN" b="1" dirty="0">
                <a:latin typeface="Arial" charset="0"/>
                <a:cs typeface="Arial" charset="0"/>
              </a:rPr>
              <a:t> </a:t>
            </a:r>
            <a:endParaRPr lang="en-US" b="1" dirty="0">
              <a:latin typeface="Arial" charset="0"/>
              <a:cs typeface="Arial" charset="0"/>
            </a:endParaRPr>
          </a:p>
        </p:txBody>
      </p:sp>
      <p:sp>
        <p:nvSpPr>
          <p:cNvPr id="232450"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26</a:t>
            </a:r>
          </a:p>
        </p:txBody>
      </p:sp>
      <p:sp>
        <p:nvSpPr>
          <p:cNvPr id="19460" name="Rectangle 4"/>
          <p:cNvSpPr>
            <a:spLocks noGrp="1" noChangeArrowheads="1"/>
          </p:cNvSpPr>
          <p:nvPr>
            <p:ph type="body" idx="1"/>
          </p:nvPr>
        </p:nvSpPr>
        <p:spPr>
          <a:xfrm>
            <a:off x="0" y="762000"/>
            <a:ext cx="9144000" cy="5410200"/>
          </a:xfrm>
          <a:solidFill>
            <a:srgbClr val="CAE2CA"/>
          </a:solidFill>
        </p:spPr>
        <p:txBody>
          <a:bodyPr/>
          <a:lstStyle/>
          <a:p>
            <a:pPr eaLnBrk="1" hangingPunct="1">
              <a:lnSpc>
                <a:spcPct val="90000"/>
              </a:lnSpc>
              <a:buFont typeface="Wingdings" charset="0"/>
              <a:buNone/>
            </a:pPr>
            <a:r>
              <a:rPr lang="en-US" altLang="zh-CN" sz="2150" b="1" u="sng" dirty="0" err="1">
                <a:solidFill>
                  <a:srgbClr val="000000"/>
                </a:solidFill>
                <a:latin typeface="Arial" charset="0"/>
                <a:ea typeface="ＭＳ Ｐゴシック" charset="0"/>
                <a:cs typeface="Arial" charset="0"/>
              </a:rPr>
              <a:t>Kolose</a:t>
            </a:r>
            <a:endParaRPr lang="en-US" altLang="zh-CN" sz="2150" b="1" dirty="0">
              <a:solidFill>
                <a:srgbClr val="000000"/>
              </a:solidFill>
              <a:latin typeface="Arial" charset="0"/>
              <a:ea typeface="ＭＳ Ｐゴシック" charset="0"/>
              <a:cs typeface="Arial" charset="0"/>
            </a:endParaRPr>
          </a:p>
          <a:p>
            <a:pPr eaLnBrk="1" hangingPunct="1">
              <a:lnSpc>
                <a:spcPct val="90000"/>
              </a:lnSpc>
            </a:pPr>
            <a:r>
              <a:rPr lang="en-US" altLang="zh-CN" sz="2150" b="1" dirty="0">
                <a:solidFill>
                  <a:srgbClr val="000000"/>
                </a:solidFill>
                <a:latin typeface="Arial" charset="0"/>
                <a:ea typeface="ＭＳ Ｐゴシック" charset="0"/>
                <a:cs typeface="Arial" charset="0"/>
              </a:rPr>
              <a:t>Paul </a:t>
            </a:r>
            <a:r>
              <a:rPr lang="en-US" altLang="zh-CN" sz="2150" b="1" dirty="0" err="1">
                <a:solidFill>
                  <a:srgbClr val="000000"/>
                </a:solidFill>
                <a:latin typeface="Arial" charset="0"/>
                <a:ea typeface="ＭＳ Ｐゴシック" charset="0"/>
                <a:cs typeface="Arial" charset="0"/>
              </a:rPr>
              <a:t>menginstruksikan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gereja</a:t>
            </a:r>
            <a:r>
              <a:rPr lang="en-US" altLang="zh-CN" sz="2150" b="1" dirty="0">
                <a:solidFill>
                  <a:srgbClr val="000000"/>
                </a:solidFill>
                <a:latin typeface="Arial" charset="0"/>
                <a:ea typeface="ＭＳ Ｐゴシック" charset="0"/>
                <a:cs typeface="Arial" charset="0"/>
              </a:rPr>
              <a:t> di </a:t>
            </a:r>
            <a:r>
              <a:rPr lang="en-US" altLang="zh-CN" sz="2150" b="1" dirty="0" err="1">
                <a:solidFill>
                  <a:srgbClr val="000000"/>
                </a:solidFill>
                <a:latin typeface="Arial" charset="0"/>
                <a:ea typeface="ＭＳ Ｐゴシック" charset="0"/>
                <a:cs typeface="Arial" charset="0"/>
              </a:rPr>
              <a:t>Kolose</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akan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supremasi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Keilahian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Kristus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mendesak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tindakan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praktis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dari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doktrin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ini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dalam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memerangi</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ajaran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sesat</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sinkretis</a:t>
            </a:r>
            <a:r>
              <a:rPr lang="en-US" altLang="zh-CN" sz="2150" b="1" dirty="0">
                <a:solidFill>
                  <a:srgbClr val="000000"/>
                </a:solidFill>
                <a:latin typeface="Arial" charset="0"/>
                <a:ea typeface="ＭＳ Ｐゴシック" charset="0"/>
                <a:cs typeface="Arial" charset="0"/>
              </a:rPr>
              <a:t> yang </a:t>
            </a:r>
            <a:r>
              <a:rPr lang="en-US" altLang="zh-CN" sz="2150" b="1" dirty="0" err="1">
                <a:solidFill>
                  <a:srgbClr val="000000"/>
                </a:solidFill>
                <a:latin typeface="Arial" charset="0"/>
                <a:ea typeface="ＭＳ Ｐゴシック" charset="0"/>
                <a:cs typeface="Arial" charset="0"/>
              </a:rPr>
              <a:t>mengancam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kehidupan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pelayanan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gereja</a:t>
            </a:r>
            <a:r>
              <a:rPr lang="en-US" altLang="zh-CN" sz="2150" b="1" dirty="0">
                <a:solidFill>
                  <a:srgbClr val="000000"/>
                </a:solidFill>
                <a:latin typeface="Arial" charset="0"/>
                <a:ea typeface="ＭＳ Ｐゴシック" charset="0"/>
                <a:cs typeface="Arial" charset="0"/>
              </a:rPr>
              <a:t>.</a:t>
            </a:r>
          </a:p>
          <a:p>
            <a:pPr eaLnBrk="1" hangingPunct="1">
              <a:lnSpc>
                <a:spcPct val="90000"/>
              </a:lnSpc>
              <a:buFont typeface="Wingdings" charset="0"/>
              <a:buNone/>
            </a:pPr>
            <a:endParaRPr lang="en-US" altLang="zh-CN" sz="2150" b="1" u="sng"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150" b="1" u="sng" dirty="0">
                <a:solidFill>
                  <a:srgbClr val="000000"/>
                </a:solidFill>
                <a:latin typeface="Arial" charset="0"/>
                <a:ea typeface="ＭＳ Ｐゴシック" charset="0"/>
                <a:cs typeface="Arial" charset="0"/>
              </a:rPr>
              <a:t>1 </a:t>
            </a:r>
            <a:r>
              <a:rPr lang="en-US" altLang="zh-CN" sz="2150" b="1" u="sng" dirty="0" err="1">
                <a:solidFill>
                  <a:srgbClr val="000000"/>
                </a:solidFill>
                <a:latin typeface="Arial" charset="0"/>
                <a:ea typeface="ＭＳ Ｐゴシック" charset="0"/>
                <a:cs typeface="Arial" charset="0"/>
              </a:rPr>
              <a:t>Tesalonika</a:t>
            </a:r>
            <a:endParaRPr lang="en-US" altLang="zh-CN" sz="2150" b="1" u="sng" dirty="0">
              <a:solidFill>
                <a:srgbClr val="000000"/>
              </a:solidFill>
              <a:latin typeface="Arial" charset="0"/>
              <a:ea typeface="ＭＳ Ｐゴシック" charset="0"/>
              <a:cs typeface="Arial" charset="0"/>
            </a:endParaRPr>
          </a:p>
          <a:p>
            <a:pPr eaLnBrk="1" hangingPunct="1">
              <a:lnSpc>
                <a:spcPct val="90000"/>
              </a:lnSpc>
            </a:pPr>
            <a:r>
              <a:rPr lang="en-US" altLang="zh-CN" sz="2150" b="1" dirty="0">
                <a:solidFill>
                  <a:srgbClr val="000000"/>
                </a:solidFill>
                <a:latin typeface="Arial" charset="0"/>
                <a:ea typeface="ＭＳ Ｐゴシック" charset="0"/>
                <a:cs typeface="Arial" charset="0"/>
              </a:rPr>
              <a:t>Paul </a:t>
            </a:r>
            <a:r>
              <a:rPr lang="en-US" altLang="zh-CN" sz="2150" b="1" dirty="0" err="1">
                <a:solidFill>
                  <a:srgbClr val="000000"/>
                </a:solidFill>
                <a:latin typeface="Arial" charset="0"/>
                <a:ea typeface="ＭＳ Ｐゴシック" charset="0"/>
                <a:cs typeface="Arial" charset="0"/>
              </a:rPr>
              <a:t>mempersiapkan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jemaat</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Tesalonika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pengangkatan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dengan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membela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motifnya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memulai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gereja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membungkam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tuduhan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keserakahan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memerintahkan</a:t>
            </a:r>
            <a:r>
              <a:rPr lang="en-US" altLang="zh-CN" sz="2150" b="1" dirty="0">
                <a:solidFill>
                  <a:srgbClr val="000000"/>
                </a:solidFill>
                <a:latin typeface="Arial" charset="0"/>
                <a:ea typeface="ＭＳ Ｐゴシック" charset="0"/>
                <a:cs typeface="Arial" charset="0"/>
              </a:rPr>
              <a:t> orang-orang </a:t>
            </a:r>
            <a:r>
              <a:rPr lang="en-US" altLang="zh-CN" sz="2150" b="1" dirty="0" err="1">
                <a:solidFill>
                  <a:srgbClr val="000000"/>
                </a:solidFill>
                <a:latin typeface="Arial" charset="0"/>
                <a:ea typeface="ＭＳ Ｐゴシック" charset="0"/>
                <a:cs typeface="Arial" charset="0"/>
              </a:rPr>
              <a:t>percaya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meneguhkan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doktrin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gereja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hubungan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sehingga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dapat</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terus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bertumbuh</a:t>
            </a:r>
            <a:r>
              <a:rPr lang="en-US" altLang="zh-CN" sz="2150" b="1" dirty="0">
                <a:solidFill>
                  <a:srgbClr val="000000"/>
                </a:solidFill>
                <a:latin typeface="Arial" charset="0"/>
                <a:ea typeface="ＭＳ Ｐゴシック" charset="0"/>
                <a:cs typeface="Arial" charset="0"/>
              </a:rPr>
              <a:t>).</a:t>
            </a:r>
          </a:p>
          <a:p>
            <a:pPr eaLnBrk="1" hangingPunct="1">
              <a:lnSpc>
                <a:spcPct val="90000"/>
              </a:lnSpc>
              <a:buFont typeface="Wingdings" charset="0"/>
              <a:buNone/>
            </a:pPr>
            <a:r>
              <a:rPr lang="en-US" altLang="zh-CN" sz="2150" b="1" dirty="0">
                <a:solidFill>
                  <a:srgbClr val="000000"/>
                </a:solidFill>
                <a:latin typeface="Arial" charset="0"/>
                <a:ea typeface="ＭＳ Ｐゴシック" charset="0"/>
                <a:cs typeface="Arial" charset="0"/>
              </a:rPr>
              <a:t> </a:t>
            </a:r>
          </a:p>
          <a:p>
            <a:pPr eaLnBrk="1" hangingPunct="1">
              <a:lnSpc>
                <a:spcPct val="90000"/>
              </a:lnSpc>
              <a:buFont typeface="Wingdings" charset="0"/>
              <a:buNone/>
            </a:pPr>
            <a:r>
              <a:rPr lang="en-US" altLang="zh-CN" sz="2150" b="1" u="sng" dirty="0">
                <a:solidFill>
                  <a:srgbClr val="000000"/>
                </a:solidFill>
                <a:latin typeface="Arial" charset="0"/>
                <a:ea typeface="ＭＳ Ｐゴシック" charset="0"/>
                <a:cs typeface="Arial" charset="0"/>
              </a:rPr>
              <a:t>2 </a:t>
            </a:r>
            <a:r>
              <a:rPr lang="en-US" altLang="zh-CN" sz="2150" b="1" u="sng" dirty="0" err="1">
                <a:solidFill>
                  <a:srgbClr val="000000"/>
                </a:solidFill>
                <a:latin typeface="Arial" charset="0"/>
                <a:ea typeface="ＭＳ Ｐゴシック" charset="0"/>
                <a:cs typeface="Arial" charset="0"/>
              </a:rPr>
              <a:t>Tesalonika</a:t>
            </a:r>
            <a:endParaRPr lang="en-US" altLang="zh-CN" sz="2150" b="1" u="sng" dirty="0">
              <a:solidFill>
                <a:srgbClr val="000000"/>
              </a:solidFill>
              <a:latin typeface="Arial" charset="0"/>
              <a:ea typeface="ＭＳ Ｐゴシック" charset="0"/>
              <a:cs typeface="Arial" charset="0"/>
            </a:endParaRPr>
          </a:p>
          <a:p>
            <a:pPr eaLnBrk="1" hangingPunct="1">
              <a:lnSpc>
                <a:spcPct val="90000"/>
              </a:lnSpc>
            </a:pPr>
            <a:r>
              <a:rPr lang="en-US" altLang="zh-CN" sz="2150" b="1" dirty="0">
                <a:solidFill>
                  <a:srgbClr val="000000"/>
                </a:solidFill>
                <a:latin typeface="Arial" charset="0"/>
                <a:ea typeface="ＭＳ Ｐゴシック" charset="0"/>
                <a:cs typeface="Arial" charset="0"/>
              </a:rPr>
              <a:t>Paul </a:t>
            </a:r>
            <a:r>
              <a:rPr lang="en-US" altLang="zh-CN" sz="2150" b="1" dirty="0" err="1">
                <a:solidFill>
                  <a:srgbClr val="000000"/>
                </a:solidFill>
                <a:latin typeface="Arial" charset="0"/>
                <a:ea typeface="ＭＳ Ｐゴシック" charset="0"/>
                <a:cs typeface="Arial" charset="0"/>
              </a:rPr>
              <a:t>mengkoreksi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kesalahpahaman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jemaat</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Tesalonika</a:t>
            </a:r>
            <a:r>
              <a:rPr lang="en-US" altLang="zh-CN" sz="2150" b="1" dirty="0">
                <a:solidFill>
                  <a:srgbClr val="000000"/>
                </a:solidFill>
                <a:latin typeface="Arial" charset="0"/>
                <a:ea typeface="ＭＳ Ｐゴシック" charset="0"/>
                <a:cs typeface="Arial" charset="0"/>
              </a:rPr>
              <a:t> yang </a:t>
            </a:r>
            <a:r>
              <a:rPr lang="en-US" altLang="zh-CN" sz="2150" b="1" dirty="0" err="1">
                <a:solidFill>
                  <a:srgbClr val="000000"/>
                </a:solidFill>
                <a:latin typeface="Arial" charset="0"/>
                <a:ea typeface="ＭＳ Ｐゴシック" charset="0"/>
                <a:cs typeface="Arial" charset="0"/>
              </a:rPr>
              <a:t>teraniaya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bahwa</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hari</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Tuhan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Kesengsaraan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telah</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dimulai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mendorong</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ketekunan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diantara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jemaat</a:t>
            </a:r>
            <a:r>
              <a:rPr lang="en-US" altLang="zh-CN" sz="2150" b="1" dirty="0">
                <a:solidFill>
                  <a:srgbClr val="000000"/>
                </a:solidFill>
                <a:latin typeface="Arial" charset="0"/>
                <a:ea typeface="ＭＳ Ｐゴシック" charset="0"/>
                <a:cs typeface="Arial" charset="0"/>
              </a:rPr>
              <a:t> yang </a:t>
            </a:r>
            <a:r>
              <a:rPr lang="en-US" altLang="zh-CN" sz="2150" b="1" dirty="0" err="1">
                <a:solidFill>
                  <a:srgbClr val="000000"/>
                </a:solidFill>
                <a:latin typeface="Arial" charset="0"/>
                <a:ea typeface="ＭＳ Ｐゴシック" charset="0"/>
                <a:cs typeface="Arial" charset="0"/>
              </a:rPr>
              <a:t>kecewa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industry </a:t>
            </a:r>
            <a:r>
              <a:rPr lang="en-US" altLang="zh-CN" sz="2150" b="1" dirty="0" err="1">
                <a:solidFill>
                  <a:srgbClr val="000000"/>
                </a:solidFill>
                <a:latin typeface="Arial" charset="0"/>
                <a:ea typeface="ＭＳ Ｐゴシック" charset="0"/>
                <a:cs typeface="Arial" charset="0"/>
              </a:rPr>
              <a:t>antara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siaga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membantu</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mereka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berpegang</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teguh</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pada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doktrin</a:t>
            </a:r>
            <a:r>
              <a:rPr lang="en-US" altLang="zh-CN" sz="2150" b="1" dirty="0">
                <a:solidFill>
                  <a:srgbClr val="000000"/>
                </a:solidFill>
                <a:latin typeface="Arial" charset="0"/>
                <a:ea typeface="ＭＳ Ｐゴシック" charset="0"/>
                <a:cs typeface="Arial" charset="0"/>
              </a:rPr>
              <a:t> yang </a:t>
            </a:r>
            <a:r>
              <a:rPr lang="en-US" altLang="zh-CN" sz="2150" b="1" dirty="0" err="1">
                <a:solidFill>
                  <a:srgbClr val="000000"/>
                </a:solidFill>
                <a:latin typeface="Arial" charset="0"/>
                <a:ea typeface="ＭＳ Ｐゴシック" charset="0"/>
                <a:cs typeface="Arial" charset="0"/>
              </a:rPr>
              <a:t>benar</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meskipun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ada</a:t>
            </a:r>
            <a:r>
              <a:rPr lang="en-US" altLang="zh-CN" sz="2150" b="1" dirty="0">
                <a:solidFill>
                  <a:srgbClr val="000000"/>
                </a:solidFill>
                <a:latin typeface="Arial" charset="0"/>
                <a:ea typeface="ＭＳ Ｐゴシック" charset="0"/>
                <a:cs typeface="Arial" charset="0"/>
              </a:rPr>
              <a:t> </a:t>
            </a:r>
            <a:r>
              <a:rPr lang="en-US" altLang="zh-CN" sz="2150" b="1" i="1" dirty="0">
                <a:solidFill>
                  <a:srgbClr val="800000"/>
                </a:solidFill>
                <a:latin typeface="Arial" charset="0"/>
                <a:ea typeface="ＭＳ Ｐゴシック" charset="0"/>
                <a:cs typeface="Arial" charset="0"/>
              </a:rPr>
              <a:t>guru-guru </a:t>
            </a:r>
            <a:r>
              <a:rPr lang="en-US" altLang="zh-CN" sz="2150" b="1" i="1" dirty="0" err="1">
                <a:solidFill>
                  <a:srgbClr val="800000"/>
                </a:solidFill>
                <a:latin typeface="Arial" charset="0"/>
                <a:ea typeface="ＭＳ Ｐゴシック" charset="0"/>
                <a:cs typeface="Arial" charset="0"/>
              </a:rPr>
              <a:t>palsu</a:t>
            </a:r>
            <a:r>
              <a:rPr lang="en-US" altLang="zh-CN" sz="2150" b="1" i="1" dirty="0">
                <a:solidFill>
                  <a:srgbClr val="000000"/>
                </a:solidFill>
                <a:latin typeface="Arial" charset="0"/>
                <a:ea typeface="ＭＳ Ｐゴシック" charset="0"/>
                <a:cs typeface="Arial" charset="0"/>
              </a:rPr>
              <a:t>.</a:t>
            </a:r>
            <a:endParaRPr lang="en-US" altLang="zh-CN" sz="2150" b="1" dirty="0">
              <a:solidFill>
                <a:srgbClr val="000000"/>
              </a:solidFill>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anim calcmode="lin" valueType="num">
                                      <p:cBhvr additive="base">
                                        <p:cTn id="19" dur="500" fill="hold"/>
                                        <p:tgtEl>
                                          <p:spTgt spid="1946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0">
                                            <p:txEl>
                                              <p:pRg st="4" end="4"/>
                                            </p:txEl>
                                          </p:spTgt>
                                        </p:tgtEl>
                                        <p:attrNameLst>
                                          <p:attrName>style.visibility</p:attrName>
                                        </p:attrNameLst>
                                      </p:cBhvr>
                                      <p:to>
                                        <p:strVal val="visible"/>
                                      </p:to>
                                    </p:set>
                                    <p:anim calcmode="lin" valueType="num">
                                      <p:cBhvr additive="base">
                                        <p:cTn id="25" dur="500" fill="hold"/>
                                        <p:tgtEl>
                                          <p:spTgt spid="1946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0">
                                            <p:txEl>
                                              <p:pRg st="5" end="5"/>
                                            </p:txEl>
                                          </p:spTgt>
                                        </p:tgtEl>
                                        <p:attrNameLst>
                                          <p:attrName>style.visibility</p:attrName>
                                        </p:attrNameLst>
                                      </p:cBhvr>
                                      <p:to>
                                        <p:strVal val="visible"/>
                                      </p:to>
                                    </p:set>
                                    <p:anim calcmode="lin" valueType="num">
                                      <p:cBhvr additive="base">
                                        <p:cTn id="31" dur="500" fill="hold"/>
                                        <p:tgtEl>
                                          <p:spTgt spid="1946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0">
                                            <p:txEl>
                                              <p:pRg st="6" end="6"/>
                                            </p:txEl>
                                          </p:spTgt>
                                        </p:tgtEl>
                                        <p:attrNameLst>
                                          <p:attrName>style.visibility</p:attrName>
                                        </p:attrNameLst>
                                      </p:cBhvr>
                                      <p:to>
                                        <p:strVal val="visible"/>
                                      </p:to>
                                    </p:set>
                                    <p:anim calcmode="lin" valueType="num">
                                      <p:cBhvr additive="base">
                                        <p:cTn id="37" dur="500" fill="hold"/>
                                        <p:tgtEl>
                                          <p:spTgt spid="1946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0">
                                            <p:txEl>
                                              <p:pRg st="7" end="7"/>
                                            </p:txEl>
                                          </p:spTgt>
                                        </p:tgtEl>
                                        <p:attrNameLst>
                                          <p:attrName>style.visibility</p:attrName>
                                        </p:attrNameLst>
                                      </p:cBhvr>
                                      <p:to>
                                        <p:strVal val="visible"/>
                                      </p:to>
                                    </p:set>
                                    <p:anim calcmode="lin" valueType="num">
                                      <p:cBhvr additive="base">
                                        <p:cTn id="43" dur="500" fill="hold"/>
                                        <p:tgtEl>
                                          <p:spTgt spid="19460">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6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1073127" y="152403"/>
            <a:ext cx="7040581" cy="8309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dirty="0" err="1">
                <a:latin typeface="Arial" charset="0"/>
                <a:cs typeface="Arial" charset="0"/>
              </a:rPr>
              <a:t>Pernyataan</a:t>
            </a:r>
            <a:r>
              <a:rPr lang="en-US" altLang="zh-CN" b="1" dirty="0">
                <a:latin typeface="Arial" charset="0"/>
                <a:cs typeface="Arial" charset="0"/>
              </a:rPr>
              <a:t> </a:t>
            </a:r>
            <a:r>
              <a:rPr lang="en-US" altLang="zh-CN" b="1" dirty="0" err="1">
                <a:latin typeface="Arial" charset="0"/>
                <a:cs typeface="Arial" charset="0"/>
              </a:rPr>
              <a:t>Pesan</a:t>
            </a:r>
            <a:r>
              <a:rPr lang="en-US" altLang="zh-CN" b="1" dirty="0">
                <a:latin typeface="Arial" charset="0"/>
                <a:cs typeface="Arial" charset="0"/>
              </a:rPr>
              <a:t> </a:t>
            </a:r>
            <a:r>
              <a:rPr lang="en-US" altLang="zh-CN" b="1" dirty="0" err="1">
                <a:latin typeface="Arial" charset="0"/>
                <a:cs typeface="Arial" charset="0"/>
              </a:rPr>
              <a:t>untuk</a:t>
            </a:r>
            <a:r>
              <a:rPr lang="en-US" altLang="zh-CN" b="1" dirty="0">
                <a:latin typeface="Arial" charset="0"/>
                <a:cs typeface="Arial" charset="0"/>
              </a:rPr>
              <a:t> </a:t>
            </a:r>
            <a:r>
              <a:rPr lang="en-US" altLang="zh-CN" b="1" dirty="0" err="1">
                <a:latin typeface="Arial" charset="0"/>
                <a:cs typeface="Arial" charset="0"/>
              </a:rPr>
              <a:t>Buku</a:t>
            </a:r>
            <a:r>
              <a:rPr lang="en-US" altLang="zh-CN" b="1" dirty="0">
                <a:latin typeface="Arial" charset="0"/>
                <a:cs typeface="Arial" charset="0"/>
              </a:rPr>
              <a:t> </a:t>
            </a:r>
            <a:r>
              <a:rPr lang="en-US" altLang="zh-CN" b="1" dirty="0" err="1">
                <a:latin typeface="Arial" charset="0"/>
                <a:cs typeface="Arial" charset="0"/>
              </a:rPr>
              <a:t>Perjanjian</a:t>
            </a:r>
            <a:r>
              <a:rPr lang="en-US" altLang="zh-CN" b="1" dirty="0">
                <a:latin typeface="Arial" charset="0"/>
                <a:cs typeface="Arial" charset="0"/>
              </a:rPr>
              <a:t> </a:t>
            </a:r>
            <a:r>
              <a:rPr lang="en-US" altLang="zh-CN" b="1" dirty="0" err="1">
                <a:latin typeface="Arial" charset="0"/>
                <a:cs typeface="Arial" charset="0"/>
              </a:rPr>
              <a:t>Baru</a:t>
            </a:r>
            <a:r>
              <a:rPr lang="en-US" altLang="zh-CN" b="1" dirty="0">
                <a:latin typeface="Arial" charset="0"/>
                <a:cs typeface="Arial" charset="0"/>
              </a:rPr>
              <a:t> </a:t>
            </a:r>
            <a:endParaRPr lang="en-US" b="1" dirty="0">
              <a:latin typeface="Arial" charset="0"/>
              <a:cs typeface="Arial" charset="0"/>
            </a:endParaRPr>
          </a:p>
          <a:p>
            <a:pPr algn="ctr" eaLnBrk="1" hangingPunct="1"/>
            <a:r>
              <a:rPr lang="en-US" altLang="zh-CN" b="1" dirty="0">
                <a:latin typeface="Arial" charset="0"/>
                <a:cs typeface="Arial" charset="0"/>
              </a:rPr>
              <a:t> </a:t>
            </a:r>
            <a:endParaRPr lang="en-US" b="1" dirty="0">
              <a:latin typeface="Arial" charset="0"/>
              <a:cs typeface="Arial" charset="0"/>
            </a:endParaRPr>
          </a:p>
        </p:txBody>
      </p:sp>
      <p:sp>
        <p:nvSpPr>
          <p:cNvPr id="234498"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26</a:t>
            </a:r>
          </a:p>
        </p:txBody>
      </p:sp>
      <p:sp>
        <p:nvSpPr>
          <p:cNvPr id="20484" name="Rectangle 4"/>
          <p:cNvSpPr>
            <a:spLocks noGrp="1" noChangeArrowheads="1"/>
          </p:cNvSpPr>
          <p:nvPr>
            <p:ph type="body" idx="1"/>
          </p:nvPr>
        </p:nvSpPr>
        <p:spPr>
          <a:xfrm>
            <a:off x="0" y="762000"/>
            <a:ext cx="9144000" cy="5410200"/>
          </a:xfrm>
          <a:solidFill>
            <a:srgbClr val="CAE2CA"/>
          </a:solidFill>
        </p:spPr>
        <p:txBody>
          <a:bodyPr/>
          <a:lstStyle/>
          <a:p>
            <a:pPr eaLnBrk="1" hangingPunct="1">
              <a:lnSpc>
                <a:spcPct val="90000"/>
              </a:lnSpc>
              <a:buFont typeface="Wingdings" charset="0"/>
              <a:buNone/>
            </a:pPr>
            <a:r>
              <a:rPr lang="en-US" altLang="zh-CN" sz="2200" b="1" u="sng" dirty="0">
                <a:solidFill>
                  <a:srgbClr val="000000"/>
                </a:solidFill>
                <a:latin typeface="Arial" charset="0"/>
                <a:ea typeface="ＭＳ Ｐゴシック" charset="0"/>
                <a:cs typeface="Arial" charset="0"/>
              </a:rPr>
              <a:t>1 </a:t>
            </a:r>
            <a:r>
              <a:rPr lang="en-US" altLang="zh-CN" sz="2200" b="1" u="sng" dirty="0" err="1">
                <a:solidFill>
                  <a:srgbClr val="000000"/>
                </a:solidFill>
                <a:latin typeface="Arial" charset="0"/>
                <a:ea typeface="ＭＳ Ｐゴシック" charset="0"/>
                <a:cs typeface="Arial" charset="0"/>
              </a:rPr>
              <a:t>Timotius</a:t>
            </a:r>
            <a:endParaRPr lang="en-US" altLang="zh-CN" sz="2200" b="1" dirty="0">
              <a:solidFill>
                <a:srgbClr val="000000"/>
              </a:solidFill>
              <a:latin typeface="Arial" charset="0"/>
              <a:ea typeface="ＭＳ Ｐゴシック" charset="0"/>
              <a:cs typeface="Arial" charset="0"/>
            </a:endParaRPr>
          </a:p>
          <a:p>
            <a:pPr eaLnBrk="1" hangingPunct="1">
              <a:lnSpc>
                <a:spcPct val="90000"/>
              </a:lnSpc>
            </a:pPr>
            <a:r>
              <a:rPr lang="en-US" altLang="zh-CN" sz="2200" b="1" dirty="0">
                <a:solidFill>
                  <a:srgbClr val="000000"/>
                </a:solidFill>
                <a:latin typeface="Arial" charset="0"/>
                <a:ea typeface="ＭＳ Ｐゴシック" charset="0"/>
                <a:cs typeface="Arial" charset="0"/>
              </a:rPr>
              <a:t>Paulus </a:t>
            </a:r>
            <a:r>
              <a:rPr lang="en-US" altLang="zh-CN" sz="2200" b="1" dirty="0" err="1">
                <a:solidFill>
                  <a:srgbClr val="000000"/>
                </a:solidFill>
                <a:latin typeface="Arial" charset="0"/>
                <a:ea typeface="ＭＳ Ｐゴシック" charset="0"/>
                <a:cs typeface="Arial" charset="0"/>
              </a:rPr>
              <a:t>mendorong</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Timotius</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untuk</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berani</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menjaga</a:t>
            </a:r>
            <a:r>
              <a:rPr lang="en-US" altLang="zh-CN" sz="2200" b="1" dirty="0">
                <a:solidFill>
                  <a:srgbClr val="0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kehidupan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pribadinya</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doctrin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dan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ketertiban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gereja</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lokal</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untuk</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menjaga</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dan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melestarikan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pelayanan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gereja</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Efesus</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terhadap</a:t>
            </a:r>
            <a:r>
              <a:rPr lang="en-US" altLang="zh-CN" sz="2200" b="1" dirty="0">
                <a:solidFill>
                  <a:srgbClr val="000000"/>
                </a:solidFill>
                <a:latin typeface="Arial" charset="0"/>
                <a:ea typeface="ＭＳ Ｐゴシック" charset="0"/>
                <a:cs typeface="Arial" charset="0"/>
              </a:rPr>
              <a:t> </a:t>
            </a:r>
            <a:r>
              <a:rPr lang="en-US" altLang="zh-CN" sz="2200" b="1" i="1" dirty="0">
                <a:solidFill>
                  <a:srgbClr val="800000"/>
                </a:solidFill>
                <a:latin typeface="Arial" charset="0"/>
                <a:ea typeface="ＭＳ Ｐゴシック" charset="0"/>
                <a:cs typeface="Arial" charset="0"/>
              </a:rPr>
              <a:t>guru-guru </a:t>
            </a:r>
            <a:r>
              <a:rPr lang="en-US" altLang="zh-CN" sz="2200" b="1" i="1" dirty="0" err="1">
                <a:solidFill>
                  <a:srgbClr val="800000"/>
                </a:solidFill>
                <a:latin typeface="Arial" charset="0"/>
                <a:ea typeface="ＭＳ Ｐゴシック" charset="0"/>
                <a:cs typeface="Arial" charset="0"/>
              </a:rPr>
              <a:t>palsu</a:t>
            </a:r>
            <a:r>
              <a:rPr lang="en-US" altLang="zh-CN" sz="2200" b="1" dirty="0">
                <a:solidFill>
                  <a:srgbClr val="8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asketis</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dan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spekulatif</a:t>
            </a:r>
            <a:r>
              <a:rPr lang="en-US" altLang="zh-CN" sz="2200" b="1" dirty="0">
                <a:solidFill>
                  <a:srgbClr val="000000"/>
                </a:solidFill>
                <a:latin typeface="Arial" charset="0"/>
                <a:ea typeface="ＭＳ Ｐゴシック" charset="0"/>
                <a:cs typeface="Arial" charset="0"/>
              </a:rPr>
              <a:t>.</a:t>
            </a:r>
            <a:endParaRPr lang="en-US" altLang="zh-CN" sz="2200" b="1" i="1" dirty="0">
              <a:solidFill>
                <a:srgbClr val="800000"/>
              </a:solidFill>
              <a:latin typeface="Arial" charset="0"/>
              <a:ea typeface="ＭＳ Ｐゴシック" charset="0"/>
              <a:cs typeface="Arial" charset="0"/>
            </a:endParaRPr>
          </a:p>
          <a:p>
            <a:pPr eaLnBrk="1" hangingPunct="1">
              <a:lnSpc>
                <a:spcPct val="90000"/>
              </a:lnSpc>
              <a:buFont typeface="Wingdings" charset="0"/>
              <a:buNone/>
            </a:pP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200" b="1" u="sng" dirty="0">
                <a:solidFill>
                  <a:srgbClr val="000000"/>
                </a:solidFill>
                <a:latin typeface="Arial" charset="0"/>
                <a:ea typeface="ＭＳ Ｐゴシック" charset="0"/>
                <a:cs typeface="Arial" charset="0"/>
              </a:rPr>
              <a:t>2 </a:t>
            </a:r>
            <a:r>
              <a:rPr lang="en-US" altLang="zh-CN" sz="2200" b="1" u="sng" dirty="0" err="1">
                <a:solidFill>
                  <a:srgbClr val="000000"/>
                </a:solidFill>
                <a:latin typeface="Arial" charset="0"/>
                <a:ea typeface="ＭＳ Ｐゴシック" charset="0"/>
                <a:cs typeface="Arial" charset="0"/>
              </a:rPr>
              <a:t>Timotius</a:t>
            </a:r>
            <a:endParaRPr lang="en-US" altLang="zh-CN" sz="2200" b="1" dirty="0">
              <a:solidFill>
                <a:srgbClr val="000000"/>
              </a:solidFill>
              <a:latin typeface="Arial" charset="0"/>
              <a:ea typeface="ＭＳ Ｐゴシック" charset="0"/>
              <a:cs typeface="Arial" charset="0"/>
            </a:endParaRPr>
          </a:p>
          <a:p>
            <a:pPr eaLnBrk="1" hangingPunct="1">
              <a:lnSpc>
                <a:spcPct val="90000"/>
              </a:lnSpc>
            </a:pPr>
            <a:r>
              <a:rPr lang="en-US" altLang="zh-CN" sz="2200" b="1" dirty="0">
                <a:solidFill>
                  <a:srgbClr val="000000"/>
                </a:solidFill>
                <a:latin typeface="Arial" charset="0"/>
                <a:ea typeface="ＭＳ Ｐゴシック" charset="0"/>
                <a:cs typeface="Arial" charset="0"/>
              </a:rPr>
              <a:t>Paulus </a:t>
            </a:r>
            <a:r>
              <a:rPr lang="en-US" altLang="zh-CN" sz="2200" b="1" dirty="0" err="1">
                <a:solidFill>
                  <a:srgbClr val="000000"/>
                </a:solidFill>
                <a:latin typeface="Arial" charset="0"/>
                <a:ea typeface="ＭＳ Ｐゴシック" charset="0"/>
                <a:cs typeface="Arial" charset="0"/>
              </a:rPr>
              <a:t>mendorong</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Timotius</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untuk</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setia</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berlatih</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dan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memberitakan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Firman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meskipun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kesulitan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untuk</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mendorong</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dia</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untuk</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tetap</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bertahan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melawan</a:t>
            </a:r>
            <a:r>
              <a:rPr lang="en-US" altLang="zh-CN" sz="2200" b="1" dirty="0">
                <a:solidFill>
                  <a:srgbClr val="0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ajaran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palsu</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dan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kemurtadan</a:t>
            </a:r>
            <a:r>
              <a:rPr lang="en-US" altLang="zh-CN" sz="2200" b="1" dirty="0">
                <a:solidFill>
                  <a:srgbClr val="000000"/>
                </a:solidFill>
                <a:latin typeface="Arial" charset="0"/>
                <a:ea typeface="ＭＳ Ｐゴシック" charset="0"/>
                <a:cs typeface="Arial" charset="0"/>
              </a:rPr>
              <a:t>.</a:t>
            </a:r>
          </a:p>
          <a:p>
            <a:pPr eaLnBrk="1" hangingPunct="1">
              <a:lnSpc>
                <a:spcPct val="90000"/>
              </a:lnSpc>
              <a:buFont typeface="Wingdings" charset="0"/>
              <a:buNone/>
            </a:pPr>
            <a:endParaRPr lang="en-US" altLang="zh-CN" sz="2200" b="1" u="sng"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200" b="1" u="sng" dirty="0">
                <a:solidFill>
                  <a:srgbClr val="000000"/>
                </a:solidFill>
                <a:latin typeface="Arial" charset="0"/>
                <a:ea typeface="ＭＳ Ｐゴシック" charset="0"/>
                <a:cs typeface="Arial" charset="0"/>
              </a:rPr>
              <a:t>Titus</a:t>
            </a:r>
            <a:endParaRPr lang="en-US" altLang="zh-CN" sz="2200" b="1" dirty="0">
              <a:solidFill>
                <a:srgbClr val="000000"/>
              </a:solidFill>
              <a:latin typeface="Arial" charset="0"/>
              <a:ea typeface="ＭＳ Ｐゴシック" charset="0"/>
              <a:cs typeface="Arial" charset="0"/>
            </a:endParaRPr>
          </a:p>
          <a:p>
            <a:pPr eaLnBrk="1" hangingPunct="1">
              <a:lnSpc>
                <a:spcPct val="90000"/>
              </a:lnSpc>
            </a:pPr>
            <a:r>
              <a:rPr lang="en-US" altLang="zh-CN" sz="2200" b="1" dirty="0">
                <a:solidFill>
                  <a:srgbClr val="000000"/>
                </a:solidFill>
                <a:latin typeface="Arial" charset="0"/>
                <a:ea typeface="ＭＳ Ｐゴシック" charset="0"/>
                <a:cs typeface="Arial" charset="0"/>
              </a:rPr>
              <a:t>Paulus </a:t>
            </a:r>
            <a:r>
              <a:rPr lang="en-US" altLang="zh-CN" sz="2200" b="1" dirty="0" err="1">
                <a:solidFill>
                  <a:srgbClr val="000000"/>
                </a:solidFill>
                <a:latin typeface="Arial" charset="0"/>
                <a:ea typeface="ＭＳ Ｐゴシック" charset="0"/>
                <a:cs typeface="Arial" charset="0"/>
              </a:rPr>
              <a:t>mondorong</a:t>
            </a:r>
            <a:r>
              <a:rPr lang="en-US" altLang="zh-CN" sz="2200" b="1" dirty="0">
                <a:solidFill>
                  <a:srgbClr val="000000"/>
                </a:solidFill>
                <a:latin typeface="Arial" charset="0"/>
                <a:ea typeface="ＭＳ Ｐゴシック" charset="0"/>
                <a:cs typeface="Arial" charset="0"/>
              </a:rPr>
              <a:t> Titus </a:t>
            </a:r>
            <a:r>
              <a:rPr lang="en-US" altLang="zh-CN" sz="2200" b="1" dirty="0" err="1">
                <a:solidFill>
                  <a:srgbClr val="000000"/>
                </a:solidFill>
                <a:latin typeface="Arial" charset="0"/>
                <a:ea typeface="ＭＳ Ｐゴシック" charset="0"/>
                <a:cs typeface="Arial" charset="0"/>
              </a:rPr>
              <a:t>untuk</a:t>
            </a:r>
            <a:r>
              <a:rPr lang="en-US" altLang="zh-CN" sz="2200" b="1" dirty="0">
                <a:solidFill>
                  <a:srgbClr val="0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mengatur</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gereja-gereja</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Kreta</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dengan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menunjuk</a:t>
            </a:r>
            <a:r>
              <a:rPr lang="en-US" altLang="zh-CN" sz="2200" b="1" dirty="0">
                <a:solidFill>
                  <a:srgbClr val="000000"/>
                </a:solidFill>
                <a:latin typeface="Arial" charset="0"/>
                <a:ea typeface="ＭＳ Ｐゴシック" charset="0"/>
                <a:cs typeface="Arial" charset="0"/>
              </a:rPr>
              <a:t> para </a:t>
            </a:r>
            <a:r>
              <a:rPr lang="en-US" altLang="zh-CN" sz="2200" b="1" dirty="0" err="1">
                <a:solidFill>
                  <a:srgbClr val="000000"/>
                </a:solidFill>
                <a:latin typeface="Arial" charset="0"/>
                <a:ea typeface="ＭＳ Ｐゴシック" charset="0"/>
                <a:cs typeface="Arial" charset="0"/>
              </a:rPr>
              <a:t>penatua</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gereja</a:t>
            </a:r>
            <a:r>
              <a:rPr lang="en-US" altLang="zh-CN" sz="2200" b="1" dirty="0">
                <a:solidFill>
                  <a:srgbClr val="000000"/>
                </a:solidFill>
                <a:latin typeface="Arial" charset="0"/>
                <a:ea typeface="ＭＳ Ｐゴシック" charset="0"/>
                <a:cs typeface="Arial" charset="0"/>
              </a:rPr>
              <a:t> yang </a:t>
            </a:r>
            <a:r>
              <a:rPr lang="en-US" altLang="zh-CN" sz="2200" b="1" dirty="0" err="1">
                <a:solidFill>
                  <a:srgbClr val="000000"/>
                </a:solidFill>
                <a:latin typeface="Arial" charset="0"/>
                <a:ea typeface="ＭＳ Ｐゴシック" charset="0"/>
                <a:cs typeface="Arial" charset="0"/>
              </a:rPr>
              <a:t>berkualitas</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dan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mengajar</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perilaku</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terhormat</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sebagai</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hasil</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alami</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dari</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keselamatan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oleh</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anugrah</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untuk</a:t>
            </a:r>
            <a:r>
              <a:rPr lang="en-US" altLang="zh-CN" sz="2200" b="1" i="1" dirty="0">
                <a:solidFill>
                  <a:srgbClr val="0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mengalahkan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penentang</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oleh</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perkataan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dan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perbuatan</a:t>
            </a:r>
            <a:r>
              <a:rPr lang="en-US" altLang="zh-CN" sz="2200" b="1" i="1" dirty="0">
                <a:solidFill>
                  <a:srgbClr val="800000"/>
                </a:solidFill>
                <a:latin typeface="Arial" charset="0"/>
                <a:ea typeface="ＭＳ Ｐゴシック" charset="0"/>
                <a:cs typeface="Arial" charset="0"/>
              </a:rPr>
              <a:t> </a:t>
            </a:r>
            <a:r>
              <a:rPr lang="en-US" altLang="zh-CN" sz="2200" b="1" i="1" dirty="0">
                <a:solidFill>
                  <a:srgbClr val="000000"/>
                </a:solidFill>
                <a:latin typeface="Arial" charset="0"/>
                <a:ea typeface="ＭＳ Ｐゴシック" charset="0"/>
                <a:cs typeface="Arial" charset="0"/>
              </a:rPr>
              <a:t>(</a:t>
            </a:r>
            <a:r>
              <a:rPr lang="en-US" altLang="zh-CN" sz="2200" b="1" i="1" dirty="0" err="1">
                <a:solidFill>
                  <a:srgbClr val="000000"/>
                </a:solidFill>
                <a:latin typeface="Arial" charset="0"/>
                <a:ea typeface="ＭＳ Ｐゴシック" charset="0"/>
                <a:cs typeface="Arial" charset="0"/>
              </a:rPr>
              <a:t>perilaku</a:t>
            </a:r>
            <a:r>
              <a:rPr lang="en-US" altLang="zh-CN" sz="2200" b="1" i="1" dirty="0">
                <a:solidFill>
                  <a:srgbClr val="000000"/>
                </a:solidFill>
                <a:latin typeface="Arial" charset="0"/>
                <a:ea typeface="ＭＳ Ｐゴシック" charset="0"/>
                <a:cs typeface="Arial" charset="0"/>
              </a:rPr>
              <a:t>).</a:t>
            </a: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altLang="zh-CN" sz="2200" b="1" dirty="0">
              <a:solidFill>
                <a:srgbClr val="000000"/>
              </a:solidFill>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 calcmode="lin" valueType="num">
                                      <p:cBhvr additive="base">
                                        <p:cTn id="12" dur="500" fill="hold"/>
                                        <p:tgtEl>
                                          <p:spTgt spid="2048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4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484">
                                            <p:txEl>
                                              <p:pRg st="3" end="3"/>
                                            </p:txEl>
                                          </p:spTgt>
                                        </p:tgtEl>
                                        <p:attrNameLst>
                                          <p:attrName>style.visibility</p:attrName>
                                        </p:attrNameLst>
                                      </p:cBhvr>
                                      <p:to>
                                        <p:strVal val="visible"/>
                                      </p:to>
                                    </p:set>
                                    <p:anim calcmode="lin" valueType="num">
                                      <p:cBhvr additive="base">
                                        <p:cTn id="18" dur="500" fill="hold"/>
                                        <p:tgtEl>
                                          <p:spTgt spid="20484">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4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484">
                                            <p:txEl>
                                              <p:pRg st="4" end="4"/>
                                            </p:txEl>
                                          </p:spTgt>
                                        </p:tgtEl>
                                        <p:attrNameLst>
                                          <p:attrName>style.visibility</p:attrName>
                                        </p:attrNameLst>
                                      </p:cBhvr>
                                      <p:to>
                                        <p:strVal val="visible"/>
                                      </p:to>
                                    </p:set>
                                    <p:anim calcmode="lin" valueType="num">
                                      <p:cBhvr additive="base">
                                        <p:cTn id="24" dur="500" fill="hold"/>
                                        <p:tgtEl>
                                          <p:spTgt spid="20484">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4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484">
                                            <p:txEl>
                                              <p:pRg st="6" end="6"/>
                                            </p:txEl>
                                          </p:spTgt>
                                        </p:tgtEl>
                                        <p:attrNameLst>
                                          <p:attrName>style.visibility</p:attrName>
                                        </p:attrNameLst>
                                      </p:cBhvr>
                                      <p:to>
                                        <p:strVal val="visible"/>
                                      </p:to>
                                    </p:set>
                                    <p:anim calcmode="lin" valueType="num">
                                      <p:cBhvr additive="base">
                                        <p:cTn id="30" dur="500" fill="hold"/>
                                        <p:tgtEl>
                                          <p:spTgt spid="20484">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048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0484">
                                            <p:txEl>
                                              <p:pRg st="7" end="7"/>
                                            </p:txEl>
                                          </p:spTgt>
                                        </p:tgtEl>
                                        <p:attrNameLst>
                                          <p:attrName>style.visibility</p:attrName>
                                        </p:attrNameLst>
                                      </p:cBhvr>
                                      <p:to>
                                        <p:strVal val="visible"/>
                                      </p:to>
                                    </p:set>
                                    <p:anim calcmode="lin" valueType="num">
                                      <p:cBhvr additive="base">
                                        <p:cTn id="36" dur="500" fill="hold"/>
                                        <p:tgtEl>
                                          <p:spTgt spid="20484">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048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5" name="Text Box 2"/>
          <p:cNvSpPr txBox="1">
            <a:spLocks noChangeArrowheads="1"/>
          </p:cNvSpPr>
          <p:nvPr/>
        </p:nvSpPr>
        <p:spPr bwMode="auto">
          <a:xfrm>
            <a:off x="1073134" y="152403"/>
            <a:ext cx="7040581" cy="461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dirty="0" err="1">
                <a:latin typeface="Arial" charset="0"/>
                <a:cs typeface="Arial" charset="0"/>
              </a:rPr>
              <a:t>Pernyataan</a:t>
            </a:r>
            <a:r>
              <a:rPr lang="en-US" altLang="zh-CN" b="1" dirty="0">
                <a:latin typeface="Arial" charset="0"/>
                <a:cs typeface="Arial" charset="0"/>
              </a:rPr>
              <a:t> </a:t>
            </a:r>
            <a:r>
              <a:rPr lang="en-US" altLang="zh-CN" b="1" dirty="0" err="1">
                <a:latin typeface="Arial" charset="0"/>
                <a:cs typeface="Arial" charset="0"/>
              </a:rPr>
              <a:t>Pesan</a:t>
            </a:r>
            <a:r>
              <a:rPr lang="en-US" altLang="zh-CN" b="1" dirty="0">
                <a:latin typeface="Arial" charset="0"/>
                <a:cs typeface="Arial" charset="0"/>
              </a:rPr>
              <a:t> </a:t>
            </a:r>
            <a:r>
              <a:rPr lang="en-US" altLang="zh-CN" b="1" dirty="0" err="1">
                <a:latin typeface="Arial" charset="0"/>
                <a:cs typeface="Arial" charset="0"/>
              </a:rPr>
              <a:t>untuk</a:t>
            </a:r>
            <a:r>
              <a:rPr lang="en-US" altLang="zh-CN" b="1" dirty="0">
                <a:latin typeface="Arial" charset="0"/>
                <a:cs typeface="Arial" charset="0"/>
              </a:rPr>
              <a:t> </a:t>
            </a:r>
            <a:r>
              <a:rPr lang="en-US" altLang="zh-CN" b="1" dirty="0" err="1">
                <a:latin typeface="Arial" charset="0"/>
                <a:cs typeface="Arial" charset="0"/>
              </a:rPr>
              <a:t>Buku</a:t>
            </a:r>
            <a:r>
              <a:rPr lang="en-US" altLang="zh-CN" b="1" dirty="0">
                <a:latin typeface="Arial" charset="0"/>
                <a:cs typeface="Arial" charset="0"/>
              </a:rPr>
              <a:t> </a:t>
            </a:r>
            <a:r>
              <a:rPr lang="en-US" altLang="zh-CN" b="1" dirty="0" err="1">
                <a:latin typeface="Arial" charset="0"/>
                <a:cs typeface="Arial" charset="0"/>
              </a:rPr>
              <a:t>Perjanjian</a:t>
            </a:r>
            <a:r>
              <a:rPr lang="en-US" altLang="zh-CN" b="1" dirty="0">
                <a:latin typeface="Arial" charset="0"/>
                <a:cs typeface="Arial" charset="0"/>
              </a:rPr>
              <a:t> </a:t>
            </a:r>
            <a:r>
              <a:rPr lang="en-US" altLang="zh-CN" b="1" dirty="0" err="1">
                <a:latin typeface="Arial" charset="0"/>
                <a:cs typeface="Arial" charset="0"/>
              </a:rPr>
              <a:t>Baru</a:t>
            </a:r>
            <a:r>
              <a:rPr lang="en-US" altLang="zh-CN" b="1" dirty="0">
                <a:latin typeface="Arial" charset="0"/>
                <a:cs typeface="Arial" charset="0"/>
              </a:rPr>
              <a:t> </a:t>
            </a:r>
            <a:endParaRPr lang="en-US" b="1" dirty="0">
              <a:latin typeface="Arial" charset="0"/>
              <a:cs typeface="Arial" charset="0"/>
            </a:endParaRPr>
          </a:p>
        </p:txBody>
      </p:sp>
      <p:sp>
        <p:nvSpPr>
          <p:cNvPr id="236546"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26</a:t>
            </a:r>
          </a:p>
        </p:txBody>
      </p:sp>
      <p:sp>
        <p:nvSpPr>
          <p:cNvPr id="21508" name="Rectangle 4"/>
          <p:cNvSpPr>
            <a:spLocks noGrp="1" noChangeArrowheads="1"/>
          </p:cNvSpPr>
          <p:nvPr>
            <p:ph type="body" idx="1"/>
          </p:nvPr>
        </p:nvSpPr>
        <p:spPr>
          <a:xfrm>
            <a:off x="0" y="762000"/>
            <a:ext cx="9144000" cy="5410200"/>
          </a:xfrm>
          <a:solidFill>
            <a:srgbClr val="CAE2CA"/>
          </a:solidFill>
        </p:spPr>
        <p:txBody>
          <a:bodyPr/>
          <a:lstStyle/>
          <a:p>
            <a:pPr eaLnBrk="1" hangingPunct="1">
              <a:lnSpc>
                <a:spcPct val="90000"/>
              </a:lnSpc>
              <a:buFont typeface="Wingdings" charset="0"/>
              <a:buNone/>
            </a:pPr>
            <a:r>
              <a:rPr lang="en-US" altLang="zh-CN" sz="2150" b="1" u="sng" dirty="0" err="1">
                <a:solidFill>
                  <a:srgbClr val="000000"/>
                </a:solidFill>
                <a:latin typeface="Arial" charset="0"/>
                <a:ea typeface="ＭＳ Ｐゴシック" charset="0"/>
                <a:cs typeface="Arial" charset="0"/>
              </a:rPr>
              <a:t>Filemon</a:t>
            </a:r>
            <a:endParaRPr lang="en-US" altLang="zh-CN" sz="2150" b="1" dirty="0">
              <a:solidFill>
                <a:srgbClr val="000000"/>
              </a:solidFill>
              <a:latin typeface="Arial" charset="0"/>
              <a:ea typeface="ＭＳ Ｐゴシック" charset="0"/>
              <a:cs typeface="Arial" charset="0"/>
            </a:endParaRPr>
          </a:p>
          <a:p>
            <a:pPr eaLnBrk="1" hangingPunct="1">
              <a:lnSpc>
                <a:spcPct val="90000"/>
              </a:lnSpc>
            </a:pPr>
            <a:r>
              <a:rPr lang="en-US" altLang="zh-CN" sz="2150" b="1" dirty="0">
                <a:solidFill>
                  <a:srgbClr val="000000"/>
                </a:solidFill>
                <a:latin typeface="Arial" charset="0"/>
                <a:ea typeface="ＭＳ Ｐゴシック" charset="0"/>
                <a:cs typeface="Arial" charset="0"/>
              </a:rPr>
              <a:t>Paulus </a:t>
            </a:r>
            <a:r>
              <a:rPr lang="en-US" altLang="zh-CN" sz="2150" b="1" dirty="0" err="1">
                <a:solidFill>
                  <a:srgbClr val="000000"/>
                </a:solidFill>
                <a:latin typeface="Arial" charset="0"/>
                <a:ea typeface="ＭＳ Ｐゴシック" charset="0"/>
                <a:cs typeface="Arial" charset="0"/>
              </a:rPr>
              <a:t>meminta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pemilik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budak</a:t>
            </a:r>
            <a:r>
              <a:rPr lang="en-US" altLang="zh-CN" sz="2150" b="1" dirty="0">
                <a:solidFill>
                  <a:srgbClr val="000000"/>
                </a:solidFill>
                <a:latin typeface="Arial" charset="0"/>
                <a:ea typeface="ＭＳ Ｐゴシック" charset="0"/>
                <a:cs typeface="Arial" charset="0"/>
              </a:rPr>
              <a:t> Kristen, </a:t>
            </a:r>
            <a:r>
              <a:rPr lang="en-US" altLang="zh-CN" sz="2150" b="1" dirty="0" err="1">
                <a:solidFill>
                  <a:srgbClr val="000000"/>
                </a:solidFill>
                <a:latin typeface="Arial" charset="0"/>
                <a:ea typeface="ＭＳ Ｐゴシック" charset="0"/>
                <a:cs typeface="Arial" charset="0"/>
              </a:rPr>
              <a:t>Filemon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memaafkan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budak</a:t>
            </a:r>
            <a:r>
              <a:rPr lang="en-US" altLang="zh-CN" sz="2150" b="1" dirty="0">
                <a:solidFill>
                  <a:srgbClr val="000000"/>
                </a:solidFill>
                <a:latin typeface="Arial" charset="0"/>
                <a:ea typeface="ＭＳ Ｐゴシック" charset="0"/>
                <a:cs typeface="Arial" charset="0"/>
              </a:rPr>
              <a:t> yang </a:t>
            </a:r>
            <a:r>
              <a:rPr lang="en-US" altLang="zh-CN" sz="2150" b="1" dirty="0" err="1">
                <a:solidFill>
                  <a:srgbClr val="000000"/>
                </a:solidFill>
                <a:latin typeface="Arial" charset="0"/>
                <a:ea typeface="ＭＳ Ｐゴシック" charset="0"/>
                <a:cs typeface="Arial" charset="0"/>
              </a:rPr>
              <a:t>melarikan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diri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tetapi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telah</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bertobat</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Onesimus</a:t>
            </a:r>
            <a:r>
              <a:rPr lang="en-US" altLang="zh-CN" sz="2150" b="1" dirty="0">
                <a:solidFill>
                  <a:srgbClr val="000000"/>
                </a:solidFill>
                <a:latin typeface="Arial" charset="0"/>
                <a:ea typeface="ＭＳ Ｐゴシック" charset="0"/>
                <a:cs typeface="Arial" charset="0"/>
              </a:rPr>
              <a:t>, yang mana Paulus </a:t>
            </a:r>
            <a:r>
              <a:rPr lang="en-US" altLang="zh-CN" sz="2150" b="1" dirty="0" err="1">
                <a:solidFill>
                  <a:srgbClr val="000000"/>
                </a:solidFill>
                <a:latin typeface="Arial" charset="0"/>
                <a:ea typeface="ＭＳ Ｐゴシック" charset="0"/>
                <a:cs typeface="Arial" charset="0"/>
              </a:rPr>
              <a:t>pimpin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menuju</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Kristus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kirim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balik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Filemon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diakui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sebagai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saudara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dalam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Kristus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mengajarkan</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bagaimana</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memaafkan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dan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dimaafkan</a:t>
            </a:r>
            <a:r>
              <a:rPr lang="en-US" altLang="zh-CN" sz="2150" b="1" i="1" dirty="0">
                <a:solidFill>
                  <a:srgbClr val="000000"/>
                </a:solidFill>
                <a:latin typeface="Arial" charset="0"/>
                <a:ea typeface="ＭＳ Ｐゴシック" charset="0"/>
                <a:cs typeface="Arial" charset="0"/>
              </a:rPr>
              <a:t>.</a:t>
            </a:r>
          </a:p>
          <a:p>
            <a:pPr eaLnBrk="1" hangingPunct="1">
              <a:lnSpc>
                <a:spcPct val="90000"/>
              </a:lnSpc>
              <a:buFont typeface="Wingdings" charset="0"/>
              <a:buNone/>
            </a:pPr>
            <a:endParaRPr lang="en-US" altLang="zh-CN" sz="215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150" b="1" u="sng" dirty="0" err="1">
                <a:solidFill>
                  <a:srgbClr val="000000"/>
                </a:solidFill>
                <a:latin typeface="Arial" charset="0"/>
                <a:ea typeface="ＭＳ Ｐゴシック" charset="0"/>
                <a:cs typeface="Arial" charset="0"/>
              </a:rPr>
              <a:t>Ibrani</a:t>
            </a:r>
            <a:endParaRPr lang="en-US" altLang="zh-CN" sz="2150" b="1" dirty="0">
              <a:solidFill>
                <a:srgbClr val="000000"/>
              </a:solidFill>
              <a:latin typeface="Arial" charset="0"/>
              <a:ea typeface="ＭＳ Ｐゴシック" charset="0"/>
              <a:cs typeface="Arial" charset="0"/>
            </a:endParaRPr>
          </a:p>
          <a:p>
            <a:pPr eaLnBrk="1" hangingPunct="1">
              <a:lnSpc>
                <a:spcPct val="90000"/>
              </a:lnSpc>
            </a:pPr>
            <a:r>
              <a:rPr lang="en-US" altLang="zh-CN" sz="2150" b="1" dirty="0" err="1">
                <a:solidFill>
                  <a:srgbClr val="000000"/>
                </a:solidFill>
                <a:latin typeface="Arial" charset="0"/>
                <a:ea typeface="ＭＳ Ｐゴシック" charset="0"/>
                <a:cs typeface="Arial" charset="0"/>
              </a:rPr>
              <a:t>Seorang</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penulis</a:t>
            </a:r>
            <a:r>
              <a:rPr lang="en-US" altLang="zh-CN" sz="2150" b="1" dirty="0">
                <a:solidFill>
                  <a:srgbClr val="000000"/>
                </a:solidFill>
                <a:latin typeface="Arial" charset="0"/>
                <a:ea typeface="ＭＳ Ｐゴシック" charset="0"/>
                <a:cs typeface="Arial" charset="0"/>
              </a:rPr>
              <a:t> yang </a:t>
            </a:r>
            <a:r>
              <a:rPr lang="en-US" altLang="zh-CN" sz="2150" b="1" dirty="0" err="1">
                <a:solidFill>
                  <a:srgbClr val="000000"/>
                </a:solidFill>
                <a:latin typeface="Arial" charset="0"/>
                <a:ea typeface="ＭＳ Ｐゴシック" charset="0"/>
                <a:cs typeface="Arial" charset="0"/>
              </a:rPr>
              <a:t>tidak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diketahui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menunjukan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kepada</a:t>
            </a:r>
            <a:r>
              <a:rPr lang="en-US" altLang="zh-CN" sz="2150" b="1" dirty="0">
                <a:solidFill>
                  <a:srgbClr val="000000"/>
                </a:solidFill>
                <a:latin typeface="Arial" charset="0"/>
                <a:ea typeface="ＭＳ Ｐゴシック" charset="0"/>
                <a:cs typeface="Arial" charset="0"/>
              </a:rPr>
              <a:t> orang </a:t>
            </a:r>
            <a:r>
              <a:rPr lang="en-US" altLang="zh-CN" sz="2150" b="1" dirty="0" err="1">
                <a:solidFill>
                  <a:srgbClr val="000000"/>
                </a:solidFill>
                <a:latin typeface="Arial" charset="0"/>
                <a:ea typeface="ＭＳ Ｐゴシック" charset="0"/>
                <a:cs typeface="Arial" charset="0"/>
              </a:rPr>
              <a:t>percaya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Ibrani</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keunggulan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Kristus</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sebagai</a:t>
            </a:r>
            <a:r>
              <a:rPr lang="en-US" altLang="zh-CN" sz="2150" b="1" i="1" dirty="0">
                <a:solidFill>
                  <a:srgbClr val="800000"/>
                </a:solidFill>
                <a:latin typeface="Arial" charset="0"/>
                <a:ea typeface="ＭＳ Ｐゴシック" charset="0"/>
                <a:cs typeface="Arial" charset="0"/>
              </a:rPr>
              <a:t> Imam </a:t>
            </a:r>
            <a:r>
              <a:rPr lang="en-US" altLang="zh-CN" sz="2150" b="1" i="1" dirty="0" err="1">
                <a:solidFill>
                  <a:srgbClr val="800000"/>
                </a:solidFill>
                <a:latin typeface="Arial" charset="0"/>
                <a:ea typeface="ＭＳ Ｐゴシック" charset="0"/>
                <a:cs typeface="Arial" charset="0"/>
              </a:rPr>
              <a:t>Besar</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keunggulan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pengikut</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Kristus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terhadap</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Yudaisme</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untuk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mendorong</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mereka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bertahan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dalam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kesengsaraan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daripada</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kembali</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kepada</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hidup</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mereka</a:t>
            </a:r>
            <a:r>
              <a:rPr lang="en-US" altLang="zh-CN" sz="2150" b="1" i="1" dirty="0">
                <a:solidFill>
                  <a:srgbClr val="800000"/>
                </a:solidFill>
                <a:latin typeface="Arial" charset="0"/>
                <a:ea typeface="ＭＳ Ｐゴシック" charset="0"/>
                <a:cs typeface="Arial" charset="0"/>
              </a:rPr>
              <a:t> yang </a:t>
            </a:r>
            <a:r>
              <a:rPr lang="en-US" altLang="zh-CN" sz="2150" b="1" i="1" dirty="0" err="1">
                <a:solidFill>
                  <a:srgbClr val="800000"/>
                </a:solidFill>
                <a:latin typeface="Arial" charset="0"/>
                <a:ea typeface="ＭＳ Ｐゴシック" charset="0"/>
                <a:cs typeface="Arial" charset="0"/>
              </a:rPr>
              <a:t>semula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dibawah</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Yudaisme</a:t>
            </a:r>
            <a:r>
              <a:rPr lang="en-US" altLang="zh-CN" sz="2150" b="1" dirty="0">
                <a:solidFill>
                  <a:srgbClr val="000000"/>
                </a:solidFill>
                <a:latin typeface="Arial" charset="0"/>
                <a:ea typeface="ＭＳ Ｐゴシック" charset="0"/>
                <a:cs typeface="Arial" charset="0"/>
              </a:rPr>
              <a:t>.</a:t>
            </a:r>
          </a:p>
          <a:p>
            <a:pPr eaLnBrk="1" hangingPunct="1">
              <a:lnSpc>
                <a:spcPct val="90000"/>
              </a:lnSpc>
              <a:buFont typeface="Wingdings" charset="0"/>
              <a:buNone/>
            </a:pPr>
            <a:endParaRPr lang="en-US" altLang="zh-CN" sz="215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150" b="1" u="sng" dirty="0" err="1">
                <a:solidFill>
                  <a:srgbClr val="000000"/>
                </a:solidFill>
                <a:latin typeface="Arial" charset="0"/>
                <a:ea typeface="ＭＳ Ｐゴシック" charset="0"/>
                <a:cs typeface="Arial" charset="0"/>
              </a:rPr>
              <a:t>Yakobus</a:t>
            </a:r>
            <a:endParaRPr lang="en-US" altLang="zh-CN" sz="2150" b="1" dirty="0">
              <a:solidFill>
                <a:srgbClr val="000000"/>
              </a:solidFill>
              <a:latin typeface="Arial" charset="0"/>
              <a:ea typeface="ＭＳ Ｐゴシック" charset="0"/>
              <a:cs typeface="Arial" charset="0"/>
            </a:endParaRPr>
          </a:p>
          <a:p>
            <a:pPr eaLnBrk="1" hangingPunct="1">
              <a:lnSpc>
                <a:spcPct val="90000"/>
              </a:lnSpc>
            </a:pPr>
            <a:r>
              <a:rPr lang="en-US" altLang="zh-CN" sz="2150" b="1" dirty="0" err="1">
                <a:solidFill>
                  <a:srgbClr val="000000"/>
                </a:solidFill>
                <a:latin typeface="Arial" charset="0"/>
                <a:ea typeface="ＭＳ Ｐゴシック" charset="0"/>
                <a:cs typeface="Arial" charset="0"/>
              </a:rPr>
              <a:t>Yakobus</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mendorong</a:t>
            </a:r>
            <a:r>
              <a:rPr lang="en-US" altLang="zh-CN" sz="2150" b="1" dirty="0">
                <a:solidFill>
                  <a:srgbClr val="000000"/>
                </a:solidFill>
                <a:latin typeface="Arial" charset="0"/>
                <a:ea typeface="ＭＳ Ｐゴシック" charset="0"/>
                <a:cs typeface="Arial" charset="0"/>
              </a:rPr>
              <a:t> orang-orang </a:t>
            </a:r>
            <a:r>
              <a:rPr lang="en-US" altLang="zh-CN" sz="2150" b="1" dirty="0" err="1">
                <a:solidFill>
                  <a:srgbClr val="000000"/>
                </a:solidFill>
                <a:latin typeface="Arial" charset="0"/>
                <a:ea typeface="ＭＳ Ｐゴシック" charset="0"/>
                <a:cs typeface="Arial" charset="0"/>
              </a:rPr>
              <a:t>percaya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Yahudi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awal</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diseluruh</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Kekaisaran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Romawi</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bahwa</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iman</a:t>
            </a:r>
            <a:r>
              <a:rPr lang="en-US" altLang="zh-CN" sz="2150" b="1" i="1" dirty="0">
                <a:solidFill>
                  <a:srgbClr val="800000"/>
                </a:solidFill>
                <a:latin typeface="Arial" charset="0"/>
                <a:ea typeface="ＭＳ Ｐゴシック" charset="0"/>
                <a:cs typeface="Arial" charset="0"/>
              </a:rPr>
              <a:t> Kristen </a:t>
            </a:r>
            <a:r>
              <a:rPr lang="en-US" altLang="zh-CN" sz="2150" b="1" i="1" dirty="0" err="1">
                <a:solidFill>
                  <a:srgbClr val="800000"/>
                </a:solidFill>
                <a:latin typeface="Arial" charset="0"/>
                <a:ea typeface="ＭＳ Ｐゴシック" charset="0"/>
                <a:cs typeface="Arial" charset="0"/>
              </a:rPr>
              <a:t>ditunjukkan</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melalui</a:t>
            </a:r>
            <a:r>
              <a:rPr lang="en-US" altLang="zh-CN" sz="2150" b="1" i="1" dirty="0">
                <a:solidFill>
                  <a:srgbClr val="8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karya</a:t>
            </a:r>
            <a:r>
              <a:rPr lang="en-US" altLang="zh-CN" sz="2150" b="1" i="1" dirty="0">
                <a:solidFill>
                  <a:srgbClr val="800000"/>
                </a:solidFill>
                <a:latin typeface="Arial" charset="0"/>
                <a:ea typeface="ＭＳ Ｐゴシック" charset="0"/>
                <a:cs typeface="Arial" charset="0"/>
              </a:rPr>
              <a:t> </a:t>
            </a:r>
            <a:r>
              <a:rPr lang="en-US" altLang="zh-CN" sz="2150" b="1" dirty="0">
                <a:solidFill>
                  <a:srgbClr val="000000"/>
                </a:solidFill>
                <a:latin typeface="Arial" charset="0"/>
                <a:ea typeface="ＭＳ Ｐゴシック" charset="0"/>
                <a:cs typeface="Arial" charset="0"/>
              </a:rPr>
              <a:t>yang </a:t>
            </a:r>
            <a:r>
              <a:rPr lang="en-US" altLang="zh-CN" sz="2150" b="1" dirty="0" err="1">
                <a:solidFill>
                  <a:srgbClr val="000000"/>
                </a:solidFill>
                <a:latin typeface="Arial" charset="0"/>
                <a:ea typeface="ＭＳ Ｐゴシック" charset="0"/>
                <a:cs typeface="Arial" charset="0"/>
              </a:rPr>
              <a:t>mungkin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mengantikan</a:t>
            </a:r>
            <a:r>
              <a:rPr lang="en-US" altLang="zh-CN" sz="2150" b="1" dirty="0">
                <a:solidFill>
                  <a:srgbClr val="000000"/>
                </a:solidFill>
                <a:latin typeface="Arial" charset="0"/>
                <a:ea typeface="ＭＳ Ｐゴシック" charset="0"/>
                <a:cs typeface="Arial" charset="0"/>
              </a:rPr>
              <a:t> </a:t>
            </a:r>
            <a:r>
              <a:rPr lang="en-US" altLang="zh-CN" sz="2150" b="1" i="1" dirty="0" err="1">
                <a:solidFill>
                  <a:srgbClr val="800000"/>
                </a:solidFill>
                <a:latin typeface="Arial" charset="0"/>
                <a:ea typeface="ＭＳ Ｐゴシック" charset="0"/>
                <a:cs typeface="Arial" charset="0"/>
              </a:rPr>
              <a:t>kemunafikan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mereka</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dengan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perbuatan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baik</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dalam</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kedewasaan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dan</a:t>
            </a:r>
            <a:r>
              <a:rPr lang="en-US" altLang="zh-CN" sz="2150" b="1" dirty="0">
                <a:solidFill>
                  <a:srgbClr val="000000"/>
                </a:solidFill>
                <a:latin typeface="Arial" charset="0"/>
                <a:ea typeface="ＭＳ Ｐゴシック" charset="0"/>
                <a:cs typeface="Arial" charset="0"/>
              </a:rPr>
              <a:t> </a:t>
            </a:r>
            <a:r>
              <a:rPr lang="en-US" altLang="zh-CN" sz="2150" b="1" dirty="0" err="1">
                <a:solidFill>
                  <a:srgbClr val="000000"/>
                </a:solidFill>
                <a:latin typeface="Arial" charset="0"/>
                <a:ea typeface="ＭＳ Ｐゴシック" charset="0"/>
                <a:cs typeface="Arial" charset="0"/>
              </a:rPr>
              <a:t>kekudusan</a:t>
            </a:r>
            <a:r>
              <a:rPr lang="en-US" altLang="zh-CN" sz="2150" b="1" dirty="0">
                <a:solidFill>
                  <a:srgbClr val="000000"/>
                </a:solidFill>
                <a:latin typeface="Arial" charset="0"/>
                <a:ea typeface="ＭＳ Ｐゴシック" charset="0"/>
                <a:cs typeface="Arial" charset="0"/>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additive="base">
                                        <p:cTn id="7" dur="500" fill="hold"/>
                                        <p:tgtEl>
                                          <p:spTgt spid="215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8">
                                            <p:txEl>
                                              <p:pRg st="1" end="1"/>
                                            </p:txEl>
                                          </p:spTgt>
                                        </p:tgtEl>
                                        <p:attrNameLst>
                                          <p:attrName>style.visibility</p:attrName>
                                        </p:attrNameLst>
                                      </p:cBhvr>
                                      <p:to>
                                        <p:strVal val="visible"/>
                                      </p:to>
                                    </p:set>
                                    <p:anim calcmode="lin" valueType="num">
                                      <p:cBhvr additive="base">
                                        <p:cTn id="13" dur="500" fill="hold"/>
                                        <p:tgtEl>
                                          <p:spTgt spid="215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8">
                                            <p:txEl>
                                              <p:pRg st="3" end="3"/>
                                            </p:txEl>
                                          </p:spTgt>
                                        </p:tgtEl>
                                        <p:attrNameLst>
                                          <p:attrName>style.visibility</p:attrName>
                                        </p:attrNameLst>
                                      </p:cBhvr>
                                      <p:to>
                                        <p:strVal val="visible"/>
                                      </p:to>
                                    </p:set>
                                    <p:anim calcmode="lin" valueType="num">
                                      <p:cBhvr additive="base">
                                        <p:cTn id="19" dur="500" fill="hold"/>
                                        <p:tgtEl>
                                          <p:spTgt spid="2150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8">
                                            <p:txEl>
                                              <p:pRg st="4" end="4"/>
                                            </p:txEl>
                                          </p:spTgt>
                                        </p:tgtEl>
                                        <p:attrNameLst>
                                          <p:attrName>style.visibility</p:attrName>
                                        </p:attrNameLst>
                                      </p:cBhvr>
                                      <p:to>
                                        <p:strVal val="visible"/>
                                      </p:to>
                                    </p:set>
                                    <p:anim calcmode="lin" valueType="num">
                                      <p:cBhvr additive="base">
                                        <p:cTn id="25" dur="500" fill="hold"/>
                                        <p:tgtEl>
                                          <p:spTgt spid="2150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8">
                                            <p:txEl>
                                              <p:pRg st="6" end="6"/>
                                            </p:txEl>
                                          </p:spTgt>
                                        </p:tgtEl>
                                        <p:attrNameLst>
                                          <p:attrName>style.visibility</p:attrName>
                                        </p:attrNameLst>
                                      </p:cBhvr>
                                      <p:to>
                                        <p:strVal val="visible"/>
                                      </p:to>
                                    </p:set>
                                    <p:anim calcmode="lin" valueType="num">
                                      <p:cBhvr additive="base">
                                        <p:cTn id="31" dur="500" fill="hold"/>
                                        <p:tgtEl>
                                          <p:spTgt spid="2150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8">
                                            <p:txEl>
                                              <p:pRg st="7" end="7"/>
                                            </p:txEl>
                                          </p:spTgt>
                                        </p:tgtEl>
                                        <p:attrNameLst>
                                          <p:attrName>style.visibility</p:attrName>
                                        </p:attrNameLst>
                                      </p:cBhvr>
                                      <p:to>
                                        <p:strVal val="visible"/>
                                      </p:to>
                                    </p:set>
                                    <p:anim calcmode="lin" valueType="num">
                                      <p:cBhvr additive="base">
                                        <p:cTn id="37" dur="500" fill="hold"/>
                                        <p:tgtEl>
                                          <p:spTgt spid="21508">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3" name="Text Box 2"/>
          <p:cNvSpPr txBox="1">
            <a:spLocks noChangeArrowheads="1"/>
          </p:cNvSpPr>
          <p:nvPr/>
        </p:nvSpPr>
        <p:spPr bwMode="auto">
          <a:xfrm>
            <a:off x="1073143" y="152403"/>
            <a:ext cx="7040581" cy="8309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dirty="0" err="1">
                <a:latin typeface="Arial" charset="0"/>
                <a:cs typeface="Arial" charset="0"/>
              </a:rPr>
              <a:t>Pernyataan</a:t>
            </a:r>
            <a:r>
              <a:rPr lang="en-US" altLang="zh-CN" b="1" dirty="0">
                <a:latin typeface="Arial" charset="0"/>
                <a:cs typeface="Arial" charset="0"/>
              </a:rPr>
              <a:t> </a:t>
            </a:r>
            <a:r>
              <a:rPr lang="en-US" altLang="zh-CN" b="1" dirty="0" err="1">
                <a:latin typeface="Arial" charset="0"/>
                <a:cs typeface="Arial" charset="0"/>
              </a:rPr>
              <a:t>Pesan</a:t>
            </a:r>
            <a:r>
              <a:rPr lang="en-US" altLang="zh-CN" b="1" dirty="0">
                <a:latin typeface="Arial" charset="0"/>
                <a:cs typeface="Arial" charset="0"/>
              </a:rPr>
              <a:t> </a:t>
            </a:r>
            <a:r>
              <a:rPr lang="en-US" altLang="zh-CN" b="1" dirty="0" err="1">
                <a:latin typeface="Arial" charset="0"/>
                <a:cs typeface="Arial" charset="0"/>
              </a:rPr>
              <a:t>untuk</a:t>
            </a:r>
            <a:r>
              <a:rPr lang="en-US" altLang="zh-CN" b="1" dirty="0">
                <a:latin typeface="Arial" charset="0"/>
                <a:cs typeface="Arial" charset="0"/>
              </a:rPr>
              <a:t> </a:t>
            </a:r>
            <a:r>
              <a:rPr lang="en-US" altLang="zh-CN" b="1" dirty="0" err="1">
                <a:latin typeface="Arial" charset="0"/>
                <a:cs typeface="Arial" charset="0"/>
              </a:rPr>
              <a:t>Buku</a:t>
            </a:r>
            <a:r>
              <a:rPr lang="en-US" altLang="zh-CN" b="1" dirty="0">
                <a:latin typeface="Arial" charset="0"/>
                <a:cs typeface="Arial" charset="0"/>
              </a:rPr>
              <a:t> </a:t>
            </a:r>
            <a:r>
              <a:rPr lang="en-US" altLang="zh-CN" b="1" dirty="0" err="1">
                <a:latin typeface="Arial" charset="0"/>
                <a:cs typeface="Arial" charset="0"/>
              </a:rPr>
              <a:t>Perjanjian</a:t>
            </a:r>
            <a:r>
              <a:rPr lang="en-US" altLang="zh-CN" b="1" dirty="0">
                <a:latin typeface="Arial" charset="0"/>
                <a:cs typeface="Arial" charset="0"/>
              </a:rPr>
              <a:t> </a:t>
            </a:r>
            <a:r>
              <a:rPr lang="en-US" altLang="zh-CN" b="1" dirty="0" err="1">
                <a:latin typeface="Arial" charset="0"/>
                <a:cs typeface="Arial" charset="0"/>
              </a:rPr>
              <a:t>Baru</a:t>
            </a:r>
            <a:r>
              <a:rPr lang="en-US" altLang="zh-CN" b="1" dirty="0">
                <a:latin typeface="Arial" charset="0"/>
                <a:cs typeface="Arial" charset="0"/>
              </a:rPr>
              <a:t> </a:t>
            </a:r>
            <a:endParaRPr lang="en-US" b="1" dirty="0">
              <a:latin typeface="Arial" charset="0"/>
              <a:cs typeface="Arial" charset="0"/>
            </a:endParaRPr>
          </a:p>
          <a:p>
            <a:pPr algn="ctr" eaLnBrk="1" hangingPunct="1"/>
            <a:r>
              <a:rPr lang="en-US" altLang="zh-CN" b="1" dirty="0">
                <a:latin typeface="Arial" charset="0"/>
                <a:cs typeface="Arial" charset="0"/>
              </a:rPr>
              <a:t> </a:t>
            </a:r>
            <a:endParaRPr lang="en-US" b="1" dirty="0">
              <a:latin typeface="Arial" charset="0"/>
              <a:cs typeface="Arial" charset="0"/>
            </a:endParaRPr>
          </a:p>
        </p:txBody>
      </p:sp>
      <p:sp>
        <p:nvSpPr>
          <p:cNvPr id="238594"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27</a:t>
            </a:r>
          </a:p>
        </p:txBody>
      </p:sp>
      <p:sp>
        <p:nvSpPr>
          <p:cNvPr id="22532" name="Rectangle 4"/>
          <p:cNvSpPr>
            <a:spLocks noGrp="1" noChangeArrowheads="1"/>
          </p:cNvSpPr>
          <p:nvPr>
            <p:ph type="body" idx="1"/>
          </p:nvPr>
        </p:nvSpPr>
        <p:spPr>
          <a:xfrm>
            <a:off x="0" y="762000"/>
            <a:ext cx="9144000" cy="5410200"/>
          </a:xfrm>
          <a:solidFill>
            <a:srgbClr val="CAE2CA"/>
          </a:solidFill>
        </p:spPr>
        <p:txBody>
          <a:bodyPr/>
          <a:lstStyle/>
          <a:p>
            <a:pPr eaLnBrk="1" hangingPunct="1">
              <a:lnSpc>
                <a:spcPct val="90000"/>
              </a:lnSpc>
              <a:buFont typeface="Wingdings" charset="0"/>
              <a:buNone/>
            </a:pPr>
            <a:r>
              <a:rPr lang="en-US" altLang="zh-CN" sz="2100" b="1" u="sng" dirty="0">
                <a:solidFill>
                  <a:srgbClr val="000000"/>
                </a:solidFill>
                <a:latin typeface="Arial" charset="0"/>
                <a:ea typeface="ＭＳ Ｐゴシック" charset="0"/>
                <a:cs typeface="Arial" charset="0"/>
              </a:rPr>
              <a:t>1 Petrus</a:t>
            </a:r>
            <a:endParaRPr lang="en-US" altLang="zh-CN" sz="2100" b="1" dirty="0">
              <a:solidFill>
                <a:srgbClr val="000000"/>
              </a:solidFill>
              <a:latin typeface="Arial" charset="0"/>
              <a:ea typeface="ＭＳ Ｐゴシック" charset="0"/>
              <a:cs typeface="Arial" charset="0"/>
            </a:endParaRPr>
          </a:p>
          <a:p>
            <a:pPr eaLnBrk="1" hangingPunct="1">
              <a:lnSpc>
                <a:spcPct val="90000"/>
              </a:lnSpc>
            </a:pPr>
            <a:r>
              <a:rPr lang="en-US" altLang="zh-CN" sz="2100" b="1" dirty="0">
                <a:solidFill>
                  <a:srgbClr val="000000"/>
                </a:solidFill>
                <a:latin typeface="Arial" charset="0"/>
                <a:ea typeface="ＭＳ Ｐゴシック" charset="0"/>
                <a:cs typeface="Arial" charset="0"/>
              </a:rPr>
              <a:t>Petrus </a:t>
            </a:r>
            <a:r>
              <a:rPr lang="en-US" altLang="zh-CN" sz="2100" b="1" dirty="0" err="1">
                <a:solidFill>
                  <a:srgbClr val="000000"/>
                </a:solidFill>
                <a:latin typeface="Arial" charset="0"/>
                <a:ea typeface="ＭＳ Ｐゴシック" charset="0"/>
                <a:cs typeface="Arial" charset="0"/>
              </a:rPr>
              <a:t>mendorong</a:t>
            </a:r>
            <a:r>
              <a:rPr lang="en-US" altLang="zh-CN" sz="2100" b="1" dirty="0">
                <a:solidFill>
                  <a:srgbClr val="000000"/>
                </a:solidFill>
                <a:latin typeface="Arial" charset="0"/>
                <a:ea typeface="ＭＳ Ｐゴシック" charset="0"/>
                <a:cs typeface="Arial" charset="0"/>
              </a:rPr>
              <a:t> orang-orang </a:t>
            </a:r>
            <a:r>
              <a:rPr lang="en-US" altLang="zh-CN" sz="2100" b="1" dirty="0" err="1">
                <a:solidFill>
                  <a:srgbClr val="000000"/>
                </a:solidFill>
                <a:latin typeface="Arial" charset="0"/>
                <a:ea typeface="ＭＳ Ｐゴシック" charset="0"/>
                <a:cs typeface="Arial" charset="0"/>
              </a:rPr>
              <a:t>percaya</a:t>
            </a:r>
            <a:r>
              <a:rPr lang="en-US" altLang="zh-CN" sz="2100" b="1" dirty="0">
                <a:solidFill>
                  <a:srgbClr val="000000"/>
                </a:solidFill>
                <a:latin typeface="Arial" charset="0"/>
                <a:ea typeface="ＭＳ Ｐゴシック" charset="0"/>
                <a:cs typeface="Arial" charset="0"/>
              </a:rPr>
              <a:t> di Asia Minor </a:t>
            </a:r>
            <a:r>
              <a:rPr lang="en-US" altLang="zh-CN" sz="2100" b="1" dirty="0" err="1">
                <a:solidFill>
                  <a:srgbClr val="000000"/>
                </a:solidFill>
                <a:latin typeface="Arial" charset="0"/>
                <a:ea typeface="ＭＳ Ｐゴシック" charset="0"/>
                <a:cs typeface="Arial" charset="0"/>
              </a:rPr>
              <a:t>utara</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untuk</a:t>
            </a:r>
            <a:r>
              <a:rPr lang="en-US" altLang="zh-CN" sz="2100" b="1" dirty="0">
                <a:solidFill>
                  <a:srgbClr val="0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menderita</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secara</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benar</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untuk</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Kristus</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sebagai</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saksi</a:t>
            </a:r>
            <a:r>
              <a:rPr lang="en-US" altLang="zh-CN" sz="2100" b="1" dirty="0">
                <a:solidFill>
                  <a:srgbClr val="000000"/>
                </a:solidFill>
                <a:latin typeface="Arial" charset="0"/>
                <a:ea typeface="ＭＳ Ｐゴシック" charset="0"/>
                <a:cs typeface="Arial" charset="0"/>
              </a:rPr>
              <a:t> yang kudus, </a:t>
            </a:r>
            <a:r>
              <a:rPr lang="en-US" altLang="zh-CN" sz="2100" b="1" dirty="0" err="1">
                <a:solidFill>
                  <a:srgbClr val="000000"/>
                </a:solidFill>
                <a:latin typeface="Arial" charset="0"/>
                <a:ea typeface="ＭＳ Ｐゴシック" charset="0"/>
                <a:cs typeface="Arial" charset="0"/>
              </a:rPr>
              <a:t>tunduk</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dan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tanpa</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pamrih</a:t>
            </a:r>
            <a:r>
              <a:rPr lang="en-US" altLang="zh-CN" sz="2100" b="1" dirty="0">
                <a:solidFill>
                  <a:srgbClr val="000000"/>
                </a:solidFill>
                <a:latin typeface="Arial" charset="0"/>
                <a:ea typeface="ＭＳ Ｐゴシック" charset="0"/>
                <a:cs typeface="Arial" charset="0"/>
              </a:rPr>
              <a:t> yang </a:t>
            </a:r>
            <a:r>
              <a:rPr lang="en-US" altLang="zh-CN" sz="2100" b="1" dirty="0" err="1">
                <a:solidFill>
                  <a:srgbClr val="000000"/>
                </a:solidFill>
                <a:latin typeface="Arial" charset="0"/>
                <a:ea typeface="ＭＳ Ｐゴシック" charset="0"/>
                <a:cs typeface="Arial" charset="0"/>
              </a:rPr>
              <a:t>termotivasi</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oleh</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teladan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Kristus</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dan</a:t>
            </a:r>
            <a:r>
              <a:rPr lang="en-US" altLang="zh-CN" sz="2100" b="1" dirty="0">
                <a:solidFill>
                  <a:srgbClr val="000000"/>
                </a:solidFill>
                <a:latin typeface="Arial" charset="0"/>
                <a:ea typeface="ＭＳ Ｐゴシック" charset="0"/>
                <a:cs typeface="Arial" charset="0"/>
              </a:rPr>
              <a:t> and </a:t>
            </a:r>
            <a:r>
              <a:rPr lang="en-US" altLang="zh-CN" sz="2100" b="1" dirty="0" err="1">
                <a:solidFill>
                  <a:srgbClr val="000000"/>
                </a:solidFill>
                <a:latin typeface="Arial" charset="0"/>
                <a:ea typeface="ＭＳ Ｐゴシック" charset="0"/>
                <a:cs typeface="Arial" charset="0"/>
              </a:rPr>
              <a:t>pengharapan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akan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kemuliaan</a:t>
            </a:r>
            <a:r>
              <a:rPr lang="en-US" altLang="zh-CN" sz="2100" b="1" dirty="0">
                <a:solidFill>
                  <a:srgbClr val="000000"/>
                </a:solidFill>
                <a:latin typeface="Arial" charset="0"/>
                <a:ea typeface="ＭＳ Ｐゴシック" charset="0"/>
                <a:cs typeface="Arial" charset="0"/>
              </a:rPr>
              <a:t> masa </a:t>
            </a:r>
            <a:r>
              <a:rPr lang="en-US" altLang="zh-CN" sz="2100" b="1" dirty="0" err="1">
                <a:solidFill>
                  <a:srgbClr val="000000"/>
                </a:solidFill>
                <a:latin typeface="Arial" charset="0"/>
                <a:ea typeface="ＭＳ Ｐゴシック" charset="0"/>
                <a:cs typeface="Arial" charset="0"/>
              </a:rPr>
              <a:t>depan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untuk</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membantu</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mereka</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menjadi</a:t>
            </a:r>
            <a:r>
              <a:rPr lang="en-US" altLang="zh-CN" sz="2100" b="1" dirty="0">
                <a:solidFill>
                  <a:srgbClr val="000000"/>
                </a:solidFill>
                <a:latin typeface="Arial" charset="0"/>
                <a:ea typeface="ＭＳ Ｐゴシック" charset="0"/>
                <a:cs typeface="Arial" charset="0"/>
              </a:rPr>
              <a:t> orang-orang yang </a:t>
            </a:r>
            <a:r>
              <a:rPr lang="en-US" altLang="zh-CN" sz="2100" b="1" i="1" dirty="0" err="1">
                <a:solidFill>
                  <a:srgbClr val="800000"/>
                </a:solidFill>
                <a:latin typeface="Arial" charset="0"/>
                <a:ea typeface="ＭＳ Ｐゴシック" charset="0"/>
                <a:cs typeface="Arial" charset="0"/>
              </a:rPr>
              <a:t>menarik</a:t>
            </a:r>
            <a:r>
              <a:rPr lang="en-US" altLang="zh-CN" sz="2100" b="1" i="1" dirty="0">
                <a:solidFill>
                  <a:srgbClr val="800000"/>
                </a:solidFill>
                <a:latin typeface="Arial" charset="0"/>
                <a:ea typeface="ＭＳ Ｐゴシック" charset="0"/>
                <a:cs typeface="Arial" charset="0"/>
              </a:rPr>
              <a:t> orang lain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untuk</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mendengar</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pesan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mereka</a:t>
            </a:r>
            <a:r>
              <a:rPr lang="en-US" altLang="zh-CN" sz="2100" b="1" dirty="0">
                <a:solidFill>
                  <a:srgbClr val="000000"/>
                </a:solidFill>
                <a:latin typeface="Arial" charset="0"/>
                <a:ea typeface="ＭＳ Ｐゴシック" charset="0"/>
                <a:cs typeface="Arial" charset="0"/>
              </a:rPr>
              <a:t>.</a:t>
            </a:r>
            <a:endParaRPr lang="en-US" altLang="zh-CN" sz="2100" b="1" i="1" dirty="0">
              <a:solidFill>
                <a:srgbClr val="800000"/>
              </a:solidFill>
              <a:latin typeface="Arial" charset="0"/>
              <a:ea typeface="ＭＳ Ｐゴシック" charset="0"/>
              <a:cs typeface="Arial" charset="0"/>
            </a:endParaRPr>
          </a:p>
          <a:p>
            <a:pPr eaLnBrk="1" hangingPunct="1">
              <a:lnSpc>
                <a:spcPct val="90000"/>
              </a:lnSpc>
              <a:buFont typeface="Wingdings" charset="0"/>
              <a:buNone/>
            </a:pPr>
            <a:endParaRPr lang="en-US" altLang="zh-CN" sz="21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100" b="1" u="sng" dirty="0">
                <a:solidFill>
                  <a:srgbClr val="000000"/>
                </a:solidFill>
                <a:latin typeface="Arial" charset="0"/>
                <a:ea typeface="ＭＳ Ｐゴシック" charset="0"/>
                <a:cs typeface="Arial" charset="0"/>
              </a:rPr>
              <a:t>2 Petrus</a:t>
            </a:r>
            <a:endParaRPr lang="en-US" altLang="zh-CN" sz="2100" b="1" dirty="0">
              <a:solidFill>
                <a:srgbClr val="000000"/>
              </a:solidFill>
              <a:latin typeface="Arial" charset="0"/>
              <a:ea typeface="ＭＳ Ｐゴシック" charset="0"/>
              <a:cs typeface="Arial" charset="0"/>
            </a:endParaRPr>
          </a:p>
          <a:p>
            <a:pPr eaLnBrk="1" hangingPunct="1">
              <a:lnSpc>
                <a:spcPct val="90000"/>
              </a:lnSpc>
            </a:pPr>
            <a:r>
              <a:rPr lang="en-US" altLang="zh-CN" sz="2100" b="1" dirty="0">
                <a:solidFill>
                  <a:srgbClr val="000000"/>
                </a:solidFill>
                <a:latin typeface="Arial" charset="0"/>
                <a:ea typeface="ＭＳ Ｐゴシック" charset="0"/>
                <a:cs typeface="Arial" charset="0"/>
              </a:rPr>
              <a:t>Petrus </a:t>
            </a:r>
            <a:r>
              <a:rPr lang="en-US" altLang="zh-CN" sz="2100" b="1" dirty="0" err="1">
                <a:solidFill>
                  <a:srgbClr val="000000"/>
                </a:solidFill>
                <a:latin typeface="Arial" charset="0"/>
                <a:ea typeface="ＭＳ Ｐゴシック" charset="0"/>
                <a:cs typeface="Arial" charset="0"/>
              </a:rPr>
              <a:t>mengingatkan</a:t>
            </a:r>
            <a:r>
              <a:rPr lang="en-US" altLang="zh-CN" sz="2100" b="1" dirty="0">
                <a:solidFill>
                  <a:srgbClr val="000000"/>
                </a:solidFill>
                <a:latin typeface="Arial" charset="0"/>
                <a:ea typeface="ＭＳ Ｐゴシック" charset="0"/>
                <a:cs typeface="Arial" charset="0"/>
              </a:rPr>
              <a:t> orang </a:t>
            </a:r>
            <a:r>
              <a:rPr lang="en-US" altLang="zh-CN" sz="2100" b="1" dirty="0" err="1">
                <a:solidFill>
                  <a:srgbClr val="000000"/>
                </a:solidFill>
                <a:latin typeface="Arial" charset="0"/>
                <a:ea typeface="ＭＳ Ｐゴシック" charset="0"/>
                <a:cs typeface="Arial" charset="0"/>
              </a:rPr>
              <a:t>percaya</a:t>
            </a:r>
            <a:r>
              <a:rPr lang="en-US" altLang="zh-CN" sz="2100" b="1" dirty="0">
                <a:solidFill>
                  <a:srgbClr val="000000"/>
                </a:solidFill>
                <a:latin typeface="Arial" charset="0"/>
                <a:ea typeface="ＭＳ Ｐゴシック" charset="0"/>
                <a:cs typeface="Arial" charset="0"/>
              </a:rPr>
              <a:t> Asia </a:t>
            </a:r>
            <a:r>
              <a:rPr lang="en-US" altLang="zh-CN" sz="2100" b="1" dirty="0" err="1">
                <a:solidFill>
                  <a:srgbClr val="000000"/>
                </a:solidFill>
                <a:latin typeface="Arial" charset="0"/>
                <a:ea typeface="ＭＳ Ｐゴシック" charset="0"/>
                <a:cs typeface="Arial" charset="0"/>
              </a:rPr>
              <a:t>utara</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bahwa</a:t>
            </a:r>
            <a:r>
              <a:rPr lang="en-US" altLang="zh-CN" sz="2100" b="1" dirty="0">
                <a:solidFill>
                  <a:srgbClr val="0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pengetahuan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mereka</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akan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karakteristik</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dan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kehancuran</a:t>
            </a:r>
            <a:r>
              <a:rPr lang="en-US" altLang="zh-CN" sz="2100" b="1" dirty="0">
                <a:solidFill>
                  <a:srgbClr val="000000"/>
                </a:solidFill>
                <a:latin typeface="Arial" charset="0"/>
                <a:ea typeface="ＭＳ Ｐゴシック" charset="0"/>
                <a:cs typeface="Arial" charset="0"/>
              </a:rPr>
              <a:t> masa </a:t>
            </a:r>
            <a:r>
              <a:rPr lang="en-US" altLang="zh-CN" sz="2100" b="1" dirty="0" err="1">
                <a:solidFill>
                  <a:srgbClr val="000000"/>
                </a:solidFill>
                <a:latin typeface="Arial" charset="0"/>
                <a:ea typeface="ＭＳ Ｐゴシック" charset="0"/>
                <a:cs typeface="Arial" charset="0"/>
              </a:rPr>
              <a:t>depan</a:t>
            </a:r>
            <a:r>
              <a:rPr lang="en-US" altLang="zh-CN" sz="2100" b="1" dirty="0">
                <a:solidFill>
                  <a:srgbClr val="000000"/>
                </a:solidFill>
                <a:latin typeface="Arial" charset="0"/>
                <a:ea typeface="ＭＳ Ｐゴシック" charset="0"/>
                <a:cs typeface="Arial" charset="0"/>
              </a:rPr>
              <a:t> guru-guru </a:t>
            </a:r>
            <a:r>
              <a:rPr lang="en-US" altLang="zh-CN" sz="2100" b="1" dirty="0" err="1">
                <a:solidFill>
                  <a:srgbClr val="000000"/>
                </a:solidFill>
                <a:latin typeface="Arial" charset="0"/>
                <a:ea typeface="ＭＳ Ｐゴシック" charset="0"/>
                <a:cs typeface="Arial" charset="0"/>
              </a:rPr>
              <a:t>palsu</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dan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anugerah</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Yesus</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Kristus</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dalam</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memerangi</a:t>
            </a:r>
            <a:r>
              <a:rPr lang="en-US" altLang="zh-CN" sz="2100" b="1" dirty="0">
                <a:solidFill>
                  <a:srgbClr val="0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ajaran</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palsu</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dan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merangsang</a:t>
            </a:r>
            <a:r>
              <a:rPr lang="en-US" altLang="zh-CN" sz="2100" b="1" dirty="0">
                <a:solidFill>
                  <a:srgbClr val="0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pertumbuhan</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dalam</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kekudusan</a:t>
            </a:r>
            <a:r>
              <a:rPr lang="en-US" altLang="zh-CN" sz="2100" b="1" i="1" dirty="0">
                <a:solidFill>
                  <a:srgbClr val="000000"/>
                </a:solidFill>
                <a:latin typeface="Arial" charset="0"/>
                <a:ea typeface="ＭＳ Ｐゴシック" charset="0"/>
                <a:cs typeface="Arial" charset="0"/>
              </a:rPr>
              <a:t>.</a:t>
            </a:r>
            <a:endParaRPr lang="en-US" altLang="zh-CN" sz="21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altLang="zh-CN" sz="21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100" b="1" u="sng" dirty="0">
                <a:solidFill>
                  <a:srgbClr val="000000"/>
                </a:solidFill>
                <a:latin typeface="Arial" charset="0"/>
                <a:ea typeface="ＭＳ Ｐゴシック" charset="0"/>
                <a:cs typeface="Arial" charset="0"/>
              </a:rPr>
              <a:t>1 </a:t>
            </a:r>
            <a:r>
              <a:rPr lang="en-US" altLang="zh-CN" sz="2100" b="1" u="sng" dirty="0" err="1">
                <a:solidFill>
                  <a:srgbClr val="000000"/>
                </a:solidFill>
                <a:latin typeface="Arial" charset="0"/>
                <a:ea typeface="ＭＳ Ｐゴシック" charset="0"/>
                <a:cs typeface="Arial" charset="0"/>
              </a:rPr>
              <a:t>Yohanes</a:t>
            </a:r>
            <a:endParaRPr lang="en-US" altLang="zh-CN" sz="2100" b="1" dirty="0">
              <a:solidFill>
                <a:srgbClr val="000000"/>
              </a:solidFill>
              <a:latin typeface="Arial" charset="0"/>
              <a:ea typeface="ＭＳ Ｐゴシック" charset="0"/>
              <a:cs typeface="Arial" charset="0"/>
            </a:endParaRPr>
          </a:p>
          <a:p>
            <a:pPr eaLnBrk="1" hangingPunct="1">
              <a:lnSpc>
                <a:spcPct val="90000"/>
              </a:lnSpc>
            </a:pPr>
            <a:r>
              <a:rPr lang="en-US" altLang="zh-CN" sz="2100" b="1" dirty="0" err="1">
                <a:solidFill>
                  <a:srgbClr val="000000"/>
                </a:solidFill>
                <a:latin typeface="Arial" charset="0"/>
                <a:ea typeface="ＭＳ Ｐゴシック" charset="0"/>
                <a:cs typeface="Arial" charset="0"/>
              </a:rPr>
              <a:t>Yohanes</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menulis</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surat</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umum</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mendorong</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pembacanya</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untuk</a:t>
            </a:r>
            <a:r>
              <a:rPr lang="en-US" altLang="zh-CN" sz="2100" b="1" dirty="0">
                <a:solidFill>
                  <a:srgbClr val="0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menaati</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perintah</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Tuhan</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dengan</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mengasihi</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sesama</a:t>
            </a:r>
            <a:r>
              <a:rPr lang="en-US" altLang="zh-CN" sz="2100" b="1" i="1" dirty="0">
                <a:solidFill>
                  <a:srgbClr val="8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untuk</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melindungi</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mereka</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dari</a:t>
            </a:r>
            <a:r>
              <a:rPr lang="en-US" altLang="zh-CN" sz="2100" b="1" dirty="0">
                <a:solidFill>
                  <a:srgbClr val="0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awal</a:t>
            </a:r>
            <a:r>
              <a:rPr lang="en-US" altLang="zh-CN" sz="2100" b="1" i="1" dirty="0">
                <a:solidFill>
                  <a:srgbClr val="800000"/>
                </a:solidFill>
                <a:latin typeface="Arial" charset="0"/>
                <a:ea typeface="ＭＳ Ｐゴシック" charset="0"/>
                <a:cs typeface="Arial" charset="0"/>
              </a:rPr>
              <a:t> </a:t>
            </a:r>
            <a:r>
              <a:rPr lang="en-US" altLang="zh-CN" sz="2100" b="1" i="1" dirty="0" err="1">
                <a:solidFill>
                  <a:srgbClr val="800000"/>
                </a:solidFill>
                <a:latin typeface="Arial" charset="0"/>
                <a:ea typeface="ＭＳ Ｐゴシック" charset="0"/>
                <a:cs typeface="Arial" charset="0"/>
              </a:rPr>
              <a:t>Gnostisisme</a:t>
            </a:r>
            <a:r>
              <a:rPr lang="en-US" altLang="zh-CN" sz="2100" b="1" i="1" dirty="0">
                <a:solidFill>
                  <a:srgbClr val="000000"/>
                </a:solidFill>
                <a:latin typeface="Arial" charset="0"/>
                <a:ea typeface="ＭＳ Ｐゴシック" charset="0"/>
                <a:cs typeface="Arial" charset="0"/>
              </a:rPr>
              <a:t> </a:t>
            </a:r>
            <a:r>
              <a:rPr lang="en-US" altLang="zh-CN" sz="2100" b="1" dirty="0">
                <a:solidFill>
                  <a:srgbClr val="000000"/>
                </a:solidFill>
                <a:latin typeface="Arial" charset="0"/>
                <a:ea typeface="ＭＳ Ｐゴシック" charset="0"/>
                <a:cs typeface="Arial" charset="0"/>
              </a:rPr>
              <a:t>yang </a:t>
            </a:r>
            <a:r>
              <a:rPr lang="en-US" altLang="zh-CN" sz="2100" b="1" dirty="0" err="1">
                <a:solidFill>
                  <a:srgbClr val="000000"/>
                </a:solidFill>
                <a:latin typeface="Arial" charset="0"/>
                <a:ea typeface="ＭＳ Ｐゴシック" charset="0"/>
                <a:cs typeface="Arial" charset="0"/>
              </a:rPr>
              <a:t>menolak</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Keilahian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Kristus</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ataupun</a:t>
            </a:r>
            <a:r>
              <a:rPr lang="en-US" altLang="zh-CN" sz="2100" b="1" dirty="0">
                <a:solidFill>
                  <a:srgbClr val="000000"/>
                </a:solidFill>
                <a:latin typeface="Arial" charset="0"/>
                <a:ea typeface="ＭＳ Ｐゴシック" charset="0"/>
                <a:cs typeface="Arial" charset="0"/>
              </a:rPr>
              <a:t> </a:t>
            </a:r>
            <a:r>
              <a:rPr lang="en-US" altLang="zh-CN" sz="2100" b="1" dirty="0" err="1">
                <a:solidFill>
                  <a:srgbClr val="000000"/>
                </a:solidFill>
                <a:latin typeface="Arial" charset="0"/>
                <a:ea typeface="ＭＳ Ｐゴシック" charset="0"/>
                <a:cs typeface="Arial" charset="0"/>
              </a:rPr>
              <a:t>kemanusiaannya</a:t>
            </a:r>
            <a:r>
              <a:rPr lang="en-US" altLang="zh-CN" sz="2100" b="1" dirty="0">
                <a:solidFill>
                  <a:srgbClr val="000000"/>
                </a:solidFill>
                <a:latin typeface="Arial" charset="0"/>
                <a:ea typeface="ＭＳ Ｐゴシック" charset="0"/>
                <a:cs typeface="Arial" charset="0"/>
              </a:rPr>
              <a:t>.</a:t>
            </a:r>
          </a:p>
          <a:p>
            <a:pPr eaLnBrk="1" hangingPunct="1">
              <a:lnSpc>
                <a:spcPct val="90000"/>
              </a:lnSpc>
              <a:buFont typeface="Wingdings" charset="0"/>
              <a:buNone/>
            </a:pPr>
            <a:endParaRPr lang="en-US" altLang="zh-CN" sz="2200" b="1" dirty="0">
              <a:solidFill>
                <a:srgbClr val="000000"/>
              </a:solidFill>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 calcmode="lin" valueType="num">
                                      <p:cBhvr additive="base">
                                        <p:cTn id="12"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532">
                                            <p:txEl>
                                              <p:pRg st="3" end="3"/>
                                            </p:txEl>
                                          </p:spTgt>
                                        </p:tgtEl>
                                        <p:attrNameLst>
                                          <p:attrName>style.visibility</p:attrName>
                                        </p:attrNameLst>
                                      </p:cBhvr>
                                      <p:to>
                                        <p:strVal val="visible"/>
                                      </p:to>
                                    </p:set>
                                    <p:anim calcmode="lin" valueType="num">
                                      <p:cBhvr additive="base">
                                        <p:cTn id="18"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2532">
                                            <p:txEl>
                                              <p:pRg st="4" end="4"/>
                                            </p:txEl>
                                          </p:spTgt>
                                        </p:tgtEl>
                                        <p:attrNameLst>
                                          <p:attrName>style.visibility</p:attrName>
                                        </p:attrNameLst>
                                      </p:cBhvr>
                                      <p:to>
                                        <p:strVal val="visible"/>
                                      </p:to>
                                    </p:set>
                                    <p:anim calcmode="lin" valueType="num">
                                      <p:cBhvr additive="base">
                                        <p:cTn id="24"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532">
                                            <p:txEl>
                                              <p:pRg st="6" end="6"/>
                                            </p:txEl>
                                          </p:spTgt>
                                        </p:tgtEl>
                                        <p:attrNameLst>
                                          <p:attrName>style.visibility</p:attrName>
                                        </p:attrNameLst>
                                      </p:cBhvr>
                                      <p:to>
                                        <p:strVal val="visible"/>
                                      </p:to>
                                    </p:set>
                                    <p:anim calcmode="lin" valueType="num">
                                      <p:cBhvr additive="base">
                                        <p:cTn id="30"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532">
                                            <p:txEl>
                                              <p:pRg st="7" end="7"/>
                                            </p:txEl>
                                          </p:spTgt>
                                        </p:tgtEl>
                                        <p:attrNameLst>
                                          <p:attrName>style.visibility</p:attrName>
                                        </p:attrNameLst>
                                      </p:cBhvr>
                                      <p:to>
                                        <p:strVal val="visible"/>
                                      </p:to>
                                    </p:set>
                                    <p:anim calcmode="lin" valueType="num">
                                      <p:cBhvr additive="base">
                                        <p:cTn id="36"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1" name="Text Box 2"/>
          <p:cNvSpPr txBox="1">
            <a:spLocks noChangeArrowheads="1"/>
          </p:cNvSpPr>
          <p:nvPr/>
        </p:nvSpPr>
        <p:spPr bwMode="auto">
          <a:xfrm>
            <a:off x="1030655" y="152403"/>
            <a:ext cx="7125539" cy="8309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dirty="0">
                <a:latin typeface="Arial" charset="0"/>
                <a:cs typeface="Arial" charset="0"/>
              </a:rPr>
              <a:t> </a:t>
            </a:r>
            <a:r>
              <a:rPr lang="en-US" altLang="zh-CN" b="1" dirty="0" err="1">
                <a:latin typeface="Arial" charset="0"/>
                <a:cs typeface="Arial" charset="0"/>
              </a:rPr>
              <a:t>Pernyataan</a:t>
            </a:r>
            <a:r>
              <a:rPr lang="en-US" altLang="zh-CN" b="1" dirty="0">
                <a:latin typeface="Arial" charset="0"/>
                <a:cs typeface="Arial" charset="0"/>
              </a:rPr>
              <a:t> </a:t>
            </a:r>
            <a:r>
              <a:rPr lang="en-US" altLang="zh-CN" b="1" dirty="0" err="1">
                <a:latin typeface="Arial" charset="0"/>
                <a:cs typeface="Arial" charset="0"/>
              </a:rPr>
              <a:t>Pesan</a:t>
            </a:r>
            <a:r>
              <a:rPr lang="en-US" altLang="zh-CN" b="1" dirty="0">
                <a:latin typeface="Arial" charset="0"/>
                <a:cs typeface="Arial" charset="0"/>
              </a:rPr>
              <a:t> </a:t>
            </a:r>
            <a:r>
              <a:rPr lang="en-US" altLang="zh-CN" b="1" dirty="0" err="1">
                <a:latin typeface="Arial" charset="0"/>
                <a:cs typeface="Arial" charset="0"/>
              </a:rPr>
              <a:t>untuk</a:t>
            </a:r>
            <a:r>
              <a:rPr lang="en-US" altLang="zh-CN" b="1" dirty="0">
                <a:latin typeface="Arial" charset="0"/>
                <a:cs typeface="Arial" charset="0"/>
              </a:rPr>
              <a:t> </a:t>
            </a:r>
            <a:r>
              <a:rPr lang="en-US" altLang="zh-CN" b="1" dirty="0" err="1">
                <a:latin typeface="Arial" charset="0"/>
                <a:cs typeface="Arial" charset="0"/>
              </a:rPr>
              <a:t>Buku</a:t>
            </a:r>
            <a:r>
              <a:rPr lang="en-US" altLang="zh-CN" b="1" dirty="0">
                <a:latin typeface="Arial" charset="0"/>
                <a:cs typeface="Arial" charset="0"/>
              </a:rPr>
              <a:t> </a:t>
            </a:r>
            <a:r>
              <a:rPr lang="en-US" altLang="zh-CN" b="1" dirty="0" err="1">
                <a:latin typeface="Arial" charset="0"/>
                <a:cs typeface="Arial" charset="0"/>
              </a:rPr>
              <a:t>Perjanjian</a:t>
            </a:r>
            <a:r>
              <a:rPr lang="en-US" altLang="zh-CN" b="1" dirty="0">
                <a:latin typeface="Arial" charset="0"/>
                <a:cs typeface="Arial" charset="0"/>
              </a:rPr>
              <a:t> </a:t>
            </a:r>
            <a:r>
              <a:rPr lang="en-US" altLang="zh-CN" b="1" dirty="0" err="1">
                <a:latin typeface="Arial" charset="0"/>
                <a:cs typeface="Arial" charset="0"/>
              </a:rPr>
              <a:t>Baru</a:t>
            </a:r>
            <a:r>
              <a:rPr lang="en-US" altLang="zh-CN" b="1" dirty="0">
                <a:latin typeface="Arial" charset="0"/>
                <a:cs typeface="Arial" charset="0"/>
              </a:rPr>
              <a:t> </a:t>
            </a:r>
            <a:endParaRPr lang="en-US" b="1" dirty="0">
              <a:latin typeface="Arial" charset="0"/>
              <a:cs typeface="Arial" charset="0"/>
            </a:endParaRPr>
          </a:p>
          <a:p>
            <a:pPr algn="ctr" eaLnBrk="1" hangingPunct="1"/>
            <a:endParaRPr lang="en-US" b="1" dirty="0">
              <a:latin typeface="Arial" charset="0"/>
              <a:cs typeface="Arial" charset="0"/>
            </a:endParaRPr>
          </a:p>
        </p:txBody>
      </p:sp>
      <p:sp>
        <p:nvSpPr>
          <p:cNvPr id="240642"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27</a:t>
            </a:r>
          </a:p>
        </p:txBody>
      </p:sp>
      <p:sp>
        <p:nvSpPr>
          <p:cNvPr id="23556" name="Rectangle 4"/>
          <p:cNvSpPr>
            <a:spLocks noGrp="1" noChangeArrowheads="1"/>
          </p:cNvSpPr>
          <p:nvPr>
            <p:ph type="body" idx="1"/>
          </p:nvPr>
        </p:nvSpPr>
        <p:spPr>
          <a:xfrm>
            <a:off x="0" y="762000"/>
            <a:ext cx="9144000" cy="5410200"/>
          </a:xfrm>
          <a:solidFill>
            <a:srgbClr val="CAE2CA"/>
          </a:solidFill>
        </p:spPr>
        <p:txBody>
          <a:bodyPr/>
          <a:lstStyle/>
          <a:p>
            <a:pPr eaLnBrk="1" hangingPunct="1">
              <a:lnSpc>
                <a:spcPct val="90000"/>
              </a:lnSpc>
              <a:buFont typeface="Wingdings" charset="0"/>
              <a:buNone/>
            </a:pPr>
            <a:r>
              <a:rPr lang="en-US" altLang="zh-CN" sz="2000" b="1" u="sng" dirty="0">
                <a:solidFill>
                  <a:srgbClr val="000000"/>
                </a:solidFill>
                <a:latin typeface="Arial" charset="0"/>
                <a:ea typeface="ＭＳ Ｐゴシック" charset="0"/>
                <a:cs typeface="Arial" charset="0"/>
              </a:rPr>
              <a:t>2 </a:t>
            </a:r>
            <a:r>
              <a:rPr lang="en-US" altLang="zh-CN" sz="2000" b="1" u="sng" dirty="0" err="1">
                <a:solidFill>
                  <a:srgbClr val="000000"/>
                </a:solidFill>
                <a:latin typeface="Arial" charset="0"/>
                <a:ea typeface="ＭＳ Ｐゴシック" charset="0"/>
                <a:cs typeface="Arial" charset="0"/>
              </a:rPr>
              <a:t>Yohanes</a:t>
            </a:r>
            <a:endParaRPr lang="en-US" altLang="zh-CN" sz="2000" b="1" dirty="0">
              <a:solidFill>
                <a:srgbClr val="000000"/>
              </a:solidFill>
              <a:latin typeface="Arial" charset="0"/>
              <a:ea typeface="ＭＳ Ｐゴシック" charset="0"/>
              <a:cs typeface="Arial" charset="0"/>
            </a:endParaRPr>
          </a:p>
          <a:p>
            <a:pPr eaLnBrk="1" hangingPunct="1">
              <a:lnSpc>
                <a:spcPct val="90000"/>
              </a:lnSpc>
            </a:pPr>
            <a:r>
              <a:rPr lang="en-US" altLang="zh-CN" sz="2000" b="1" dirty="0" err="1">
                <a:solidFill>
                  <a:srgbClr val="000000"/>
                </a:solidFill>
                <a:latin typeface="Arial" charset="0"/>
                <a:ea typeface="ＭＳ Ｐゴシック" charset="0"/>
                <a:cs typeface="Arial" charset="0"/>
              </a:rPr>
              <a:t>Yohanes</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mendesak</a:t>
            </a:r>
            <a:r>
              <a:rPr lang="en-US" altLang="zh-CN" sz="2000" b="1" dirty="0">
                <a:solidFill>
                  <a:srgbClr val="0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keterbatasan</a:t>
            </a:r>
            <a:r>
              <a:rPr lang="en-US" altLang="zh-CN" sz="2000" b="1" i="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untuk</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mencintai</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wanita</a:t>
            </a:r>
            <a:r>
              <a:rPr lang="en-US" altLang="zh-CN" sz="2000" b="1" dirty="0">
                <a:solidFill>
                  <a:srgbClr val="000000"/>
                </a:solidFill>
                <a:latin typeface="Arial" charset="0"/>
                <a:ea typeface="ＭＳ Ｐゴシック" charset="0"/>
                <a:cs typeface="Arial" charset="0"/>
              </a:rPr>
              <a:t> Kristen </a:t>
            </a:r>
            <a:r>
              <a:rPr lang="en-US" altLang="zh-CN" sz="2000" b="1" dirty="0" err="1">
                <a:solidFill>
                  <a:srgbClr val="000000"/>
                </a:solidFill>
                <a:latin typeface="Arial" charset="0"/>
                <a:ea typeface="ＭＳ Ｐゴシック" charset="0"/>
                <a:cs typeface="Arial" charset="0"/>
              </a:rPr>
              <a:t>dan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anak-anaknya</a:t>
            </a:r>
            <a:r>
              <a:rPr lang="en-US" altLang="zh-CN" sz="2000" b="1" dirty="0">
                <a:solidFill>
                  <a:srgbClr val="000000"/>
                </a:solidFill>
                <a:latin typeface="Arial" charset="0"/>
                <a:ea typeface="ＭＳ Ｐゴシック" charset="0"/>
                <a:cs typeface="Arial" charset="0"/>
              </a:rPr>
              <a:t> yang mana </a:t>
            </a:r>
            <a:r>
              <a:rPr lang="en-US" altLang="zh-CN" sz="2000" b="1" dirty="0" err="1">
                <a:solidFill>
                  <a:srgbClr val="000000"/>
                </a:solidFill>
                <a:latin typeface="Arial" charset="0"/>
                <a:ea typeface="ＭＳ Ｐゴシック" charset="0"/>
                <a:cs typeface="Arial" charset="0"/>
              </a:rPr>
              <a:t>menunjukkan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keramahtamahan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terhadap</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misionaris</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tapi</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memperingatkan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untuk</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tidak</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berbuat</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hal</a:t>
            </a:r>
            <a:r>
              <a:rPr lang="en-US" altLang="zh-CN" sz="2000" b="1" dirty="0">
                <a:solidFill>
                  <a:srgbClr val="000000"/>
                </a:solidFill>
                <a:latin typeface="Arial" charset="0"/>
                <a:ea typeface="ＭＳ Ｐゴシック" charset="0"/>
                <a:cs typeface="Arial" charset="0"/>
              </a:rPr>
              <a:t> yang </a:t>
            </a:r>
            <a:r>
              <a:rPr lang="en-US" altLang="zh-CN" sz="2000" b="1" dirty="0" err="1">
                <a:solidFill>
                  <a:srgbClr val="000000"/>
                </a:solidFill>
                <a:latin typeface="Arial" charset="0"/>
                <a:ea typeface="ＭＳ Ｐゴシック" charset="0"/>
                <a:cs typeface="Arial" charset="0"/>
              </a:rPr>
              <a:t>sama</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terhadap</a:t>
            </a:r>
            <a:r>
              <a:rPr lang="en-US" altLang="zh-CN" sz="2000" b="1" dirty="0">
                <a:solidFill>
                  <a:srgbClr val="000000"/>
                </a:solidFill>
                <a:latin typeface="Arial" charset="0"/>
                <a:ea typeface="ＭＳ Ｐゴシック" charset="0"/>
                <a:cs typeface="Arial" charset="0"/>
              </a:rPr>
              <a:t> guru-guru </a:t>
            </a:r>
            <a:r>
              <a:rPr lang="en-US" altLang="zh-CN" sz="2000" b="1" dirty="0" err="1">
                <a:solidFill>
                  <a:srgbClr val="000000"/>
                </a:solidFill>
                <a:latin typeface="Arial" charset="0"/>
                <a:ea typeface="ＭＳ Ｐゴシック" charset="0"/>
                <a:cs typeface="Arial" charset="0"/>
              </a:rPr>
              <a:t>palsu</a:t>
            </a:r>
            <a:r>
              <a:rPr lang="en-US" altLang="zh-CN" sz="2000" b="1" dirty="0">
                <a:solidFill>
                  <a:srgbClr val="000000"/>
                </a:solidFill>
                <a:latin typeface="Arial" charset="0"/>
                <a:ea typeface="ＭＳ Ｐゴシック" charset="0"/>
                <a:cs typeface="Arial" charset="0"/>
              </a:rPr>
              <a:t> </a:t>
            </a:r>
            <a:r>
              <a:rPr lang="en-US" altLang="zh-CN" sz="2000" b="1" i="1" dirty="0">
                <a:solidFill>
                  <a:srgbClr val="800000"/>
                </a:solidFill>
                <a:latin typeface="Arial" charset="0"/>
                <a:ea typeface="ＭＳ Ｐゴシック" charset="0"/>
                <a:cs typeface="Arial" charset="0"/>
              </a:rPr>
              <a:t>yang </a:t>
            </a:r>
            <a:r>
              <a:rPr lang="en-US" altLang="zh-CN" sz="2000" b="1" i="1" dirty="0" err="1">
                <a:solidFill>
                  <a:srgbClr val="800000"/>
                </a:solidFill>
                <a:latin typeface="Arial" charset="0"/>
                <a:ea typeface="ＭＳ Ｐゴシック" charset="0"/>
                <a:cs typeface="Arial" charset="0"/>
              </a:rPr>
              <a:t>akan</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membantu</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penyebaran</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ajaran</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sesat</a:t>
            </a:r>
            <a:r>
              <a:rPr lang="en-US" altLang="zh-CN" sz="2000" b="1" i="1" dirty="0">
                <a:solidFill>
                  <a:srgbClr val="800000"/>
                </a:solidFill>
                <a:latin typeface="Arial" charset="0"/>
                <a:ea typeface="ＭＳ Ｐゴシック" charset="0"/>
                <a:cs typeface="Arial" charset="0"/>
              </a:rPr>
              <a:t>.</a:t>
            </a:r>
            <a:endParaRPr lang="en-US" altLang="zh-CN" sz="20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altLang="zh-CN" sz="20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000" b="1" u="sng" dirty="0">
                <a:solidFill>
                  <a:srgbClr val="000000"/>
                </a:solidFill>
                <a:latin typeface="Arial" charset="0"/>
                <a:ea typeface="ＭＳ Ｐゴシック" charset="0"/>
                <a:cs typeface="Arial" charset="0"/>
              </a:rPr>
              <a:t>3 </a:t>
            </a:r>
            <a:r>
              <a:rPr lang="en-US" altLang="zh-CN" sz="2000" b="1" u="sng" dirty="0" err="1">
                <a:solidFill>
                  <a:srgbClr val="000000"/>
                </a:solidFill>
                <a:latin typeface="Arial" charset="0"/>
                <a:ea typeface="ＭＳ Ｐゴシック" charset="0"/>
                <a:cs typeface="Arial" charset="0"/>
              </a:rPr>
              <a:t>Yohanes</a:t>
            </a:r>
            <a:endParaRPr lang="en-US" altLang="zh-CN" sz="2000" b="1" dirty="0">
              <a:solidFill>
                <a:srgbClr val="000000"/>
              </a:solidFill>
              <a:latin typeface="Arial" charset="0"/>
              <a:ea typeface="ＭＳ Ｐゴシック" charset="0"/>
              <a:cs typeface="Arial" charset="0"/>
            </a:endParaRPr>
          </a:p>
          <a:p>
            <a:pPr eaLnBrk="1" hangingPunct="1">
              <a:lnSpc>
                <a:spcPct val="90000"/>
              </a:lnSpc>
            </a:pPr>
            <a:r>
              <a:rPr lang="en-US" altLang="zh-CN" sz="2000" b="1" dirty="0" err="1">
                <a:solidFill>
                  <a:srgbClr val="000000"/>
                </a:solidFill>
                <a:latin typeface="Arial" charset="0"/>
                <a:ea typeface="ＭＳ Ｐゴシック" charset="0"/>
                <a:cs typeface="Arial" charset="0"/>
              </a:rPr>
              <a:t>Yohanes</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mendesak</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Gayus</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untuk</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terus</a:t>
            </a:r>
            <a:r>
              <a:rPr lang="en-US" altLang="zh-CN" sz="2000" b="1" dirty="0">
                <a:solidFill>
                  <a:srgbClr val="0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mendukung</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misionaris</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seperti</a:t>
            </a:r>
            <a:r>
              <a:rPr lang="en-US" altLang="zh-CN" sz="2000" b="1" dirty="0">
                <a:solidFill>
                  <a:srgbClr val="000000"/>
                </a:solidFill>
                <a:latin typeface="Arial" charset="0"/>
                <a:ea typeface="ＭＳ Ｐゴシック" charset="0"/>
                <a:cs typeface="Arial" charset="0"/>
              </a:rPr>
              <a:t> Demetrius </a:t>
            </a:r>
            <a:r>
              <a:rPr lang="en-US" altLang="zh-CN" sz="2000" b="1" dirty="0" err="1">
                <a:solidFill>
                  <a:srgbClr val="000000"/>
                </a:solidFill>
                <a:latin typeface="Arial" charset="0"/>
                <a:ea typeface="ＭＳ Ｐゴシック" charset="0"/>
                <a:cs typeface="Arial" charset="0"/>
              </a:rPr>
              <a:t>meskipun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ada</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penentangan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dari</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Diotrefes</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pemimpin</a:t>
            </a:r>
            <a:r>
              <a:rPr lang="en-US" altLang="zh-CN" sz="2000" b="1" dirty="0">
                <a:solidFill>
                  <a:srgbClr val="000000"/>
                </a:solidFill>
                <a:latin typeface="Arial" charset="0"/>
                <a:ea typeface="ＭＳ Ｐゴシック" charset="0"/>
                <a:cs typeface="Arial" charset="0"/>
              </a:rPr>
              <a:t> kafir yang </a:t>
            </a:r>
            <a:r>
              <a:rPr lang="en-US" altLang="zh-CN" sz="2000" b="1" dirty="0" err="1">
                <a:solidFill>
                  <a:srgbClr val="000000"/>
                </a:solidFill>
                <a:latin typeface="Arial" charset="0"/>
                <a:ea typeface="ＭＳ Ｐゴシック" charset="0"/>
                <a:cs typeface="Arial" charset="0"/>
              </a:rPr>
              <a:t>menentang</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untuk</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mendukung</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mereka</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untuk</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membantu</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gereja</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melihat</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tanggung</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jawabnya</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untuk</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membiayai</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pekerjaan</a:t>
            </a:r>
            <a:r>
              <a:rPr lang="en-US" altLang="zh-CN" sz="2000" b="1" i="1" dirty="0">
                <a:solidFill>
                  <a:srgbClr val="8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Tuhan</a:t>
            </a:r>
            <a:r>
              <a:rPr lang="en-US" altLang="zh-CN" sz="2000" b="1" i="1" dirty="0">
                <a:solidFill>
                  <a:srgbClr val="800000"/>
                </a:solidFill>
                <a:latin typeface="Arial" charset="0"/>
                <a:ea typeface="ＭＳ Ｐゴシック" charset="0"/>
                <a:cs typeface="Arial" charset="0"/>
              </a:rPr>
              <a:t>.</a:t>
            </a:r>
            <a:endParaRPr lang="en-US" altLang="zh-CN" sz="20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altLang="zh-CN" sz="20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r>
              <a:rPr lang="en-US" altLang="zh-CN" sz="2000" b="1" u="sng" dirty="0" err="1">
                <a:solidFill>
                  <a:srgbClr val="000000"/>
                </a:solidFill>
                <a:latin typeface="Arial" charset="0"/>
                <a:ea typeface="ＭＳ Ｐゴシック" charset="0"/>
                <a:cs typeface="Arial" charset="0"/>
              </a:rPr>
              <a:t>Yudas</a:t>
            </a:r>
            <a:endParaRPr lang="en-US" altLang="zh-CN" sz="2000" b="1" dirty="0">
              <a:solidFill>
                <a:srgbClr val="000000"/>
              </a:solidFill>
              <a:latin typeface="Arial" charset="0"/>
              <a:ea typeface="ＭＳ Ｐゴシック" charset="0"/>
              <a:cs typeface="Arial" charset="0"/>
            </a:endParaRPr>
          </a:p>
          <a:p>
            <a:pPr eaLnBrk="1" hangingPunct="1">
              <a:lnSpc>
                <a:spcPct val="90000"/>
              </a:lnSpc>
            </a:pPr>
            <a:r>
              <a:rPr lang="en-US" altLang="zh-CN" sz="2000" b="1" dirty="0" err="1">
                <a:solidFill>
                  <a:srgbClr val="000000"/>
                </a:solidFill>
                <a:latin typeface="Arial" charset="0"/>
                <a:ea typeface="ＭＳ Ｐゴシック" charset="0"/>
                <a:cs typeface="Arial" charset="0"/>
              </a:rPr>
              <a:t>Yudas</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memperingatkan</a:t>
            </a:r>
            <a:r>
              <a:rPr lang="en-US" altLang="zh-CN" sz="2000" b="1" dirty="0">
                <a:solidFill>
                  <a:srgbClr val="000000"/>
                </a:solidFill>
                <a:latin typeface="Arial" charset="0"/>
                <a:ea typeface="ＭＳ Ｐゴシック" charset="0"/>
                <a:cs typeface="Arial" charset="0"/>
              </a:rPr>
              <a:t> orang Kristen </a:t>
            </a:r>
            <a:r>
              <a:rPr lang="en-US" altLang="zh-CN" sz="2000" b="1" dirty="0" err="1">
                <a:solidFill>
                  <a:srgbClr val="000000"/>
                </a:solidFill>
                <a:latin typeface="Arial" charset="0"/>
                <a:ea typeface="ＭＳ Ｐゴシック" charset="0"/>
                <a:cs typeface="Arial" charset="0"/>
              </a:rPr>
              <a:t>pada</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umumnya</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akan</a:t>
            </a:r>
            <a:r>
              <a:rPr lang="en-US" altLang="zh-CN" sz="2000" b="1" dirty="0">
                <a:solidFill>
                  <a:srgbClr val="000000"/>
                </a:solidFill>
                <a:latin typeface="Arial" charset="0"/>
                <a:ea typeface="ＭＳ Ｐゴシック" charset="0"/>
                <a:cs typeface="Arial" charset="0"/>
              </a:rPr>
              <a:t> </a:t>
            </a:r>
            <a:r>
              <a:rPr lang="en-US" altLang="zh-CN" sz="2000" b="1" i="1" dirty="0">
                <a:solidFill>
                  <a:srgbClr val="800000"/>
                </a:solidFill>
                <a:latin typeface="Arial" charset="0"/>
                <a:ea typeface="ＭＳ Ｐゴシック" charset="0"/>
                <a:cs typeface="Arial" charset="0"/>
              </a:rPr>
              <a:t>orang-orang yang </a:t>
            </a:r>
            <a:r>
              <a:rPr lang="en-US" altLang="zh-CN" sz="2000" b="1" i="1" dirty="0" err="1">
                <a:solidFill>
                  <a:srgbClr val="800000"/>
                </a:solidFill>
                <a:latin typeface="Arial" charset="0"/>
                <a:ea typeface="ＭＳ Ｐゴシック" charset="0"/>
                <a:cs typeface="Arial" charset="0"/>
              </a:rPr>
              <a:t>berpura-pura</a:t>
            </a:r>
            <a:r>
              <a:rPr lang="en-US" altLang="zh-CN" sz="2000" b="1" dirty="0">
                <a:solidFill>
                  <a:srgbClr val="000000"/>
                </a:solidFill>
                <a:latin typeface="Arial" charset="0"/>
                <a:ea typeface="ＭＳ Ｐゴシック" charset="0"/>
                <a:cs typeface="Arial" charset="0"/>
              </a:rPr>
              <a:t>—orang kafir yang </a:t>
            </a:r>
            <a:r>
              <a:rPr lang="en-US" altLang="zh-CN" sz="2000" b="1" dirty="0" err="1">
                <a:solidFill>
                  <a:srgbClr val="000000"/>
                </a:solidFill>
                <a:latin typeface="Arial" charset="0"/>
                <a:ea typeface="ＭＳ Ｐゴシック" charset="0"/>
                <a:cs typeface="Arial" charset="0"/>
              </a:rPr>
              <a:t>telah</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menyusup</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masuk</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gereja</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mereka</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dengan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berkedok</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sebagai</a:t>
            </a:r>
            <a:r>
              <a:rPr lang="en-US" altLang="zh-CN" sz="2000" b="1" dirty="0">
                <a:solidFill>
                  <a:srgbClr val="000000"/>
                </a:solidFill>
                <a:latin typeface="Arial" charset="0"/>
                <a:ea typeface="ＭＳ Ｐゴシック" charset="0"/>
                <a:cs typeface="Arial" charset="0"/>
              </a:rPr>
              <a:t> orang Kristen </a:t>
            </a:r>
            <a:r>
              <a:rPr lang="en-US" altLang="zh-CN" sz="2000" b="1" dirty="0" err="1">
                <a:solidFill>
                  <a:srgbClr val="000000"/>
                </a:solidFill>
                <a:latin typeface="Arial" charset="0"/>
                <a:ea typeface="ＭＳ Ｐゴシック" charset="0"/>
                <a:cs typeface="Arial" charset="0"/>
              </a:rPr>
              <a:t>tetapi</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memutarbalikkan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kebenaran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dengan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gaya</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hidup</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mereka</a:t>
            </a:r>
            <a:r>
              <a:rPr lang="en-US" altLang="zh-CN" sz="2000" b="1" dirty="0">
                <a:solidFill>
                  <a:srgbClr val="000000"/>
                </a:solidFill>
                <a:latin typeface="Arial" charset="0"/>
                <a:ea typeface="ＭＳ Ｐゴシック" charset="0"/>
                <a:cs typeface="Arial" charset="0"/>
              </a:rPr>
              <a:t>—demi </a:t>
            </a:r>
            <a:r>
              <a:rPr lang="en-US" altLang="zh-CN" sz="2000" b="1" dirty="0" err="1">
                <a:solidFill>
                  <a:srgbClr val="000000"/>
                </a:solidFill>
                <a:latin typeface="Arial" charset="0"/>
                <a:ea typeface="ＭＳ Ｐゴシック" charset="0"/>
                <a:cs typeface="Arial" charset="0"/>
              </a:rPr>
              <a:t>membela</a:t>
            </a:r>
            <a:r>
              <a:rPr lang="en-US" altLang="zh-CN" sz="2000" b="1" dirty="0">
                <a:solidFill>
                  <a:srgbClr val="000000"/>
                </a:solidFill>
                <a:latin typeface="Arial" charset="0"/>
                <a:ea typeface="ＭＳ Ｐゴシック" charset="0"/>
                <a:cs typeface="Arial" charset="0"/>
              </a:rPr>
              <a:t> </a:t>
            </a:r>
            <a:r>
              <a:rPr lang="en-US" altLang="zh-CN" sz="2000" b="1" i="1" dirty="0" err="1">
                <a:solidFill>
                  <a:srgbClr val="800000"/>
                </a:solidFill>
                <a:latin typeface="Arial" charset="0"/>
                <a:ea typeface="ＭＳ Ｐゴシック" charset="0"/>
                <a:cs typeface="Arial" charset="0"/>
              </a:rPr>
              <a:t>kesucian</a:t>
            </a:r>
            <a:r>
              <a:rPr lang="en-US" altLang="zh-CN" sz="2000" b="1" dirty="0">
                <a:solidFill>
                  <a:srgbClr val="000000"/>
                </a:solidFill>
                <a:latin typeface="Arial" charset="0"/>
                <a:ea typeface="ＭＳ Ｐゴシック" charset="0"/>
                <a:cs typeface="Arial" charset="0"/>
              </a:rPr>
              <a:t> </a:t>
            </a:r>
            <a:r>
              <a:rPr lang="en-US" altLang="zh-CN" sz="2000" b="1" dirty="0" err="1">
                <a:solidFill>
                  <a:srgbClr val="000000"/>
                </a:solidFill>
                <a:latin typeface="Arial" charset="0"/>
                <a:ea typeface="ＭＳ Ｐゴシック" charset="0"/>
                <a:cs typeface="Arial" charset="0"/>
              </a:rPr>
              <a:t>gereja</a:t>
            </a:r>
            <a:r>
              <a:rPr lang="en-US" altLang="zh-CN" sz="2000" b="1" dirty="0">
                <a:solidFill>
                  <a:srgbClr val="000000"/>
                </a:solidFill>
                <a:latin typeface="Arial" charset="0"/>
                <a:ea typeface="ＭＳ Ｐゴシック" charset="0"/>
                <a:cs typeface="Arial" charset="0"/>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 calcmode="lin" valueType="num">
                                      <p:cBhvr additive="base">
                                        <p:cTn id="12" dur="500" fill="hold"/>
                                        <p:tgtEl>
                                          <p:spTgt spid="2355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3556">
                                            <p:txEl>
                                              <p:pRg st="3" end="3"/>
                                            </p:txEl>
                                          </p:spTgt>
                                        </p:tgtEl>
                                        <p:attrNameLst>
                                          <p:attrName>style.visibility</p:attrName>
                                        </p:attrNameLst>
                                      </p:cBhvr>
                                      <p:to>
                                        <p:strVal val="visible"/>
                                      </p:to>
                                    </p:set>
                                    <p:anim calcmode="lin" valueType="num">
                                      <p:cBhvr additive="base">
                                        <p:cTn id="18" dur="500" fill="hold"/>
                                        <p:tgtEl>
                                          <p:spTgt spid="23556">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5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556">
                                            <p:txEl>
                                              <p:pRg st="4" end="4"/>
                                            </p:txEl>
                                          </p:spTgt>
                                        </p:tgtEl>
                                        <p:attrNameLst>
                                          <p:attrName>style.visibility</p:attrName>
                                        </p:attrNameLst>
                                      </p:cBhvr>
                                      <p:to>
                                        <p:strVal val="visible"/>
                                      </p:to>
                                    </p:set>
                                    <p:anim calcmode="lin" valueType="num">
                                      <p:cBhvr additive="base">
                                        <p:cTn id="24" dur="500" fill="hold"/>
                                        <p:tgtEl>
                                          <p:spTgt spid="23556">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355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3556">
                                            <p:txEl>
                                              <p:pRg st="6" end="6"/>
                                            </p:txEl>
                                          </p:spTgt>
                                        </p:tgtEl>
                                        <p:attrNameLst>
                                          <p:attrName>style.visibility</p:attrName>
                                        </p:attrNameLst>
                                      </p:cBhvr>
                                      <p:to>
                                        <p:strVal val="visible"/>
                                      </p:to>
                                    </p:set>
                                    <p:anim calcmode="lin" valueType="num">
                                      <p:cBhvr additive="base">
                                        <p:cTn id="30" dur="500" fill="hold"/>
                                        <p:tgtEl>
                                          <p:spTgt spid="23556">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355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3556">
                                            <p:txEl>
                                              <p:pRg st="7" end="7"/>
                                            </p:txEl>
                                          </p:spTgt>
                                        </p:tgtEl>
                                        <p:attrNameLst>
                                          <p:attrName>style.visibility</p:attrName>
                                        </p:attrNameLst>
                                      </p:cBhvr>
                                      <p:to>
                                        <p:strVal val="visible"/>
                                      </p:to>
                                    </p:set>
                                    <p:anim calcmode="lin" valueType="num">
                                      <p:cBhvr additive="base">
                                        <p:cTn id="36" dur="500" fill="hold"/>
                                        <p:tgtEl>
                                          <p:spTgt spid="23556">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355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89" name="Text Box 2"/>
          <p:cNvSpPr txBox="1">
            <a:spLocks noChangeArrowheads="1"/>
          </p:cNvSpPr>
          <p:nvPr/>
        </p:nvSpPr>
        <p:spPr bwMode="auto">
          <a:xfrm>
            <a:off x="1073134" y="152403"/>
            <a:ext cx="7040581" cy="461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dirty="0" err="1">
                <a:latin typeface="Arial" charset="0"/>
                <a:cs typeface="Arial" charset="0"/>
              </a:rPr>
              <a:t>Pernyataan</a:t>
            </a:r>
            <a:r>
              <a:rPr lang="en-US" altLang="zh-CN" b="1" dirty="0">
                <a:latin typeface="Arial" charset="0"/>
                <a:cs typeface="Arial" charset="0"/>
              </a:rPr>
              <a:t> </a:t>
            </a:r>
            <a:r>
              <a:rPr lang="en-US" altLang="zh-CN" b="1" dirty="0" err="1">
                <a:latin typeface="Arial" charset="0"/>
                <a:cs typeface="Arial" charset="0"/>
              </a:rPr>
              <a:t>Pesan</a:t>
            </a:r>
            <a:r>
              <a:rPr lang="en-US" altLang="zh-CN" b="1" dirty="0">
                <a:latin typeface="Arial" charset="0"/>
                <a:cs typeface="Arial" charset="0"/>
              </a:rPr>
              <a:t> </a:t>
            </a:r>
            <a:r>
              <a:rPr lang="en-US" altLang="zh-CN" b="1" dirty="0" err="1">
                <a:latin typeface="Arial" charset="0"/>
                <a:cs typeface="Arial" charset="0"/>
              </a:rPr>
              <a:t>untuk</a:t>
            </a:r>
            <a:r>
              <a:rPr lang="en-US" altLang="zh-CN" b="1" dirty="0">
                <a:latin typeface="Arial" charset="0"/>
                <a:cs typeface="Arial" charset="0"/>
              </a:rPr>
              <a:t> </a:t>
            </a:r>
            <a:r>
              <a:rPr lang="en-US" altLang="zh-CN" b="1" dirty="0" err="1">
                <a:latin typeface="Arial" charset="0"/>
                <a:cs typeface="Arial" charset="0"/>
              </a:rPr>
              <a:t>Buku</a:t>
            </a:r>
            <a:r>
              <a:rPr lang="en-US" altLang="zh-CN" b="1" dirty="0">
                <a:latin typeface="Arial" charset="0"/>
                <a:cs typeface="Arial" charset="0"/>
              </a:rPr>
              <a:t> </a:t>
            </a:r>
            <a:r>
              <a:rPr lang="en-US" altLang="zh-CN" b="1" dirty="0" err="1">
                <a:latin typeface="Arial" charset="0"/>
                <a:cs typeface="Arial" charset="0"/>
              </a:rPr>
              <a:t>Perjanjian</a:t>
            </a:r>
            <a:r>
              <a:rPr lang="en-US" altLang="zh-CN" b="1" dirty="0">
                <a:latin typeface="Arial" charset="0"/>
                <a:cs typeface="Arial" charset="0"/>
              </a:rPr>
              <a:t> </a:t>
            </a:r>
            <a:r>
              <a:rPr lang="en-US" altLang="zh-CN" b="1" dirty="0" err="1">
                <a:latin typeface="Arial" charset="0"/>
                <a:cs typeface="Arial" charset="0"/>
              </a:rPr>
              <a:t>Baru</a:t>
            </a:r>
            <a:r>
              <a:rPr lang="en-US" altLang="zh-CN" b="1" dirty="0">
                <a:latin typeface="Arial" charset="0"/>
                <a:cs typeface="Arial" charset="0"/>
              </a:rPr>
              <a:t> </a:t>
            </a:r>
            <a:endParaRPr lang="en-US" b="1" dirty="0">
              <a:latin typeface="Arial" charset="0"/>
              <a:cs typeface="Arial" charset="0"/>
            </a:endParaRPr>
          </a:p>
        </p:txBody>
      </p:sp>
      <p:sp>
        <p:nvSpPr>
          <p:cNvPr id="242690" name="Text Box 3"/>
          <p:cNvSpPr txBox="1">
            <a:spLocks noChangeArrowheads="1"/>
          </p:cNvSpPr>
          <p:nvPr/>
        </p:nvSpPr>
        <p:spPr bwMode="auto">
          <a:xfrm>
            <a:off x="8578854" y="15240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27</a:t>
            </a:r>
          </a:p>
        </p:txBody>
      </p:sp>
      <p:sp>
        <p:nvSpPr>
          <p:cNvPr id="24580" name="Rectangle 4"/>
          <p:cNvSpPr>
            <a:spLocks noGrp="1" noChangeArrowheads="1"/>
          </p:cNvSpPr>
          <p:nvPr>
            <p:ph type="body" idx="1"/>
          </p:nvPr>
        </p:nvSpPr>
        <p:spPr>
          <a:xfrm>
            <a:off x="0" y="762000"/>
            <a:ext cx="9144000" cy="5410200"/>
          </a:xfrm>
          <a:solidFill>
            <a:srgbClr val="CAE2CA"/>
          </a:solidFill>
        </p:spPr>
        <p:txBody>
          <a:bodyPr/>
          <a:lstStyle/>
          <a:p>
            <a:pPr eaLnBrk="1" hangingPunct="1">
              <a:buFont typeface="Wingdings" charset="0"/>
              <a:buNone/>
            </a:pPr>
            <a:r>
              <a:rPr lang="en-US" altLang="zh-CN" sz="2200" b="1" u="sng" dirty="0" err="1">
                <a:solidFill>
                  <a:srgbClr val="000000"/>
                </a:solidFill>
                <a:latin typeface="Arial" charset="0"/>
                <a:ea typeface="ＭＳ Ｐゴシック" charset="0"/>
                <a:cs typeface="Arial" charset="0"/>
              </a:rPr>
              <a:t>Wahyu</a:t>
            </a:r>
            <a:endParaRPr lang="en-US" altLang="zh-CN" sz="2200" b="1" dirty="0">
              <a:solidFill>
                <a:srgbClr val="000000"/>
              </a:solidFill>
              <a:latin typeface="Arial" charset="0"/>
              <a:ea typeface="ＭＳ Ｐゴシック" charset="0"/>
              <a:cs typeface="Arial" charset="0"/>
            </a:endParaRPr>
          </a:p>
          <a:p>
            <a:pPr eaLnBrk="1" hangingPunct="1"/>
            <a:r>
              <a:rPr lang="en-US" altLang="zh-CN" sz="2200" b="1" dirty="0" err="1">
                <a:solidFill>
                  <a:srgbClr val="000000"/>
                </a:solidFill>
                <a:latin typeface="Arial" charset="0"/>
                <a:ea typeface="ＭＳ Ｐゴシック" charset="0"/>
                <a:cs typeface="Arial" charset="0"/>
              </a:rPr>
              <a:t>Tuhan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mengungkapkan</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melalui</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Yohanes</a:t>
            </a:r>
            <a:r>
              <a:rPr lang="en-US" altLang="zh-CN" sz="2200" b="1" dirty="0">
                <a:solidFill>
                  <a:srgbClr val="0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kedaulatan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Yesus</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Kristus</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dalam</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kemenangan</a:t>
            </a:r>
            <a:r>
              <a:rPr lang="en-US" altLang="zh-CN" sz="2200" b="1" dirty="0">
                <a:solidFill>
                  <a:srgbClr val="000000"/>
                </a:solidFill>
                <a:latin typeface="Arial" charset="0"/>
                <a:ea typeface="ＭＳ Ｐゴシック" charset="0"/>
                <a:cs typeface="Arial" charset="0"/>
              </a:rPr>
              <a:t> masa </a:t>
            </a:r>
            <a:r>
              <a:rPr lang="en-US" altLang="zh-CN" sz="2200" b="1" dirty="0" err="1">
                <a:solidFill>
                  <a:srgbClr val="000000"/>
                </a:solidFill>
                <a:latin typeface="Arial" charset="0"/>
                <a:ea typeface="ＭＳ Ｐゴシック" charset="0"/>
                <a:cs typeface="Arial" charset="0"/>
              </a:rPr>
              <a:t>akhir</a:t>
            </a:r>
            <a:r>
              <a:rPr lang="en-US" altLang="zh-CN" sz="2200" b="1" dirty="0">
                <a:solidFill>
                  <a:srgbClr val="000000"/>
                </a:solidFill>
                <a:latin typeface="Arial" charset="0"/>
                <a:ea typeface="ＭＳ Ｐゴシック" charset="0"/>
                <a:cs typeface="Arial" charset="0"/>
              </a:rPr>
              <a:t>-Nya </a:t>
            </a:r>
            <a:r>
              <a:rPr lang="en-US" altLang="zh-CN" sz="2200" b="1" dirty="0" err="1">
                <a:solidFill>
                  <a:srgbClr val="000000"/>
                </a:solidFill>
                <a:latin typeface="Arial" charset="0"/>
                <a:ea typeface="ＭＳ Ｐゴシック" charset="0"/>
                <a:cs typeface="Arial" charset="0"/>
              </a:rPr>
              <a:t>untuk</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mendorong</a:t>
            </a:r>
            <a:r>
              <a:rPr lang="en-US" altLang="zh-CN" sz="2200" b="1" dirty="0">
                <a:solidFill>
                  <a:srgbClr val="000000"/>
                </a:solidFill>
                <a:latin typeface="Arial" charset="0"/>
                <a:ea typeface="ＭＳ Ｐゴシック" charset="0"/>
                <a:cs typeface="Arial" charset="0"/>
              </a:rPr>
              <a:t> orang </a:t>
            </a:r>
            <a:r>
              <a:rPr lang="en-US" altLang="zh-CN" sz="2200" b="1" dirty="0" err="1">
                <a:solidFill>
                  <a:srgbClr val="000000"/>
                </a:solidFill>
                <a:latin typeface="Arial" charset="0"/>
                <a:ea typeface="ＭＳ Ｐゴシック" charset="0"/>
                <a:cs typeface="Arial" charset="0"/>
              </a:rPr>
              <a:t>percaya</a:t>
            </a:r>
            <a:r>
              <a:rPr lang="en-US" altLang="zh-CN" sz="2200" b="1" dirty="0">
                <a:solidFill>
                  <a:srgbClr val="000000"/>
                </a:solidFill>
                <a:latin typeface="Arial" charset="0"/>
                <a:ea typeface="ＭＳ Ｐゴシック" charset="0"/>
                <a:cs typeface="Arial" charset="0"/>
              </a:rPr>
              <a:t> </a:t>
            </a:r>
            <a:r>
              <a:rPr lang="en-US" altLang="zh-CN" sz="2200" b="1" dirty="0" err="1">
                <a:solidFill>
                  <a:srgbClr val="000000"/>
                </a:solidFill>
                <a:latin typeface="Arial" charset="0"/>
                <a:ea typeface="ＭＳ Ｐゴシック" charset="0"/>
                <a:cs typeface="Arial" charset="0"/>
              </a:rPr>
              <a:t>untuk</a:t>
            </a:r>
            <a:r>
              <a:rPr lang="en-US" altLang="zh-CN" sz="2200" b="1" dirty="0">
                <a:solidFill>
                  <a:srgbClr val="0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tetap</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bertekun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walopun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meskipun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kompromi</a:t>
            </a:r>
            <a:r>
              <a:rPr lang="en-US" altLang="zh-CN" sz="2200" b="1" i="1" dirty="0">
                <a:solidFill>
                  <a:srgbClr val="800000"/>
                </a:solidFill>
                <a:latin typeface="Arial" charset="0"/>
                <a:ea typeface="ＭＳ Ｐゴシック" charset="0"/>
                <a:cs typeface="Arial" charset="0"/>
              </a:rPr>
              <a:t> internal </a:t>
            </a:r>
            <a:r>
              <a:rPr lang="en-US" altLang="zh-CN" sz="2200" b="1" i="1" dirty="0" err="1">
                <a:solidFill>
                  <a:srgbClr val="800000"/>
                </a:solidFill>
                <a:latin typeface="Arial" charset="0"/>
                <a:ea typeface="ＭＳ Ｐゴシック" charset="0"/>
                <a:cs typeface="Arial" charset="0"/>
              </a:rPr>
              <a:t>dan</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oposisi</a:t>
            </a:r>
            <a:r>
              <a:rPr lang="en-US" altLang="zh-CN" sz="2200" b="1" i="1" dirty="0">
                <a:solidFill>
                  <a:srgbClr val="800000"/>
                </a:solidFill>
                <a:latin typeface="Arial" charset="0"/>
                <a:ea typeface="ＭＳ Ｐゴシック" charset="0"/>
                <a:cs typeface="Arial" charset="0"/>
              </a:rPr>
              <a:t> </a:t>
            </a:r>
            <a:r>
              <a:rPr lang="en-US" altLang="zh-CN" sz="2200" b="1" i="1" dirty="0" err="1">
                <a:solidFill>
                  <a:srgbClr val="800000"/>
                </a:solidFill>
                <a:latin typeface="Arial" charset="0"/>
                <a:ea typeface="ＭＳ Ｐゴシック" charset="0"/>
                <a:cs typeface="Arial" charset="0"/>
              </a:rPr>
              <a:t>eksternal</a:t>
            </a:r>
            <a:r>
              <a:rPr lang="en-US" altLang="zh-CN" sz="2200" b="1" i="1" dirty="0">
                <a:solidFill>
                  <a:srgbClr val="800000"/>
                </a:solidFill>
                <a:latin typeface="Arial" charset="0"/>
                <a:ea typeface="ＭＳ Ｐゴシック" charset="0"/>
                <a:cs typeface="Arial" charset="0"/>
              </a:rPr>
              <a:t>. </a:t>
            </a:r>
            <a:endParaRPr lang="en-US" altLang="zh-CN" sz="2200" b="1" dirty="0">
              <a:solidFill>
                <a:srgbClr val="000000"/>
              </a:solidFill>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500" fill="hold"/>
                                        <p:tgtEl>
                                          <p:spTgt spid="2458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1115617" y="228603"/>
            <a:ext cx="6840760" cy="46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chemeClr val="bg1"/>
                </a:solidFill>
                <a:latin typeface="Arial" charset="0"/>
                <a:cs typeface="Arial" charset="0"/>
              </a:rPr>
              <a:t>TEMA DARI BUKU-BUKU PERJANJIAN BARU</a:t>
            </a:r>
            <a:endParaRPr lang="en-US" dirty="0">
              <a:cs typeface="Arial" charset="0"/>
            </a:endParaRPr>
          </a:p>
        </p:txBody>
      </p:sp>
      <p:graphicFrame>
        <p:nvGraphicFramePr>
          <p:cNvPr id="27703" name="Group 55"/>
          <p:cNvGraphicFramePr>
            <a:graphicFrameLocks noGrp="1"/>
          </p:cNvGraphicFramePr>
          <p:nvPr>
            <p:extLst>
              <p:ext uri="{D42A27DB-BD31-4B8C-83A1-F6EECF244321}">
                <p14:modId xmlns:p14="http://schemas.microsoft.com/office/powerpoint/2010/main" val="687241571"/>
              </p:ext>
            </p:extLst>
          </p:nvPr>
        </p:nvGraphicFramePr>
        <p:xfrm>
          <a:off x="0" y="685804"/>
          <a:ext cx="9144000" cy="6343655"/>
        </p:xfrm>
        <a:graphic>
          <a:graphicData uri="http://schemas.openxmlformats.org/drawingml/2006/table">
            <a:tbl>
              <a:tblPr/>
              <a:tblGrid>
                <a:gridCol w="48006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5470267">
                <a:tc>
                  <a:txBody>
                    <a:bodyPr/>
                    <a:lstStyle/>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Matius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mengatakan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Kristus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adalah</a:t>
                      </a:r>
                      <a:r>
                        <a:rPr kumimoji="0" lang="en-US" sz="2000" b="1" i="0" u="none" strike="noStrike" cap="none" normalizeH="0" baseline="0" dirty="0">
                          <a:ln>
                            <a:noFill/>
                          </a:ln>
                          <a:solidFill>
                            <a:schemeClr val="bg1"/>
                          </a:solidFill>
                          <a:effectLst/>
                          <a:latin typeface="Arial Narrow" charset="0"/>
                          <a:ea typeface="Arial" charset="0"/>
                          <a:cs typeface="Arial" charset="0"/>
                        </a:rPr>
                        <a:t> Raja;</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Tetapi</a:t>
                      </a:r>
                      <a:r>
                        <a:rPr kumimoji="0" lang="en-US" sz="2000" b="1" i="0" u="none" strike="noStrike" cap="none" normalizeH="0" baseline="0" dirty="0">
                          <a:ln>
                            <a:noFill/>
                          </a:ln>
                          <a:solidFill>
                            <a:schemeClr val="bg1"/>
                          </a:solidFill>
                          <a:effectLst/>
                          <a:latin typeface="Arial Narrow" charset="0"/>
                          <a:ea typeface="Arial" charset="0"/>
                          <a:cs typeface="Arial" charset="0"/>
                        </a:rPr>
                        <a:t> Markus </a:t>
                      </a:r>
                      <a:r>
                        <a:rPr kumimoji="0" lang="en-US" sz="2000" b="1" i="0" u="none" strike="noStrike" cap="none" normalizeH="0" baseline="0" dirty="0" err="1">
                          <a:ln>
                            <a:noFill/>
                          </a:ln>
                          <a:solidFill>
                            <a:schemeClr val="bg1"/>
                          </a:solidFill>
                          <a:effectLst/>
                          <a:latin typeface="Arial Narrow" charset="0"/>
                          <a:ea typeface="Arial" charset="0"/>
                          <a:cs typeface="Arial" charset="0"/>
                        </a:rPr>
                        <a:t>mengambarkan</a:t>
                      </a:r>
                      <a:r>
                        <a:rPr kumimoji="0" lang="en-US" sz="2000" b="1" i="0" u="none" strike="noStrike" cap="none" normalizeH="0" baseline="0" dirty="0">
                          <a:ln>
                            <a:noFill/>
                          </a:ln>
                          <a:solidFill>
                            <a:schemeClr val="bg1"/>
                          </a:solidFill>
                          <a:effectLst/>
                          <a:latin typeface="Arial Narrow" charset="0"/>
                          <a:ea typeface="Arial" charset="0"/>
                          <a:cs typeface="Arial" charset="0"/>
                        </a:rPr>
                        <a:t>    </a:t>
                      </a: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Yesus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melayani</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Dalam</a:t>
                      </a:r>
                      <a:r>
                        <a:rPr kumimoji="0" lang="en-US" sz="2000" b="1" i="0" u="none" strike="noStrike" cap="none" normalizeH="0" baseline="0" dirty="0">
                          <a:ln>
                            <a:noFill/>
                          </a:ln>
                          <a:solidFill>
                            <a:schemeClr val="bg1"/>
                          </a:solidFill>
                          <a:effectLst/>
                          <a:latin typeface="Arial Narrow" charset="0"/>
                          <a:ea typeface="Arial" charset="0"/>
                          <a:cs typeface="Arial" charset="0"/>
                        </a:rPr>
                        <a:t> Lukas </a:t>
                      </a:r>
                      <a:r>
                        <a:rPr kumimoji="0" lang="en-US" sz="2000" b="1" i="0" u="none" strike="noStrike" cap="none" normalizeH="0" baseline="0" dirty="0" err="1">
                          <a:ln>
                            <a:noFill/>
                          </a:ln>
                          <a:solidFill>
                            <a:schemeClr val="bg1"/>
                          </a:solidFill>
                          <a:effectLst/>
                          <a:latin typeface="Arial Narrow" charset="0"/>
                          <a:ea typeface="Arial" charset="0"/>
                          <a:cs typeface="Arial" charset="0"/>
                        </a:rPr>
                        <a:t>Dia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anak</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manusia</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Tetapi</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dalam</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Yohanes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Dia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Tuhan</a:t>
                      </a:r>
                      <a:r>
                        <a:rPr kumimoji="0" lang="en-US" sz="2000" b="1" i="0" u="none" strike="noStrike" cap="none" normalizeH="0" baseline="0" dirty="0">
                          <a:ln>
                            <a:noFill/>
                          </a:ln>
                          <a:solidFill>
                            <a:schemeClr val="bg1"/>
                          </a:solidFill>
                          <a:effectLst/>
                          <a:latin typeface="Arial Narrow" charset="0"/>
                          <a:ea typeface="Arial" charset="0"/>
                          <a:cs typeface="Arial" charset="0"/>
                        </a:rPr>
                        <a:t> </a:t>
                      </a: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dan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manusia</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Kisah</a:t>
                      </a:r>
                      <a:r>
                        <a:rPr kumimoji="0" lang="en-US" sz="2000" b="1" i="0" u="none" strike="noStrike" cap="none" normalizeH="0" baseline="0" dirty="0">
                          <a:ln>
                            <a:noFill/>
                          </a:ln>
                          <a:solidFill>
                            <a:schemeClr val="bg1"/>
                          </a:solidFill>
                          <a:effectLst/>
                          <a:latin typeface="Arial Narrow" charset="0"/>
                          <a:ea typeface="Arial" charset="0"/>
                          <a:cs typeface="Arial" charset="0"/>
                        </a:rPr>
                        <a:t> para </a:t>
                      </a:r>
                      <a:r>
                        <a:rPr kumimoji="0" lang="en-US" sz="2000" b="1" i="0" u="none" strike="noStrike" cap="none" normalizeH="0" baseline="0" dirty="0" err="1">
                          <a:ln>
                            <a:noFill/>
                          </a:ln>
                          <a:solidFill>
                            <a:schemeClr val="bg1"/>
                          </a:solidFill>
                          <a:effectLst/>
                          <a:latin typeface="Arial Narrow" charset="0"/>
                          <a:ea typeface="Arial" charset="0"/>
                          <a:cs typeface="Arial" charset="0"/>
                        </a:rPr>
                        <a:t>rasul</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mencatat</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saksi</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gereja</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Roma </a:t>
                      </a:r>
                      <a:r>
                        <a:rPr kumimoji="0" lang="en-US" sz="2000" b="1" i="0" u="none" strike="noStrike" cap="none" normalizeH="0" baseline="0" dirty="0" err="1">
                          <a:ln>
                            <a:noFill/>
                          </a:ln>
                          <a:solidFill>
                            <a:schemeClr val="bg1"/>
                          </a:solidFill>
                          <a:effectLst/>
                          <a:latin typeface="Arial Narrow" charset="0"/>
                          <a:ea typeface="Arial" charset="0"/>
                          <a:cs typeface="Arial" charset="0"/>
                        </a:rPr>
                        <a:t>mengatakan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kebenaran</a:t>
                      </a:r>
                      <a:r>
                        <a:rPr kumimoji="0" lang="en-US" sz="2000" b="1" i="0" u="none" strike="noStrike" cap="none" normalizeH="0" baseline="0" dirty="0">
                          <a:ln>
                            <a:noFill/>
                          </a:ln>
                          <a:solidFill>
                            <a:schemeClr val="bg1"/>
                          </a:solidFill>
                          <a:effectLst/>
                          <a:latin typeface="Arial Narrow" charset="0"/>
                          <a:ea typeface="Arial" charset="0"/>
                          <a:cs typeface="Arial" charset="0"/>
                        </a:rPr>
                        <a:t> </a:t>
                      </a: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Tuhan</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Gereja</a:t>
                      </a:r>
                      <a:r>
                        <a:rPr kumimoji="0" lang="en-US" sz="2000" b="1" i="0" u="none" strike="noStrike" cap="none" normalizeH="0" baseline="0" dirty="0">
                          <a:ln>
                            <a:noFill/>
                          </a:ln>
                          <a:solidFill>
                            <a:schemeClr val="bg1"/>
                          </a:solidFill>
                          <a:effectLst/>
                          <a:latin typeface="Arial Narrow" charset="0"/>
                          <a:ea typeface="Arial" charset="0"/>
                          <a:cs typeface="Arial" charset="0"/>
                        </a:rPr>
                        <a:t> di </a:t>
                      </a:r>
                      <a:r>
                        <a:rPr kumimoji="0" lang="en-US" sz="2000" b="1" i="0" u="none" strike="noStrike" cap="none" normalizeH="0" baseline="0" dirty="0" err="1">
                          <a:ln>
                            <a:noFill/>
                          </a:ln>
                          <a:solidFill>
                            <a:schemeClr val="bg1"/>
                          </a:solidFill>
                          <a:effectLst/>
                          <a:latin typeface="Arial Narrow" charset="0"/>
                          <a:ea typeface="Arial" charset="0"/>
                          <a:cs typeface="Arial" charset="0"/>
                        </a:rPr>
                        <a:t>Korintus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perlu</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diperbaiki</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Paulus </a:t>
                      </a:r>
                      <a:r>
                        <a:rPr kumimoji="0" lang="en-US" sz="2000" b="1" i="0" u="none" strike="noStrike" cap="none" normalizeH="0" baseline="0" dirty="0" err="1">
                          <a:ln>
                            <a:noFill/>
                          </a:ln>
                          <a:solidFill>
                            <a:schemeClr val="bg1"/>
                          </a:solidFill>
                          <a:effectLst/>
                          <a:latin typeface="Arial Narrow" charset="0"/>
                          <a:ea typeface="Arial" charset="0"/>
                          <a:cs typeface="Arial" charset="0"/>
                        </a:rPr>
                        <a:t>membela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posisinya</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Bebas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dari</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hukum</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Taurat</a:t>
                      </a:r>
                      <a:r>
                        <a:rPr kumimoji="0" lang="en-US" sz="2000" b="1" i="0" u="none" strike="noStrike" cap="none" normalizeH="0" baseline="0" dirty="0">
                          <a:ln>
                            <a:noFill/>
                          </a:ln>
                          <a:solidFill>
                            <a:schemeClr val="bg1"/>
                          </a:solidFill>
                          <a:effectLst/>
                          <a:latin typeface="Arial Narrow" charset="0"/>
                          <a:ea typeface="Arial" charset="0"/>
                          <a:cs typeface="Arial" charset="0"/>
                        </a:rPr>
                        <a:t>, kata Galatia;</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Diselamatkan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oleh</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anugrah</a:t>
                      </a:r>
                      <a:r>
                        <a:rPr kumimoji="0" lang="en-US" sz="2000" b="1" i="0" u="none" strike="noStrike" cap="none" normalizeH="0" baseline="0" dirty="0">
                          <a:ln>
                            <a:noFill/>
                          </a:ln>
                          <a:solidFill>
                            <a:schemeClr val="bg1"/>
                          </a:solidFill>
                          <a:effectLst/>
                          <a:latin typeface="Arial Narrow" charset="0"/>
                          <a:ea typeface="Arial" charset="0"/>
                          <a:cs typeface="Arial" charset="0"/>
                        </a:rPr>
                        <a:t>, kata </a:t>
                      </a: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Efesus</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Berbahagilah</a:t>
                      </a:r>
                      <a:r>
                        <a:rPr kumimoji="0" lang="en-US" sz="2000" b="1" i="0" u="none" strike="noStrike" cap="none" normalizeH="0" baseline="0" dirty="0">
                          <a:ln>
                            <a:noFill/>
                          </a:ln>
                          <a:solidFill>
                            <a:schemeClr val="bg1"/>
                          </a:solidFill>
                          <a:effectLst/>
                          <a:latin typeface="Arial Narrow" charset="0"/>
                          <a:ea typeface="Arial" charset="0"/>
                          <a:cs typeface="Arial" charset="0"/>
                        </a:rPr>
                        <a:t>, kata </a:t>
                      </a:r>
                      <a:r>
                        <a:rPr kumimoji="0" lang="en-US" sz="2000" b="1" i="0" u="none" strike="noStrike" cap="none" normalizeH="0" baseline="0" dirty="0" err="1">
                          <a:ln>
                            <a:noFill/>
                          </a:ln>
                          <a:solidFill>
                            <a:schemeClr val="bg1"/>
                          </a:solidFill>
                          <a:effectLst/>
                          <a:latin typeface="Arial Narrow" charset="0"/>
                          <a:ea typeface="Arial" charset="0"/>
                          <a:cs typeface="Arial" charset="0"/>
                        </a:rPr>
                        <a:t>Filipi</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Kristus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adalah</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Pemimpin</a:t>
                      </a:r>
                      <a:r>
                        <a:rPr kumimoji="0" lang="en-US" sz="2000" b="1" i="0" u="none" strike="noStrike" cap="none" normalizeH="0" baseline="0" dirty="0">
                          <a:ln>
                            <a:noFill/>
                          </a:ln>
                          <a:solidFill>
                            <a:schemeClr val="bg1"/>
                          </a:solidFill>
                          <a:effectLst/>
                          <a:latin typeface="Arial Narrow" charset="0"/>
                          <a:ea typeface="Arial" charset="0"/>
                          <a:cs typeface="Arial" charset="0"/>
                        </a:rPr>
                        <a:t> di </a:t>
                      </a: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Kolose</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Kedua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Tesalonika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berkata</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Kristus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akan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datang</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kapan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saja</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Dua</a:t>
                      </a:r>
                      <a:r>
                        <a:rPr kumimoji="0" lang="en-US" sz="2000" b="1" i="0" u="none" strike="noStrike" cap="none" normalizeH="0" baseline="0" dirty="0">
                          <a:ln>
                            <a:noFill/>
                          </a:ln>
                          <a:solidFill>
                            <a:schemeClr val="bg1"/>
                          </a:solidFill>
                          <a:effectLst/>
                          <a:latin typeface="Arial Narrow" charset="0"/>
                          <a:ea typeface="Arial" charset="0"/>
                          <a:cs typeface="Arial" charset="0"/>
                        </a:rPr>
                        <a:t> kali Paulus </a:t>
                      </a:r>
                      <a:r>
                        <a:rPr kumimoji="0" lang="en-US" sz="2000" b="1" i="0" u="none" strike="noStrike" cap="none" normalizeH="0" baseline="0" dirty="0" err="1">
                          <a:ln>
                            <a:noFill/>
                          </a:ln>
                          <a:solidFill>
                            <a:schemeClr val="bg1"/>
                          </a:solidFill>
                          <a:effectLst/>
                          <a:latin typeface="Arial Narrow" charset="0"/>
                          <a:ea typeface="Arial" charset="0"/>
                          <a:cs typeface="Arial" charset="0"/>
                        </a:rPr>
                        <a:t>menulis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Timotius</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l"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sz="2000" b="1" i="0" u="none" strike="noStrike" cap="none" normalizeH="0" baseline="0" dirty="0" err="1">
                          <a:ln>
                            <a:noFill/>
                          </a:ln>
                          <a:solidFill>
                            <a:schemeClr val="bg1"/>
                          </a:solidFill>
                          <a:effectLst/>
                          <a:latin typeface="Arial Narrow" charset="0"/>
                          <a:ea typeface="Times New Roman" charset="0"/>
                          <a:cs typeface="Times New Roman" charset="0"/>
                        </a:rPr>
                        <a:t>Setia</a:t>
                      </a:r>
                      <a:r>
                        <a:rPr kumimoji="0" lang="en-US" sz="20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sz="2000" b="1" i="0" u="none" strike="noStrike" cap="none" normalizeH="0" baseline="0" dirty="0" err="1">
                          <a:ln>
                            <a:noFill/>
                          </a:ln>
                          <a:solidFill>
                            <a:schemeClr val="bg1"/>
                          </a:solidFill>
                          <a:effectLst/>
                          <a:latin typeface="Arial Narrow" charset="0"/>
                          <a:ea typeface="Times New Roman" charset="0"/>
                          <a:cs typeface="Times New Roman" charset="0"/>
                        </a:rPr>
                        <a:t>dalam</a:t>
                      </a:r>
                      <a:r>
                        <a:rPr kumimoji="0" lang="en-US" sz="2000" b="1" i="0" u="none" strike="noStrike" cap="none" normalizeH="0" baseline="0" dirty="0">
                          <a:ln>
                            <a:noFill/>
                          </a:ln>
                          <a:solidFill>
                            <a:schemeClr val="bg1"/>
                          </a:solidFill>
                          <a:effectLst/>
                          <a:latin typeface="Arial Narrow" charset="0"/>
                          <a:ea typeface="Times New Roman" charset="0"/>
                          <a:cs typeface="Times New Roman" charset="0"/>
                        </a:rPr>
                        <a:t> </a:t>
                      </a:r>
                      <a:r>
                        <a:rPr kumimoji="0" lang="en-US" sz="2000" b="1" i="0" u="none" strike="noStrike" cap="none" normalizeH="0" baseline="0" dirty="0" err="1">
                          <a:ln>
                            <a:noFill/>
                          </a:ln>
                          <a:solidFill>
                            <a:schemeClr val="bg1"/>
                          </a:solidFill>
                          <a:effectLst/>
                          <a:latin typeface="Arial Narrow" charset="0"/>
                          <a:ea typeface="Times New Roman" charset="0"/>
                          <a:cs typeface="Times New Roman" charset="0"/>
                        </a:rPr>
                        <a:t>pelayanan</a:t>
                      </a:r>
                      <a:r>
                        <a:rPr kumimoji="0" lang="en-US" sz="2000" b="1" i="0" u="none" strike="noStrike" cap="none" normalizeH="0" baseline="0" dirty="0">
                          <a:ln>
                            <a:noFill/>
                          </a:ln>
                          <a:solidFill>
                            <a:schemeClr val="bg1"/>
                          </a:solidFill>
                          <a:effectLst/>
                          <a:latin typeface="Arial Narrow" charset="0"/>
                          <a:ea typeface="Times New Roman" charset="0"/>
                          <a:cs typeface="Times New Roman" charset="0"/>
                        </a:rPr>
                        <a:t>. </a:t>
                      </a:r>
                    </a:p>
                  </a:txBody>
                  <a:tcPr marT="45722" marB="45722" horzOverflow="overflow">
                    <a:lnL>
                      <a:noFill/>
                    </a:lnL>
                    <a:lnR>
                      <a:noFill/>
                    </a:lnR>
                    <a:lnT>
                      <a:noFill/>
                    </a:lnT>
                    <a:lnB>
                      <a:noFill/>
                    </a:lnB>
                    <a:lnTlToBr>
                      <a:noFill/>
                    </a:lnTlToBr>
                    <a:lnBlToTr>
                      <a:noFill/>
                    </a:lnBlToTr>
                    <a:solidFill>
                      <a:srgbClr val="000000"/>
                    </a:solidFill>
                  </a:tcPr>
                </a:tc>
                <a:tc>
                  <a:txBody>
                    <a:bodyPr/>
                    <a:lstStyle/>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Ajar </a:t>
                      </a:r>
                      <a:r>
                        <a:rPr kumimoji="0" lang="en-US" sz="2000" b="1" i="0" u="none" strike="noStrike" cap="none" normalizeH="0" baseline="0" dirty="0" err="1">
                          <a:ln>
                            <a:noFill/>
                          </a:ln>
                          <a:solidFill>
                            <a:schemeClr val="bg1"/>
                          </a:solidFill>
                          <a:effectLst/>
                          <a:latin typeface="Arial Narrow" charset="0"/>
                          <a:ea typeface="Arial" charset="0"/>
                          <a:cs typeface="Arial" charset="0"/>
                        </a:rPr>
                        <a:t>kebeneran</a:t>
                      </a:r>
                      <a:r>
                        <a:rPr kumimoji="0" lang="en-US" sz="2000" b="1" i="0" u="none" strike="noStrike" cap="none" normalizeH="0" baseline="0" dirty="0">
                          <a:ln>
                            <a:noFill/>
                          </a:ln>
                          <a:solidFill>
                            <a:schemeClr val="bg1"/>
                          </a:solidFill>
                          <a:effectLst/>
                          <a:latin typeface="Arial Narrow" charset="0"/>
                          <a:ea typeface="Arial" charset="0"/>
                          <a:cs typeface="Arial" charset="0"/>
                        </a:rPr>
                        <a:t>, Paulus </a:t>
                      </a:r>
                      <a:r>
                        <a:rPr kumimoji="0" lang="en-US" sz="2000" b="1" i="0" u="none" strike="noStrike" cap="none" normalizeH="0" baseline="0" dirty="0" err="1">
                          <a:ln>
                            <a:noFill/>
                          </a:ln>
                          <a:solidFill>
                            <a:schemeClr val="bg1"/>
                          </a:solidFill>
                          <a:effectLst/>
                          <a:latin typeface="Arial Narrow" charset="0"/>
                          <a:ea typeface="Arial" charset="0"/>
                          <a:cs typeface="Arial" charset="0"/>
                        </a:rPr>
                        <a:t>berkata</a:t>
                      </a:r>
                      <a:r>
                        <a:rPr kumimoji="0" lang="en-US" sz="2000" b="1" i="0" u="none" strike="noStrike" cap="none" normalizeH="0" baseline="0" dirty="0">
                          <a:ln>
                            <a:noFill/>
                          </a:ln>
                          <a:solidFill>
                            <a:schemeClr val="bg1"/>
                          </a:solidFill>
                          <a:effectLst/>
                          <a:latin typeface="Arial Narrow" charset="0"/>
                          <a:ea typeface="Arial" charset="0"/>
                          <a:cs typeface="Arial" charset="0"/>
                        </a:rPr>
                        <a:t> Titus;</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Filemon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perlakukan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hamba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sebagimana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diri</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kita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sendiri</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Dalam</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Ibrani</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Kristus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lebih</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baik</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Arial"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Times New Roman" charset="0"/>
                        </a:rPr>
                        <a:t>Yakobus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surat</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praktis</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Petrus </a:t>
                      </a:r>
                      <a:r>
                        <a:rPr kumimoji="0" lang="en-US" sz="2000" b="1" i="0" u="none" strike="noStrike" cap="none" normalizeH="0" baseline="0" dirty="0" err="1">
                          <a:ln>
                            <a:noFill/>
                          </a:ln>
                          <a:solidFill>
                            <a:schemeClr val="bg1"/>
                          </a:solidFill>
                          <a:effectLst/>
                          <a:latin typeface="Arial Narrow" charset="0"/>
                          <a:ea typeface="Arial" charset="0"/>
                          <a:cs typeface="Arial" charset="0"/>
                        </a:rPr>
                        <a:t>berkata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bersabarlah</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Dusta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tidak</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dapat</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ditoleransi</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Yohanes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pertama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menulis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persekutuan</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Tapi</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jangan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terkecoh</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oleh</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dusta</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Yohanes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ketiga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berkata</a:t>
                      </a:r>
                      <a:r>
                        <a:rPr kumimoji="0" lang="en-US" sz="2000" b="1" i="0" u="none" strike="noStrike" cap="none" normalizeH="0" baseline="0" dirty="0">
                          <a:ln>
                            <a:noFill/>
                          </a:ln>
                          <a:solidFill>
                            <a:schemeClr val="bg1"/>
                          </a:solidFill>
                          <a:effectLst/>
                          <a:latin typeface="Arial Narrow" charset="0"/>
                          <a:ea typeface="Arial" charset="0"/>
                          <a:cs typeface="Arial" charset="0"/>
                        </a:rPr>
                        <a:t> bantu </a:t>
                      </a:r>
                      <a:r>
                        <a:rPr kumimoji="0" lang="en-US" sz="2000" b="1" i="0" u="none" strike="noStrike" cap="none" normalizeH="0" baseline="0" dirty="0" err="1">
                          <a:ln>
                            <a:noFill/>
                          </a:ln>
                          <a:solidFill>
                            <a:schemeClr val="bg1"/>
                          </a:solidFill>
                          <a:effectLst/>
                          <a:latin typeface="Arial Narrow" charset="0"/>
                          <a:ea typeface="Arial" charset="0"/>
                          <a:cs typeface="Arial" charset="0"/>
                        </a:rPr>
                        <a:t>pengkotbah</a:t>
                      </a:r>
                      <a:r>
                        <a:rPr kumimoji="0" lang="en-US" sz="2000" b="1" i="0" u="none" strike="noStrike" cap="none" normalizeH="0" baseline="0" dirty="0">
                          <a:ln>
                            <a:noFill/>
                          </a:ln>
                          <a:solidFill>
                            <a:schemeClr val="bg1"/>
                          </a:solidFill>
                          <a:effectLst/>
                          <a:latin typeface="Arial Narrow" charset="0"/>
                          <a:ea typeface="Arial" charset="0"/>
                          <a:cs typeface="Arial" charset="0"/>
                        </a:rPr>
                        <a:t> yang </a:t>
                      </a:r>
                      <a:r>
                        <a:rPr kumimoji="0" lang="en-US" sz="2000" b="1" i="0" u="none" strike="noStrike" cap="none" normalizeH="0" baseline="0" dirty="0" err="1">
                          <a:ln>
                            <a:noFill/>
                          </a:ln>
                          <a:solidFill>
                            <a:schemeClr val="bg1"/>
                          </a:solidFill>
                          <a:effectLst/>
                          <a:latin typeface="Arial Narrow" charset="0"/>
                          <a:ea typeface="Arial" charset="0"/>
                          <a:cs typeface="Arial" charset="0"/>
                        </a:rPr>
                        <a:t>benar</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Tetapi</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Yudas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mengingatkan</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hati-hati</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akan</a:t>
                      </a:r>
                      <a:r>
                        <a:rPr kumimoji="0" lang="en-US" sz="2000" b="1" i="0" u="none" strike="noStrike" cap="none" normalizeH="0" baseline="0" dirty="0">
                          <a:ln>
                            <a:noFill/>
                          </a:ln>
                          <a:solidFill>
                            <a:schemeClr val="bg1"/>
                          </a:solidFill>
                          <a:effectLst/>
                          <a:latin typeface="Arial Narrow" charset="0"/>
                          <a:ea typeface="Arial" charset="0"/>
                          <a:cs typeface="Arial" charset="0"/>
                        </a:rPr>
                        <a:t> guru-guru </a:t>
                      </a:r>
                      <a:r>
                        <a:rPr kumimoji="0" lang="en-US" sz="2000" b="1" i="0" u="none" strike="noStrike" cap="none" normalizeH="0" baseline="0" dirty="0" err="1">
                          <a:ln>
                            <a:noFill/>
                          </a:ln>
                          <a:solidFill>
                            <a:schemeClr val="bg1"/>
                          </a:solidFill>
                          <a:effectLst/>
                          <a:latin typeface="Arial Narrow" charset="0"/>
                          <a:ea typeface="Arial" charset="0"/>
                          <a:cs typeface="Arial" charset="0"/>
                        </a:rPr>
                        <a:t>palsu</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Arial"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Times New Roman" charset="0"/>
                        </a:rPr>
                        <a:t>Yohanes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melihat</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Kristus</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dalam</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penglihatan</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Yang </a:t>
                      </a:r>
                      <a:r>
                        <a:rPr kumimoji="0" lang="en-US" sz="2000" b="1" i="0" u="none" strike="noStrike" cap="none" normalizeH="0" baseline="0" dirty="0" err="1">
                          <a:ln>
                            <a:noFill/>
                          </a:ln>
                          <a:solidFill>
                            <a:schemeClr val="bg1"/>
                          </a:solidFill>
                          <a:effectLst/>
                          <a:latin typeface="Arial Narrow" charset="0"/>
                          <a:ea typeface="Arial" charset="0"/>
                          <a:cs typeface="Arial" charset="0"/>
                        </a:rPr>
                        <a:t>memberinya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Wahyu</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Arial" charset="0"/>
                        </a:rPr>
                        <a:t> </a:t>
                      </a:r>
                      <a:endParaRPr kumimoji="0" lang="en-US" sz="2000" b="1" i="0" u="none" strike="noStrike" cap="none" normalizeH="0" baseline="0" dirty="0">
                        <a:ln>
                          <a:noFill/>
                        </a:ln>
                        <a:solidFill>
                          <a:schemeClr val="bg1"/>
                        </a:solidFill>
                        <a:effectLst/>
                        <a:latin typeface="Arial Narrow" charset="0"/>
                        <a:ea typeface="Arial"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a:ln>
                            <a:noFill/>
                          </a:ln>
                          <a:solidFill>
                            <a:schemeClr val="bg1"/>
                          </a:solidFill>
                          <a:effectLst/>
                          <a:latin typeface="Arial Narrow" charset="0"/>
                          <a:ea typeface="Arial" charset="0"/>
                          <a:cs typeface="Times New Roman" charset="0"/>
                        </a:rPr>
                        <a:t>ULANGAN</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Ya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baca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Alkitabmu</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Ya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baca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Alkitabmu</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000" b="1" i="0" u="none" strike="noStrike" cap="none" normalizeH="0" baseline="0" dirty="0">
                        <a:ln>
                          <a:noFill/>
                        </a:ln>
                        <a:solidFill>
                          <a:schemeClr val="bg1"/>
                        </a:solidFill>
                        <a:effectLst/>
                        <a:latin typeface="Arial Narrow" charset="0"/>
                        <a:ea typeface="Times New Roman" charset="0"/>
                        <a:cs typeface="Times New Roman" charset="0"/>
                      </a:endParaRP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Ya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baca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Alkitabmu</a:t>
                      </a:r>
                      <a:r>
                        <a:rPr kumimoji="0" lang="en-US" sz="2000" b="1" i="0" u="none" strike="noStrike" cap="none" normalizeH="0" baseline="0" dirty="0">
                          <a:ln>
                            <a:noFill/>
                          </a:ln>
                          <a:solidFill>
                            <a:schemeClr val="bg1"/>
                          </a:solidFill>
                          <a:effectLst/>
                          <a:latin typeface="Arial Narrow" charset="0"/>
                          <a:ea typeface="Arial" charset="0"/>
                          <a:cs typeface="Arial" charset="0"/>
                        </a:rPr>
                        <a:t>.</a:t>
                      </a:r>
                    </a:p>
                    <a:p>
                      <a:pPr marL="0" marR="0" lvl="0" indent="0" algn="just"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000" b="1" i="0" u="none" strike="noStrike" cap="none" normalizeH="0" baseline="0" dirty="0" err="1">
                          <a:ln>
                            <a:noFill/>
                          </a:ln>
                          <a:solidFill>
                            <a:schemeClr val="bg1"/>
                          </a:solidFill>
                          <a:effectLst/>
                          <a:latin typeface="Arial Narrow" charset="0"/>
                          <a:ea typeface="Arial" charset="0"/>
                          <a:cs typeface="Arial" charset="0"/>
                        </a:rPr>
                        <a:t>Itu</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semua</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tentang</a:t>
                      </a:r>
                      <a:r>
                        <a:rPr kumimoji="0" lang="en-US" sz="2000" b="1" i="0" u="none" strike="noStrike" cap="none" normalizeH="0" baseline="0" dirty="0">
                          <a:ln>
                            <a:noFill/>
                          </a:ln>
                          <a:solidFill>
                            <a:schemeClr val="bg1"/>
                          </a:solidFill>
                          <a:effectLst/>
                          <a:latin typeface="Arial Narrow" charset="0"/>
                          <a:ea typeface="Arial" charset="0"/>
                          <a:cs typeface="Arial" charset="0"/>
                        </a:rPr>
                        <a:t> </a:t>
                      </a:r>
                      <a:r>
                        <a:rPr kumimoji="0" lang="en-US" sz="2000" b="1" i="0" u="none" strike="noStrike" cap="none" normalizeH="0" baseline="0" dirty="0" err="1">
                          <a:ln>
                            <a:noFill/>
                          </a:ln>
                          <a:solidFill>
                            <a:schemeClr val="bg1"/>
                          </a:solidFill>
                          <a:effectLst/>
                          <a:latin typeface="Arial Narrow" charset="0"/>
                          <a:ea typeface="Arial" charset="0"/>
                          <a:cs typeface="Arial" charset="0"/>
                        </a:rPr>
                        <a:t>Yesus</a:t>
                      </a:r>
                      <a:r>
                        <a:rPr kumimoji="0" lang="en-US" sz="2000" b="1" i="0" u="none" strike="noStrike" cap="none" normalizeH="0" baseline="0" dirty="0">
                          <a:ln>
                            <a:noFill/>
                          </a:ln>
                          <a:solidFill>
                            <a:schemeClr val="bg1"/>
                          </a:solidFill>
                          <a:effectLst/>
                          <a:latin typeface="Arial Narrow" charset="0"/>
                          <a:ea typeface="Arial" charset="0"/>
                          <a:cs typeface="Arial" charset="0"/>
                        </a:rPr>
                        <a:t>!</a:t>
                      </a:r>
                      <a:endParaRPr kumimoji="0" lang="en-US" sz="2200" b="1" i="0" u="none" strike="noStrike" cap="none" normalizeH="0" baseline="0" dirty="0">
                        <a:ln>
                          <a:noFill/>
                        </a:ln>
                        <a:solidFill>
                          <a:schemeClr val="bg1"/>
                        </a:solidFill>
                        <a:effectLst/>
                        <a:latin typeface="Arial Narrow" charset="0"/>
                        <a:ea typeface="Arial" charset="0"/>
                        <a:cs typeface="Arial" charset="0"/>
                      </a:endParaRPr>
                    </a:p>
                  </a:txBody>
                  <a:tcPr marT="45722" marB="45722"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xmlns="" val="10000"/>
                  </a:ext>
                </a:extLst>
              </a:tr>
              <a:tr h="400050">
                <a:tc gridSpan="2">
                  <a:txBody>
                    <a:bodyPr/>
                    <a:lstStyle/>
                    <a:p>
                      <a:pPr marL="0" marR="0" lvl="0" indent="0" algn="ctr" defTabSz="914400" rtl="0" eaLnBrk="1" fontAlgn="base" latinLnBrk="0" hangingPunct="1">
                        <a:lnSpc>
                          <a:spcPct val="80000"/>
                        </a:lnSpc>
                        <a:spcBef>
                          <a:spcPct val="0"/>
                        </a:spcBef>
                        <a:spcAft>
                          <a:spcPct val="0"/>
                        </a:spcAft>
                        <a:buClr>
                          <a:schemeClr val="tx1"/>
                        </a:buClr>
                        <a:buSzPct val="75000"/>
                        <a:buFont typeface="Wingdings" charset="2"/>
                        <a:buNone/>
                        <a:tabLst/>
                      </a:pPr>
                      <a:r>
                        <a:rPr kumimoji="0" lang="en-US" sz="2200" b="0" i="0" u="none" strike="noStrike" cap="none" normalizeH="0" baseline="0" dirty="0">
                          <a:ln>
                            <a:noFill/>
                          </a:ln>
                          <a:solidFill>
                            <a:schemeClr val="bg1"/>
                          </a:solidFill>
                          <a:effectLst/>
                          <a:latin typeface="Arial Narrow" charset="0"/>
                          <a:ea typeface="Arial" charset="0"/>
                          <a:cs typeface="Arial" charset="0"/>
                        </a:rPr>
                        <a:t>(</a:t>
                      </a:r>
                      <a:r>
                        <a:rPr kumimoji="0" lang="en-US" sz="2200" b="0" i="0" u="none" strike="noStrike" cap="none" normalizeH="0" baseline="0" dirty="0" err="1">
                          <a:ln>
                            <a:noFill/>
                          </a:ln>
                          <a:solidFill>
                            <a:schemeClr val="bg1"/>
                          </a:solidFill>
                          <a:effectLst/>
                          <a:latin typeface="Arial Narrow" charset="0"/>
                          <a:ea typeface="Arial" charset="0"/>
                          <a:cs typeface="Arial" charset="0"/>
                        </a:rPr>
                        <a:t>Dapat</a:t>
                      </a:r>
                      <a:r>
                        <a:rPr kumimoji="0" lang="en-US" sz="2200" b="0" i="0" u="none" strike="noStrike" cap="none" normalizeH="0" baseline="0" dirty="0">
                          <a:ln>
                            <a:noFill/>
                          </a:ln>
                          <a:solidFill>
                            <a:schemeClr val="bg1"/>
                          </a:solidFill>
                          <a:effectLst/>
                          <a:latin typeface="Arial Narrow" charset="0"/>
                          <a:ea typeface="Arial" charset="0"/>
                          <a:cs typeface="Arial" charset="0"/>
                        </a:rPr>
                        <a:t> </a:t>
                      </a:r>
                      <a:r>
                        <a:rPr kumimoji="0" lang="en-US" sz="2200" b="0" i="0" u="none" strike="noStrike" cap="none" normalizeH="0" baseline="0" dirty="0" err="1">
                          <a:ln>
                            <a:noFill/>
                          </a:ln>
                          <a:solidFill>
                            <a:schemeClr val="bg1"/>
                          </a:solidFill>
                          <a:effectLst/>
                          <a:latin typeface="Arial Narrow" charset="0"/>
                          <a:ea typeface="Arial" charset="0"/>
                          <a:cs typeface="Arial" charset="0"/>
                        </a:rPr>
                        <a:t>dinyanyikan</a:t>
                      </a:r>
                      <a:r>
                        <a:rPr kumimoji="0" lang="en-US" sz="2200" b="0" i="0" u="none" strike="noStrike" cap="none" normalizeH="0" baseline="0" dirty="0">
                          <a:ln>
                            <a:noFill/>
                          </a:ln>
                          <a:solidFill>
                            <a:schemeClr val="bg1"/>
                          </a:solidFill>
                          <a:effectLst/>
                          <a:latin typeface="Arial Narrow" charset="0"/>
                          <a:ea typeface="Arial" charset="0"/>
                          <a:cs typeface="Arial" charset="0"/>
                        </a:rPr>
                        <a:t> </a:t>
                      </a:r>
                      <a:r>
                        <a:rPr kumimoji="0" lang="en-US" sz="2200" b="0" i="0" u="none" strike="noStrike" cap="none" normalizeH="0" baseline="0" dirty="0" err="1">
                          <a:ln>
                            <a:noFill/>
                          </a:ln>
                          <a:solidFill>
                            <a:schemeClr val="bg1"/>
                          </a:solidFill>
                          <a:effectLst/>
                          <a:latin typeface="Arial Narrow" charset="0"/>
                          <a:ea typeface="Arial" charset="0"/>
                          <a:cs typeface="Arial" charset="0"/>
                        </a:rPr>
                        <a:t>melalui</a:t>
                      </a:r>
                      <a:r>
                        <a:rPr kumimoji="0" lang="en-US" sz="2200" b="0" i="0" u="none" strike="noStrike" cap="none" normalizeH="0" baseline="0" dirty="0">
                          <a:ln>
                            <a:noFill/>
                          </a:ln>
                          <a:solidFill>
                            <a:schemeClr val="bg1"/>
                          </a:solidFill>
                          <a:effectLst/>
                          <a:latin typeface="Arial Narrow" charset="0"/>
                          <a:ea typeface="Arial" charset="0"/>
                          <a:cs typeface="Arial" charset="0"/>
                        </a:rPr>
                        <a:t> </a:t>
                      </a:r>
                      <a:r>
                        <a:rPr kumimoji="0" lang="ru-RU" sz="2200" b="0" i="0" u="none" strike="noStrike" cap="none" normalizeH="0" baseline="0" dirty="0">
                          <a:ln>
                            <a:noFill/>
                          </a:ln>
                          <a:solidFill>
                            <a:schemeClr val="bg1"/>
                          </a:solidFill>
                          <a:effectLst/>
                          <a:latin typeface="Arial Narrow" charset="0"/>
                          <a:ea typeface="Arial" charset="0"/>
                          <a:cs typeface="Arial" charset="0"/>
                        </a:rPr>
                        <a:t>"</a:t>
                      </a:r>
                      <a:r>
                        <a:rPr kumimoji="0" lang="en-US" sz="2200" b="0" i="0" u="none" strike="noStrike" cap="none" normalizeH="0" baseline="0" dirty="0">
                          <a:ln>
                            <a:noFill/>
                          </a:ln>
                          <a:solidFill>
                            <a:schemeClr val="bg1"/>
                          </a:solidFill>
                          <a:effectLst/>
                          <a:latin typeface="Arial Narrow" charset="0"/>
                          <a:ea typeface="Arial" charset="0"/>
                          <a:cs typeface="Arial" charset="0"/>
                        </a:rPr>
                        <a:t>Jesus Loves Me.</a:t>
                      </a:r>
                      <a:r>
                        <a:rPr kumimoji="0" lang="ru-RU" sz="2200" b="0" i="0" u="none" strike="noStrike" cap="none" normalizeH="0" baseline="0" dirty="0">
                          <a:ln>
                            <a:noFill/>
                          </a:ln>
                          <a:solidFill>
                            <a:schemeClr val="bg1"/>
                          </a:solidFill>
                          <a:effectLst/>
                          <a:latin typeface="Arial Narrow" charset="0"/>
                          <a:ea typeface="Arial" charset="0"/>
                          <a:cs typeface="Arial" charset="0"/>
                        </a:rPr>
                        <a:t>"</a:t>
                      </a:r>
                      <a:r>
                        <a:rPr kumimoji="0" lang="en-US" sz="2200" b="0" i="0" u="none" strike="noStrike" cap="none" normalizeH="0" baseline="0" dirty="0">
                          <a:ln>
                            <a:noFill/>
                          </a:ln>
                          <a:solidFill>
                            <a:schemeClr val="bg1"/>
                          </a:solidFill>
                          <a:effectLst/>
                          <a:latin typeface="Arial Narrow" charset="0"/>
                          <a:ea typeface="Arial" charset="0"/>
                          <a:cs typeface="Arial" charset="0"/>
                        </a:rPr>
                        <a:t>)</a:t>
                      </a:r>
                    </a:p>
                  </a:txBody>
                  <a:tcPr marT="45722" marB="45722" horzOverflow="overflow">
                    <a:lnL>
                      <a:noFill/>
                    </a:lnL>
                    <a:lnR>
                      <a:noFill/>
                    </a:lnR>
                    <a:lnT>
                      <a:noFill/>
                    </a:lnT>
                    <a:lnB>
                      <a:noFill/>
                    </a:lnB>
                    <a:lnTlToBr>
                      <a:noFill/>
                    </a:lnTlToBr>
                    <a:lnBlToTr>
                      <a:noFill/>
                    </a:lnBlToTr>
                    <a:solidFill>
                      <a:srgbClr val="000000"/>
                    </a:solidFill>
                  </a:tcPr>
                </a:tc>
                <a:tc h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244742" name="Text Box 42"/>
          <p:cNvSpPr txBox="1">
            <a:spLocks noChangeArrowheads="1"/>
          </p:cNvSpPr>
          <p:nvPr/>
        </p:nvSpPr>
        <p:spPr bwMode="auto">
          <a:xfrm>
            <a:off x="8458201" y="228603"/>
            <a:ext cx="492313"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35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703"/>
                                        </p:tgtEl>
                                        <p:attrNameLst>
                                          <p:attrName>style.visibility</p:attrName>
                                        </p:attrNameLst>
                                      </p:cBhvr>
                                      <p:to>
                                        <p:strVal val="visible"/>
                                      </p:to>
                                    </p:set>
                                    <p:anim calcmode="lin" valueType="num">
                                      <p:cBhvr>
                                        <p:cTn id="7" dur="500" fill="hold"/>
                                        <p:tgtEl>
                                          <p:spTgt spid="27703"/>
                                        </p:tgtEl>
                                        <p:attrNameLst>
                                          <p:attrName>ppt_w</p:attrName>
                                        </p:attrNameLst>
                                      </p:cBhvr>
                                      <p:tavLst>
                                        <p:tav tm="0">
                                          <p:val>
                                            <p:fltVal val="0"/>
                                          </p:val>
                                        </p:tav>
                                        <p:tav tm="100000">
                                          <p:val>
                                            <p:strVal val="#ppt_w"/>
                                          </p:val>
                                        </p:tav>
                                      </p:tavLst>
                                    </p:anim>
                                    <p:anim calcmode="lin" valueType="num">
                                      <p:cBhvr>
                                        <p:cTn id="8" dur="500" fill="hold"/>
                                        <p:tgtEl>
                                          <p:spTgt spid="277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975" y="115888"/>
            <a:ext cx="5111750" cy="1041400"/>
          </a:xfrm>
        </p:spPr>
        <p:txBody>
          <a:bodyPr/>
          <a:lstStyle/>
          <a:p>
            <a:pPr>
              <a:defRPr/>
            </a:pPr>
            <a:r>
              <a:rPr lang="en-US" dirty="0" err="1"/>
              <a:t>Observasi</a:t>
            </a:r>
            <a:r>
              <a:rPr lang="en-US" dirty="0"/>
              <a:t> pada </a:t>
            </a:r>
            <a:r>
              <a:rPr lang="en-US" dirty="0" err="1"/>
              <a:t>Struktur</a:t>
            </a:r>
            <a:r>
              <a:rPr lang="en-US" dirty="0"/>
              <a:t> PB</a:t>
            </a:r>
          </a:p>
        </p:txBody>
      </p:sp>
      <p:sp>
        <p:nvSpPr>
          <p:cNvPr id="116738" name="Text Box 5"/>
          <p:cNvSpPr txBox="1">
            <a:spLocks noChangeArrowheads="1"/>
          </p:cNvSpPr>
          <p:nvPr/>
        </p:nvSpPr>
        <p:spPr bwMode="auto">
          <a:xfrm>
            <a:off x="8578850" y="44450"/>
            <a:ext cx="527050"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21</a:t>
            </a:r>
          </a:p>
        </p:txBody>
      </p:sp>
      <p:sp>
        <p:nvSpPr>
          <p:cNvPr id="4" name="TextBox 3"/>
          <p:cNvSpPr txBox="1"/>
          <p:nvPr/>
        </p:nvSpPr>
        <p:spPr>
          <a:xfrm>
            <a:off x="179512" y="1622404"/>
            <a:ext cx="8964488" cy="5293757"/>
          </a:xfrm>
          <a:prstGeom prst="rect">
            <a:avLst/>
          </a:prstGeom>
          <a:noFill/>
        </p:spPr>
        <p:txBody>
          <a:bodyPr>
            <a:spAutoFit/>
          </a:bodyPr>
          <a:lstStyle/>
          <a:p>
            <a:pPr marL="342900" indent="-342900">
              <a:buFont typeface="Arial"/>
              <a:buChar char="•"/>
              <a:defRPr/>
            </a:pPr>
            <a:r>
              <a:rPr lang="en-US" sz="2600" b="1" dirty="0" err="1">
                <a:solidFill>
                  <a:srgbClr val="FFFFFF"/>
                </a:solidFill>
                <a:effectLst>
                  <a:glow rad="114300">
                    <a:srgbClr val="000000">
                      <a:alpha val="88000"/>
                    </a:srgbClr>
                  </a:glow>
                </a:effectLst>
                <a:latin typeface="Arial"/>
                <a:cs typeface="Arial"/>
              </a:rPr>
              <a:t>Semua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Surat</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Umum</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ditulis</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setelah</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Kisah</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Parah</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Rasul</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kecuali</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Yakobus</a:t>
            </a:r>
            <a:r>
              <a:rPr lang="en-US" sz="2600"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sz="2600" b="1" dirty="0" err="1">
                <a:solidFill>
                  <a:srgbClr val="FFFFFF"/>
                </a:solidFill>
                <a:effectLst>
                  <a:glow rad="114300">
                    <a:srgbClr val="000000">
                      <a:alpha val="88000"/>
                    </a:srgbClr>
                  </a:glow>
                </a:effectLst>
                <a:latin typeface="Arial"/>
                <a:cs typeface="Arial"/>
              </a:rPr>
              <a:t>Masing-masing</a:t>
            </a:r>
            <a:r>
              <a:rPr lang="en-US" sz="2600" b="1" dirty="0">
                <a:solidFill>
                  <a:srgbClr val="FFFFFF"/>
                </a:solidFill>
                <a:effectLst>
                  <a:glow rad="114300">
                    <a:srgbClr val="000000">
                      <a:alpha val="88000"/>
                    </a:srgbClr>
                  </a:glow>
                </a:effectLst>
                <a:latin typeface="Arial"/>
                <a:cs typeface="Arial"/>
              </a:rPr>
              <a:t> 2 </a:t>
            </a:r>
            <a:r>
              <a:rPr lang="en-US" sz="2600" b="1" dirty="0" err="1">
                <a:solidFill>
                  <a:srgbClr val="FFFFFF"/>
                </a:solidFill>
                <a:effectLst>
                  <a:glow rad="114300">
                    <a:srgbClr val="000000">
                      <a:alpha val="88000"/>
                    </a:srgbClr>
                  </a:glow>
                </a:effectLst>
                <a:latin typeface="Arial"/>
                <a:cs typeface="Arial"/>
              </a:rPr>
              <a:t>pilar</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dimulai</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dengan</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Kitab</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Landasan</a:t>
            </a:r>
            <a:r>
              <a:rPr lang="en-US" sz="2600" b="1" dirty="0">
                <a:solidFill>
                  <a:srgbClr val="FFFFFF"/>
                </a:solidFill>
                <a:effectLst>
                  <a:glow rad="114300">
                    <a:srgbClr val="000000">
                      <a:alpha val="88000"/>
                    </a:srgbClr>
                  </a:glow>
                </a:effectLst>
                <a:latin typeface="Arial"/>
                <a:cs typeface="Arial"/>
              </a:rPr>
              <a:t>: Roma &amp; </a:t>
            </a:r>
            <a:r>
              <a:rPr lang="en-US" sz="2600" b="1" dirty="0" err="1">
                <a:solidFill>
                  <a:srgbClr val="FFFFFF"/>
                </a:solidFill>
                <a:effectLst>
                  <a:glow rad="114300">
                    <a:srgbClr val="000000">
                      <a:alpha val="88000"/>
                    </a:srgbClr>
                  </a:glow>
                </a:effectLst>
                <a:latin typeface="Arial"/>
                <a:cs typeface="Arial"/>
              </a:rPr>
              <a:t>Ibrani</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juga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kitab</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terpanjang</a:t>
            </a:r>
            <a:r>
              <a:rPr lang="en-US" sz="2600" b="1" dirty="0">
                <a:solidFill>
                  <a:srgbClr val="FFFFFF"/>
                </a:solidFill>
                <a:effectLst>
                  <a:glow rad="114300">
                    <a:srgbClr val="000000">
                      <a:alpha val="88000"/>
                    </a:srgbClr>
                  </a:glow>
                </a:effectLst>
                <a:latin typeface="Arial"/>
                <a:cs typeface="Arial"/>
              </a:rPr>
              <a:t>). </a:t>
            </a:r>
          </a:p>
          <a:p>
            <a:pPr marL="342900" indent="-342900">
              <a:buFont typeface="Arial"/>
              <a:buChar char="•"/>
              <a:defRPr/>
            </a:pPr>
            <a:r>
              <a:rPr lang="en-US" sz="2600" b="1" dirty="0" err="1">
                <a:solidFill>
                  <a:srgbClr val="FFFFFF"/>
                </a:solidFill>
                <a:effectLst>
                  <a:glow rad="114300">
                    <a:srgbClr val="000000">
                      <a:alpha val="88000"/>
                    </a:srgbClr>
                  </a:glow>
                </a:effectLst>
                <a:latin typeface="Arial"/>
                <a:cs typeface="Arial"/>
              </a:rPr>
              <a:t>Kedua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pilar</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juga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diakhiri</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dengan</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kitab-kitab</a:t>
            </a:r>
            <a:r>
              <a:rPr lang="en-US" sz="2600" b="1" dirty="0">
                <a:solidFill>
                  <a:srgbClr val="FFFFFF"/>
                </a:solidFill>
                <a:effectLst>
                  <a:glow rad="114300">
                    <a:srgbClr val="000000">
                      <a:alpha val="88000"/>
                    </a:srgbClr>
                  </a:glow>
                </a:effectLst>
                <a:latin typeface="Arial"/>
                <a:cs typeface="Arial"/>
              </a:rPr>
              <a:t> yang </a:t>
            </a:r>
            <a:r>
              <a:rPr lang="en-US" sz="2600" b="1" dirty="0" err="1">
                <a:solidFill>
                  <a:srgbClr val="FFFFFF"/>
                </a:solidFill>
                <a:effectLst>
                  <a:glow rad="114300">
                    <a:srgbClr val="000000">
                      <a:alpha val="88000"/>
                    </a:srgbClr>
                  </a:glow>
                </a:effectLst>
                <a:latin typeface="Arial"/>
                <a:cs typeface="Arial"/>
              </a:rPr>
              <a:t>pada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dasarnya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berhubungan</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dengan</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eskatologi</a:t>
            </a:r>
            <a:r>
              <a:rPr lang="en-US" sz="2600" b="1" dirty="0">
                <a:solidFill>
                  <a:srgbClr val="FFFFFF"/>
                </a:solidFill>
                <a:effectLst>
                  <a:glow rad="114300">
                    <a:srgbClr val="000000">
                      <a:alpha val="88000"/>
                    </a:srgbClr>
                  </a:glow>
                </a:effectLst>
                <a:latin typeface="Arial"/>
                <a:cs typeface="Arial"/>
              </a:rPr>
              <a:t>. </a:t>
            </a:r>
          </a:p>
          <a:p>
            <a:pPr marL="342900" indent="-342900">
              <a:buFont typeface="Arial"/>
              <a:buChar char="•"/>
              <a:defRPr/>
            </a:pPr>
            <a:r>
              <a:rPr lang="en-US" sz="2600" b="1" dirty="0" err="1">
                <a:solidFill>
                  <a:srgbClr val="FFFFFF"/>
                </a:solidFill>
                <a:effectLst>
                  <a:glow rad="114300">
                    <a:srgbClr val="000000">
                      <a:alpha val="88000"/>
                    </a:srgbClr>
                  </a:glow>
                </a:effectLst>
                <a:latin typeface="Arial"/>
                <a:cs typeface="Arial"/>
              </a:rPr>
              <a:t>Pengajaran</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kepada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para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pemimpin</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terdiri</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dari</a:t>
            </a:r>
            <a:r>
              <a:rPr lang="en-US" sz="2600" b="1" dirty="0">
                <a:solidFill>
                  <a:srgbClr val="FFFFFF"/>
                </a:solidFill>
                <a:effectLst>
                  <a:glow rad="114300">
                    <a:srgbClr val="000000">
                      <a:alpha val="88000"/>
                    </a:srgbClr>
                  </a:glow>
                </a:effectLst>
                <a:latin typeface="Arial"/>
                <a:cs typeface="Arial"/>
              </a:rPr>
              <a:t> 4 </a:t>
            </a:r>
            <a:r>
              <a:rPr lang="en-US" sz="2600" b="1" dirty="0" err="1">
                <a:solidFill>
                  <a:srgbClr val="FFFFFF"/>
                </a:solidFill>
                <a:effectLst>
                  <a:glow rad="114300">
                    <a:srgbClr val="000000">
                      <a:alpha val="88000"/>
                    </a:srgbClr>
                  </a:glow>
                </a:effectLst>
                <a:latin typeface="Arial"/>
                <a:cs typeface="Arial"/>
              </a:rPr>
              <a:t>Kitab</a:t>
            </a:r>
            <a:r>
              <a:rPr lang="en-US" sz="2600" b="1" dirty="0">
                <a:solidFill>
                  <a:srgbClr val="FFFFFF"/>
                </a:solidFill>
                <a:effectLst>
                  <a:glow rad="114300">
                    <a:srgbClr val="000000">
                      <a:alpha val="88000"/>
                    </a:srgbClr>
                  </a:glow>
                </a:effectLst>
                <a:latin typeface="Arial"/>
                <a:cs typeface="Arial"/>
              </a:rPr>
              <a:t>. </a:t>
            </a:r>
          </a:p>
          <a:p>
            <a:pPr marL="342900" indent="-342900">
              <a:buFont typeface="Arial"/>
              <a:buChar char="•"/>
              <a:defRPr/>
            </a:pPr>
            <a:r>
              <a:rPr lang="en-US" sz="2600" b="1" dirty="0" err="1">
                <a:solidFill>
                  <a:srgbClr val="FFFFFF"/>
                </a:solidFill>
                <a:effectLst>
                  <a:glow rad="114300">
                    <a:srgbClr val="000000">
                      <a:alpha val="88000"/>
                    </a:srgbClr>
                  </a:glow>
                </a:effectLst>
                <a:latin typeface="Arial"/>
                <a:cs typeface="Arial"/>
              </a:rPr>
              <a:t>Hanya</a:t>
            </a:r>
            <a:r>
              <a:rPr lang="en-US" sz="2600" b="1" dirty="0">
                <a:solidFill>
                  <a:srgbClr val="FFFFFF"/>
                </a:solidFill>
                <a:effectLst>
                  <a:glow rad="114300">
                    <a:srgbClr val="000000">
                      <a:alpha val="88000"/>
                    </a:srgbClr>
                  </a:glow>
                </a:effectLst>
                <a:latin typeface="Arial"/>
                <a:cs typeface="Arial"/>
              </a:rPr>
              <a:t> 4 </a:t>
            </a:r>
            <a:r>
              <a:rPr lang="en-US" sz="2600" b="1" dirty="0" err="1">
                <a:solidFill>
                  <a:srgbClr val="FFFFFF"/>
                </a:solidFill>
                <a:effectLst>
                  <a:glow rad="114300">
                    <a:srgbClr val="000000">
                      <a:alpha val="88000"/>
                    </a:srgbClr>
                  </a:glow>
                </a:effectLst>
                <a:latin typeface="Arial"/>
                <a:cs typeface="Arial"/>
              </a:rPr>
              <a:t>kitab</a:t>
            </a:r>
            <a:r>
              <a:rPr lang="en-US" sz="2600" b="1" dirty="0">
                <a:solidFill>
                  <a:srgbClr val="FFFFFF"/>
                </a:solidFill>
                <a:effectLst>
                  <a:glow rad="114300">
                    <a:srgbClr val="000000">
                      <a:alpha val="88000"/>
                    </a:srgbClr>
                  </a:glow>
                </a:effectLst>
                <a:latin typeface="Arial"/>
                <a:cs typeface="Arial"/>
              </a:rPr>
              <a:t> PB yang </a:t>
            </a:r>
            <a:r>
              <a:rPr lang="en-US" sz="2600" b="1" dirty="0" err="1">
                <a:solidFill>
                  <a:srgbClr val="FFFFFF"/>
                </a:solidFill>
                <a:effectLst>
                  <a:glow rad="114300">
                    <a:srgbClr val="000000">
                      <a:alpha val="88000"/>
                    </a:srgbClr>
                  </a:glow>
                </a:effectLst>
                <a:latin typeface="Arial"/>
                <a:cs typeface="Arial"/>
              </a:rPr>
              <a:t>tertuju</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secara</a:t>
            </a:r>
            <a:r>
              <a:rPr lang="en-US" sz="2600" b="1" dirty="0">
                <a:solidFill>
                  <a:srgbClr val="FFFFFF"/>
                </a:solidFill>
                <a:effectLst>
                  <a:glow rad="114300">
                    <a:srgbClr val="000000">
                      <a:alpha val="88000"/>
                    </a:srgbClr>
                  </a:glow>
                </a:effectLst>
                <a:latin typeface="Arial"/>
                <a:cs typeface="Arial"/>
              </a:rPr>
              <a:t> individual (</a:t>
            </a:r>
            <a:r>
              <a:rPr lang="en-US" sz="2600" b="1" dirty="0" err="1">
                <a:solidFill>
                  <a:srgbClr val="FFFFFF"/>
                </a:solidFill>
                <a:effectLst>
                  <a:glow rad="114300">
                    <a:srgbClr val="000000">
                      <a:alpha val="88000"/>
                    </a:srgbClr>
                  </a:glow>
                </a:effectLst>
                <a:latin typeface="Arial"/>
                <a:cs typeface="Arial"/>
              </a:rPr>
              <a:t>cth</a:t>
            </a:r>
            <a:r>
              <a:rPr lang="en-US" sz="2600" b="1" dirty="0">
                <a:solidFill>
                  <a:srgbClr val="FFFFFF"/>
                </a:solidFill>
                <a:effectLst>
                  <a:glow rad="114300">
                    <a:srgbClr val="000000">
                      <a:alpha val="88000"/>
                    </a:srgbClr>
                  </a:glow>
                </a:effectLst>
                <a:latin typeface="Arial"/>
                <a:cs typeface="Arial"/>
              </a:rPr>
              <a:t>, PB </a:t>
            </a:r>
            <a:r>
              <a:rPr lang="en-US" sz="2600" b="1" dirty="0" err="1">
                <a:solidFill>
                  <a:srgbClr val="FFFFFF"/>
                </a:solidFill>
                <a:effectLst>
                  <a:glow rad="114300">
                    <a:srgbClr val="000000">
                      <a:alpha val="88000"/>
                    </a:srgbClr>
                  </a:glow>
                </a:effectLst>
                <a:latin typeface="Arial"/>
                <a:cs typeface="Arial"/>
              </a:rPr>
              <a:t>ditulis</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bukan</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untuk</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para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pemimpin</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tetapi</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untuk</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orang</a:t>
            </a:r>
            <a:r>
              <a:rPr lang="en-US" sz="2600" b="1" dirty="0">
                <a:solidFill>
                  <a:srgbClr val="FFFFFF"/>
                </a:solidFill>
                <a:effectLst>
                  <a:glow rad="114300">
                    <a:srgbClr val="000000">
                      <a:alpha val="88000"/>
                    </a:srgbClr>
                  </a:glow>
                </a:effectLst>
                <a:latin typeface="Arial"/>
                <a:cs typeface="Arial"/>
              </a:rPr>
              <a:t> Kristen </a:t>
            </a:r>
            <a:r>
              <a:rPr lang="en-US" sz="2600" b="1" dirty="0" err="1">
                <a:solidFill>
                  <a:srgbClr val="FFFFFF"/>
                </a:solidFill>
                <a:effectLst>
                  <a:glow rad="114300">
                    <a:srgbClr val="000000">
                      <a:alpha val="88000"/>
                    </a:srgbClr>
                  </a:glow>
                </a:effectLst>
                <a:latin typeface="Arial"/>
                <a:cs typeface="Arial"/>
              </a:rPr>
              <a:t>secara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umum</a:t>
            </a:r>
            <a:r>
              <a:rPr lang="en-US" sz="2600"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sz="2600" b="1" dirty="0" err="1">
                <a:solidFill>
                  <a:srgbClr val="FFFFFF"/>
                </a:solidFill>
                <a:effectLst>
                  <a:glow rad="114300">
                    <a:srgbClr val="000000">
                      <a:alpha val="88000"/>
                    </a:srgbClr>
                  </a:glow>
                </a:effectLst>
                <a:latin typeface="Arial"/>
                <a:cs typeface="Arial"/>
              </a:rPr>
              <a:t>Setiap</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Kitab</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pertama</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dari</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Kitab</a:t>
            </a:r>
            <a:r>
              <a:rPr lang="en-US" sz="2600" b="1" dirty="0">
                <a:solidFill>
                  <a:srgbClr val="FFFFFF"/>
                </a:solidFill>
                <a:effectLst>
                  <a:glow rad="114300">
                    <a:srgbClr val="000000">
                      <a:alpha val="88000"/>
                    </a:srgbClr>
                  </a:glow>
                </a:effectLst>
                <a:latin typeface="Arial"/>
                <a:cs typeface="Arial"/>
              </a:rPr>
              <a:t> yang </a:t>
            </a:r>
            <a:r>
              <a:rPr lang="en-US" sz="2600" b="1" dirty="0" err="1">
                <a:solidFill>
                  <a:srgbClr val="FFFFFF"/>
                </a:solidFill>
                <a:effectLst>
                  <a:glow rad="114300">
                    <a:srgbClr val="000000">
                      <a:alpha val="88000"/>
                    </a:srgbClr>
                  </a:glow>
                </a:effectLst>
                <a:latin typeface="Arial"/>
                <a:cs typeface="Arial"/>
              </a:rPr>
              <a:t>sama</a:t>
            </a:r>
            <a:r>
              <a:rPr lang="en-US" sz="2600" b="1" dirty="0">
                <a:solidFill>
                  <a:srgbClr val="FFFFFF"/>
                </a:solidFill>
                <a:effectLst>
                  <a:glow rad="114300">
                    <a:srgbClr val="000000">
                      <a:alpha val="88000"/>
                    </a:srgbClr>
                  </a:glow>
                </a:effectLst>
                <a:latin typeface="Arial"/>
                <a:cs typeface="Arial"/>
              </a:rPr>
              <a:t> (1-2 </a:t>
            </a:r>
            <a:r>
              <a:rPr lang="en-US" sz="2600" b="1" dirty="0" err="1">
                <a:solidFill>
                  <a:srgbClr val="FFFFFF"/>
                </a:solidFill>
                <a:effectLst>
                  <a:glow rad="114300">
                    <a:srgbClr val="000000">
                      <a:alpha val="88000"/>
                    </a:srgbClr>
                  </a:glow>
                </a:effectLst>
                <a:latin typeface="Arial"/>
                <a:cs typeface="Arial"/>
              </a:rPr>
              <a:t>Kor</a:t>
            </a:r>
            <a:r>
              <a:rPr lang="en-US" sz="2600" b="1" dirty="0">
                <a:solidFill>
                  <a:srgbClr val="FFFFFF"/>
                </a:solidFill>
                <a:effectLst>
                  <a:glow rad="114300">
                    <a:srgbClr val="000000">
                      <a:alpha val="88000"/>
                    </a:srgbClr>
                  </a:glow>
                </a:effectLst>
                <a:latin typeface="Arial"/>
                <a:cs typeface="Arial"/>
              </a:rPr>
              <a:t>, 1-2 </a:t>
            </a:r>
            <a:r>
              <a:rPr lang="en-US" sz="2600" b="1" dirty="0" err="1">
                <a:solidFill>
                  <a:srgbClr val="FFFFFF"/>
                </a:solidFill>
                <a:effectLst>
                  <a:glow rad="114300">
                    <a:srgbClr val="000000">
                      <a:alpha val="88000"/>
                    </a:srgbClr>
                  </a:glow>
                </a:effectLst>
                <a:latin typeface="Arial"/>
                <a:cs typeface="Arial"/>
              </a:rPr>
              <a:t>Tes</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dst</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lebih</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panjang</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dan</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lebih</a:t>
            </a:r>
            <a:r>
              <a:rPr lang="en-US" sz="2600" b="1" dirty="0">
                <a:solidFill>
                  <a:srgbClr val="FFFFFF"/>
                </a:solidFill>
                <a:effectLst>
                  <a:glow rad="114300">
                    <a:srgbClr val="000000">
                      <a:alpha val="88000"/>
                    </a:srgbClr>
                  </a:glow>
                </a:effectLst>
                <a:latin typeface="Arial"/>
                <a:cs typeface="Arial"/>
              </a:rPr>
              <a:t> </a:t>
            </a:r>
            <a:r>
              <a:rPr lang="en-US" sz="2600" b="1" dirty="0" err="1">
                <a:solidFill>
                  <a:srgbClr val="FFFFFF"/>
                </a:solidFill>
                <a:effectLst>
                  <a:glow rad="114300">
                    <a:srgbClr val="000000">
                      <a:alpha val="88000"/>
                    </a:srgbClr>
                  </a:glow>
                </a:effectLst>
                <a:latin typeface="Arial"/>
                <a:cs typeface="Arial"/>
              </a:rPr>
              <a:t>penting</a:t>
            </a:r>
            <a:r>
              <a:rPr lang="en-US" sz="2600" b="1" dirty="0">
                <a:solidFill>
                  <a:srgbClr val="FFFFFF"/>
                </a:solidFill>
                <a:effectLst>
                  <a:glow rad="114300">
                    <a:srgbClr val="000000">
                      <a:alpha val="88000"/>
                    </a:srgbClr>
                  </a:glow>
                </a:effectLst>
                <a:latin typeface="Arial"/>
                <a:cs typeface="Arial"/>
              </a:rPr>
              <a:t>. </a:t>
            </a:r>
          </a:p>
        </p:txBody>
      </p:sp>
      <p:pic>
        <p:nvPicPr>
          <p:cNvPr id="116740" name="Picture 4" descr="NTS 21 Building Structure.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0"/>
            <a:ext cx="22320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946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273"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0" y="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4274"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1219200" y="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4275"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0" y="11430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4276"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r="11505" b="36986"/>
          <a:stretch>
            <a:fillRect/>
          </a:stretch>
        </p:blipFill>
        <p:spPr bwMode="auto">
          <a:xfrm>
            <a:off x="1219200" y="1143000"/>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4277"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defTabSz="914400" eaLnBrk="0" hangingPunct="0">
              <a:buClrTx/>
              <a:buSzTx/>
              <a:buFontTx/>
              <a:buNone/>
            </a:pPr>
            <a:endParaRPr lang="en-US" sz="2400">
              <a:solidFill>
                <a:srgbClr val="FFFFFF"/>
              </a:solidFill>
              <a:latin typeface="BONES" charset="0"/>
            </a:endParaRPr>
          </a:p>
        </p:txBody>
      </p:sp>
      <p:sp>
        <p:nvSpPr>
          <p:cNvPr id="694278" name="Text Box 7"/>
          <p:cNvSpPr txBox="1">
            <a:spLocks noChangeArrowheads="1"/>
          </p:cNvSpPr>
          <p:nvPr/>
        </p:nvSpPr>
        <p:spPr bwMode="auto">
          <a:xfrm>
            <a:off x="0" y="5791200"/>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algn="ctr" defTabSz="914400">
              <a:buClrTx/>
              <a:buSzTx/>
              <a:buFontTx/>
              <a:buNone/>
            </a:pPr>
            <a:r>
              <a:rPr lang="en-US" sz="2400" b="1" dirty="0">
                <a:solidFill>
                  <a:srgbClr val="FFFFFF"/>
                </a:solidFill>
                <a:latin typeface="Arial" charset="0"/>
              </a:rPr>
              <a:t>Abad ke-1</a:t>
            </a:r>
          </a:p>
        </p:txBody>
      </p:sp>
      <p:sp>
        <p:nvSpPr>
          <p:cNvPr id="694279"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algn="ctr" defTabSz="914400">
              <a:buClrTx/>
              <a:buSzTx/>
              <a:buFontTx/>
              <a:buNone/>
            </a:pPr>
            <a:r>
              <a:rPr lang="en-US" sz="2400" b="1">
                <a:solidFill>
                  <a:srgbClr val="FFFFFF"/>
                </a:solidFill>
                <a:latin typeface="Arial" charset="0"/>
              </a:rPr>
              <a:t>AD 325</a:t>
            </a:r>
          </a:p>
        </p:txBody>
      </p:sp>
      <p:sp>
        <p:nvSpPr>
          <p:cNvPr id="694280" name="Rectangle 9"/>
          <p:cNvSpPr>
            <a:spLocks noGrp="1" noChangeArrowheads="1"/>
          </p:cNvSpPr>
          <p:nvPr>
            <p:ph type="ctrTitle"/>
          </p:nvPr>
        </p:nvSpPr>
        <p:spPr>
          <a:xfrm>
            <a:off x="762000" y="-76200"/>
            <a:ext cx="7772400" cy="838200"/>
          </a:xfrm>
        </p:spPr>
        <p:txBody>
          <a:bodyPr/>
          <a:lstStyle/>
          <a:p>
            <a:pPr algn="r" eaLnBrk="1" hangingPunct="1"/>
            <a:r>
              <a:rPr lang="en-US" sz="3200" dirty="0">
                <a:latin typeface="Arial Black" charset="0"/>
                <a:ea typeface="ＭＳ Ｐゴシック" charset="0"/>
                <a:cs typeface="ＭＳ Ｐゴシック" charset="0"/>
              </a:rPr>
              <a:t> </a:t>
            </a:r>
            <a:r>
              <a:rPr lang="en-US" sz="3200" dirty="0" err="1">
                <a:latin typeface="Arial Black" charset="0"/>
                <a:ea typeface="ＭＳ Ｐゴシック" charset="0"/>
                <a:cs typeface="ＭＳ Ｐゴシック" charset="0"/>
              </a:rPr>
              <a:t>Membersihkan</a:t>
            </a:r>
            <a:r>
              <a:rPr lang="en-US" sz="3200" dirty="0">
                <a:latin typeface="Arial Black" charset="0"/>
                <a:ea typeface="ＭＳ Ｐゴシック" charset="0"/>
                <a:cs typeface="ＭＳ Ｐゴシック" charset="0"/>
              </a:rPr>
              <a:t> Sejarah</a:t>
            </a:r>
            <a:endParaRPr lang="en-US" dirty="0">
              <a:latin typeface="Arial Black" charset="0"/>
              <a:ea typeface="ＭＳ Ｐゴシック" charset="0"/>
              <a:cs typeface="ＭＳ Ｐゴシック" charset="0"/>
            </a:endParaRPr>
          </a:p>
        </p:txBody>
      </p:sp>
      <p:sp>
        <p:nvSpPr>
          <p:cNvPr id="694281" name="Text Box 10"/>
          <p:cNvSpPr txBox="1">
            <a:spLocks noChangeArrowheads="1"/>
          </p:cNvSpPr>
          <p:nvPr/>
        </p:nvSpPr>
        <p:spPr bwMode="auto">
          <a:xfrm>
            <a:off x="-304800" y="4010025"/>
            <a:ext cx="1981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algn="ctr" defTabSz="914400">
              <a:buClrTx/>
              <a:buSzTx/>
              <a:buFontTx/>
              <a:buNone/>
            </a:pPr>
            <a:r>
              <a:rPr lang="en-US" sz="2400" b="1" dirty="0" err="1">
                <a:solidFill>
                  <a:srgbClr val="FFFFFF"/>
                </a:solidFill>
                <a:latin typeface="Arial" charset="0"/>
              </a:rPr>
              <a:t>Matius</a:t>
            </a:r>
            <a:endParaRPr lang="en-US" sz="2400" b="1" dirty="0">
              <a:solidFill>
                <a:srgbClr val="FFFFFF"/>
              </a:solidFill>
              <a:latin typeface="Arial" charset="0"/>
            </a:endParaRPr>
          </a:p>
          <a:p>
            <a:pPr algn="ctr" defTabSz="914400">
              <a:buClrTx/>
              <a:buSzTx/>
              <a:buFontTx/>
              <a:buNone/>
            </a:pPr>
            <a:r>
              <a:rPr lang="en-US" sz="2400" b="1" dirty="0">
                <a:solidFill>
                  <a:srgbClr val="FFFFFF"/>
                </a:solidFill>
                <a:latin typeface="Arial" charset="0"/>
              </a:rPr>
              <a:t>Markus</a:t>
            </a:r>
          </a:p>
          <a:p>
            <a:pPr algn="ctr" defTabSz="914400">
              <a:buClrTx/>
              <a:buSzTx/>
              <a:buFontTx/>
              <a:buNone/>
            </a:pPr>
            <a:r>
              <a:rPr lang="en-US" sz="2400" b="1" dirty="0">
                <a:solidFill>
                  <a:srgbClr val="FFFFFF"/>
                </a:solidFill>
                <a:latin typeface="Arial" charset="0"/>
              </a:rPr>
              <a:t>Lukas</a:t>
            </a:r>
          </a:p>
          <a:p>
            <a:pPr algn="ctr" defTabSz="914400">
              <a:buClrTx/>
              <a:buSzTx/>
              <a:buFontTx/>
              <a:buNone/>
            </a:pPr>
            <a:r>
              <a:rPr lang="en-US" sz="2400" b="1" dirty="0" err="1">
                <a:solidFill>
                  <a:srgbClr val="FFFFFF"/>
                </a:solidFill>
                <a:latin typeface="Arial" charset="0"/>
              </a:rPr>
              <a:t>Yohanes</a:t>
            </a:r>
            <a:endParaRPr lang="en-US" sz="2400" b="1" dirty="0">
              <a:solidFill>
                <a:srgbClr val="FFFFFF"/>
              </a:solidFill>
              <a:latin typeface="Arial" charset="0"/>
            </a:endParaRPr>
          </a:p>
        </p:txBody>
      </p:sp>
      <p:sp>
        <p:nvSpPr>
          <p:cNvPr id="694282"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algn="ctr" defTabSz="914400">
              <a:buClrTx/>
              <a:buSzTx/>
              <a:buFontTx/>
              <a:buNone/>
            </a:pPr>
            <a:r>
              <a:rPr lang="en-US" sz="2400" b="1" dirty="0" err="1">
                <a:solidFill>
                  <a:srgbClr val="FFFFFF"/>
                </a:solidFill>
                <a:latin typeface="Arial" charset="0"/>
              </a:rPr>
              <a:t>Konsili</a:t>
            </a:r>
            <a:r>
              <a:rPr lang="en-US" sz="2400" b="1" dirty="0">
                <a:solidFill>
                  <a:srgbClr val="FFFFFF"/>
                </a:solidFill>
                <a:latin typeface="Arial" charset="0"/>
              </a:rPr>
              <a:t> </a:t>
            </a:r>
            <a:r>
              <a:rPr lang="en-US" sz="2400" b="1" dirty="0" err="1">
                <a:solidFill>
                  <a:srgbClr val="FFFFFF"/>
                </a:solidFill>
                <a:latin typeface="Arial" charset="0"/>
              </a:rPr>
              <a:t>Nicae</a:t>
            </a:r>
            <a:endParaRPr lang="en-US" sz="2400" b="1" dirty="0">
              <a:solidFill>
                <a:srgbClr val="FFFFFF"/>
              </a:solidFill>
              <a:latin typeface="Arial" charset="0"/>
            </a:endParaRPr>
          </a:p>
        </p:txBody>
      </p:sp>
      <p:sp>
        <p:nvSpPr>
          <p:cNvPr id="694283"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4284"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algn="ctr" defTabSz="914400">
              <a:buClrTx/>
              <a:buSzTx/>
              <a:buFontTx/>
              <a:buNone/>
            </a:pPr>
            <a:r>
              <a:rPr lang="en-US" sz="2400" b="1" dirty="0">
                <a:solidFill>
                  <a:srgbClr val="FFFFFF"/>
                </a:solidFill>
                <a:latin typeface="Arial" charset="0"/>
              </a:rPr>
              <a:t>Individual</a:t>
            </a:r>
          </a:p>
        </p:txBody>
      </p:sp>
      <p:sp>
        <p:nvSpPr>
          <p:cNvPr id="694285" name="Text Box 14"/>
          <p:cNvSpPr txBox="1">
            <a:spLocks noChangeArrowheads="1"/>
          </p:cNvSpPr>
          <p:nvPr/>
        </p:nvSpPr>
        <p:spPr bwMode="auto">
          <a:xfrm rot="-2783676">
            <a:off x="1177544" y="2100336"/>
            <a:ext cx="331156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dirty="0" err="1">
                <a:solidFill>
                  <a:srgbClr val="FFFFFF"/>
                </a:solidFill>
                <a:latin typeface="Arial" charset="0"/>
              </a:rPr>
              <a:t>Semu</a:t>
            </a:r>
            <a:r>
              <a:rPr lang="en-US" sz="2000" b="1" dirty="0">
                <a:solidFill>
                  <a:srgbClr val="FFFFFF"/>
                </a:solidFill>
                <a:latin typeface="Arial" charset="0"/>
              </a:rPr>
              <a:t>-Barnabas (70-130)</a:t>
            </a:r>
          </a:p>
        </p:txBody>
      </p:sp>
      <p:sp>
        <p:nvSpPr>
          <p:cNvPr id="694286" name="Text Box 15"/>
          <p:cNvSpPr txBox="1">
            <a:spLocks noChangeArrowheads="1"/>
          </p:cNvSpPr>
          <p:nvPr/>
        </p:nvSpPr>
        <p:spPr bwMode="auto">
          <a:xfrm>
            <a:off x="76200" y="22860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1800" b="1" dirty="0">
                <a:solidFill>
                  <a:srgbClr val="FFFFFF"/>
                </a:solidFill>
                <a:latin typeface="Arial" charset="0"/>
              </a:rPr>
              <a:t>X= </a:t>
            </a:r>
            <a:r>
              <a:rPr lang="en-US" sz="1800" b="1" dirty="0" err="1">
                <a:solidFill>
                  <a:srgbClr val="FFFFFF"/>
                </a:solidFill>
                <a:latin typeface="Arial" charset="0"/>
              </a:rPr>
              <a:t>Kutipan</a:t>
            </a:r>
            <a:r>
              <a:rPr lang="en-US" sz="1800" b="1" dirty="0">
                <a:solidFill>
                  <a:srgbClr val="FFFFFF"/>
                </a:solidFill>
                <a:latin typeface="Arial" charset="0"/>
              </a:rPr>
              <a:t> </a:t>
            </a:r>
            <a:br>
              <a:rPr lang="en-US" sz="1800" b="1" dirty="0">
                <a:solidFill>
                  <a:srgbClr val="FFFFFF"/>
                </a:solidFill>
                <a:latin typeface="Arial" charset="0"/>
              </a:rPr>
            </a:br>
            <a:r>
              <a:rPr lang="en-US" sz="1800" b="1" dirty="0" err="1">
                <a:solidFill>
                  <a:srgbClr val="FFFFFF"/>
                </a:solidFill>
                <a:latin typeface="Arial" charset="0"/>
              </a:rPr>
              <a:t>atau</a:t>
            </a:r>
            <a:r>
              <a:rPr lang="en-US" sz="1800" b="1" dirty="0">
                <a:solidFill>
                  <a:srgbClr val="FFFFFF"/>
                </a:solidFill>
                <a:latin typeface="Arial" charset="0"/>
              </a:rPr>
              <a:t> </a:t>
            </a:r>
            <a:r>
              <a:rPr lang="en-US" sz="1800" b="1" dirty="0" err="1">
                <a:solidFill>
                  <a:srgbClr val="FFFFFF"/>
                </a:solidFill>
                <a:latin typeface="Arial" charset="0"/>
              </a:rPr>
              <a:t>kiasan</a:t>
            </a:r>
            <a:endParaRPr lang="en-US" sz="1800" b="1" dirty="0">
              <a:solidFill>
                <a:srgbClr val="FFFFFF"/>
              </a:solidFill>
              <a:latin typeface="Arial" charset="0"/>
            </a:endParaRPr>
          </a:p>
        </p:txBody>
      </p:sp>
      <p:sp>
        <p:nvSpPr>
          <p:cNvPr id="694287" name="Text Box 16"/>
          <p:cNvSpPr txBox="1">
            <a:spLocks noChangeArrowheads="1"/>
          </p:cNvSpPr>
          <p:nvPr/>
        </p:nvSpPr>
        <p:spPr bwMode="auto">
          <a:xfrm>
            <a:off x="76200" y="2971800"/>
            <a:ext cx="169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1600" b="1" dirty="0">
                <a:solidFill>
                  <a:srgbClr val="FFFFFF"/>
                </a:solidFill>
                <a:latin typeface="Arial" charset="0"/>
              </a:rPr>
              <a:t>O= </a:t>
            </a:r>
            <a:r>
              <a:rPr lang="en-US" sz="1600" b="1" dirty="0" err="1">
                <a:solidFill>
                  <a:srgbClr val="FFFFFF"/>
                </a:solidFill>
                <a:latin typeface="Arial" charset="0"/>
              </a:rPr>
              <a:t>dinamakan</a:t>
            </a:r>
            <a:r>
              <a:rPr lang="en-US" sz="1600" b="1" dirty="0">
                <a:solidFill>
                  <a:srgbClr val="FFFFFF"/>
                </a:solidFill>
                <a:latin typeface="Arial" charset="0"/>
              </a:rPr>
              <a:t> </a:t>
            </a:r>
            <a:br>
              <a:rPr lang="en-US" sz="1600" b="1" dirty="0">
                <a:solidFill>
                  <a:srgbClr val="FFFFFF"/>
                </a:solidFill>
                <a:latin typeface="Arial" charset="0"/>
              </a:rPr>
            </a:br>
            <a:r>
              <a:rPr lang="en-US" sz="1600" b="1" dirty="0" err="1">
                <a:solidFill>
                  <a:srgbClr val="FFFFFF"/>
                </a:solidFill>
                <a:latin typeface="Arial" charset="0"/>
              </a:rPr>
              <a:t>sesuai</a:t>
            </a:r>
            <a:r>
              <a:rPr lang="en-US" sz="1600" b="1" dirty="0">
                <a:solidFill>
                  <a:srgbClr val="FFFFFF"/>
                </a:solidFill>
                <a:latin typeface="Arial" charset="0"/>
              </a:rPr>
              <a:t> </a:t>
            </a:r>
            <a:r>
              <a:rPr lang="en-US" sz="1600" b="1" dirty="0" err="1">
                <a:solidFill>
                  <a:srgbClr val="FFFFFF"/>
                </a:solidFill>
                <a:latin typeface="Arial" charset="0"/>
              </a:rPr>
              <a:t>aslinya</a:t>
            </a:r>
            <a:endParaRPr lang="en-US" sz="1600" b="1" dirty="0">
              <a:solidFill>
                <a:srgbClr val="FFFFFF"/>
              </a:solidFill>
              <a:latin typeface="Arial" charset="0"/>
            </a:endParaRPr>
          </a:p>
        </p:txBody>
      </p:sp>
      <p:sp>
        <p:nvSpPr>
          <p:cNvPr id="694288"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289"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290"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291" name="Text Box 20"/>
          <p:cNvSpPr txBox="1">
            <a:spLocks noChangeArrowheads="1"/>
          </p:cNvSpPr>
          <p:nvPr/>
        </p:nvSpPr>
        <p:spPr bwMode="auto">
          <a:xfrm rot="-2783676">
            <a:off x="1402558" y="1982628"/>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1800" b="1" dirty="0" err="1">
                <a:solidFill>
                  <a:srgbClr val="FFFFFF"/>
                </a:solidFill>
                <a:latin typeface="Arial" charset="0"/>
              </a:rPr>
              <a:t>Klemens</a:t>
            </a:r>
            <a:r>
              <a:rPr lang="en-US" sz="1800" b="1" dirty="0">
                <a:solidFill>
                  <a:srgbClr val="FFFFFF"/>
                </a:solidFill>
                <a:latin typeface="Arial" charset="0"/>
              </a:rPr>
              <a:t> </a:t>
            </a:r>
            <a:r>
              <a:rPr lang="en-US" sz="1800" b="1" dirty="0" err="1">
                <a:solidFill>
                  <a:srgbClr val="FFFFFF"/>
                </a:solidFill>
                <a:latin typeface="Arial" charset="0"/>
              </a:rPr>
              <a:t>dari</a:t>
            </a:r>
            <a:r>
              <a:rPr lang="en-US" sz="1800" b="1" dirty="0">
                <a:solidFill>
                  <a:srgbClr val="FFFFFF"/>
                </a:solidFill>
                <a:latin typeface="Arial" charset="0"/>
              </a:rPr>
              <a:t> Roma (95-97)</a:t>
            </a:r>
          </a:p>
        </p:txBody>
      </p:sp>
      <p:sp>
        <p:nvSpPr>
          <p:cNvPr id="694292"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293"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294" name="Text Box 23"/>
          <p:cNvSpPr txBox="1">
            <a:spLocks noChangeArrowheads="1"/>
          </p:cNvSpPr>
          <p:nvPr/>
        </p:nvSpPr>
        <p:spPr bwMode="auto">
          <a:xfrm rot="-2783676">
            <a:off x="1850525" y="2497823"/>
            <a:ext cx="2647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1800" b="1" dirty="0" err="1">
                <a:solidFill>
                  <a:srgbClr val="FFFFFF"/>
                </a:solidFill>
                <a:latin typeface="Arial" charset="0"/>
              </a:rPr>
              <a:t>Polikarpus</a:t>
            </a:r>
            <a:r>
              <a:rPr lang="en-US" sz="1800" b="1" dirty="0">
                <a:solidFill>
                  <a:srgbClr val="FFFFFF"/>
                </a:solidFill>
                <a:latin typeface="Arial" charset="0"/>
              </a:rPr>
              <a:t> (110-150)</a:t>
            </a:r>
          </a:p>
        </p:txBody>
      </p:sp>
      <p:sp>
        <p:nvSpPr>
          <p:cNvPr id="694295"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296"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297"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298"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299" name="Text Box 28"/>
          <p:cNvSpPr txBox="1">
            <a:spLocks noChangeArrowheads="1"/>
          </p:cNvSpPr>
          <p:nvPr/>
        </p:nvSpPr>
        <p:spPr bwMode="auto">
          <a:xfrm rot="-2783676">
            <a:off x="2086879" y="2647971"/>
            <a:ext cx="250934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dirty="0" err="1">
                <a:solidFill>
                  <a:srgbClr val="FFFFFF"/>
                </a:solidFill>
                <a:latin typeface="Arial" charset="0"/>
              </a:rPr>
              <a:t>Hermas</a:t>
            </a:r>
            <a:r>
              <a:rPr lang="en-US" sz="2000" b="1" dirty="0">
                <a:solidFill>
                  <a:srgbClr val="FFFFFF"/>
                </a:solidFill>
                <a:latin typeface="Arial" charset="0"/>
              </a:rPr>
              <a:t> (115-140)</a:t>
            </a:r>
          </a:p>
        </p:txBody>
      </p:sp>
      <p:sp>
        <p:nvSpPr>
          <p:cNvPr id="694300"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01"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02"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dirty="0" err="1">
                <a:solidFill>
                  <a:srgbClr val="FFFFFF"/>
                </a:solidFill>
                <a:latin typeface="Arial" charset="0"/>
              </a:rPr>
              <a:t>Didache</a:t>
            </a:r>
            <a:r>
              <a:rPr lang="en-US" sz="2000" b="1" dirty="0">
                <a:solidFill>
                  <a:srgbClr val="FFFFFF"/>
                </a:solidFill>
                <a:latin typeface="Arial" charset="0"/>
              </a:rPr>
              <a:t> (120-150)</a:t>
            </a:r>
          </a:p>
        </p:txBody>
      </p:sp>
      <p:sp>
        <p:nvSpPr>
          <p:cNvPr id="694303"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04"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05" name="Text Box 34"/>
          <p:cNvSpPr txBox="1">
            <a:spLocks noChangeArrowheads="1"/>
          </p:cNvSpPr>
          <p:nvPr/>
        </p:nvSpPr>
        <p:spPr bwMode="auto">
          <a:xfrm rot="-2783676">
            <a:off x="2888840" y="19050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dirty="0" err="1">
                <a:solidFill>
                  <a:srgbClr val="FFFFFF"/>
                </a:solidFill>
                <a:latin typeface="Arial" charset="0"/>
              </a:rPr>
              <a:t>Papias</a:t>
            </a:r>
            <a:r>
              <a:rPr lang="en-US" sz="2000" b="1" dirty="0">
                <a:solidFill>
                  <a:srgbClr val="FFFFFF"/>
                </a:solidFill>
                <a:latin typeface="Arial" charset="0"/>
              </a:rPr>
              <a:t> (130-140)</a:t>
            </a:r>
          </a:p>
        </p:txBody>
      </p:sp>
      <p:sp>
        <p:nvSpPr>
          <p:cNvPr id="694306"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07" name="Text Box 36"/>
          <p:cNvSpPr txBox="1">
            <a:spLocks noChangeArrowheads="1"/>
          </p:cNvSpPr>
          <p:nvPr/>
        </p:nvSpPr>
        <p:spPr bwMode="auto">
          <a:xfrm rot="-2783676">
            <a:off x="3202146" y="1947953"/>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a:solidFill>
                  <a:srgbClr val="FFFFFF"/>
                </a:solidFill>
                <a:latin typeface="Arial" charset="0"/>
              </a:rPr>
              <a:t>Irenaeus (130-202)</a:t>
            </a:r>
          </a:p>
        </p:txBody>
      </p:sp>
      <p:sp>
        <p:nvSpPr>
          <p:cNvPr id="694308"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dirty="0">
                <a:solidFill>
                  <a:srgbClr val="FFFFFF"/>
                </a:solidFill>
                <a:latin typeface="Arial" charset="0"/>
              </a:rPr>
              <a:t>O</a:t>
            </a:r>
          </a:p>
        </p:txBody>
      </p:sp>
      <p:sp>
        <p:nvSpPr>
          <p:cNvPr id="694309"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O</a:t>
            </a:r>
          </a:p>
        </p:txBody>
      </p:sp>
      <p:sp>
        <p:nvSpPr>
          <p:cNvPr id="694310"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O</a:t>
            </a:r>
          </a:p>
        </p:txBody>
      </p:sp>
      <p:sp>
        <p:nvSpPr>
          <p:cNvPr id="694311"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O</a:t>
            </a:r>
          </a:p>
        </p:txBody>
      </p:sp>
      <p:sp>
        <p:nvSpPr>
          <p:cNvPr id="694312"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dirty="0">
                <a:solidFill>
                  <a:srgbClr val="FFFFFF"/>
                </a:solidFill>
                <a:latin typeface="Arial" charset="0"/>
              </a:rPr>
              <a:t>Justin </a:t>
            </a:r>
            <a:r>
              <a:rPr lang="en-US" sz="2000" b="1" dirty="0" err="1">
                <a:solidFill>
                  <a:srgbClr val="FFFFFF"/>
                </a:solidFill>
                <a:latin typeface="Arial" charset="0"/>
              </a:rPr>
              <a:t>Martir</a:t>
            </a:r>
            <a:r>
              <a:rPr lang="en-US" sz="2000" b="1" dirty="0">
                <a:solidFill>
                  <a:srgbClr val="FFFFFF"/>
                </a:solidFill>
                <a:latin typeface="Arial" charset="0"/>
              </a:rPr>
              <a:t> (150-155)</a:t>
            </a:r>
          </a:p>
        </p:txBody>
      </p:sp>
      <p:sp>
        <p:nvSpPr>
          <p:cNvPr id="694313"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14"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15"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16"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O</a:t>
            </a:r>
          </a:p>
        </p:txBody>
      </p:sp>
      <p:sp>
        <p:nvSpPr>
          <p:cNvPr id="694317"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a:solidFill>
                  <a:srgbClr val="FFFFFF"/>
                </a:solidFill>
                <a:latin typeface="Arial" charset="0"/>
              </a:rPr>
              <a:t>Origen (185-254)</a:t>
            </a:r>
          </a:p>
        </p:txBody>
      </p:sp>
      <p:sp>
        <p:nvSpPr>
          <p:cNvPr id="694318"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19"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20"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21"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X</a:t>
            </a:r>
          </a:p>
        </p:txBody>
      </p:sp>
      <p:sp>
        <p:nvSpPr>
          <p:cNvPr id="694322" name="Text Box 51"/>
          <p:cNvSpPr txBox="1">
            <a:spLocks noChangeArrowheads="1"/>
          </p:cNvSpPr>
          <p:nvPr/>
        </p:nvSpPr>
        <p:spPr bwMode="auto">
          <a:xfrm rot="-2783676">
            <a:off x="4014844" y="2312052"/>
            <a:ext cx="403269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dirty="0">
                <a:solidFill>
                  <a:srgbClr val="FFFFFF"/>
                </a:solidFill>
                <a:latin typeface="Arial" charset="0"/>
              </a:rPr>
              <a:t>Cyril </a:t>
            </a:r>
            <a:r>
              <a:rPr lang="en-US" sz="2000" b="1" dirty="0" err="1">
                <a:solidFill>
                  <a:srgbClr val="FFFFFF"/>
                </a:solidFill>
                <a:latin typeface="Arial" charset="0"/>
              </a:rPr>
              <a:t>dari</a:t>
            </a:r>
            <a:r>
              <a:rPr lang="en-US" sz="2000" b="1" dirty="0">
                <a:solidFill>
                  <a:srgbClr val="FFFFFF"/>
                </a:solidFill>
                <a:latin typeface="Arial" charset="0"/>
              </a:rPr>
              <a:t> </a:t>
            </a:r>
            <a:r>
              <a:rPr lang="en-US" sz="2000" b="1" dirty="0" err="1">
                <a:solidFill>
                  <a:srgbClr val="FFFFFF"/>
                </a:solidFill>
                <a:latin typeface="Arial" charset="0"/>
              </a:rPr>
              <a:t>Yerusalem</a:t>
            </a:r>
            <a:r>
              <a:rPr lang="en-US" sz="2000" b="1" dirty="0">
                <a:solidFill>
                  <a:srgbClr val="FFFFFF"/>
                </a:solidFill>
                <a:latin typeface="Arial" charset="0"/>
              </a:rPr>
              <a:t> (315-386)</a:t>
            </a:r>
          </a:p>
        </p:txBody>
      </p:sp>
      <p:sp>
        <p:nvSpPr>
          <p:cNvPr id="694323"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O</a:t>
            </a:r>
          </a:p>
        </p:txBody>
      </p:sp>
      <p:sp>
        <p:nvSpPr>
          <p:cNvPr id="694324"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O</a:t>
            </a:r>
          </a:p>
        </p:txBody>
      </p:sp>
      <p:sp>
        <p:nvSpPr>
          <p:cNvPr id="694325"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O</a:t>
            </a:r>
          </a:p>
        </p:txBody>
      </p:sp>
      <p:sp>
        <p:nvSpPr>
          <p:cNvPr id="694326"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FFFFF"/>
                </a:solidFill>
                <a:latin typeface="Arial" charset="0"/>
              </a:rPr>
              <a:t>O</a:t>
            </a:r>
          </a:p>
        </p:txBody>
      </p:sp>
      <p:sp>
        <p:nvSpPr>
          <p:cNvPr id="694327"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a:solidFill>
                  <a:srgbClr val="F0E500"/>
                </a:solidFill>
                <a:latin typeface="Arial" charset="0"/>
              </a:rPr>
              <a:t>Marcion (140)</a:t>
            </a:r>
          </a:p>
        </p:txBody>
      </p:sp>
      <p:sp>
        <p:nvSpPr>
          <p:cNvPr id="694328"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29"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a:solidFill>
                  <a:srgbClr val="F0E500"/>
                </a:solidFill>
                <a:latin typeface="Arial" charset="0"/>
              </a:rPr>
              <a:t>Muratonian (170)</a:t>
            </a:r>
          </a:p>
        </p:txBody>
      </p:sp>
      <p:sp>
        <p:nvSpPr>
          <p:cNvPr id="694330"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31"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32"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33"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34"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a:solidFill>
                  <a:srgbClr val="F0E500"/>
                </a:solidFill>
                <a:latin typeface="Arial" charset="0"/>
              </a:rPr>
              <a:t>Barococcio (206)</a:t>
            </a:r>
          </a:p>
        </p:txBody>
      </p:sp>
      <p:sp>
        <p:nvSpPr>
          <p:cNvPr id="694335"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36"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37"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38"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39"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dirty="0" err="1">
                <a:solidFill>
                  <a:srgbClr val="F0E500"/>
                </a:solidFill>
                <a:latin typeface="Arial" charset="0"/>
              </a:rPr>
              <a:t>Apostolik</a:t>
            </a:r>
            <a:r>
              <a:rPr lang="en-US" sz="2000" b="1" dirty="0">
                <a:solidFill>
                  <a:srgbClr val="F0E500"/>
                </a:solidFill>
                <a:latin typeface="Arial" charset="0"/>
              </a:rPr>
              <a:t> (300)</a:t>
            </a:r>
          </a:p>
        </p:txBody>
      </p:sp>
      <p:sp>
        <p:nvSpPr>
          <p:cNvPr id="694340"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41"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42"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43"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F0E500"/>
                </a:solidFill>
                <a:latin typeface="Arial" charset="0"/>
              </a:rPr>
              <a:t>O</a:t>
            </a:r>
          </a:p>
        </p:txBody>
      </p:sp>
      <p:sp>
        <p:nvSpPr>
          <p:cNvPr id="694344" name="Text Box 73"/>
          <p:cNvSpPr txBox="1">
            <a:spLocks noChangeArrowheads="1"/>
          </p:cNvSpPr>
          <p:nvPr/>
        </p:nvSpPr>
        <p:spPr bwMode="auto">
          <a:xfrm rot="-2783676">
            <a:off x="6180138" y="2258983"/>
            <a:ext cx="388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dirty="0" err="1">
                <a:solidFill>
                  <a:srgbClr val="66CCFF"/>
                </a:solidFill>
                <a:latin typeface="Arial" charset="0"/>
              </a:rPr>
              <a:t>Diatessaron</a:t>
            </a:r>
            <a:r>
              <a:rPr lang="en-US" sz="2000" b="1" dirty="0">
                <a:solidFill>
                  <a:srgbClr val="66CCFF"/>
                </a:solidFill>
                <a:latin typeface="Arial" charset="0"/>
              </a:rPr>
              <a:t> </a:t>
            </a:r>
            <a:r>
              <a:rPr lang="en-US" sz="2000" b="1" dirty="0" err="1">
                <a:solidFill>
                  <a:srgbClr val="66CCFF"/>
                </a:solidFill>
                <a:latin typeface="Arial" charset="0"/>
              </a:rPr>
              <a:t>Tatian</a:t>
            </a:r>
            <a:r>
              <a:rPr lang="en-US" sz="2000" b="1" dirty="0">
                <a:solidFill>
                  <a:srgbClr val="66CCFF"/>
                </a:solidFill>
                <a:latin typeface="Arial" charset="0"/>
              </a:rPr>
              <a:t> (170)</a:t>
            </a:r>
          </a:p>
        </p:txBody>
      </p:sp>
      <p:sp>
        <p:nvSpPr>
          <p:cNvPr id="694345"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46"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47"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48"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49"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2000" b="1" dirty="0">
                <a:solidFill>
                  <a:srgbClr val="66CCFF"/>
                </a:solidFill>
                <a:latin typeface="Arial" charset="0"/>
              </a:rPr>
              <a:t>Latin </a:t>
            </a:r>
            <a:r>
              <a:rPr lang="en-US" sz="2000" b="1" dirty="0" err="1">
                <a:solidFill>
                  <a:srgbClr val="66CCFF"/>
                </a:solidFill>
                <a:latin typeface="Arial" charset="0"/>
              </a:rPr>
              <a:t>kuno</a:t>
            </a:r>
            <a:r>
              <a:rPr lang="en-US" sz="2000" b="1" dirty="0">
                <a:solidFill>
                  <a:srgbClr val="66CCFF"/>
                </a:solidFill>
                <a:latin typeface="Arial" charset="0"/>
              </a:rPr>
              <a:t> (150-170)</a:t>
            </a:r>
          </a:p>
        </p:txBody>
      </p:sp>
      <p:sp>
        <p:nvSpPr>
          <p:cNvPr id="694350"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51"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52"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53"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54" name="Text Box 83"/>
          <p:cNvSpPr txBox="1">
            <a:spLocks noChangeArrowheads="1"/>
          </p:cNvSpPr>
          <p:nvPr/>
        </p:nvSpPr>
        <p:spPr bwMode="auto">
          <a:xfrm rot="-2783676">
            <a:off x="7092951" y="2307222"/>
            <a:ext cx="3886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1600" b="1" dirty="0" err="1">
                <a:solidFill>
                  <a:srgbClr val="66CCFF"/>
                </a:solidFill>
                <a:latin typeface="Arial" charset="0"/>
              </a:rPr>
              <a:t>Syriac</a:t>
            </a:r>
            <a:r>
              <a:rPr lang="en-US" sz="1600" b="1" dirty="0">
                <a:solidFill>
                  <a:srgbClr val="66CCFF"/>
                </a:solidFill>
                <a:latin typeface="Arial" charset="0"/>
              </a:rPr>
              <a:t> </a:t>
            </a:r>
            <a:r>
              <a:rPr lang="en-US" sz="1600" b="1" dirty="0" err="1">
                <a:solidFill>
                  <a:srgbClr val="66CCFF"/>
                </a:solidFill>
                <a:latin typeface="Arial" charset="0"/>
              </a:rPr>
              <a:t>kuno</a:t>
            </a:r>
            <a:r>
              <a:rPr lang="en-US" sz="1600" b="1" dirty="0">
                <a:solidFill>
                  <a:srgbClr val="66CCFF"/>
                </a:solidFill>
                <a:latin typeface="Arial" charset="0"/>
              </a:rPr>
              <a:t> (200)</a:t>
            </a:r>
          </a:p>
        </p:txBody>
      </p:sp>
      <p:sp>
        <p:nvSpPr>
          <p:cNvPr id="694355"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56"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57"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58"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lnSpc>
                <a:spcPct val="130000"/>
              </a:lnSpc>
              <a:buClrTx/>
              <a:buSzTx/>
              <a:buFontTx/>
              <a:buNone/>
            </a:pPr>
            <a:r>
              <a:rPr lang="en-US" sz="1800" b="1">
                <a:solidFill>
                  <a:srgbClr val="66CCFF"/>
                </a:solidFill>
                <a:latin typeface="Arial" charset="0"/>
              </a:rPr>
              <a:t>O</a:t>
            </a:r>
          </a:p>
        </p:txBody>
      </p:sp>
      <p:sp>
        <p:nvSpPr>
          <p:cNvPr id="694359" name="Text Box 88"/>
          <p:cNvSpPr txBox="1">
            <a:spLocks noChangeArrowheads="1"/>
          </p:cNvSpPr>
          <p:nvPr/>
        </p:nvSpPr>
        <p:spPr bwMode="auto">
          <a:xfrm>
            <a:off x="5564088" y="914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algn="ctr" defTabSz="914400">
              <a:buClrTx/>
              <a:buSzTx/>
              <a:buFontTx/>
              <a:buNone/>
            </a:pPr>
            <a:r>
              <a:rPr lang="en-US" sz="2400" b="1" dirty="0" err="1">
                <a:solidFill>
                  <a:srgbClr val="F0E500"/>
                </a:solidFill>
                <a:latin typeface="Arial" charset="0"/>
              </a:rPr>
              <a:t>Kanon</a:t>
            </a:r>
            <a:endParaRPr lang="en-US" sz="2400" b="1" dirty="0">
              <a:solidFill>
                <a:srgbClr val="FFFFFF"/>
              </a:solidFill>
              <a:latin typeface="Arial" charset="0"/>
            </a:endParaRPr>
          </a:p>
        </p:txBody>
      </p:sp>
      <p:sp>
        <p:nvSpPr>
          <p:cNvPr id="694360"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algn="ctr" defTabSz="914400">
              <a:buClrTx/>
              <a:buSzTx/>
              <a:buFontTx/>
              <a:buNone/>
            </a:pPr>
            <a:r>
              <a:rPr lang="en-US" sz="2400" b="1" dirty="0" err="1">
                <a:solidFill>
                  <a:srgbClr val="66CCFF"/>
                </a:solidFill>
                <a:latin typeface="Arial" charset="0"/>
              </a:rPr>
              <a:t>Terjemahan</a:t>
            </a:r>
            <a:endParaRPr lang="en-US" sz="2400" b="1" dirty="0">
              <a:solidFill>
                <a:srgbClr val="66CCFF"/>
              </a:solidFill>
              <a:latin typeface="Arial" charset="0"/>
            </a:endParaRPr>
          </a:p>
        </p:txBody>
      </p:sp>
      <p:sp>
        <p:nvSpPr>
          <p:cNvPr id="3146842" name="Text Box 90"/>
          <p:cNvSpPr txBox="1">
            <a:spLocks noChangeArrowheads="1"/>
          </p:cNvSpPr>
          <p:nvPr/>
        </p:nvSpPr>
        <p:spPr bwMode="auto">
          <a:xfrm>
            <a:off x="0" y="180975"/>
            <a:ext cx="2667000" cy="1815882"/>
          </a:xfrm>
          <a:prstGeom prst="rect">
            <a:avLst/>
          </a:prstGeom>
          <a:noFill/>
          <a:ln w="9525">
            <a:noFill/>
            <a:miter lim="800000"/>
            <a:headEnd/>
            <a:tailEnd/>
          </a:ln>
          <a:effectLst>
            <a:outerShdw blurRad="63500" dist="38099" dir="2700000" algn="ctr" rotWithShape="0">
              <a:srgbClr val="020009">
                <a:alpha val="74998"/>
              </a:srgbClr>
            </a:outerShdw>
          </a:effectLst>
        </p:spPr>
        <p:txBody>
          <a:bodyPr>
            <a:spAutoFit/>
          </a:bodyPr>
          <a:lstStyle/>
          <a:p>
            <a:pPr algn="ctr" defTabSz="914400" eaLnBrk="0" hangingPunct="0">
              <a:buClrTx/>
              <a:buSzTx/>
              <a:buFontTx/>
              <a:buNone/>
              <a:defRPr/>
            </a:pPr>
            <a:r>
              <a:rPr lang="en-US" sz="2800" b="1" dirty="0" err="1">
                <a:solidFill>
                  <a:srgbClr val="FFFFFF"/>
                </a:solidFill>
                <a:latin typeface="Arial" pitchFamily="-105" charset="0"/>
              </a:rPr>
              <a:t>Penerimaan</a:t>
            </a:r>
            <a:r>
              <a:rPr lang="en-US" sz="2800" b="1" dirty="0">
                <a:solidFill>
                  <a:srgbClr val="FFFFFF"/>
                </a:solidFill>
                <a:latin typeface="Arial" pitchFamily="-105" charset="0"/>
              </a:rPr>
              <a:t> </a:t>
            </a:r>
            <a:r>
              <a:rPr lang="en-US" sz="2800" b="1" dirty="0" err="1">
                <a:solidFill>
                  <a:srgbClr val="FFFFFF"/>
                </a:solidFill>
                <a:latin typeface="Arial" pitchFamily="-105" charset="0"/>
              </a:rPr>
              <a:t>Empat</a:t>
            </a:r>
            <a:r>
              <a:rPr lang="en-US" sz="2800" b="1" dirty="0">
                <a:solidFill>
                  <a:srgbClr val="FFFFFF"/>
                </a:solidFill>
                <a:latin typeface="Arial" pitchFamily="-105" charset="0"/>
              </a:rPr>
              <a:t> </a:t>
            </a:r>
            <a:r>
              <a:rPr lang="en-US" sz="2800" b="1" dirty="0" err="1">
                <a:solidFill>
                  <a:srgbClr val="FFFFFF"/>
                </a:solidFill>
                <a:latin typeface="Arial" pitchFamily="-105" charset="0"/>
              </a:rPr>
              <a:t>Injil</a:t>
            </a:r>
            <a:r>
              <a:rPr lang="en-US" sz="2800" b="1" dirty="0">
                <a:solidFill>
                  <a:srgbClr val="FFFFFF"/>
                </a:solidFill>
                <a:latin typeface="Arial" pitchFamily="-105" charset="0"/>
              </a:rPr>
              <a:t> </a:t>
            </a:r>
            <a:r>
              <a:rPr lang="en-US" sz="2800" b="1" dirty="0" err="1">
                <a:solidFill>
                  <a:srgbClr val="FFFFFF"/>
                </a:solidFill>
                <a:latin typeface="Arial" pitchFamily="-105" charset="0"/>
              </a:rPr>
              <a:t>Sebelum</a:t>
            </a:r>
            <a:r>
              <a:rPr lang="en-US" sz="2800" b="1" dirty="0">
                <a:solidFill>
                  <a:srgbClr val="FFFFFF"/>
                </a:solidFill>
                <a:latin typeface="Arial" pitchFamily="-105" charset="0"/>
              </a:rPr>
              <a:t> </a:t>
            </a:r>
            <a:r>
              <a:rPr lang="en-US" sz="2800" b="1" dirty="0" err="1">
                <a:solidFill>
                  <a:srgbClr val="FFFFFF"/>
                </a:solidFill>
                <a:latin typeface="Arial" pitchFamily="-105" charset="0"/>
              </a:rPr>
              <a:t>Nicae</a:t>
            </a:r>
            <a:endParaRPr lang="en-US" sz="2800" b="1" dirty="0">
              <a:solidFill>
                <a:srgbClr val="FFFFFF"/>
              </a:solidFill>
              <a:latin typeface="Arial" pitchFamily="-105" charset="0"/>
            </a:endParaRPr>
          </a:p>
        </p:txBody>
      </p:sp>
      <p:sp>
        <p:nvSpPr>
          <p:cNvPr id="694362" name="Text Box 91"/>
          <p:cNvSpPr txBox="1">
            <a:spLocks noChangeArrowheads="1"/>
          </p:cNvSpPr>
          <p:nvPr/>
        </p:nvSpPr>
        <p:spPr bwMode="auto">
          <a:xfrm>
            <a:off x="63500" y="6530975"/>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bg1"/>
                </a:solidFill>
                <a:latin typeface="Times New Roman" charset="0"/>
                <a:ea typeface="ＭＳ Ｐゴシック" charset="0"/>
                <a:cs typeface="ＭＳ Ｐゴシック" charset="0"/>
              </a:defRPr>
            </a:lvl1pPr>
            <a:lvl2pPr eaLnBrk="0" hangingPunct="0">
              <a:defRPr sz="2600">
                <a:solidFill>
                  <a:schemeClr val="bg1"/>
                </a:solidFill>
                <a:latin typeface="Times New Roman" charset="0"/>
                <a:ea typeface="ＭＳ Ｐゴシック" charset="0"/>
              </a:defRPr>
            </a:lvl2pPr>
            <a:lvl3pPr eaLnBrk="0" hangingPunct="0">
              <a:defRPr sz="2600">
                <a:solidFill>
                  <a:schemeClr val="bg1"/>
                </a:solidFill>
                <a:latin typeface="Times New Roman" charset="0"/>
                <a:ea typeface="ＭＳ Ｐゴシック" charset="0"/>
              </a:defRPr>
            </a:lvl3pPr>
            <a:lvl4pPr eaLnBrk="0" hangingPunct="0">
              <a:defRPr sz="2600">
                <a:solidFill>
                  <a:schemeClr val="bg1"/>
                </a:solidFill>
                <a:latin typeface="Times New Roman" charset="0"/>
                <a:ea typeface="ＭＳ Ｐゴシック" charset="0"/>
              </a:defRPr>
            </a:lvl4pPr>
            <a:lvl5pPr eaLnBrk="0" hangingPunct="0">
              <a:defRPr sz="26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600">
                <a:solidFill>
                  <a:schemeClr val="bg1"/>
                </a:solidFill>
                <a:latin typeface="Times New Roman" charset="0"/>
                <a:ea typeface="ＭＳ Ｐゴシック" charset="0"/>
              </a:defRPr>
            </a:lvl9pPr>
          </a:lstStyle>
          <a:p>
            <a:pPr defTabSz="914400">
              <a:buClrTx/>
              <a:buSzTx/>
              <a:buFontTx/>
              <a:buNone/>
            </a:pPr>
            <a:r>
              <a:rPr lang="en-US" sz="1400" b="1">
                <a:solidFill>
                  <a:srgbClr val="FFFFFF"/>
                </a:solidFill>
                <a:latin typeface="Arial" charset="0"/>
              </a:rPr>
              <a:t>Geisler &amp; Nix, </a:t>
            </a:r>
            <a:r>
              <a:rPr lang="en-US" sz="1400" b="1" i="1">
                <a:solidFill>
                  <a:srgbClr val="FFFFFF"/>
                </a:solidFill>
                <a:latin typeface="Arial" charset="0"/>
              </a:rPr>
              <a:t>Introduction to the Bible </a:t>
            </a:r>
            <a:r>
              <a:rPr lang="en-US" sz="1400" b="1">
                <a:solidFill>
                  <a:srgbClr val="FFFFFF"/>
                </a:solidFill>
                <a:latin typeface="Arial" charset="0"/>
              </a:rPr>
              <a:t>(Chicago: Moody, 1968) </a:t>
            </a:r>
          </a:p>
        </p:txBody>
      </p:sp>
      <p:grpSp>
        <p:nvGrpSpPr>
          <p:cNvPr id="273499" name="Group 92"/>
          <p:cNvGrpSpPr>
            <a:grpSpLocks/>
          </p:cNvGrpSpPr>
          <p:nvPr/>
        </p:nvGrpSpPr>
        <p:grpSpPr bwMode="auto">
          <a:xfrm>
            <a:off x="1066800" y="4995865"/>
            <a:ext cx="1524000" cy="1489075"/>
            <a:chOff x="768" y="3168"/>
            <a:chExt cx="960" cy="938"/>
          </a:xfrm>
          <a:solidFill>
            <a:srgbClr val="000090"/>
          </a:solidFill>
        </p:grpSpPr>
        <p:sp>
          <p:nvSpPr>
            <p:cNvPr id="273503"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grpFill/>
            <a:ln w="9525">
              <a:solidFill>
                <a:schemeClr val="tx1"/>
              </a:solidFill>
              <a:miter lim="800000"/>
              <a:headEnd/>
              <a:tailEnd/>
            </a:ln>
          </p:spPr>
          <p:txBody>
            <a:bodyPr wrap="none" anchor="ctr"/>
            <a:lstStyle/>
            <a:p>
              <a:pPr defTabSz="914400" eaLnBrk="0" hangingPunct="0">
                <a:buClrTx/>
                <a:buSzTx/>
                <a:buFontTx/>
                <a:buNone/>
                <a:defRPr/>
              </a:pPr>
              <a:endParaRPr lang="en-US" sz="2400">
                <a:solidFill>
                  <a:srgbClr val="FFFFFF"/>
                </a:solidFill>
                <a:latin typeface="BONES" charset="0"/>
              </a:endParaRPr>
            </a:p>
          </p:txBody>
        </p:sp>
        <p:sp>
          <p:nvSpPr>
            <p:cNvPr id="3146846" name="Text Box 94"/>
            <p:cNvSpPr txBox="1">
              <a:spLocks noChangeArrowheads="1"/>
            </p:cNvSpPr>
            <p:nvPr/>
          </p:nvSpPr>
          <p:spPr bwMode="auto">
            <a:xfrm>
              <a:off x="816" y="3524"/>
              <a:ext cx="840" cy="582"/>
            </a:xfrm>
            <a:prstGeom prst="rect">
              <a:avLst/>
            </a:prstGeom>
            <a:grpFill/>
            <a:ln w="9525">
              <a:noFill/>
              <a:miter lim="800000"/>
              <a:headEnd/>
              <a:tailEnd/>
            </a:ln>
            <a:effectLst>
              <a:outerShdw blurRad="63500" dist="35921" dir="2700000" algn="ctr" rotWithShape="0">
                <a:srgbClr val="020009">
                  <a:alpha val="74998"/>
                </a:srgbClr>
              </a:outerShdw>
            </a:effectLst>
          </p:spPr>
          <p:txBody>
            <a:bodyPr wrap="square">
              <a:spAutoFit/>
            </a:bodyPr>
            <a:lstStyle/>
            <a:p>
              <a:pPr algn="ctr" defTabSz="914400" eaLnBrk="0" hangingPunct="0">
                <a:buClrTx/>
                <a:buSzTx/>
                <a:buFontTx/>
                <a:buNone/>
                <a:defRPr/>
              </a:pPr>
              <a:r>
                <a:rPr lang="en-US" sz="1800" dirty="0" err="1">
                  <a:solidFill>
                    <a:srgbClr val="FFFFFF"/>
                  </a:solidFill>
                  <a:latin typeface="Arial" pitchFamily="-105" charset="0"/>
                </a:rPr>
                <a:t>Injil</a:t>
              </a:r>
              <a:r>
                <a:rPr lang="en-US" sz="1800" dirty="0">
                  <a:solidFill>
                    <a:srgbClr val="FFFFFF"/>
                  </a:solidFill>
                  <a:latin typeface="Arial" pitchFamily="-105" charset="0"/>
                </a:rPr>
                <a:t> Thomas </a:t>
              </a:r>
              <a:br>
                <a:rPr lang="en-US" sz="1800" dirty="0">
                  <a:solidFill>
                    <a:srgbClr val="FFFFFF"/>
                  </a:solidFill>
                  <a:latin typeface="Arial" pitchFamily="-105" charset="0"/>
                </a:rPr>
              </a:br>
              <a:r>
                <a:rPr lang="en-US" sz="1800" dirty="0">
                  <a:solidFill>
                    <a:srgbClr val="FFFFFF"/>
                  </a:solidFill>
                  <a:latin typeface="Arial" pitchFamily="-105" charset="0"/>
                </a:rPr>
                <a:t>AD 50-140</a:t>
              </a:r>
            </a:p>
          </p:txBody>
        </p:sp>
      </p:grpSp>
      <p:grpSp>
        <p:nvGrpSpPr>
          <p:cNvPr id="694364" name="Group 95"/>
          <p:cNvGrpSpPr>
            <a:grpSpLocks/>
          </p:cNvGrpSpPr>
          <p:nvPr/>
        </p:nvGrpSpPr>
        <p:grpSpPr bwMode="auto">
          <a:xfrm>
            <a:off x="2590800" y="4995865"/>
            <a:ext cx="1600200" cy="1447800"/>
            <a:chOff x="1728" y="3195"/>
            <a:chExt cx="1008" cy="912"/>
          </a:xfrm>
        </p:grpSpPr>
        <p:sp>
          <p:nvSpPr>
            <p:cNvPr id="694365"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defTabSz="914400" eaLnBrk="0" hangingPunct="0">
                <a:buClrTx/>
                <a:buSzTx/>
                <a:buFontTx/>
                <a:buNone/>
              </a:pPr>
              <a:endParaRPr lang="en-US" sz="2400">
                <a:solidFill>
                  <a:srgbClr val="FFFFFF"/>
                </a:solidFill>
                <a:latin typeface="BONES" charset="0"/>
              </a:endParaRPr>
            </a:p>
          </p:txBody>
        </p:sp>
        <p:sp>
          <p:nvSpPr>
            <p:cNvPr id="3146849" name="Text Box 97"/>
            <p:cNvSpPr txBox="1">
              <a:spLocks noChangeArrowheads="1"/>
            </p:cNvSpPr>
            <p:nvPr/>
          </p:nvSpPr>
          <p:spPr bwMode="auto">
            <a:xfrm>
              <a:off x="1728" y="3551"/>
              <a:ext cx="1008" cy="407"/>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algn="ctr" defTabSz="914400" eaLnBrk="0" hangingPunct="0">
                <a:buClrTx/>
                <a:buSzTx/>
                <a:buFontTx/>
                <a:buNone/>
                <a:defRPr/>
              </a:pPr>
              <a:r>
                <a:rPr lang="en-US" sz="1800" dirty="0" err="1">
                  <a:solidFill>
                    <a:srgbClr val="FFFFFF"/>
                  </a:solidFill>
                  <a:latin typeface="Arial" pitchFamily="-105" charset="0"/>
                </a:rPr>
                <a:t>Injil</a:t>
              </a:r>
              <a:r>
                <a:rPr lang="en-US" sz="1800" dirty="0">
                  <a:solidFill>
                    <a:srgbClr val="FFFFFF"/>
                  </a:solidFill>
                  <a:latin typeface="Arial" pitchFamily="-105" charset="0"/>
                </a:rPr>
                <a:t> </a:t>
              </a:r>
              <a:r>
                <a:rPr lang="en-US" sz="1800" dirty="0" err="1">
                  <a:solidFill>
                    <a:srgbClr val="FFFFFF"/>
                  </a:solidFill>
                  <a:latin typeface="Arial" pitchFamily="-105" charset="0"/>
                </a:rPr>
                <a:t>Yudas</a:t>
              </a:r>
              <a:r>
                <a:rPr lang="en-US" sz="1800" dirty="0">
                  <a:solidFill>
                    <a:srgbClr val="FFFFFF"/>
                  </a:solidFill>
                  <a:latin typeface="Arial" pitchFamily="-105" charset="0"/>
                </a:rPr>
                <a:t/>
              </a:r>
              <a:br>
                <a:rPr lang="en-US" sz="1800" dirty="0">
                  <a:solidFill>
                    <a:srgbClr val="FFFFFF"/>
                  </a:solidFill>
                  <a:latin typeface="Arial" pitchFamily="-105" charset="0"/>
                </a:rPr>
              </a:br>
              <a:r>
                <a:rPr lang="en-US" sz="1800" dirty="0">
                  <a:solidFill>
                    <a:srgbClr val="FFFFFF"/>
                  </a:solidFill>
                  <a:latin typeface="Arial" pitchFamily="-105" charset="0"/>
                </a:rPr>
                <a:t>AD 170?</a:t>
              </a:r>
            </a:p>
          </p:txBody>
        </p:sp>
      </p:grpSp>
    </p:spTree>
    <p:extLst>
      <p:ext uri="{BB962C8B-B14F-4D97-AF65-F5344CB8AC3E}">
        <p14:creationId xmlns:p14="http://schemas.microsoft.com/office/powerpoint/2010/main" val="2011071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04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4" name="Text Box 3"/>
          <p:cNvSpPr txBox="1">
            <a:spLocks noChangeArrowheads="1"/>
          </p:cNvSpPr>
          <p:nvPr/>
        </p:nvSpPr>
        <p:spPr bwMode="auto">
          <a:xfrm>
            <a:off x="650559" y="2165353"/>
            <a:ext cx="3493135" cy="258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5400" b="1" dirty="0" err="1">
                <a:latin typeface="Arial" charset="0"/>
                <a:cs typeface="Arial" charset="0"/>
              </a:rPr>
              <a:t>Kronologi</a:t>
            </a:r>
            <a:endParaRPr lang="en-US" altLang="zh-CN" sz="5400" b="1" dirty="0">
              <a:latin typeface="Arial" charset="0"/>
              <a:cs typeface="Arial" charset="0"/>
            </a:endParaRPr>
          </a:p>
          <a:p>
            <a:pPr algn="ctr" eaLnBrk="1" hangingPunct="1"/>
            <a:r>
              <a:rPr lang="en-US" altLang="zh-CN" sz="5400" b="1" dirty="0" err="1">
                <a:latin typeface="Arial" charset="0"/>
                <a:cs typeface="Arial" charset="0"/>
              </a:rPr>
              <a:t>Perjanjian</a:t>
            </a:r>
            <a:endParaRPr lang="en-US" altLang="zh-CN" sz="5400" b="1" dirty="0">
              <a:latin typeface="Arial" charset="0"/>
              <a:cs typeface="Arial" charset="0"/>
            </a:endParaRPr>
          </a:p>
          <a:p>
            <a:pPr algn="ctr" eaLnBrk="1" hangingPunct="1"/>
            <a:r>
              <a:rPr lang="en-US" altLang="zh-CN" sz="5400" b="1" dirty="0" err="1">
                <a:latin typeface="Arial" charset="0"/>
                <a:cs typeface="Arial" charset="0"/>
              </a:rPr>
              <a:t>Baru</a:t>
            </a:r>
            <a:r>
              <a:rPr lang="en-US" altLang="zh-CN" dirty="0">
                <a:latin typeface="Arial" charset="0"/>
                <a:cs typeface="Arial" charset="0"/>
              </a:rPr>
              <a:t> </a:t>
            </a:r>
            <a:endParaRPr lang="en-US" dirty="0">
              <a:latin typeface="Arial"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a:defRPr/>
            </a:pPr>
            <a:endParaRPr lang="en-US" b="1">
              <a:solidFill>
                <a:srgbClr val="FFFFCC"/>
              </a:solidFill>
              <a:effectLst>
                <a:outerShdw blurRad="38100" dist="38100" dir="2700000" algn="tl">
                  <a:srgbClr val="000000">
                    <a:alpha val="43137"/>
                  </a:srgbClr>
                </a:outerShdw>
              </a:effectLst>
              <a:latin typeface="Arial" charset="0"/>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Geneva" charset="0"/>
                <a:cs typeface="Arial" charset="0"/>
              </a:defRPr>
            </a:lvl2pPr>
            <a:lvl3pPr>
              <a:defRPr sz="2400">
                <a:solidFill>
                  <a:schemeClr val="tx1"/>
                </a:solidFill>
                <a:latin typeface="Arial" charset="0"/>
                <a:ea typeface="ＭＳ Ｐゴシック" charset="0"/>
                <a:cs typeface="Arial" charset="0"/>
              </a:defRPr>
            </a:lvl3pPr>
            <a:lvl4pPr>
              <a:defRPr sz="2000">
                <a:solidFill>
                  <a:schemeClr val="tx1"/>
                </a:solidFill>
                <a:latin typeface="Arial" charset="0"/>
                <a:ea typeface="ＭＳ Ｐゴシック" charset="0"/>
                <a:cs typeface="Arial" charset="0"/>
              </a:defRPr>
            </a:lvl4pPr>
            <a:lvl5pPr>
              <a:defRPr sz="2000">
                <a:solidFill>
                  <a:schemeClr val="tx1"/>
                </a:solidFill>
                <a:latin typeface="Arial" charset="0"/>
                <a:ea typeface="ＭＳ Ｐゴシック" charset="0"/>
                <a:cs typeface="Arial" charset="0"/>
              </a:defRPr>
            </a:lvl5pPr>
            <a:lvl6pPr eaLnBrk="0" hangingPunct="0">
              <a:defRPr sz="2000">
                <a:solidFill>
                  <a:schemeClr val="tx1"/>
                </a:solidFill>
                <a:latin typeface="Arial" charset="0"/>
                <a:ea typeface="ＭＳ Ｐゴシック" charset="0"/>
                <a:cs typeface="Arial" charset="0"/>
              </a:defRPr>
            </a:lvl6pPr>
            <a:lvl7pPr eaLnBrk="0" hangingPunct="0">
              <a:defRPr sz="2000">
                <a:solidFill>
                  <a:schemeClr val="tx1"/>
                </a:solidFill>
                <a:latin typeface="Arial" charset="0"/>
                <a:ea typeface="ＭＳ Ｐゴシック" charset="0"/>
                <a:cs typeface="Arial" charset="0"/>
              </a:defRPr>
            </a:lvl7pPr>
            <a:lvl8pPr eaLnBrk="0" hangingPunct="0">
              <a:defRPr sz="2000">
                <a:solidFill>
                  <a:schemeClr val="tx1"/>
                </a:solidFill>
                <a:latin typeface="Arial" charset="0"/>
                <a:ea typeface="ＭＳ Ｐゴシック" charset="0"/>
                <a:cs typeface="Arial" charset="0"/>
              </a:defRPr>
            </a:lvl8pPr>
            <a:lvl9pPr eaLnBrk="0" hangingPunct="0">
              <a:defRPr sz="2000">
                <a:solidFill>
                  <a:schemeClr val="tx1"/>
                </a:solidFill>
                <a:latin typeface="Arial" charset="0"/>
                <a:ea typeface="ＭＳ Ｐゴシック" charset="0"/>
                <a:cs typeface="Arial" charset="0"/>
              </a:defRPr>
            </a:lvl9pPr>
          </a:lstStyle>
          <a:p>
            <a:pPr>
              <a:defRPr/>
            </a:pPr>
            <a:r>
              <a:rPr lang="en-US" sz="2400" b="1">
                <a:solidFill>
                  <a:srgbClr val="F8F8EF"/>
                </a:solidFill>
                <a:effectLst>
                  <a:outerShdw blurRad="38100" dist="38100" dir="2700000" algn="tl">
                    <a:srgbClr val="FFFFFF"/>
                  </a:outerShdw>
                </a:effectLst>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en-US" sz="3600" b="1" dirty="0" err="1">
                <a:solidFill>
                  <a:schemeClr val="bg1"/>
                </a:solidFill>
                <a:latin typeface="Arial" charset="0"/>
                <a:cs typeface="Arial" charset="0"/>
              </a:rPr>
              <a:t>Tarikh</a:t>
            </a:r>
            <a:r>
              <a:rPr lang="en-US" sz="3600" b="1" dirty="0">
                <a:solidFill>
                  <a:schemeClr val="bg1"/>
                </a:solidFill>
                <a:latin typeface="Arial" charset="0"/>
                <a:cs typeface="Arial" charset="0"/>
              </a:rPr>
              <a:t> </a:t>
            </a:r>
            <a:r>
              <a:rPr lang="en-US" sz="3600" b="1" dirty="0" err="1">
                <a:solidFill>
                  <a:schemeClr val="bg1"/>
                </a:solidFill>
                <a:latin typeface="Arial" charset="0"/>
                <a:cs typeface="Arial" charset="0"/>
              </a:rPr>
              <a:t>Kelahiran</a:t>
            </a:r>
            <a:r>
              <a:rPr lang="en-US" sz="3600" b="1" dirty="0">
                <a:solidFill>
                  <a:schemeClr val="bg1"/>
                </a:solidFill>
                <a:latin typeface="Arial" charset="0"/>
                <a:cs typeface="Arial" charset="0"/>
              </a:rPr>
              <a:t> </a:t>
            </a:r>
            <a:r>
              <a:rPr lang="en-US" sz="3600" b="1" dirty="0" err="1">
                <a:solidFill>
                  <a:schemeClr val="bg1"/>
                </a:solidFill>
                <a:latin typeface="Arial" charset="0"/>
                <a:cs typeface="Arial" charset="0"/>
              </a:rPr>
              <a:t>Kristus</a:t>
            </a:r>
            <a:endParaRPr lang="en-US" sz="3600" b="1" dirty="0">
              <a:solidFill>
                <a:schemeClr val="bg1"/>
              </a:solidFill>
              <a:latin typeface="Arial" charset="0"/>
              <a:cs typeface="Arial"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defTabSz="457200">
              <a:defRPr sz="3200">
                <a:solidFill>
                  <a:schemeClr val="tx1"/>
                </a:solidFill>
                <a:latin typeface="Arial" charset="0"/>
                <a:ea typeface="ＭＳ Ｐゴシック" charset="0"/>
                <a:cs typeface="Arial" charset="0"/>
              </a:defRPr>
            </a:lvl1pPr>
            <a:lvl2pPr defTabSz="457200">
              <a:defRPr sz="2800">
                <a:solidFill>
                  <a:schemeClr val="tx1"/>
                </a:solidFill>
                <a:latin typeface="Arial" charset="0"/>
                <a:ea typeface="Geneva" charset="0"/>
                <a:cs typeface="Arial" charset="0"/>
              </a:defRPr>
            </a:lvl2pPr>
            <a:lvl3pPr defTabSz="457200">
              <a:defRPr sz="2400">
                <a:solidFill>
                  <a:schemeClr val="tx1"/>
                </a:solidFill>
                <a:latin typeface="Arial" charset="0"/>
                <a:ea typeface="ＭＳ Ｐゴシック" charset="0"/>
                <a:cs typeface="Arial" charset="0"/>
              </a:defRPr>
            </a:lvl3pPr>
            <a:lvl4pPr defTabSz="457200">
              <a:defRPr sz="2000">
                <a:solidFill>
                  <a:schemeClr val="tx1"/>
                </a:solidFill>
                <a:latin typeface="Arial" charset="0"/>
                <a:ea typeface="ＭＳ Ｐゴシック" charset="0"/>
                <a:cs typeface="Arial" charset="0"/>
              </a:defRPr>
            </a:lvl4pPr>
            <a:lvl5pPr defTabSz="457200">
              <a:defRPr sz="2000">
                <a:solidFill>
                  <a:schemeClr val="tx1"/>
                </a:solidFill>
                <a:latin typeface="Arial" charset="0"/>
                <a:ea typeface="ＭＳ Ｐゴシック" charset="0"/>
                <a:cs typeface="Arial" charset="0"/>
              </a:defRPr>
            </a:lvl5pPr>
            <a:lvl6pPr defTabSz="457200" eaLnBrk="0" hangingPunct="0">
              <a:defRPr sz="2000">
                <a:solidFill>
                  <a:schemeClr val="tx1"/>
                </a:solidFill>
                <a:latin typeface="Arial" charset="0"/>
                <a:ea typeface="ＭＳ Ｐゴシック" charset="0"/>
                <a:cs typeface="Arial" charset="0"/>
              </a:defRPr>
            </a:lvl6pPr>
            <a:lvl7pPr defTabSz="457200" eaLnBrk="0" hangingPunct="0">
              <a:defRPr sz="2000">
                <a:solidFill>
                  <a:schemeClr val="tx1"/>
                </a:solidFill>
                <a:latin typeface="Arial" charset="0"/>
                <a:ea typeface="ＭＳ Ｐゴシック" charset="0"/>
                <a:cs typeface="Arial" charset="0"/>
              </a:defRPr>
            </a:lvl7pPr>
            <a:lvl8pPr defTabSz="457200" eaLnBrk="0" hangingPunct="0">
              <a:defRPr sz="2000">
                <a:solidFill>
                  <a:schemeClr val="tx1"/>
                </a:solidFill>
                <a:latin typeface="Arial" charset="0"/>
                <a:ea typeface="ＭＳ Ｐゴシック" charset="0"/>
                <a:cs typeface="Arial" charset="0"/>
              </a:defRPr>
            </a:lvl8pPr>
            <a:lvl9pPr defTabSz="457200" eaLnBrk="0" hangingPunct="0">
              <a:defRPr sz="2000">
                <a:solidFill>
                  <a:schemeClr val="tx1"/>
                </a:solidFill>
                <a:latin typeface="Arial" charset="0"/>
                <a:ea typeface="ＭＳ Ｐゴシック" charset="0"/>
                <a:cs typeface="Arial" charset="0"/>
              </a:defRPr>
            </a:lvl9pPr>
          </a:lstStyle>
          <a:p>
            <a:pPr algn="ctr">
              <a:defRPr/>
            </a:pPr>
            <a:r>
              <a:rPr lang="en-US" sz="2800" b="1">
                <a:solidFill>
                  <a:srgbClr val="F2FCFF"/>
                </a:solidFill>
                <a:effectLst>
                  <a:outerShdw blurRad="38100" dist="38100" dir="2700000" algn="tl">
                    <a:srgbClr val="5F5F5F"/>
                  </a:outerShdw>
                </a:effectLst>
              </a:rPr>
              <a:t>Tarikh kelahiran: ca. Disember 5 BC/Januari 4 BC</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defTabSz="457200">
              <a:defRPr sz="3200">
                <a:solidFill>
                  <a:schemeClr val="tx1"/>
                </a:solidFill>
                <a:latin typeface="Arial" charset="0"/>
                <a:ea typeface="ＭＳ Ｐゴシック" charset="0"/>
                <a:cs typeface="Arial" charset="0"/>
              </a:defRPr>
            </a:lvl1pPr>
            <a:lvl2pPr defTabSz="457200">
              <a:defRPr sz="2800">
                <a:solidFill>
                  <a:schemeClr val="tx1"/>
                </a:solidFill>
                <a:latin typeface="Arial" charset="0"/>
                <a:ea typeface="Geneva" charset="0"/>
                <a:cs typeface="Arial" charset="0"/>
              </a:defRPr>
            </a:lvl2pPr>
            <a:lvl3pPr defTabSz="457200">
              <a:defRPr sz="2400">
                <a:solidFill>
                  <a:schemeClr val="tx1"/>
                </a:solidFill>
                <a:latin typeface="Arial" charset="0"/>
                <a:ea typeface="ＭＳ Ｐゴシック" charset="0"/>
                <a:cs typeface="Arial" charset="0"/>
              </a:defRPr>
            </a:lvl3pPr>
            <a:lvl4pPr defTabSz="457200">
              <a:defRPr sz="2000">
                <a:solidFill>
                  <a:schemeClr val="tx1"/>
                </a:solidFill>
                <a:latin typeface="Arial" charset="0"/>
                <a:ea typeface="ＭＳ Ｐゴシック" charset="0"/>
                <a:cs typeface="Arial" charset="0"/>
              </a:defRPr>
            </a:lvl4pPr>
            <a:lvl5pPr defTabSz="457200">
              <a:defRPr sz="2000">
                <a:solidFill>
                  <a:schemeClr val="tx1"/>
                </a:solidFill>
                <a:latin typeface="Arial" charset="0"/>
                <a:ea typeface="ＭＳ Ｐゴシック" charset="0"/>
                <a:cs typeface="Arial" charset="0"/>
              </a:defRPr>
            </a:lvl5pPr>
            <a:lvl6pPr defTabSz="457200" eaLnBrk="0" hangingPunct="0">
              <a:defRPr sz="2000">
                <a:solidFill>
                  <a:schemeClr val="tx1"/>
                </a:solidFill>
                <a:latin typeface="Arial" charset="0"/>
                <a:ea typeface="ＭＳ Ｐゴシック" charset="0"/>
                <a:cs typeface="Arial" charset="0"/>
              </a:defRPr>
            </a:lvl6pPr>
            <a:lvl7pPr defTabSz="457200" eaLnBrk="0" hangingPunct="0">
              <a:defRPr sz="2000">
                <a:solidFill>
                  <a:schemeClr val="tx1"/>
                </a:solidFill>
                <a:latin typeface="Arial" charset="0"/>
                <a:ea typeface="ＭＳ Ｐゴシック" charset="0"/>
                <a:cs typeface="Arial" charset="0"/>
              </a:defRPr>
            </a:lvl7pPr>
            <a:lvl8pPr defTabSz="457200" eaLnBrk="0" hangingPunct="0">
              <a:defRPr sz="2000">
                <a:solidFill>
                  <a:schemeClr val="tx1"/>
                </a:solidFill>
                <a:latin typeface="Arial" charset="0"/>
                <a:ea typeface="ＭＳ Ｐゴシック" charset="0"/>
                <a:cs typeface="Arial" charset="0"/>
              </a:defRPr>
            </a:lvl8pPr>
            <a:lvl9pPr defTabSz="457200" eaLnBrk="0" hangingPunct="0">
              <a:defRPr sz="2000">
                <a:solidFill>
                  <a:schemeClr val="tx1"/>
                </a:solidFill>
                <a:latin typeface="Arial" charset="0"/>
                <a:ea typeface="ＭＳ Ｐゴシック" charset="0"/>
                <a:cs typeface="Arial" charset="0"/>
              </a:defRPr>
            </a:lvl9pPr>
          </a:lstStyle>
          <a:p>
            <a:pPr algn="ctr">
              <a:defRPr/>
            </a:pPr>
            <a:r>
              <a:rPr lang="en-US" sz="2400" b="1">
                <a:solidFill>
                  <a:srgbClr val="F2FCFF"/>
                </a:solidFill>
                <a:effectLst>
                  <a:outerShdw blurRad="38100" dist="38100" dir="2700000" algn="tl">
                    <a:srgbClr val="5F5F5F"/>
                  </a:outerShdw>
                </a:effectLst>
              </a:rPr>
              <a:t>Yesus dilahirkan antara dua tarikh ini:</a:t>
            </a: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57200">
              <a:defRPr sz="3200">
                <a:solidFill>
                  <a:schemeClr val="tx1"/>
                </a:solidFill>
                <a:latin typeface="Arial" charset="0"/>
                <a:ea typeface="ＭＳ Ｐゴシック" charset="0"/>
                <a:cs typeface="Arial" charset="0"/>
              </a:defRPr>
            </a:lvl1pPr>
            <a:lvl2pPr defTabSz="457200">
              <a:defRPr sz="2800">
                <a:solidFill>
                  <a:schemeClr val="tx1"/>
                </a:solidFill>
                <a:latin typeface="Arial" charset="0"/>
                <a:ea typeface="Geneva" charset="0"/>
                <a:cs typeface="Arial" charset="0"/>
              </a:defRPr>
            </a:lvl2pPr>
            <a:lvl3pPr defTabSz="457200">
              <a:defRPr sz="2400">
                <a:solidFill>
                  <a:schemeClr val="tx1"/>
                </a:solidFill>
                <a:latin typeface="Arial" charset="0"/>
                <a:ea typeface="ＭＳ Ｐゴシック" charset="0"/>
                <a:cs typeface="Arial" charset="0"/>
              </a:defRPr>
            </a:lvl3pPr>
            <a:lvl4pPr defTabSz="457200">
              <a:defRPr sz="2000">
                <a:solidFill>
                  <a:schemeClr val="tx1"/>
                </a:solidFill>
                <a:latin typeface="Arial" charset="0"/>
                <a:ea typeface="ＭＳ Ｐゴシック" charset="0"/>
                <a:cs typeface="Arial" charset="0"/>
              </a:defRPr>
            </a:lvl4pPr>
            <a:lvl5pPr defTabSz="457200">
              <a:defRPr sz="2000">
                <a:solidFill>
                  <a:schemeClr val="tx1"/>
                </a:solidFill>
                <a:latin typeface="Arial" charset="0"/>
                <a:ea typeface="ＭＳ Ｐゴシック" charset="0"/>
                <a:cs typeface="Arial" charset="0"/>
              </a:defRPr>
            </a:lvl5pPr>
            <a:lvl6pPr defTabSz="457200" eaLnBrk="0" hangingPunct="0">
              <a:defRPr sz="2000">
                <a:solidFill>
                  <a:schemeClr val="tx1"/>
                </a:solidFill>
                <a:latin typeface="Arial" charset="0"/>
                <a:ea typeface="ＭＳ Ｐゴシック" charset="0"/>
                <a:cs typeface="Arial" charset="0"/>
              </a:defRPr>
            </a:lvl6pPr>
            <a:lvl7pPr defTabSz="457200" eaLnBrk="0" hangingPunct="0">
              <a:defRPr sz="2000">
                <a:solidFill>
                  <a:schemeClr val="tx1"/>
                </a:solidFill>
                <a:latin typeface="Arial" charset="0"/>
                <a:ea typeface="ＭＳ Ｐゴシック" charset="0"/>
                <a:cs typeface="Arial" charset="0"/>
              </a:defRPr>
            </a:lvl7pPr>
            <a:lvl8pPr defTabSz="457200" eaLnBrk="0" hangingPunct="0">
              <a:defRPr sz="2000">
                <a:solidFill>
                  <a:schemeClr val="tx1"/>
                </a:solidFill>
                <a:latin typeface="Arial" charset="0"/>
                <a:ea typeface="ＭＳ Ｐゴシック" charset="0"/>
                <a:cs typeface="Arial" charset="0"/>
              </a:defRPr>
            </a:lvl8pPr>
            <a:lvl9pPr defTabSz="457200" eaLnBrk="0" hangingPunct="0">
              <a:defRPr sz="2000">
                <a:solidFill>
                  <a:schemeClr val="tx1"/>
                </a:solidFill>
                <a:latin typeface="Arial" charset="0"/>
                <a:ea typeface="ＭＳ Ｐゴシック" charset="0"/>
                <a:cs typeface="Arial" charset="0"/>
              </a:defRPr>
            </a:lvl9pPr>
          </a:lstStyle>
          <a:p>
            <a:pPr algn="ctr">
              <a:defRPr/>
            </a:pPr>
            <a:r>
              <a:rPr lang="en-US" sz="2400" b="1">
                <a:solidFill>
                  <a:srgbClr val="F2FCFF"/>
                </a:solidFill>
                <a:effectLst>
                  <a:outerShdw blurRad="38100" dist="38100" dir="2700000" algn="tl">
                    <a:srgbClr val="5F5F5F"/>
                  </a:outerShdw>
                </a:effectLst>
              </a:rPr>
              <a:t>6 BC</a:t>
            </a: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57200">
              <a:defRPr sz="3200">
                <a:solidFill>
                  <a:schemeClr val="tx1"/>
                </a:solidFill>
                <a:latin typeface="Arial" charset="0"/>
                <a:ea typeface="ＭＳ Ｐゴシック" charset="0"/>
                <a:cs typeface="Arial" charset="0"/>
              </a:defRPr>
            </a:lvl1pPr>
            <a:lvl2pPr defTabSz="457200">
              <a:defRPr sz="2800">
                <a:solidFill>
                  <a:schemeClr val="tx1"/>
                </a:solidFill>
                <a:latin typeface="Arial" charset="0"/>
                <a:ea typeface="Geneva" charset="0"/>
                <a:cs typeface="Arial" charset="0"/>
              </a:defRPr>
            </a:lvl2pPr>
            <a:lvl3pPr defTabSz="457200">
              <a:defRPr sz="2400">
                <a:solidFill>
                  <a:schemeClr val="tx1"/>
                </a:solidFill>
                <a:latin typeface="Arial" charset="0"/>
                <a:ea typeface="ＭＳ Ｐゴシック" charset="0"/>
                <a:cs typeface="Arial" charset="0"/>
              </a:defRPr>
            </a:lvl3pPr>
            <a:lvl4pPr defTabSz="457200">
              <a:defRPr sz="2000">
                <a:solidFill>
                  <a:schemeClr val="tx1"/>
                </a:solidFill>
                <a:latin typeface="Arial" charset="0"/>
                <a:ea typeface="ＭＳ Ｐゴシック" charset="0"/>
                <a:cs typeface="Arial" charset="0"/>
              </a:defRPr>
            </a:lvl4pPr>
            <a:lvl5pPr defTabSz="457200">
              <a:defRPr sz="2000">
                <a:solidFill>
                  <a:schemeClr val="tx1"/>
                </a:solidFill>
                <a:latin typeface="Arial" charset="0"/>
                <a:ea typeface="ＭＳ Ｐゴシック" charset="0"/>
                <a:cs typeface="Arial" charset="0"/>
              </a:defRPr>
            </a:lvl5pPr>
            <a:lvl6pPr defTabSz="457200" eaLnBrk="0" hangingPunct="0">
              <a:defRPr sz="2000">
                <a:solidFill>
                  <a:schemeClr val="tx1"/>
                </a:solidFill>
                <a:latin typeface="Arial" charset="0"/>
                <a:ea typeface="ＭＳ Ｐゴシック" charset="0"/>
                <a:cs typeface="Arial" charset="0"/>
              </a:defRPr>
            </a:lvl6pPr>
            <a:lvl7pPr defTabSz="457200" eaLnBrk="0" hangingPunct="0">
              <a:defRPr sz="2000">
                <a:solidFill>
                  <a:schemeClr val="tx1"/>
                </a:solidFill>
                <a:latin typeface="Arial" charset="0"/>
                <a:ea typeface="ＭＳ Ｐゴシック" charset="0"/>
                <a:cs typeface="Arial" charset="0"/>
              </a:defRPr>
            </a:lvl7pPr>
            <a:lvl8pPr defTabSz="457200" eaLnBrk="0" hangingPunct="0">
              <a:defRPr sz="2000">
                <a:solidFill>
                  <a:schemeClr val="tx1"/>
                </a:solidFill>
                <a:latin typeface="Arial" charset="0"/>
                <a:ea typeface="ＭＳ Ｐゴシック" charset="0"/>
                <a:cs typeface="Arial" charset="0"/>
              </a:defRPr>
            </a:lvl8pPr>
            <a:lvl9pPr defTabSz="457200" eaLnBrk="0" hangingPunct="0">
              <a:defRPr sz="2000">
                <a:solidFill>
                  <a:schemeClr val="tx1"/>
                </a:solidFill>
                <a:latin typeface="Arial" charset="0"/>
                <a:ea typeface="ＭＳ Ｐゴシック" charset="0"/>
                <a:cs typeface="Arial" charset="0"/>
              </a:defRPr>
            </a:lvl9pPr>
          </a:lstStyle>
          <a:p>
            <a:pPr algn="ctr">
              <a:defRPr/>
            </a:pPr>
            <a:r>
              <a:rPr lang="en-US" sz="2400" b="1">
                <a:solidFill>
                  <a:srgbClr val="F2FCFF"/>
                </a:solidFill>
                <a:effectLst>
                  <a:outerShdw blurRad="38100" dist="38100" dir="2700000" algn="tl">
                    <a:srgbClr val="5F5F5F"/>
                  </a:outerShdw>
                </a:effectLst>
              </a:rPr>
              <a:t>29 Mac-11 April</a:t>
            </a:r>
          </a:p>
          <a:p>
            <a:pPr algn="ctr">
              <a:defRPr/>
            </a:pPr>
            <a:r>
              <a:rPr lang="en-US" sz="2400" b="1">
                <a:solidFill>
                  <a:srgbClr val="F2FCFF"/>
                </a:solidFill>
                <a:effectLst>
                  <a:outerShdw blurRad="38100" dist="38100" dir="2700000" algn="tl">
                    <a:srgbClr val="5F5F5F"/>
                  </a:outerShdw>
                </a:effectLst>
              </a:rPr>
              <a:t>4 BC</a:t>
            </a: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Geneva" charset="0"/>
                <a:cs typeface="Arial" charset="0"/>
              </a:defRPr>
            </a:lvl2pPr>
            <a:lvl3pPr>
              <a:defRPr sz="2400">
                <a:solidFill>
                  <a:schemeClr val="tx1"/>
                </a:solidFill>
                <a:latin typeface="Arial" charset="0"/>
                <a:ea typeface="ＭＳ Ｐゴシック" charset="0"/>
                <a:cs typeface="Arial" charset="0"/>
              </a:defRPr>
            </a:lvl3pPr>
            <a:lvl4pPr>
              <a:defRPr sz="2000">
                <a:solidFill>
                  <a:schemeClr val="tx1"/>
                </a:solidFill>
                <a:latin typeface="Arial" charset="0"/>
                <a:ea typeface="ＭＳ Ｐゴシック" charset="0"/>
                <a:cs typeface="Arial" charset="0"/>
              </a:defRPr>
            </a:lvl4pPr>
            <a:lvl5pPr>
              <a:defRPr sz="2000">
                <a:solidFill>
                  <a:schemeClr val="tx1"/>
                </a:solidFill>
                <a:latin typeface="Arial" charset="0"/>
                <a:ea typeface="ＭＳ Ｐゴシック" charset="0"/>
                <a:cs typeface="Arial" charset="0"/>
              </a:defRPr>
            </a:lvl5pPr>
            <a:lvl6pPr eaLnBrk="0" hangingPunct="0">
              <a:defRPr sz="2000">
                <a:solidFill>
                  <a:schemeClr val="tx1"/>
                </a:solidFill>
                <a:latin typeface="Arial" charset="0"/>
                <a:ea typeface="ＭＳ Ｐゴシック" charset="0"/>
                <a:cs typeface="Arial" charset="0"/>
              </a:defRPr>
            </a:lvl6pPr>
            <a:lvl7pPr eaLnBrk="0" hangingPunct="0">
              <a:defRPr sz="2000">
                <a:solidFill>
                  <a:schemeClr val="tx1"/>
                </a:solidFill>
                <a:latin typeface="Arial" charset="0"/>
                <a:ea typeface="ＭＳ Ｐゴシック" charset="0"/>
                <a:cs typeface="Arial" charset="0"/>
              </a:defRPr>
            </a:lvl7pPr>
            <a:lvl8pPr eaLnBrk="0" hangingPunct="0">
              <a:defRPr sz="2000">
                <a:solidFill>
                  <a:schemeClr val="tx1"/>
                </a:solidFill>
                <a:latin typeface="Arial" charset="0"/>
                <a:ea typeface="ＭＳ Ｐゴシック" charset="0"/>
                <a:cs typeface="Arial" charset="0"/>
              </a:defRPr>
            </a:lvl8pPr>
            <a:lvl9pPr eaLnBrk="0" hangingPunct="0">
              <a:defRPr sz="2000">
                <a:solidFill>
                  <a:schemeClr val="tx1"/>
                </a:solidFill>
                <a:latin typeface="Arial" charset="0"/>
                <a:ea typeface="ＭＳ Ｐゴシック" charset="0"/>
                <a:cs typeface="Arial" charset="0"/>
              </a:defRPr>
            </a:lvl9pPr>
          </a:lstStyle>
          <a:p>
            <a:pPr algn="ctr">
              <a:defRPr/>
            </a:pPr>
            <a:r>
              <a:rPr lang="en-US" sz="1600" b="1">
                <a:solidFill>
                  <a:srgbClr val="FFFFFF"/>
                </a:solidFill>
                <a:effectLst>
                  <a:outerShdw blurRad="38100" dist="38100" dir="2700000" algn="tl">
                    <a:srgbClr val="5F5F5F"/>
                  </a:outerShdw>
                </a:effectLst>
                <a:ea typeface="MS Gothic" charset="0"/>
                <a:cs typeface="ＭＳ Ｐゴシック" charset="0"/>
              </a:rPr>
              <a:t>Harold W. Hoehner, </a:t>
            </a:r>
            <a:r>
              <a:rPr lang="en-US" sz="1600" b="1" i="1">
                <a:solidFill>
                  <a:srgbClr val="FFFFFF"/>
                </a:solidFill>
                <a:effectLst>
                  <a:outerShdw blurRad="38100" dist="38100" dir="2700000" algn="tl">
                    <a:srgbClr val="5F5F5F"/>
                  </a:outerShdw>
                </a:effectLst>
                <a:ea typeface="MS Gothic" charset="0"/>
                <a:cs typeface="ＭＳ Ｐゴシック" charset="0"/>
              </a:rPr>
              <a:t>Chronological Aspects of the Life of Christ </a:t>
            </a:r>
            <a:r>
              <a:rPr lang="en-US" sz="1600" b="1">
                <a:solidFill>
                  <a:srgbClr val="FFFFFF"/>
                </a:solidFill>
                <a:effectLst>
                  <a:outerShdw blurRad="38100" dist="38100" dir="2700000" algn="tl">
                    <a:srgbClr val="5F5F5F"/>
                  </a:outerShdw>
                </a:effectLst>
                <a:ea typeface="MS Gothic" charset="0"/>
                <a:cs typeface="ＭＳ Ｐゴシック" charset="0"/>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defTabSz="457200">
              <a:defRPr sz="3200">
                <a:solidFill>
                  <a:schemeClr val="tx1"/>
                </a:solidFill>
                <a:latin typeface="Arial" charset="0"/>
                <a:ea typeface="ＭＳ Ｐゴシック" charset="0"/>
                <a:cs typeface="Arial" charset="0"/>
              </a:defRPr>
            </a:lvl1pPr>
            <a:lvl2pPr defTabSz="457200">
              <a:defRPr sz="2800">
                <a:solidFill>
                  <a:schemeClr val="tx1"/>
                </a:solidFill>
                <a:latin typeface="Arial" charset="0"/>
                <a:ea typeface="Geneva" charset="0"/>
                <a:cs typeface="Arial" charset="0"/>
              </a:defRPr>
            </a:lvl2pPr>
            <a:lvl3pPr defTabSz="457200">
              <a:defRPr sz="2400">
                <a:solidFill>
                  <a:schemeClr val="tx1"/>
                </a:solidFill>
                <a:latin typeface="Arial" charset="0"/>
                <a:ea typeface="ＭＳ Ｐゴシック" charset="0"/>
                <a:cs typeface="Arial" charset="0"/>
              </a:defRPr>
            </a:lvl3pPr>
            <a:lvl4pPr defTabSz="457200">
              <a:defRPr sz="2000">
                <a:solidFill>
                  <a:schemeClr val="tx1"/>
                </a:solidFill>
                <a:latin typeface="Arial" charset="0"/>
                <a:ea typeface="ＭＳ Ｐゴシック" charset="0"/>
                <a:cs typeface="Arial" charset="0"/>
              </a:defRPr>
            </a:lvl4pPr>
            <a:lvl5pPr defTabSz="457200">
              <a:defRPr sz="2000">
                <a:solidFill>
                  <a:schemeClr val="tx1"/>
                </a:solidFill>
                <a:latin typeface="Arial" charset="0"/>
                <a:ea typeface="ＭＳ Ｐゴシック" charset="0"/>
                <a:cs typeface="Arial" charset="0"/>
              </a:defRPr>
            </a:lvl5pPr>
            <a:lvl6pPr defTabSz="457200" eaLnBrk="0" hangingPunct="0">
              <a:defRPr sz="2000">
                <a:solidFill>
                  <a:schemeClr val="tx1"/>
                </a:solidFill>
                <a:latin typeface="Arial" charset="0"/>
                <a:ea typeface="ＭＳ Ｐゴシック" charset="0"/>
                <a:cs typeface="Arial" charset="0"/>
              </a:defRPr>
            </a:lvl6pPr>
            <a:lvl7pPr defTabSz="457200" eaLnBrk="0" hangingPunct="0">
              <a:defRPr sz="2000">
                <a:solidFill>
                  <a:schemeClr val="tx1"/>
                </a:solidFill>
                <a:latin typeface="Arial" charset="0"/>
                <a:ea typeface="ＭＳ Ｐゴシック" charset="0"/>
                <a:cs typeface="Arial" charset="0"/>
              </a:defRPr>
            </a:lvl7pPr>
            <a:lvl8pPr defTabSz="457200" eaLnBrk="0" hangingPunct="0">
              <a:defRPr sz="2000">
                <a:solidFill>
                  <a:schemeClr val="tx1"/>
                </a:solidFill>
                <a:latin typeface="Arial" charset="0"/>
                <a:ea typeface="ＭＳ Ｐゴシック" charset="0"/>
                <a:cs typeface="Arial" charset="0"/>
              </a:defRPr>
            </a:lvl8pPr>
            <a:lvl9pPr defTabSz="457200" eaLnBrk="0" hangingPunct="0">
              <a:defRPr sz="2000">
                <a:solidFill>
                  <a:schemeClr val="tx1"/>
                </a:solidFill>
                <a:latin typeface="Arial" charset="0"/>
                <a:ea typeface="ＭＳ Ｐゴシック" charset="0"/>
                <a:cs typeface="Arial" charset="0"/>
              </a:defRPr>
            </a:lvl9pPr>
          </a:lstStyle>
          <a:p>
            <a:pPr algn="ctr">
              <a:defRPr/>
            </a:pPr>
            <a:r>
              <a:rPr lang="en-US" sz="2400" b="1">
                <a:solidFill>
                  <a:srgbClr val="F2FCFF"/>
                </a:solidFill>
                <a:effectLst>
                  <a:outerShdw blurRad="38100" dist="38100" dir="2700000" algn="tl">
                    <a:srgbClr val="5F5F5F"/>
                  </a:outerShdw>
                </a:effectLst>
              </a:rPr>
              <a:t>Banci Kirenius (Lukas 2:1-5)</a:t>
            </a: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defTabSz="457200">
              <a:defRPr sz="3200">
                <a:solidFill>
                  <a:schemeClr val="tx1"/>
                </a:solidFill>
                <a:latin typeface="Arial" charset="0"/>
                <a:ea typeface="ＭＳ Ｐゴシック" charset="0"/>
                <a:cs typeface="Arial" charset="0"/>
              </a:defRPr>
            </a:lvl1pPr>
            <a:lvl2pPr defTabSz="457200">
              <a:defRPr sz="2800">
                <a:solidFill>
                  <a:schemeClr val="tx1"/>
                </a:solidFill>
                <a:latin typeface="Arial" charset="0"/>
                <a:ea typeface="Geneva" charset="0"/>
                <a:cs typeface="Arial" charset="0"/>
              </a:defRPr>
            </a:lvl2pPr>
            <a:lvl3pPr defTabSz="457200">
              <a:defRPr sz="2400">
                <a:solidFill>
                  <a:schemeClr val="tx1"/>
                </a:solidFill>
                <a:latin typeface="Arial" charset="0"/>
                <a:ea typeface="ＭＳ Ｐゴシック" charset="0"/>
                <a:cs typeface="Arial" charset="0"/>
              </a:defRPr>
            </a:lvl3pPr>
            <a:lvl4pPr defTabSz="457200">
              <a:defRPr sz="2000">
                <a:solidFill>
                  <a:schemeClr val="tx1"/>
                </a:solidFill>
                <a:latin typeface="Arial" charset="0"/>
                <a:ea typeface="ＭＳ Ｐゴシック" charset="0"/>
                <a:cs typeface="Arial" charset="0"/>
              </a:defRPr>
            </a:lvl4pPr>
            <a:lvl5pPr defTabSz="457200">
              <a:defRPr sz="2000">
                <a:solidFill>
                  <a:schemeClr val="tx1"/>
                </a:solidFill>
                <a:latin typeface="Arial" charset="0"/>
                <a:ea typeface="ＭＳ Ｐゴシック" charset="0"/>
                <a:cs typeface="Arial" charset="0"/>
              </a:defRPr>
            </a:lvl5pPr>
            <a:lvl6pPr defTabSz="457200" eaLnBrk="0" hangingPunct="0">
              <a:defRPr sz="2000">
                <a:solidFill>
                  <a:schemeClr val="tx1"/>
                </a:solidFill>
                <a:latin typeface="Arial" charset="0"/>
                <a:ea typeface="ＭＳ Ｐゴシック" charset="0"/>
                <a:cs typeface="Arial" charset="0"/>
              </a:defRPr>
            </a:lvl6pPr>
            <a:lvl7pPr defTabSz="457200" eaLnBrk="0" hangingPunct="0">
              <a:defRPr sz="2000">
                <a:solidFill>
                  <a:schemeClr val="tx1"/>
                </a:solidFill>
                <a:latin typeface="Arial" charset="0"/>
                <a:ea typeface="ＭＳ Ｐゴシック" charset="0"/>
                <a:cs typeface="Arial" charset="0"/>
              </a:defRPr>
            </a:lvl7pPr>
            <a:lvl8pPr defTabSz="457200" eaLnBrk="0" hangingPunct="0">
              <a:defRPr sz="2000">
                <a:solidFill>
                  <a:schemeClr val="tx1"/>
                </a:solidFill>
                <a:latin typeface="Arial" charset="0"/>
                <a:ea typeface="ＭＳ Ｐゴシック" charset="0"/>
                <a:cs typeface="Arial" charset="0"/>
              </a:defRPr>
            </a:lvl8pPr>
            <a:lvl9pPr defTabSz="457200" eaLnBrk="0" hangingPunct="0">
              <a:defRPr sz="2000">
                <a:solidFill>
                  <a:schemeClr val="tx1"/>
                </a:solidFill>
                <a:latin typeface="Arial" charset="0"/>
                <a:ea typeface="ＭＳ Ｐゴシック" charset="0"/>
                <a:cs typeface="Arial" charset="0"/>
              </a:defRPr>
            </a:lvl9pPr>
          </a:lstStyle>
          <a:p>
            <a:pPr algn="ctr">
              <a:defRPr/>
            </a:pPr>
            <a:r>
              <a:rPr lang="en-US" sz="2400" b="1">
                <a:solidFill>
                  <a:srgbClr val="F2FCFF"/>
                </a:solidFill>
                <a:effectLst>
                  <a:outerShdw blurRad="38100" dist="38100" dir="2700000" algn="tl">
                    <a:srgbClr val="5F5F5F"/>
                  </a:outerShdw>
                </a:effectLst>
              </a:rPr>
              <a:t>Kematian Herodes yang Agung</a:t>
            </a:r>
            <a:br>
              <a:rPr lang="en-US" sz="2400" b="1">
                <a:solidFill>
                  <a:srgbClr val="F2FCFF"/>
                </a:solidFill>
                <a:effectLst>
                  <a:outerShdw blurRad="38100" dist="38100" dir="2700000" algn="tl">
                    <a:srgbClr val="5F5F5F"/>
                  </a:outerShdw>
                </a:effectLst>
              </a:rPr>
            </a:br>
            <a:r>
              <a:rPr lang="en-US" sz="2400" b="1">
                <a:solidFill>
                  <a:srgbClr val="F2FCFF"/>
                </a:solidFill>
                <a:effectLst>
                  <a:outerShdw blurRad="38100" dist="38100" dir="2700000" algn="tl">
                    <a:srgbClr val="5F5F5F"/>
                  </a:outerShdw>
                </a:effectLst>
              </a:rPr>
              <a:t>(Mat. 2:1; Luk 1:5)</a:t>
            </a:r>
          </a:p>
        </p:txBody>
      </p:sp>
    </p:spTree>
    <p:extLst>
      <p:ext uri="{BB962C8B-B14F-4D97-AF65-F5344CB8AC3E}">
        <p14:creationId xmlns:p14="http://schemas.microsoft.com/office/powerpoint/2010/main" val="1166864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a:defRPr/>
            </a:pPr>
            <a:endParaRPr lang="en-US" b="1">
              <a:solidFill>
                <a:srgbClr val="FFFFCC"/>
              </a:solidFill>
              <a:latin typeface="Arial" charset="0"/>
              <a:cs typeface="Arial" charset="0"/>
            </a:endParaRPr>
          </a:p>
        </p:txBody>
      </p:sp>
      <p:sp>
        <p:nvSpPr>
          <p:cNvPr id="313347"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8F8EF"/>
                </a:solidFill>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en-US" sz="3600" b="1">
                <a:solidFill>
                  <a:srgbClr val="F2FCFF"/>
                </a:solidFill>
                <a:latin typeface="Arial" charset="0"/>
                <a:cs typeface="Arial" charset="0"/>
              </a:rPr>
              <a:t>Tarikh Permulaan Pelayanan Kristus</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rgbClr val="F2FCFF"/>
                </a:solidFill>
                <a:cs typeface="Arial" charset="0"/>
              </a:rPr>
              <a:t>Permulaan Pelayanan: ca. M. Luruh AD 29</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2FCFF"/>
                </a:solidFill>
                <a:cs typeface="Arial" charset="0"/>
              </a:rPr>
              <a:t>Yesus mungkin memulakan pelayananNya antara dua tarikh:</a:t>
            </a:r>
          </a:p>
        </p:txBody>
      </p:sp>
      <p:sp>
        <p:nvSpPr>
          <p:cNvPr id="9" name="Title 7"/>
          <p:cNvSpPr txBox="1">
            <a:spLocks/>
          </p:cNvSpPr>
          <p:nvPr/>
        </p:nvSpPr>
        <p:spPr bwMode="auto">
          <a:xfrm>
            <a:off x="1231900" y="2995613"/>
            <a:ext cx="66595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2FCFF"/>
                </a:solidFill>
                <a:cs typeface="Arial" charset="0"/>
              </a:rPr>
              <a:t>TAHUN KE-15 PEMERINTAHAN TIBERIUS* </a:t>
            </a:r>
            <a:br>
              <a:rPr lang="en-US" b="1">
                <a:solidFill>
                  <a:srgbClr val="F2FCFF"/>
                </a:solidFill>
                <a:cs typeface="Arial" charset="0"/>
              </a:rPr>
            </a:br>
            <a:r>
              <a:rPr lang="en-US" b="1">
                <a:solidFill>
                  <a:srgbClr val="F2FCFF"/>
                </a:solidFill>
                <a:cs typeface="Arial" charset="0"/>
              </a:rPr>
              <a:t>(Luk 3:1-3)</a:t>
            </a:r>
          </a:p>
        </p:txBody>
      </p:sp>
      <p:sp>
        <p:nvSpPr>
          <p:cNvPr id="10" name="Title 7"/>
          <p:cNvSpPr txBox="1">
            <a:spLocks/>
          </p:cNvSpPr>
          <p:nvPr/>
        </p:nvSpPr>
        <p:spPr bwMode="auto">
          <a:xfrm>
            <a:off x="204788" y="4427538"/>
            <a:ext cx="29591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2FCFF"/>
                </a:solidFill>
                <a:cs typeface="Arial" charset="0"/>
              </a:rPr>
              <a:t>19 Ogos </a:t>
            </a:r>
            <a:br>
              <a:rPr lang="en-US" b="1">
                <a:solidFill>
                  <a:srgbClr val="F2FCFF"/>
                </a:solidFill>
                <a:cs typeface="Arial" charset="0"/>
              </a:rPr>
            </a:br>
            <a:r>
              <a:rPr lang="en-US" b="1">
                <a:solidFill>
                  <a:srgbClr val="F2FCFF"/>
                </a:solidFill>
                <a:cs typeface="Arial" charset="0"/>
              </a:rPr>
              <a:t>AD 28</a:t>
            </a:r>
          </a:p>
        </p:txBody>
      </p:sp>
      <p:sp>
        <p:nvSpPr>
          <p:cNvPr id="12" name="Title 7"/>
          <p:cNvSpPr txBox="1">
            <a:spLocks/>
          </p:cNvSpPr>
          <p:nvPr/>
        </p:nvSpPr>
        <p:spPr bwMode="auto">
          <a:xfrm>
            <a:off x="5402263" y="4427538"/>
            <a:ext cx="35718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2FCFF"/>
                </a:solidFill>
                <a:cs typeface="Arial" charset="0"/>
              </a:rPr>
              <a:t>31 Disember </a:t>
            </a:r>
            <a:br>
              <a:rPr lang="en-US" b="1">
                <a:solidFill>
                  <a:srgbClr val="F2FCFF"/>
                </a:solidFill>
                <a:cs typeface="Arial" charset="0"/>
              </a:rPr>
            </a:br>
            <a:r>
              <a:rPr lang="en-US" b="1">
                <a:solidFill>
                  <a:srgbClr val="F2FCFF"/>
                </a:solidFill>
                <a:cs typeface="Arial" charset="0"/>
              </a:rPr>
              <a:t>AD 29</a:t>
            </a: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2FCFF"/>
                </a:solidFill>
                <a:cs typeface="Arial" charset="0"/>
              </a:rPr>
              <a:t>*Diperolehi dari Kalendar Julian atau Tahun Serantau Tiberius</a:t>
            </a: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a:noFill/>
              </a14:hiddenFill>
            </a:ext>
          </a:extLst>
        </p:spPr>
      </p:cxnSp>
      <p:sp>
        <p:nvSpPr>
          <p:cNvPr id="313356"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FF"/>
                </a:solidFill>
                <a:ea typeface="MS Gothic" charset="0"/>
                <a:cs typeface="MS Gothic" charset="0"/>
              </a:rPr>
              <a:t>Harold W. Hoehner, </a:t>
            </a:r>
            <a:r>
              <a:rPr lang="en-US" sz="1600" b="1" i="1">
                <a:solidFill>
                  <a:srgbClr val="FFFFFF"/>
                </a:solidFill>
                <a:ea typeface="MS Gothic" charset="0"/>
                <a:cs typeface="MS Gothic" charset="0"/>
              </a:rPr>
              <a:t>Chronological Aspects of the Life of Christ </a:t>
            </a:r>
            <a:r>
              <a:rPr lang="en-US" sz="1600" b="1">
                <a:solidFill>
                  <a:srgbClr val="FFFFFF"/>
                </a:solidFill>
                <a:ea typeface="MS Gothic" charset="0"/>
                <a:cs typeface="MS Gothic" charset="0"/>
              </a:rPr>
              <a:t>(Zondervan, 1977), 114</a:t>
            </a:r>
          </a:p>
        </p:txBody>
      </p:sp>
    </p:spTree>
    <p:extLst>
      <p:ext uri="{BB962C8B-B14F-4D97-AF65-F5344CB8AC3E}">
        <p14:creationId xmlns:p14="http://schemas.microsoft.com/office/powerpoint/2010/main" val="3779683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FFFFFF"/>
              </a:solidFill>
              <a:latin typeface="Arial" charset="0"/>
              <a:ea typeface="MS Gothic" charset="0"/>
              <a:cs typeface="MS Gothic" charset="0"/>
            </a:endParaRPr>
          </a:p>
        </p:txBody>
      </p:sp>
      <p:sp>
        <p:nvSpPr>
          <p:cNvPr id="314370" name="Rounded Rectangle 34"/>
          <p:cNvSpPr>
            <a:spLocks noChangeArrowheads="1"/>
          </p:cNvSpPr>
          <p:nvPr/>
        </p:nvSpPr>
        <p:spPr bwMode="auto">
          <a:xfrm>
            <a:off x="34925" y="76200"/>
            <a:ext cx="9074150" cy="1447800"/>
          </a:xfrm>
          <a:prstGeom prst="roundRect">
            <a:avLst>
              <a:gd name="adj" fmla="val 16667"/>
            </a:avLst>
          </a:prstGeom>
          <a:solidFill>
            <a:schemeClr val="tx2"/>
          </a:solidFill>
          <a:ln w="9525">
            <a:solidFill>
              <a:srgbClr val="FFFFFF"/>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FFFFFF"/>
              </a:solidFill>
              <a:latin typeface="Arial" charset="0"/>
              <a:ea typeface="MS Gothic" charset="0"/>
              <a:cs typeface="MS Gothic" charset="0"/>
            </a:endParaRPr>
          </a:p>
        </p:txBody>
      </p:sp>
      <p:sp>
        <p:nvSpPr>
          <p:cNvPr id="314371" name="Rectangle 8"/>
          <p:cNvSpPr>
            <a:spLocks noGrp="1" noChangeArrowheads="1"/>
          </p:cNvSpPr>
          <p:nvPr>
            <p:ph type="title"/>
          </p:nvPr>
        </p:nvSpPr>
        <p:spPr bwMode="auto">
          <a:xfrm>
            <a:off x="-152400" y="0"/>
            <a:ext cx="9448800" cy="84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eaLnBrk="1" hangingPunct="1"/>
            <a:r>
              <a:rPr lang="en-US" altLang="zh-CN" sz="4400">
                <a:solidFill>
                  <a:schemeClr val="bg1"/>
                </a:solidFill>
                <a:latin typeface="Arial" charset="0"/>
                <a:cs typeface="Arial" charset="0"/>
              </a:rPr>
              <a:t>Jangkamasa Pelayanan Kristus</a:t>
            </a:r>
            <a:endParaRPr lang="en-US" altLang="zh-CN" sz="4000">
              <a:latin typeface="Arial" charset="0"/>
              <a:cs typeface="Arial" charset="0"/>
            </a:endParaRPr>
          </a:p>
        </p:txBody>
      </p:sp>
      <p:sp>
        <p:nvSpPr>
          <p:cNvPr id="314372"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rgbClr val="FFFFFF"/>
                </a:solidFill>
                <a:ea typeface="MS Gothic" charset="0"/>
                <a:cs typeface="MS Gothic" charset="0"/>
              </a:rPr>
              <a:t>M. Luruh AD 29 – 3 April AD 33 (3.5 Tahun)</a:t>
            </a:r>
          </a:p>
        </p:txBody>
      </p:sp>
      <p:sp>
        <p:nvSpPr>
          <p:cNvPr id="314373" name="Text Box 9"/>
          <p:cNvSpPr txBox="1">
            <a:spLocks noChangeArrowheads="1"/>
          </p:cNvSpPr>
          <p:nvPr/>
        </p:nvSpPr>
        <p:spPr bwMode="auto">
          <a:xfrm>
            <a:off x="0" y="27432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FF"/>
                </a:solidFill>
                <a:ea typeface="MS Gothic" charset="0"/>
                <a:cs typeface="MS Gothic" charset="0"/>
              </a:rPr>
              <a:t>Permulaan pelayanan Kristus</a:t>
            </a:r>
          </a:p>
        </p:txBody>
      </p:sp>
      <p:sp>
        <p:nvSpPr>
          <p:cNvPr id="314374" name="Text Box 9"/>
          <p:cNvSpPr txBox="1">
            <a:spLocks noChangeArrowheads="1"/>
          </p:cNvSpPr>
          <p:nvPr/>
        </p:nvSpPr>
        <p:spPr bwMode="auto">
          <a:xfrm>
            <a:off x="152400" y="46482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FF"/>
                </a:solidFill>
                <a:ea typeface="MS Gothic" charset="0"/>
                <a:cs typeface="MS Gothic" charset="0"/>
              </a:rPr>
              <a:t>M. Luruh</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29</a:t>
            </a:r>
          </a:p>
        </p:txBody>
      </p:sp>
      <p:cxnSp>
        <p:nvCxnSpPr>
          <p:cNvPr id="314375" name="Straight Connector 15"/>
          <p:cNvCxnSpPr>
            <a:cxnSpLocks noChangeShapeType="1"/>
          </p:cNvCxnSpPr>
          <p:nvPr/>
        </p:nvCxnSpPr>
        <p:spPr bwMode="auto">
          <a:xfrm rot="5400000">
            <a:off x="419894" y="4075906"/>
            <a:ext cx="9906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cxnSp>
      <p:cxnSp>
        <p:nvCxnSpPr>
          <p:cNvPr id="31437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cxnSp>
      <p:cxnSp>
        <p:nvCxnSpPr>
          <p:cNvPr id="314377" name="Straight Connector 21"/>
          <p:cNvCxnSpPr>
            <a:cxnSpLocks noChangeShapeType="1"/>
          </p:cNvCxnSpPr>
          <p:nvPr/>
        </p:nvCxnSpPr>
        <p:spPr bwMode="auto">
          <a:xfrm rot="5400000">
            <a:off x="7735094" y="4075906"/>
            <a:ext cx="990600"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cxnSp>
      <p:cxnSp>
        <p:nvCxnSpPr>
          <p:cNvPr id="314378" name="Straight Connector 22"/>
          <p:cNvCxnSpPr>
            <a:cxnSpLocks noChangeShapeType="1"/>
          </p:cNvCxnSpPr>
          <p:nvPr/>
        </p:nvCxnSpPr>
        <p:spPr bwMode="auto">
          <a:xfrm rot="5400000">
            <a:off x="2248694" y="4075906"/>
            <a:ext cx="990600"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314379" name="Straight Connector 23"/>
          <p:cNvCxnSpPr>
            <a:cxnSpLocks noChangeShapeType="1"/>
          </p:cNvCxnSpPr>
          <p:nvPr/>
        </p:nvCxnSpPr>
        <p:spPr bwMode="auto">
          <a:xfrm rot="5400000">
            <a:off x="4077494" y="4075906"/>
            <a:ext cx="990600"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314380" name="Straight Connector 24"/>
          <p:cNvCxnSpPr>
            <a:cxnSpLocks noChangeShapeType="1"/>
          </p:cNvCxnSpPr>
          <p:nvPr/>
        </p:nvCxnSpPr>
        <p:spPr bwMode="auto">
          <a:xfrm rot="5400000">
            <a:off x="5906294" y="4075906"/>
            <a:ext cx="990600"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sp>
        <p:nvSpPr>
          <p:cNvPr id="314381" name="Text Box 9"/>
          <p:cNvSpPr txBox="1">
            <a:spLocks noChangeArrowheads="1"/>
          </p:cNvSpPr>
          <p:nvPr/>
        </p:nvSpPr>
        <p:spPr bwMode="auto">
          <a:xfrm>
            <a:off x="2057400" y="2743200"/>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00"/>
                </a:solidFill>
                <a:ea typeface="MS Gothic" charset="0"/>
                <a:cs typeface="MS Gothic" charset="0"/>
              </a:rPr>
              <a:t>Paskah #1</a:t>
            </a:r>
            <a:r>
              <a:rPr lang="en-US" sz="1600" b="1">
                <a:solidFill>
                  <a:srgbClr val="FFFFFF"/>
                </a:solidFill>
                <a:ea typeface="MS Gothic" charset="0"/>
                <a:cs typeface="MS Gothic" charset="0"/>
              </a:rPr>
              <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7,</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30</a:t>
            </a:r>
          </a:p>
        </p:txBody>
      </p:sp>
      <p:sp>
        <p:nvSpPr>
          <p:cNvPr id="314382"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00"/>
                </a:solidFill>
                <a:ea typeface="MS Gothic" charset="0"/>
                <a:cs typeface="MS Gothic" charset="0"/>
              </a:rPr>
              <a:t>Yoh 2:13, 23</a:t>
            </a:r>
          </a:p>
        </p:txBody>
      </p:sp>
      <p:sp>
        <p:nvSpPr>
          <p:cNvPr id="314383" name="Text Box 9"/>
          <p:cNvSpPr txBox="1">
            <a:spLocks noChangeArrowheads="1"/>
          </p:cNvSpPr>
          <p:nvPr/>
        </p:nvSpPr>
        <p:spPr bwMode="auto">
          <a:xfrm>
            <a:off x="3924300" y="27432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FF"/>
                </a:solidFill>
                <a:ea typeface="MS Gothic" charset="0"/>
                <a:cs typeface="MS Gothic" charset="0"/>
              </a:rPr>
              <a:t>Paskah #2</a:t>
            </a:r>
            <a:br>
              <a:rPr lang="en-US" sz="1600" b="1">
                <a:solidFill>
                  <a:srgbClr val="FFFFFF"/>
                </a:solidFill>
                <a:ea typeface="MS Gothic" charset="0"/>
                <a:cs typeface="MS Gothic" charset="0"/>
              </a:rPr>
            </a:br>
            <a:endParaRPr lang="en-US" sz="1600" b="1">
              <a:solidFill>
                <a:srgbClr val="FFFFFF"/>
              </a:solidFill>
              <a:ea typeface="MS Gothic" charset="0"/>
              <a:cs typeface="MS Gothic" charset="0"/>
            </a:endParaRPr>
          </a:p>
        </p:txBody>
      </p:sp>
      <p:sp>
        <p:nvSpPr>
          <p:cNvPr id="314384" name="Text Box 9"/>
          <p:cNvSpPr txBox="1">
            <a:spLocks noChangeArrowheads="1"/>
          </p:cNvSpPr>
          <p:nvPr/>
        </p:nvSpPr>
        <p:spPr bwMode="auto">
          <a:xfrm>
            <a:off x="3429000" y="46482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FF"/>
                </a:solidFill>
                <a:ea typeface="MS Gothic" charset="0"/>
                <a:cs typeface="MS Gothic" charset="0"/>
              </a:rPr>
              <a:t>Tidak dinyatakan oleh Yohanes</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Markus 2:23-28</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Lukas 6:1-5</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Matius 12:1-8</a:t>
            </a:r>
          </a:p>
        </p:txBody>
      </p:sp>
      <p:sp>
        <p:nvSpPr>
          <p:cNvPr id="314385" name="Text Box 9"/>
          <p:cNvSpPr txBox="1">
            <a:spLocks noChangeArrowheads="1"/>
          </p:cNvSpPr>
          <p:nvPr/>
        </p:nvSpPr>
        <p:spPr bwMode="auto">
          <a:xfrm>
            <a:off x="5619750" y="2743200"/>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00"/>
                </a:solidFill>
                <a:ea typeface="MS Gothic" charset="0"/>
                <a:cs typeface="MS Gothic" charset="0"/>
              </a:rPr>
              <a:t>Paskah #3</a:t>
            </a:r>
            <a:r>
              <a:rPr lang="en-US" sz="1600" b="1">
                <a:solidFill>
                  <a:srgbClr val="FFFFFF"/>
                </a:solidFill>
                <a:ea typeface="MS Gothic" charset="0"/>
                <a:cs typeface="MS Gothic" charset="0"/>
              </a:rPr>
              <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25,</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32</a:t>
            </a:r>
          </a:p>
        </p:txBody>
      </p:sp>
      <p:sp>
        <p:nvSpPr>
          <p:cNvPr id="31438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00"/>
                </a:solidFill>
                <a:ea typeface="MS Gothic" charset="0"/>
                <a:cs typeface="MS Gothic" charset="0"/>
              </a:rPr>
              <a:t>Yoh 6:4</a:t>
            </a:r>
          </a:p>
        </p:txBody>
      </p:sp>
      <p:sp>
        <p:nvSpPr>
          <p:cNvPr id="314387" name="Text Box 9"/>
          <p:cNvSpPr txBox="1">
            <a:spLocks noChangeArrowheads="1"/>
          </p:cNvSpPr>
          <p:nvPr/>
        </p:nvSpPr>
        <p:spPr bwMode="auto">
          <a:xfrm>
            <a:off x="7467600" y="2743200"/>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00"/>
                </a:solidFill>
                <a:ea typeface="MS Gothic" charset="0"/>
                <a:cs typeface="MS Gothic" charset="0"/>
              </a:rPr>
              <a:t>Paskah #4</a:t>
            </a:r>
            <a:r>
              <a:rPr lang="en-US" sz="1600" b="1">
                <a:solidFill>
                  <a:srgbClr val="FFFFFF"/>
                </a:solidFill>
                <a:ea typeface="MS Gothic" charset="0"/>
                <a:cs typeface="MS Gothic" charset="0"/>
              </a:rPr>
              <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3,</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33</a:t>
            </a:r>
          </a:p>
        </p:txBody>
      </p:sp>
      <p:sp>
        <p:nvSpPr>
          <p:cNvPr id="314388"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00"/>
                </a:solidFill>
                <a:ea typeface="MS Gothic" charset="0"/>
                <a:cs typeface="MS Gothic" charset="0"/>
              </a:rPr>
              <a:t>Yoh 11:55–12:1</a:t>
            </a:r>
          </a:p>
        </p:txBody>
      </p:sp>
      <p:sp>
        <p:nvSpPr>
          <p:cNvPr id="314389"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i="1">
                <a:solidFill>
                  <a:srgbClr val="FFFF00"/>
                </a:solidFill>
                <a:ea typeface="MS Gothic" charset="0"/>
                <a:cs typeface="MS Gothic" charset="0"/>
              </a:rPr>
              <a:t>Yohanes</a:t>
            </a:r>
            <a:r>
              <a:rPr lang="en-US" sz="2800" b="1" i="1">
                <a:solidFill>
                  <a:srgbClr val="FFFFFF"/>
                </a:solidFill>
                <a:ea typeface="MS Gothic" charset="0"/>
                <a:cs typeface="MS Gothic" charset="0"/>
              </a:rPr>
              <a:t>sendiri mencatatkan tiga Paskah </a:t>
            </a:r>
          </a:p>
        </p:txBody>
      </p:sp>
      <p:sp>
        <p:nvSpPr>
          <p:cNvPr id="36" name="TextBox 35"/>
          <p:cNvSpPr txBox="1"/>
          <p:nvPr/>
        </p:nvSpPr>
        <p:spPr>
          <a:xfrm>
            <a:off x="8616950" y="71438"/>
            <a:ext cx="527050" cy="461962"/>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effectLst>
                  <a:outerShdw blurRad="38100" dist="38100" dir="2700000" algn="tl">
                    <a:srgbClr val="DDDDDD"/>
                  </a:outerShdw>
                </a:effectLst>
                <a:ea typeface="MS Gothic" charset="0"/>
                <a:cs typeface="MS Gothic" charset="0"/>
              </a:rPr>
              <a:t>56</a:t>
            </a:r>
          </a:p>
        </p:txBody>
      </p:sp>
      <p:sp>
        <p:nvSpPr>
          <p:cNvPr id="314391"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FFFFFF"/>
                </a:solidFill>
                <a:ea typeface="MS Gothic" charset="0"/>
                <a:cs typeface="MS Gothic" charset="0"/>
              </a:rPr>
              <a:t>Harold W. Hoehner, </a:t>
            </a:r>
            <a:r>
              <a:rPr lang="en-US" sz="1600" b="1" i="1">
                <a:solidFill>
                  <a:srgbClr val="FFFFFF"/>
                </a:solidFill>
                <a:ea typeface="MS Gothic" charset="0"/>
                <a:cs typeface="MS Gothic" charset="0"/>
              </a:rPr>
              <a:t>Chronological Aspects of the Life of Christ </a:t>
            </a:r>
            <a:r>
              <a:rPr lang="en-US" sz="1600" b="1">
                <a:solidFill>
                  <a:srgbClr val="FFFFFF"/>
                </a:solidFill>
                <a:ea typeface="MS Gothic" charset="0"/>
                <a:cs typeface="MS Gothic" charset="0"/>
              </a:rPr>
              <a:t>(Zondervan, 1977), 114</a:t>
            </a:r>
          </a:p>
        </p:txBody>
      </p:sp>
      <p:sp>
        <p:nvSpPr>
          <p:cNvPr id="31439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2FCFF"/>
                </a:solidFill>
                <a:ea typeface="MS Gothic" charset="0"/>
                <a:cs typeface="MS Gothic" charset="0"/>
              </a:rPr>
              <a:t>Oleh itu, pelayanan Kristus sekurang – kurangnya 2.5 tahun</a:t>
            </a:r>
          </a:p>
        </p:txBody>
      </p:sp>
    </p:spTree>
    <p:extLst>
      <p:ext uri="{BB962C8B-B14F-4D97-AF65-F5344CB8AC3E}">
        <p14:creationId xmlns:p14="http://schemas.microsoft.com/office/powerpoint/2010/main" val="4146809257"/>
      </p:ext>
    </p:extLst>
  </p:cSld>
  <p:clrMapOvr>
    <a:masterClrMapping/>
  </p:clrMapOvr>
  <p:transition xmlns:p14="http://schemas.microsoft.com/office/powerpoint/2010/mai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ChangeArrowheads="1"/>
          </p:cNvSpPr>
          <p:nvPr>
            <p:ph type="title" idx="4294967295"/>
          </p:nvPr>
        </p:nvSpPr>
        <p:spPr>
          <a:xfrm>
            <a:off x="539750" y="115888"/>
            <a:ext cx="7848600" cy="838200"/>
          </a:xfrm>
          <a:solidFill>
            <a:srgbClr val="000099"/>
          </a:solidFill>
        </p:spPr>
        <p:txBody>
          <a:bodyPr/>
          <a:lstStyle/>
          <a:p>
            <a:pPr eaLnBrk="1" hangingPunct="1"/>
            <a:r>
              <a:rPr kumimoji="0" lang="en-US">
                <a:solidFill>
                  <a:srgbClr val="FFFFFF"/>
                </a:solidFill>
                <a:latin typeface="Arial" charset="0"/>
                <a:ea typeface="ＭＳ Ｐゴシック" charset="0"/>
                <a:cs typeface="ＭＳ Ｐゴシック" charset="0"/>
              </a:rPr>
              <a:t>Urutan Yesus dalam Lukas</a:t>
            </a:r>
            <a:endParaRPr kumimoji="0" lang="en-US">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57200" y="12192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212164"/>
                </a:solidFill>
              </a:rPr>
              <a:t>4 BC</a:t>
            </a:r>
          </a:p>
        </p:txBody>
      </p:sp>
      <p:sp>
        <p:nvSpPr>
          <p:cNvPr id="84996" name="Text Box 4"/>
          <p:cNvSpPr txBox="1">
            <a:spLocks noChangeArrowheads="1"/>
          </p:cNvSpPr>
          <p:nvPr/>
        </p:nvSpPr>
        <p:spPr bwMode="auto">
          <a:xfrm>
            <a:off x="1371600" y="12192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212164"/>
                </a:solidFill>
              </a:rPr>
              <a:t>1 BC</a:t>
            </a:r>
          </a:p>
        </p:txBody>
      </p:sp>
      <p:sp>
        <p:nvSpPr>
          <p:cNvPr id="84997" name="Text Box 5"/>
          <p:cNvSpPr txBox="1">
            <a:spLocks noChangeArrowheads="1"/>
          </p:cNvSpPr>
          <p:nvPr/>
        </p:nvSpPr>
        <p:spPr bwMode="auto">
          <a:xfrm>
            <a:off x="2514600" y="12192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212164"/>
                </a:solidFill>
              </a:rPr>
              <a:t>AD 1</a:t>
            </a:r>
          </a:p>
        </p:txBody>
      </p:sp>
      <p:sp>
        <p:nvSpPr>
          <p:cNvPr id="84998" name="Text Box 6"/>
          <p:cNvSpPr txBox="1">
            <a:spLocks noChangeArrowheads="1"/>
          </p:cNvSpPr>
          <p:nvPr/>
        </p:nvSpPr>
        <p:spPr bwMode="auto">
          <a:xfrm>
            <a:off x="5264150" y="1219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212164"/>
                </a:solidFill>
              </a:rPr>
              <a:t>29</a:t>
            </a:r>
          </a:p>
        </p:txBody>
      </p:sp>
      <p:sp>
        <p:nvSpPr>
          <p:cNvPr id="84999" name="Text Box 7"/>
          <p:cNvSpPr txBox="1">
            <a:spLocks noChangeArrowheads="1"/>
          </p:cNvSpPr>
          <p:nvPr/>
        </p:nvSpPr>
        <p:spPr bwMode="auto">
          <a:xfrm>
            <a:off x="6172200" y="1219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212164"/>
                </a:solidFill>
              </a:rPr>
              <a:t>30</a:t>
            </a:r>
          </a:p>
        </p:txBody>
      </p:sp>
      <p:sp>
        <p:nvSpPr>
          <p:cNvPr id="85000" name="Text Box 8"/>
          <p:cNvSpPr txBox="1">
            <a:spLocks noChangeArrowheads="1"/>
          </p:cNvSpPr>
          <p:nvPr/>
        </p:nvSpPr>
        <p:spPr bwMode="auto">
          <a:xfrm>
            <a:off x="6780213" y="1219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212164"/>
                </a:solidFill>
              </a:rPr>
              <a:t>33</a:t>
            </a:r>
          </a:p>
        </p:txBody>
      </p:sp>
      <p:sp>
        <p:nvSpPr>
          <p:cNvPr id="85001" name="Text Box 9"/>
          <p:cNvSpPr txBox="1">
            <a:spLocks noChangeArrowheads="1"/>
          </p:cNvSpPr>
          <p:nvPr/>
        </p:nvSpPr>
        <p:spPr bwMode="auto">
          <a:xfrm>
            <a:off x="8069263" y="1219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212164"/>
                </a:solidFill>
              </a:rPr>
              <a:t>35</a:t>
            </a:r>
          </a:p>
        </p:txBody>
      </p:sp>
      <p:sp>
        <p:nvSpPr>
          <p:cNvPr id="85002" name="Text Box 10"/>
          <p:cNvSpPr txBox="1">
            <a:spLocks noChangeArrowheads="1"/>
          </p:cNvSpPr>
          <p:nvPr/>
        </p:nvSpPr>
        <p:spPr bwMode="auto">
          <a:xfrm>
            <a:off x="3681413" y="1219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212164"/>
                </a:solidFill>
              </a:rPr>
              <a:t>14</a:t>
            </a:r>
          </a:p>
        </p:txBody>
      </p:sp>
      <p:sp>
        <p:nvSpPr>
          <p:cNvPr id="85003" name="Text Box 11"/>
          <p:cNvSpPr txBox="1">
            <a:spLocks noChangeArrowheads="1"/>
          </p:cNvSpPr>
          <p:nvPr/>
        </p:nvSpPr>
        <p:spPr bwMode="auto">
          <a:xfrm>
            <a:off x="203200" y="1806575"/>
            <a:ext cx="13938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212164"/>
                </a:solidFill>
              </a:rPr>
              <a:t>Yesus </a:t>
            </a:r>
          </a:p>
          <a:p>
            <a:pPr algn="ctr"/>
            <a:r>
              <a:rPr lang="en-US" sz="2000" b="1">
                <a:solidFill>
                  <a:srgbClr val="212164"/>
                </a:solidFill>
              </a:rPr>
              <a:t>dilahirkan</a:t>
            </a:r>
          </a:p>
        </p:txBody>
      </p:sp>
      <p:sp>
        <p:nvSpPr>
          <p:cNvPr id="85004" name="Text Box 12"/>
          <p:cNvSpPr txBox="1">
            <a:spLocks noChangeArrowheads="1"/>
          </p:cNvSpPr>
          <p:nvPr/>
        </p:nvSpPr>
        <p:spPr bwMode="auto">
          <a:xfrm>
            <a:off x="1504950" y="1905000"/>
            <a:ext cx="1382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212164"/>
                </a:solidFill>
              </a:rPr>
              <a:t>–1 tahun–</a:t>
            </a:r>
          </a:p>
        </p:txBody>
      </p:sp>
      <p:sp>
        <p:nvSpPr>
          <p:cNvPr id="85005" name="Text Box 13"/>
          <p:cNvSpPr txBox="1">
            <a:spLocks noChangeArrowheads="1"/>
          </p:cNvSpPr>
          <p:nvPr/>
        </p:nvSpPr>
        <p:spPr bwMode="auto">
          <a:xfrm>
            <a:off x="4716463" y="1941513"/>
            <a:ext cx="190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212164"/>
                </a:solidFill>
              </a:rPr>
              <a:t>Tahun ke-15th</a:t>
            </a:r>
            <a:br>
              <a:rPr lang="en-US" sz="2000" b="1">
                <a:solidFill>
                  <a:srgbClr val="212164"/>
                </a:solidFill>
              </a:rPr>
            </a:br>
            <a:r>
              <a:rPr lang="en-US" sz="2000" b="1">
                <a:solidFill>
                  <a:srgbClr val="212164"/>
                </a:solidFill>
              </a:rPr>
              <a:t>Tiberius</a:t>
            </a:r>
          </a:p>
          <a:p>
            <a:pPr algn="ctr"/>
            <a:r>
              <a:rPr lang="en-US" sz="2000" b="1">
                <a:solidFill>
                  <a:srgbClr val="212164"/>
                </a:solidFill>
              </a:rPr>
              <a:t>–</a:t>
            </a:r>
            <a:br>
              <a:rPr lang="en-US" sz="2000" b="1">
                <a:solidFill>
                  <a:srgbClr val="212164"/>
                </a:solidFill>
              </a:rPr>
            </a:br>
            <a:r>
              <a:rPr lang="en-US" sz="2000" b="1">
                <a:solidFill>
                  <a:srgbClr val="212164"/>
                </a:solidFill>
              </a:rPr>
              <a:t>Yohanes &amp; </a:t>
            </a:r>
            <a:br>
              <a:rPr lang="en-US" sz="2000" b="1">
                <a:solidFill>
                  <a:srgbClr val="212164"/>
                </a:solidFill>
              </a:rPr>
            </a:br>
            <a:r>
              <a:rPr lang="en-US" sz="2000" b="1">
                <a:solidFill>
                  <a:srgbClr val="212164"/>
                </a:solidFill>
              </a:rPr>
              <a:t>Yesus</a:t>
            </a:r>
          </a:p>
        </p:txBody>
      </p:sp>
      <p:sp>
        <p:nvSpPr>
          <p:cNvPr id="85006" name="Text Box 14"/>
          <p:cNvSpPr txBox="1">
            <a:spLocks noChangeArrowheads="1"/>
          </p:cNvSpPr>
          <p:nvPr/>
        </p:nvSpPr>
        <p:spPr bwMode="auto">
          <a:xfrm>
            <a:off x="6546850" y="1905000"/>
            <a:ext cx="1409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212164"/>
                </a:solidFill>
              </a:rPr>
              <a:t>Kematian </a:t>
            </a:r>
          </a:p>
          <a:p>
            <a:pPr algn="ctr"/>
            <a:r>
              <a:rPr lang="en-US" sz="2000" b="1">
                <a:solidFill>
                  <a:srgbClr val="212164"/>
                </a:solidFill>
              </a:rPr>
              <a:t>Yesus</a:t>
            </a:r>
          </a:p>
        </p:txBody>
      </p:sp>
      <p:sp>
        <p:nvSpPr>
          <p:cNvPr id="85007" name="Text Box 15"/>
          <p:cNvSpPr txBox="1">
            <a:spLocks noChangeArrowheads="1"/>
          </p:cNvSpPr>
          <p:nvPr/>
        </p:nvSpPr>
        <p:spPr bwMode="auto">
          <a:xfrm>
            <a:off x="7796213" y="1905000"/>
            <a:ext cx="116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212164"/>
                </a:solidFill>
              </a:rPr>
              <a:t>Paulus </a:t>
            </a:r>
          </a:p>
          <a:p>
            <a:pPr algn="ctr"/>
            <a:r>
              <a:rPr lang="en-US" sz="2000" b="1">
                <a:solidFill>
                  <a:srgbClr val="212164"/>
                </a:solidFill>
              </a:rPr>
              <a:t>Percaya</a:t>
            </a:r>
          </a:p>
        </p:txBody>
      </p:sp>
      <p:sp>
        <p:nvSpPr>
          <p:cNvPr id="85008" name="Text Box 16"/>
          <p:cNvSpPr txBox="1">
            <a:spLocks noChangeArrowheads="1"/>
          </p:cNvSpPr>
          <p:nvPr/>
        </p:nvSpPr>
        <p:spPr bwMode="auto">
          <a:xfrm>
            <a:off x="3346450" y="1905000"/>
            <a:ext cx="1195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212164"/>
                </a:solidFill>
              </a:rPr>
              <a:t>Tiberius</a:t>
            </a:r>
            <a:br>
              <a:rPr lang="en-US" sz="2000" b="1">
                <a:solidFill>
                  <a:srgbClr val="212164"/>
                </a:solidFill>
              </a:rPr>
            </a:br>
            <a:r>
              <a:rPr lang="en-US" sz="2000" b="1">
                <a:solidFill>
                  <a:srgbClr val="212164"/>
                </a:solidFill>
              </a:rPr>
              <a:t>Ditaktha</a:t>
            </a:r>
          </a:p>
        </p:txBody>
      </p:sp>
      <p:sp>
        <p:nvSpPr>
          <p:cNvPr id="85009" name="Text Box 17"/>
          <p:cNvSpPr txBox="1">
            <a:spLocks noChangeArrowheads="1"/>
          </p:cNvSpPr>
          <p:nvPr/>
        </p:nvSpPr>
        <p:spPr bwMode="auto">
          <a:xfrm>
            <a:off x="2230438" y="4191000"/>
            <a:ext cx="189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212164"/>
                </a:solidFill>
              </a:rPr>
              <a:t>32-33 tahun</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a:solidFill>
                <a:srgbClr val="212164"/>
              </a:solidFill>
              <a:latin typeface="Arial" charset="0"/>
            </a:endParaRPr>
          </a:p>
        </p:txBody>
      </p:sp>
      <p:sp>
        <p:nvSpPr>
          <p:cNvPr id="85011" name="Text Box 19"/>
          <p:cNvSpPr txBox="1">
            <a:spLocks noChangeArrowheads="1"/>
          </p:cNvSpPr>
          <p:nvPr/>
        </p:nvSpPr>
        <p:spPr bwMode="auto">
          <a:xfrm>
            <a:off x="914400" y="4648200"/>
            <a:ext cx="4724400" cy="1200150"/>
          </a:xfrm>
          <a:prstGeom prst="rect">
            <a:avLst/>
          </a:prstGeom>
          <a:solidFill>
            <a:srgbClr val="0000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ja-JP" altLang="en-US" b="1">
                <a:solidFill>
                  <a:srgbClr val="FFFFFF"/>
                </a:solidFill>
              </a:rPr>
              <a:t>“</a:t>
            </a:r>
            <a:r>
              <a:rPr lang="en-US" altLang="ja-JP" b="1">
                <a:solidFill>
                  <a:srgbClr val="FFFFFF"/>
                </a:solidFill>
              </a:rPr>
              <a:t>Ketika Yesus memulakan pelayananNya, Dia berumur 30 tahun</a:t>
            </a:r>
            <a:r>
              <a:rPr lang="ja-JP" altLang="en-US" b="1">
                <a:solidFill>
                  <a:srgbClr val="FFFFFF"/>
                </a:solidFill>
              </a:rPr>
              <a:t>”</a:t>
            </a:r>
            <a:r>
              <a:rPr lang="en-US" altLang="ja-JP" b="1">
                <a:solidFill>
                  <a:srgbClr val="FFFFFF"/>
                </a:solidFill>
              </a:rPr>
              <a:t> (Luk 3:23)</a:t>
            </a:r>
            <a:endParaRPr lang="en-US" b="1">
              <a:solidFill>
                <a:srgbClr val="FFFFFF"/>
              </a:solidFill>
            </a:endParaRPr>
          </a:p>
        </p:txBody>
      </p:sp>
      <p:sp>
        <p:nvSpPr>
          <p:cNvPr id="85012" name="Text Box 20"/>
          <p:cNvSpPr txBox="1">
            <a:spLocks noChangeArrowheads="1"/>
          </p:cNvSpPr>
          <p:nvPr/>
        </p:nvSpPr>
        <p:spPr bwMode="auto">
          <a:xfrm>
            <a:off x="0" y="2835275"/>
            <a:ext cx="4953000" cy="830263"/>
          </a:xfrm>
          <a:prstGeom prst="rect">
            <a:avLst/>
          </a:prstGeom>
          <a:solidFill>
            <a:srgbClr val="0000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ja-JP" altLang="en-US" b="1">
                <a:solidFill>
                  <a:srgbClr val="FFFFFF"/>
                </a:solidFill>
              </a:rPr>
              <a:t>“</a:t>
            </a:r>
            <a:r>
              <a:rPr lang="en-US" altLang="ja-JP" b="1">
                <a:solidFill>
                  <a:srgbClr val="FFFFFF"/>
                </a:solidFill>
              </a:rPr>
              <a:t>Dalam tahun ke-15 Tiberius… Yohanes berkhutbah</a:t>
            </a:r>
            <a:r>
              <a:rPr lang="ja-JP" altLang="en-US" b="1">
                <a:solidFill>
                  <a:srgbClr val="FFFFFF"/>
                </a:solidFill>
              </a:rPr>
              <a:t>”</a:t>
            </a:r>
            <a:r>
              <a:rPr lang="en-US" altLang="ja-JP" b="1">
                <a:solidFill>
                  <a:srgbClr val="FFFFFF"/>
                </a:solidFill>
              </a:rPr>
              <a:t> (Luk 3:1)</a:t>
            </a:r>
            <a:endParaRPr lang="en-US" b="1">
              <a:solidFill>
                <a:srgbClr val="FFFFFF"/>
              </a:solidFill>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p>
            <a:pPr algn="ctr"/>
            <a:endParaRPr lang="en-US">
              <a:solidFill>
                <a:srgbClr val="212164"/>
              </a:solidFill>
            </a:endParaRPr>
          </a:p>
        </p:txBody>
      </p:sp>
      <p:sp>
        <p:nvSpPr>
          <p:cNvPr id="316437"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FFFFF"/>
                </a:solidFill>
              </a:rPr>
              <a:t>38a</a:t>
            </a:r>
            <a:endParaRPr lang="en-US" sz="2000">
              <a:solidFill>
                <a:srgbClr val="212164"/>
              </a:solidFill>
            </a:endParaRPr>
          </a:p>
        </p:txBody>
      </p:sp>
    </p:spTree>
    <p:extLst>
      <p:ext uri="{BB962C8B-B14F-4D97-AF65-F5344CB8AC3E}">
        <p14:creationId xmlns:p14="http://schemas.microsoft.com/office/powerpoint/2010/main" val="2577607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6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6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6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6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7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8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9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9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9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9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9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9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96" name="Text Box 33"/>
          <p:cNvSpPr txBox="1">
            <a:spLocks noChangeArrowheads="1"/>
          </p:cNvSpPr>
          <p:nvPr/>
        </p:nvSpPr>
        <p:spPr bwMode="auto">
          <a:xfrm>
            <a:off x="0" y="4100513"/>
            <a:ext cx="937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solidFill>
                  <a:srgbClr val="000000"/>
                </a:solidFill>
                <a:cs typeface="Arial" charset="0"/>
              </a:rPr>
              <a:t>  4      3     2     1     </a:t>
            </a:r>
            <a:r>
              <a:rPr lang="en-US" sz="1200" b="1">
                <a:solidFill>
                  <a:srgbClr val="000099"/>
                </a:solidFill>
                <a:cs typeface="Arial" charset="0"/>
              </a:rPr>
              <a:t>1     2      3     4      5     6     7     8 ……………………………………………….……………</a:t>
            </a:r>
            <a:r>
              <a:rPr lang="mr-IN" sz="1200" b="1">
                <a:solidFill>
                  <a:srgbClr val="000099"/>
                </a:solidFill>
                <a:cs typeface="Arial" charset="0"/>
              </a:rPr>
              <a:t>……</a:t>
            </a:r>
            <a:r>
              <a:rPr lang="en-US" sz="1200" b="1">
                <a:solidFill>
                  <a:srgbClr val="000099"/>
                </a:solidFill>
                <a:cs typeface="Arial" charset="0"/>
              </a:rPr>
              <a:t>……… 26  27  28   29</a:t>
            </a:r>
          </a:p>
        </p:txBody>
      </p:sp>
      <p:sp>
        <p:nvSpPr>
          <p:cNvPr id="318497" name="Line 34"/>
          <p:cNvSpPr>
            <a:spLocks noChangeShapeType="1"/>
          </p:cNvSpPr>
          <p:nvPr/>
        </p:nvSpPr>
        <p:spPr bwMode="auto">
          <a:xfrm flipH="1">
            <a:off x="166688"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9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49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hangingPunct="0"/>
            <a:endParaRPr lang="en-US">
              <a:solidFill>
                <a:srgbClr val="000000"/>
              </a:solidFill>
              <a:latin typeface="Arial" charset="0"/>
            </a:endParaRPr>
          </a:p>
        </p:txBody>
      </p:sp>
      <p:sp>
        <p:nvSpPr>
          <p:cNvPr id="318500" name="Text Box 37"/>
          <p:cNvSpPr txBox="1">
            <a:spLocks noChangeArrowheads="1"/>
          </p:cNvSpPr>
          <p:nvPr/>
        </p:nvSpPr>
        <p:spPr bwMode="auto">
          <a:xfrm>
            <a:off x="0" y="288131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solidFill>
                  <a:srgbClr val="000000"/>
                </a:solidFill>
                <a:cs typeface="Arial" charset="0"/>
              </a:rPr>
              <a:t>  3 thn</a:t>
            </a:r>
          </a:p>
        </p:txBody>
      </p:sp>
      <p:sp>
        <p:nvSpPr>
          <p:cNvPr id="318501" name="Text Box 38"/>
          <p:cNvSpPr txBox="1">
            <a:spLocks noChangeArrowheads="1"/>
          </p:cNvSpPr>
          <p:nvPr/>
        </p:nvSpPr>
        <p:spPr bwMode="auto">
          <a:xfrm>
            <a:off x="1066800" y="25003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solidFill>
                  <a:srgbClr val="000000"/>
                </a:solidFill>
                <a:cs typeface="Arial" charset="0"/>
              </a:rPr>
              <a:t>1thn</a:t>
            </a:r>
          </a:p>
        </p:txBody>
      </p:sp>
      <p:sp>
        <p:nvSpPr>
          <p:cNvPr id="318502" name="Text Box 39"/>
          <p:cNvSpPr txBox="1">
            <a:spLocks noChangeArrowheads="1"/>
          </p:cNvSpPr>
          <p:nvPr/>
        </p:nvSpPr>
        <p:spPr bwMode="auto">
          <a:xfrm>
            <a:off x="1447800" y="2805113"/>
            <a:ext cx="759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solidFill>
                <a:srgbClr val="000000"/>
              </a:solidFill>
              <a:cs typeface="Arial" charset="0"/>
            </a:endParaRPr>
          </a:p>
        </p:txBody>
      </p:sp>
      <p:sp>
        <p:nvSpPr>
          <p:cNvPr id="318503" name="Text Box 40"/>
          <p:cNvSpPr txBox="1">
            <a:spLocks noChangeArrowheads="1"/>
          </p:cNvSpPr>
          <p:nvPr/>
        </p:nvSpPr>
        <p:spPr bwMode="auto">
          <a:xfrm>
            <a:off x="1447800" y="2805113"/>
            <a:ext cx="763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solidFill>
                  <a:srgbClr val="000000"/>
                </a:solidFill>
                <a:cs typeface="Arial" charset="0"/>
              </a:rPr>
              <a:t>28 / 29 tahun</a:t>
            </a:r>
          </a:p>
        </p:txBody>
      </p:sp>
      <p:sp>
        <p:nvSpPr>
          <p:cNvPr id="318504" name="Text Box 41"/>
          <p:cNvSpPr txBox="1">
            <a:spLocks noChangeArrowheads="1"/>
          </p:cNvSpPr>
          <p:nvPr/>
        </p:nvSpPr>
        <p:spPr bwMode="auto">
          <a:xfrm>
            <a:off x="0" y="4405313"/>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solidFill>
                  <a:srgbClr val="000000"/>
                </a:solidFill>
                <a:cs typeface="Arial" charset="0"/>
              </a:rPr>
              <a:t>BC	      </a:t>
            </a:r>
            <a:r>
              <a:rPr lang="en-US">
                <a:solidFill>
                  <a:srgbClr val="000099"/>
                </a:solidFill>
                <a:cs typeface="Arial" charset="0"/>
              </a:rPr>
              <a:t>AD</a:t>
            </a:r>
            <a:r>
              <a:rPr lang="en-US">
                <a:solidFill>
                  <a:srgbClr val="000000"/>
                </a:solidFill>
                <a:cs typeface="Arial" charset="0"/>
              </a:rPr>
              <a:t>	</a:t>
            </a:r>
          </a:p>
        </p:txBody>
      </p:sp>
      <p:sp>
        <p:nvSpPr>
          <p:cNvPr id="318505" name="Text Box 42"/>
          <p:cNvSpPr txBox="1">
            <a:spLocks noChangeArrowheads="1"/>
          </p:cNvSpPr>
          <p:nvPr/>
        </p:nvSpPr>
        <p:spPr bwMode="auto">
          <a:xfrm>
            <a:off x="1447800" y="8382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a:solidFill>
                <a:srgbClr val="000000"/>
              </a:solidFill>
              <a:cs typeface="Arial" charset="0"/>
            </a:endParaRPr>
          </a:p>
        </p:txBody>
      </p:sp>
      <p:sp>
        <p:nvSpPr>
          <p:cNvPr id="318506" name="Text Box 43"/>
          <p:cNvSpPr txBox="1">
            <a:spLocks noChangeArrowheads="1"/>
          </p:cNvSpPr>
          <p:nvPr/>
        </p:nvSpPr>
        <p:spPr bwMode="auto">
          <a:xfrm>
            <a:off x="1295400" y="5014913"/>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solidFill>
                  <a:srgbClr val="000000"/>
                </a:solidFill>
                <a:cs typeface="Arial" charset="0"/>
              </a:rPr>
              <a:t>3 + 1 + 28 = 32 tahun (Tidak termasuk AD 29)</a:t>
            </a:r>
          </a:p>
          <a:p>
            <a:pPr>
              <a:spcBef>
                <a:spcPct val="50000"/>
              </a:spcBef>
            </a:pPr>
            <a:r>
              <a:rPr lang="en-US">
                <a:solidFill>
                  <a:srgbClr val="000000"/>
                </a:solidFill>
                <a:cs typeface="Arial" charset="0"/>
              </a:rPr>
              <a:t>3 + 1 + 29 = 33 tahun (Termasuk AD 29)</a:t>
            </a:r>
          </a:p>
        </p:txBody>
      </p:sp>
      <p:sp>
        <p:nvSpPr>
          <p:cNvPr id="318507" name="Rectangle 44"/>
          <p:cNvSpPr>
            <a:spLocks noGrp="1" noChangeArrowheads="1"/>
          </p:cNvSpPr>
          <p:nvPr>
            <p:ph type="title" idx="4294967295"/>
          </p:nvPr>
        </p:nvSpPr>
        <p:spPr>
          <a:xfrm>
            <a:off x="1150938" y="617538"/>
            <a:ext cx="7793037" cy="914400"/>
          </a:xfrm>
        </p:spPr>
        <p:txBody>
          <a:bodyPr/>
          <a:lstStyle/>
          <a:p>
            <a:pPr eaLnBrk="1" hangingPunct="1"/>
            <a:r>
              <a:rPr lang="en-US" sz="3200" b="1">
                <a:solidFill>
                  <a:schemeClr val="tx1"/>
                </a:solidFill>
                <a:latin typeface="Arial" charset="0"/>
                <a:cs typeface="Arial" charset="0"/>
              </a:rPr>
              <a:t>Umur ketika Yesus memulakan pelayananNya</a:t>
            </a:r>
            <a:endParaRPr lang="en-US" sz="2400">
              <a:solidFill>
                <a:schemeClr val="tx1"/>
              </a:solidFill>
              <a:latin typeface="Arial" charset="0"/>
              <a:cs typeface="Arial" charset="0"/>
            </a:endParaRPr>
          </a:p>
        </p:txBody>
      </p:sp>
      <p:sp>
        <p:nvSpPr>
          <p:cNvPr id="318508" name="Text Box 45"/>
          <p:cNvSpPr txBox="1">
            <a:spLocks noChangeArrowheads="1"/>
          </p:cNvSpPr>
          <p:nvPr/>
        </p:nvSpPr>
        <p:spPr bwMode="auto">
          <a:xfrm>
            <a:off x="0" y="6373813"/>
            <a:ext cx="8990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i="1">
                <a:solidFill>
                  <a:srgbClr val="000000"/>
                </a:solidFill>
                <a:cs typeface="Arial" charset="0"/>
              </a:rPr>
              <a:t>Adaptasi dari Michele Ang (Pelajar Tinjauan PB, SBC, 2006)</a:t>
            </a:r>
          </a:p>
        </p:txBody>
      </p:sp>
      <p:sp>
        <p:nvSpPr>
          <p:cNvPr id="89134" name="Text Box 46"/>
          <p:cNvSpPr txBox="1">
            <a:spLocks noChangeArrowheads="1"/>
          </p:cNvSpPr>
          <p:nvPr/>
        </p:nvSpPr>
        <p:spPr bwMode="auto">
          <a:xfrm>
            <a:off x="4419600" y="1524000"/>
            <a:ext cx="4724400" cy="1200150"/>
          </a:xfrm>
          <a:prstGeom prst="rect">
            <a:avLst/>
          </a:prstGeom>
          <a:solidFill>
            <a:srgbClr val="0000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Clr>
                <a:srgbClr val="3333CC"/>
              </a:buClr>
              <a:buSzPct val="60000"/>
            </a:pPr>
            <a:r>
              <a:rPr lang="ja-JP" altLang="en-US" b="1">
                <a:solidFill>
                  <a:srgbClr val="FFFFFF"/>
                </a:solidFill>
                <a:cs typeface="Geneva" charset="0"/>
              </a:rPr>
              <a:t>“</a:t>
            </a:r>
            <a:r>
              <a:rPr lang="en-US" altLang="ja-JP" b="1">
                <a:solidFill>
                  <a:srgbClr val="FFFFFF"/>
                </a:solidFill>
                <a:cs typeface="Geneva" charset="0"/>
              </a:rPr>
              <a:t>Ketika Yesus memulakan pelayananNya, Dia berumur 30 tahun</a:t>
            </a:r>
            <a:r>
              <a:rPr lang="ja-JP" altLang="en-US" b="1">
                <a:solidFill>
                  <a:srgbClr val="FFFFFF"/>
                </a:solidFill>
                <a:cs typeface="Geneva" charset="0"/>
              </a:rPr>
              <a:t>”</a:t>
            </a:r>
            <a:r>
              <a:rPr lang="en-US" altLang="ja-JP" b="1">
                <a:solidFill>
                  <a:srgbClr val="FFFFFF"/>
                </a:solidFill>
                <a:cs typeface="Geneva" charset="0"/>
              </a:rPr>
              <a:t> (Luk 3:23)</a:t>
            </a:r>
            <a:endParaRPr lang="en-US" b="1">
              <a:solidFill>
                <a:srgbClr val="FFFFFF"/>
              </a:solidFill>
              <a:cs typeface="Geneva" charset="0"/>
            </a:endParaRPr>
          </a:p>
        </p:txBody>
      </p:sp>
      <p:sp>
        <p:nvSpPr>
          <p:cNvPr id="318510"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FFFFF"/>
                </a:solidFill>
                <a:cs typeface="Arial" charset="0"/>
              </a:rPr>
              <a:t>38a</a:t>
            </a:r>
            <a:endParaRPr lang="en-US" sz="2000">
              <a:solidFill>
                <a:srgbClr val="212164"/>
              </a:solidFill>
              <a:cs typeface="Arial" charset="0"/>
            </a:endParaRPr>
          </a:p>
        </p:txBody>
      </p:sp>
    </p:spTree>
    <p:extLst>
      <p:ext uri="{BB962C8B-B14F-4D97-AF65-F5344CB8AC3E}">
        <p14:creationId xmlns:p14="http://schemas.microsoft.com/office/powerpoint/2010/main" val="1289389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1 Cor Bgrd.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2"/>
          <p:cNvPicPr>
            <a:picLocks noChangeAspect="1" noChangeArrowheads="1"/>
          </p:cNvPicPr>
          <p:nvPr/>
        </p:nvPicPr>
        <p:blipFill>
          <a:blip r:embed="rId4">
            <a:lum bright="-20000" contrast="20000"/>
            <a:extLst>
              <a:ext uri="{28A0092B-C50C-407E-A947-70E740481C1C}">
                <a14:useLocalDpi xmlns:a14="http://schemas.microsoft.com/office/drawing/2010/main"/>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26" name="Rectangle 6"/>
          <p:cNvSpPr>
            <a:spLocks noGrp="1" noChangeArrowheads="1"/>
          </p:cNvSpPr>
          <p:nvPr>
            <p:ph type="title" idx="4294967295"/>
          </p:nvPr>
        </p:nvSpPr>
        <p:spPr>
          <a:xfrm>
            <a:off x="0" y="0"/>
            <a:ext cx="9144000" cy="838200"/>
          </a:xfrm>
          <a:solidFill>
            <a:schemeClr val="hlink"/>
          </a:solidFill>
        </p:spPr>
        <p:txBody>
          <a:bodyPr/>
          <a:lstStyle/>
          <a:p>
            <a:pPr algn="l" eaLnBrk="1" hangingPunct="1"/>
            <a:r>
              <a:rPr lang="en-US" sz="3600">
                <a:solidFill>
                  <a:srgbClr val="FFFF00"/>
                </a:solidFill>
                <a:latin typeface="Times New Roman" charset="0"/>
                <a:ea typeface="ＭＳ Ｐゴシック" charset="0"/>
                <a:cs typeface="ＭＳ Ｐゴシック" charset="0"/>
              </a:rPr>
              <a:t>Perjalanan Misi Paulus yg Pertama &amp; Kedua</a:t>
            </a:r>
          </a:p>
        </p:txBody>
      </p:sp>
      <p:sp>
        <p:nvSpPr>
          <p:cNvPr id="385027" name="Text Box 5"/>
          <p:cNvSpPr txBox="1">
            <a:spLocks noChangeArrowheads="1"/>
          </p:cNvSpPr>
          <p:nvPr/>
        </p:nvSpPr>
        <p:spPr bwMode="auto">
          <a:xfrm>
            <a:off x="8096250" y="76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r>
              <a:rPr lang="en-US">
                <a:solidFill>
                  <a:srgbClr val="FFFF00"/>
                </a:solidFill>
              </a:rPr>
              <a:t>138-39</a:t>
            </a:r>
          </a:p>
        </p:txBody>
      </p:sp>
    </p:spTree>
    <p:extLst>
      <p:ext uri="{BB962C8B-B14F-4D97-AF65-F5344CB8AC3E}">
        <p14:creationId xmlns:p14="http://schemas.microsoft.com/office/powerpoint/2010/main" val="150577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 descr="1 Cor Bgrd.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2"/>
          <p:cNvPicPr>
            <a:picLocks noChangeAspect="1" noChangeArrowheads="1"/>
          </p:cNvPicPr>
          <p:nvPr/>
        </p:nvPicPr>
        <p:blipFill>
          <a:blip r:embed="rId5">
            <a:lum bright="-20000" contrast="20000"/>
            <a:extLst>
              <a:ext uri="{28A0092B-C50C-407E-A947-70E740481C1C}">
                <a14:useLocalDpi xmlns:a14="http://schemas.microsoft.com/office/drawing/2010/main"/>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26" name="Rectangle 6"/>
          <p:cNvSpPr>
            <a:spLocks noGrp="1" noChangeArrowheads="1"/>
          </p:cNvSpPr>
          <p:nvPr>
            <p:ph type="title" idx="4294967295"/>
          </p:nvPr>
        </p:nvSpPr>
        <p:spPr>
          <a:xfrm>
            <a:off x="0" y="0"/>
            <a:ext cx="9144000" cy="838200"/>
          </a:xfrm>
          <a:solidFill>
            <a:schemeClr val="hlink"/>
          </a:solidFill>
        </p:spPr>
        <p:txBody>
          <a:bodyPr/>
          <a:lstStyle/>
          <a:p>
            <a:pPr algn="l" eaLnBrk="1" hangingPunct="1"/>
            <a:r>
              <a:rPr lang="en-US" sz="3600">
                <a:solidFill>
                  <a:srgbClr val="FFFF00"/>
                </a:solidFill>
                <a:latin typeface="Times New Roman" charset="0"/>
                <a:ea typeface="ＭＳ Ｐゴシック" charset="0"/>
                <a:cs typeface="ＭＳ Ｐゴシック" charset="0"/>
              </a:rPr>
              <a:t>Perjalanan Misi Paulus yg Pertama &amp; Kedua</a:t>
            </a:r>
          </a:p>
        </p:txBody>
      </p:sp>
      <p:sp>
        <p:nvSpPr>
          <p:cNvPr id="385027" name="Text Box 5"/>
          <p:cNvSpPr txBox="1">
            <a:spLocks noChangeArrowheads="1"/>
          </p:cNvSpPr>
          <p:nvPr/>
        </p:nvSpPr>
        <p:spPr bwMode="auto">
          <a:xfrm>
            <a:off x="8096250" y="762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00"/>
                </a:solidFill>
              </a:rPr>
              <a:t>138-39</a:t>
            </a:r>
          </a:p>
        </p:txBody>
      </p:sp>
    </p:spTree>
    <p:extLst>
      <p:ext uri="{BB962C8B-B14F-4D97-AF65-F5344CB8AC3E}">
        <p14:creationId xmlns:p14="http://schemas.microsoft.com/office/powerpoint/2010/main" val="1569907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1 Cor Bgrd.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457" name="Picture 2"/>
          <p:cNvPicPr>
            <a:picLocks noChangeAspect="1" noChangeArrowheads="1"/>
          </p:cNvPicPr>
          <p:nvPr/>
        </p:nvPicPr>
        <p:blipFill>
          <a:blip r:embed="rId4">
            <a:lum bright="-16000" contrast="20000"/>
            <a:extLst>
              <a:ext uri="{28A0092B-C50C-407E-A947-70E740481C1C}">
                <a14:useLocalDpi xmlns:a14="http://schemas.microsoft.com/office/drawing/2010/main"/>
              </a:ext>
            </a:extLst>
          </a:blip>
          <a:srcRect/>
          <a:stretch>
            <a:fillRect/>
          </a:stretch>
        </p:blipFill>
        <p:spPr bwMode="auto">
          <a:xfrm>
            <a:off x="0" y="838200"/>
            <a:ext cx="914400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58" name="Text Box 5"/>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00"/>
                </a:solidFill>
              </a:rPr>
              <a:t>141</a:t>
            </a:r>
          </a:p>
        </p:txBody>
      </p:sp>
      <p:sp>
        <p:nvSpPr>
          <p:cNvPr id="403459" name="Rectangle 6"/>
          <p:cNvSpPr>
            <a:spLocks noGrp="1" noChangeArrowheads="1"/>
          </p:cNvSpPr>
          <p:nvPr>
            <p:ph type="title" idx="4294967295"/>
          </p:nvPr>
        </p:nvSpPr>
        <p:spPr>
          <a:xfrm>
            <a:off x="1516063" y="233363"/>
            <a:ext cx="6302375" cy="522287"/>
          </a:xfrm>
          <a:solidFill>
            <a:schemeClr val="hlink"/>
          </a:solidFill>
          <a:ln w="12700" cap="sq">
            <a:solidFill>
              <a:schemeClr val="tx1"/>
            </a:solidFill>
            <a:miter lim="800000"/>
            <a:headEnd/>
            <a:tailEnd/>
          </a:ln>
        </p:spPr>
        <p:txBody>
          <a:bodyPr wrap="none" lIns="91440" tIns="45720" rIns="91440" bIns="45720">
            <a:spAutoFit/>
          </a:bodyPr>
          <a:lstStyle/>
          <a:p>
            <a:pPr eaLnBrk="1" hangingPunct="1"/>
            <a:r>
              <a:rPr lang="en-US" sz="2800" b="1">
                <a:solidFill>
                  <a:srgbClr val="FFFF00"/>
                </a:solidFill>
                <a:latin typeface="Times" charset="0"/>
                <a:ea typeface="ＭＳ Ｐゴシック" charset="0"/>
                <a:cs typeface="ＭＳ Ｐゴシック" charset="0"/>
              </a:rPr>
              <a:t>Perjalanan Paulus ke Roma (Kis 27–28)</a:t>
            </a:r>
          </a:p>
        </p:txBody>
      </p:sp>
    </p:spTree>
    <p:extLst>
      <p:ext uri="{BB962C8B-B14F-4D97-AF65-F5344CB8AC3E}">
        <p14:creationId xmlns:p14="http://schemas.microsoft.com/office/powerpoint/2010/main" val="2110639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975" y="115888"/>
            <a:ext cx="5111750" cy="1041400"/>
          </a:xfrm>
        </p:spPr>
        <p:txBody>
          <a:bodyPr/>
          <a:lstStyle/>
          <a:p>
            <a:pPr>
              <a:defRPr/>
            </a:pPr>
            <a:r>
              <a:rPr lang="en-US" dirty="0" err="1"/>
              <a:t>Observasi</a:t>
            </a:r>
            <a:r>
              <a:rPr lang="en-US" dirty="0"/>
              <a:t> </a:t>
            </a:r>
            <a:r>
              <a:rPr lang="en-US" dirty="0" err="1"/>
              <a:t>pada</a:t>
            </a:r>
            <a:r>
              <a:rPr lang="en-US" dirty="0"/>
              <a:t> </a:t>
            </a:r>
            <a:r>
              <a:rPr lang="en-US" dirty="0" err="1"/>
              <a:t>Struktur</a:t>
            </a:r>
            <a:r>
              <a:rPr lang="en-US" dirty="0"/>
              <a:t> PB</a:t>
            </a:r>
          </a:p>
        </p:txBody>
      </p:sp>
      <p:sp>
        <p:nvSpPr>
          <p:cNvPr id="577538" name="Text Box 5"/>
          <p:cNvSpPr txBox="1">
            <a:spLocks noChangeArrowheads="1"/>
          </p:cNvSpPr>
          <p:nvPr/>
        </p:nvSpPr>
        <p:spPr bwMode="auto">
          <a:xfrm>
            <a:off x="8578850" y="44450"/>
            <a:ext cx="527050"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21</a:t>
            </a:r>
          </a:p>
        </p:txBody>
      </p:sp>
      <p:sp>
        <p:nvSpPr>
          <p:cNvPr id="4" name="TextBox 3"/>
          <p:cNvSpPr txBox="1"/>
          <p:nvPr/>
        </p:nvSpPr>
        <p:spPr>
          <a:xfrm>
            <a:off x="179512" y="1622404"/>
            <a:ext cx="8784976" cy="4893647"/>
          </a:xfrm>
          <a:prstGeom prst="rect">
            <a:avLst/>
          </a:prstGeom>
          <a:noFill/>
        </p:spPr>
        <p:txBody>
          <a:bodyPr wrap="square">
            <a:spAutoFit/>
          </a:bodyPr>
          <a:lstStyle/>
          <a:p>
            <a:pPr marL="342900" indent="-342900">
              <a:buFont typeface="Arial"/>
              <a:buChar char="•"/>
              <a:defRPr/>
            </a:pPr>
            <a:r>
              <a:rPr lang="en-US" b="1" dirty="0" err="1">
                <a:solidFill>
                  <a:srgbClr val="FFFFFF"/>
                </a:solidFill>
                <a:effectLst>
                  <a:glow rad="114300">
                    <a:srgbClr val="000000">
                      <a:alpha val="88000"/>
                    </a:srgbClr>
                  </a:glow>
                </a:effectLst>
                <a:latin typeface="Arial"/>
                <a:cs typeface="Arial"/>
              </a:rPr>
              <a:t>Pada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Tiga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bagian</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semuanya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terdapat</a:t>
            </a:r>
            <a:r>
              <a:rPr lang="en-US" b="1" dirty="0">
                <a:solidFill>
                  <a:srgbClr val="FFFFFF"/>
                </a:solidFill>
                <a:effectLst>
                  <a:glow rad="114300">
                    <a:srgbClr val="000000">
                      <a:alpha val="88000"/>
                    </a:srgbClr>
                  </a:glow>
                </a:effectLst>
                <a:latin typeface="Arial"/>
                <a:cs typeface="Arial"/>
              </a:rPr>
              <a:t> 9 </a:t>
            </a:r>
            <a:r>
              <a:rPr lang="en-US" b="1" dirty="0" err="1">
                <a:solidFill>
                  <a:srgbClr val="FFFFFF"/>
                </a:solidFill>
                <a:effectLst>
                  <a:glow rad="114300">
                    <a:srgbClr val="000000">
                      <a:alpha val="88000"/>
                    </a:srgbClr>
                  </a:glow>
                </a:effectLst>
                <a:latin typeface="Arial"/>
                <a:cs typeface="Arial"/>
              </a:rPr>
              <a:t>buku</a:t>
            </a:r>
            <a:r>
              <a:rPr lang="en-US" b="1" dirty="0">
                <a:solidFill>
                  <a:srgbClr val="FFFFFF"/>
                </a:solidFill>
                <a:effectLst>
                  <a:glow rad="114300">
                    <a:srgbClr val="000000">
                      <a:alpha val="88000"/>
                    </a:srgbClr>
                  </a:glow>
                </a:effectLst>
                <a:latin typeface="Arial"/>
                <a:cs typeface="Arial"/>
              </a:rPr>
              <a:t>: 9 Sejarah/Pastoral + 9 </a:t>
            </a:r>
            <a:r>
              <a:rPr lang="en-US" b="1" dirty="0" err="1">
                <a:solidFill>
                  <a:srgbClr val="FFFFFF"/>
                </a:solidFill>
                <a:effectLst>
                  <a:glow rad="114300">
                    <a:srgbClr val="000000">
                      <a:alpha val="88000"/>
                    </a:srgbClr>
                  </a:glow>
                </a:effectLst>
                <a:latin typeface="Arial"/>
                <a:cs typeface="Arial"/>
              </a:rPr>
              <a:t>Ajaran</a:t>
            </a:r>
            <a:r>
              <a:rPr lang="en-US" b="1" dirty="0">
                <a:solidFill>
                  <a:srgbClr val="FFFFFF"/>
                </a:solidFill>
                <a:effectLst>
                  <a:glow rad="114300">
                    <a:srgbClr val="000000">
                      <a:alpha val="88000"/>
                    </a:srgbClr>
                  </a:glow>
                </a:effectLst>
                <a:latin typeface="Arial"/>
                <a:cs typeface="Arial"/>
              </a:rPr>
              <a:t> Paulus + 9 </a:t>
            </a:r>
            <a:r>
              <a:rPr lang="en-US" b="1" dirty="0" err="1">
                <a:solidFill>
                  <a:srgbClr val="FFFFFF"/>
                </a:solidFill>
                <a:effectLst>
                  <a:glow rad="114300">
                    <a:srgbClr val="000000">
                      <a:alpha val="88000"/>
                    </a:srgbClr>
                  </a:glow>
                </a:effectLst>
                <a:latin typeface="Arial"/>
                <a:cs typeface="Arial"/>
              </a:rPr>
              <a:t>Umum</a:t>
            </a:r>
            <a:r>
              <a:rPr lang="en-US"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b="1" dirty="0" err="1">
                <a:solidFill>
                  <a:srgbClr val="FFFFFF"/>
                </a:solidFill>
                <a:effectLst>
                  <a:glow rad="114300">
                    <a:srgbClr val="000000">
                      <a:alpha val="88000"/>
                    </a:srgbClr>
                  </a:glow>
                </a:effectLst>
                <a:latin typeface="Arial"/>
                <a:cs typeface="Arial"/>
              </a:rPr>
              <a:t>Pembaca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surat</a:t>
            </a:r>
            <a:r>
              <a:rPr lang="en-US" b="1" dirty="0">
                <a:solidFill>
                  <a:srgbClr val="FFFFFF"/>
                </a:solidFill>
                <a:effectLst>
                  <a:glow rad="114300">
                    <a:srgbClr val="000000">
                      <a:alpha val="88000"/>
                    </a:srgbClr>
                  </a:glow>
                </a:effectLst>
                <a:latin typeface="Arial"/>
                <a:cs typeface="Arial"/>
              </a:rPr>
              <a:t> Paulus </a:t>
            </a:r>
            <a:r>
              <a:rPr lang="en-US" b="1" dirty="0" err="1">
                <a:solidFill>
                  <a:srgbClr val="FFFFFF"/>
                </a:solidFill>
                <a:effectLst>
                  <a:glow rad="114300">
                    <a:srgbClr val="000000">
                      <a:alpha val="88000"/>
                    </a:srgbClr>
                  </a:glow>
                </a:effectLst>
                <a:latin typeface="Arial"/>
                <a:cs typeface="Arial"/>
              </a:rPr>
              <a:t>terdiri</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dari</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Yahudi</a:t>
            </a:r>
            <a:r>
              <a:rPr lang="en-US" b="1" dirty="0">
                <a:solidFill>
                  <a:srgbClr val="FFFFFF"/>
                </a:solidFill>
                <a:effectLst>
                  <a:glow rad="114300">
                    <a:srgbClr val="000000">
                      <a:alpha val="88000"/>
                    </a:srgbClr>
                  </a:glow>
                </a:effectLst>
                <a:latin typeface="Arial"/>
                <a:cs typeface="Arial"/>
              </a:rPr>
              <a:t> &amp; Yunani </a:t>
            </a:r>
            <a:r>
              <a:rPr lang="en-US" b="1" dirty="0" err="1">
                <a:solidFill>
                  <a:srgbClr val="FFFFFF"/>
                </a:solidFill>
                <a:effectLst>
                  <a:glow rad="114300">
                    <a:srgbClr val="000000">
                      <a:alpha val="88000"/>
                    </a:srgbClr>
                  </a:glow>
                </a:effectLst>
                <a:latin typeface="Arial"/>
                <a:cs typeface="Arial"/>
              </a:rPr>
              <a:t>tetapi</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surat-surat</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umum</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hanya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untuk</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bangsa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Yahudi</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saja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pada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Ibrani</a:t>
            </a:r>
            <a:r>
              <a:rPr lang="en-US" b="1" dirty="0">
                <a:solidFill>
                  <a:srgbClr val="FFFFFF"/>
                </a:solidFill>
                <a:effectLst>
                  <a:glow rad="114300">
                    <a:srgbClr val="000000">
                      <a:alpha val="88000"/>
                    </a:srgbClr>
                  </a:glow>
                </a:effectLst>
                <a:latin typeface="Arial"/>
                <a:cs typeface="Arial"/>
              </a:rPr>
              <a:t> &amp; </a:t>
            </a:r>
            <a:r>
              <a:rPr lang="en-US" b="1" dirty="0" err="1">
                <a:solidFill>
                  <a:srgbClr val="FFFFFF"/>
                </a:solidFill>
                <a:effectLst>
                  <a:glow rad="114300">
                    <a:srgbClr val="000000">
                      <a:alpha val="88000"/>
                    </a:srgbClr>
                  </a:glow>
                </a:effectLst>
                <a:latin typeface="Arial"/>
                <a:cs typeface="Arial"/>
              </a:rPr>
              <a:t>Yudas</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walaupun</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pada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saat</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itu</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gereja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lebih</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dipenuhi</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oleh</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bangsa</a:t>
            </a:r>
            <a:r>
              <a:rPr lang="en-US" b="1" dirty="0">
                <a:solidFill>
                  <a:srgbClr val="FFFFFF"/>
                </a:solidFill>
                <a:effectLst>
                  <a:glow rad="114300">
                    <a:srgbClr val="000000">
                      <a:alpha val="88000"/>
                    </a:srgbClr>
                  </a:glow>
                </a:effectLst>
                <a:latin typeface="Arial"/>
                <a:cs typeface="Arial"/>
              </a:rPr>
              <a:t> Yunani.</a:t>
            </a:r>
          </a:p>
          <a:p>
            <a:pPr marL="342900" indent="-342900">
              <a:buFont typeface="Arial"/>
              <a:buChar char="•"/>
              <a:defRPr/>
            </a:pPr>
            <a:r>
              <a:rPr lang="en-US" b="1" dirty="0">
                <a:solidFill>
                  <a:srgbClr val="FFFFFF"/>
                </a:solidFill>
                <a:effectLst>
                  <a:glow rad="114300">
                    <a:srgbClr val="000000">
                      <a:alpha val="88000"/>
                    </a:srgbClr>
                  </a:glow>
                </a:effectLst>
                <a:latin typeface="Arial"/>
                <a:cs typeface="Arial"/>
              </a:rPr>
              <a:t>Surat-</a:t>
            </a:r>
            <a:r>
              <a:rPr lang="en-US" b="1" dirty="0" err="1">
                <a:solidFill>
                  <a:srgbClr val="FFFFFF"/>
                </a:solidFill>
                <a:effectLst>
                  <a:glow rad="114300">
                    <a:srgbClr val="000000">
                      <a:alpha val="88000"/>
                    </a:srgbClr>
                  </a:glow>
                </a:effectLst>
                <a:latin typeface="Arial"/>
                <a:cs typeface="Arial"/>
              </a:rPr>
              <a:t>surat</a:t>
            </a:r>
            <a:r>
              <a:rPr lang="en-US" b="1" dirty="0">
                <a:solidFill>
                  <a:srgbClr val="FFFFFF"/>
                </a:solidFill>
                <a:effectLst>
                  <a:glow rad="114300">
                    <a:srgbClr val="000000">
                      <a:alpha val="88000"/>
                    </a:srgbClr>
                  </a:glow>
                </a:effectLst>
                <a:latin typeface="Arial"/>
                <a:cs typeface="Arial"/>
              </a:rPr>
              <a:t> Paulus </a:t>
            </a:r>
            <a:r>
              <a:rPr lang="en-US" b="1" dirty="0" err="1">
                <a:solidFill>
                  <a:srgbClr val="FFFFFF"/>
                </a:solidFill>
                <a:effectLst>
                  <a:glow rad="114300">
                    <a:srgbClr val="000000">
                      <a:alpha val="88000"/>
                    </a:srgbClr>
                  </a:glow>
                </a:effectLst>
                <a:latin typeface="Arial"/>
                <a:cs typeface="Arial"/>
              </a:rPr>
              <a:t>ditujukan</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untuk</a:t>
            </a:r>
            <a:r>
              <a:rPr lang="en-US" b="1" dirty="0">
                <a:solidFill>
                  <a:srgbClr val="FFFFFF"/>
                </a:solidFill>
                <a:effectLst>
                  <a:glow rad="114300">
                    <a:srgbClr val="000000">
                      <a:alpha val="88000"/>
                    </a:srgbClr>
                  </a:glow>
                </a:effectLst>
                <a:latin typeface="Arial"/>
                <a:cs typeface="Arial"/>
              </a:rPr>
              <a:t> orang-orang Kristen </a:t>
            </a:r>
            <a:r>
              <a:rPr lang="en-US" b="1" dirty="0" err="1">
                <a:solidFill>
                  <a:srgbClr val="FFFFFF"/>
                </a:solidFill>
                <a:effectLst>
                  <a:glow rad="114300">
                    <a:srgbClr val="000000">
                      <a:alpha val="88000"/>
                    </a:srgbClr>
                  </a:glow>
                </a:effectLst>
                <a:latin typeface="Arial"/>
                <a:cs typeface="Arial"/>
              </a:rPr>
              <a:t>awal</a:t>
            </a:r>
            <a:r>
              <a:rPr lang="en-US" b="1" dirty="0">
                <a:solidFill>
                  <a:srgbClr val="FFFFFF"/>
                </a:solidFill>
                <a:effectLst>
                  <a:glow rad="114300">
                    <a:srgbClr val="000000">
                      <a:alpha val="88000"/>
                    </a:srgbClr>
                  </a:glow>
                </a:effectLst>
                <a:latin typeface="Arial"/>
                <a:cs typeface="Arial"/>
              </a:rPr>
              <a:t> para </a:t>
            </a:r>
            <a:r>
              <a:rPr lang="en-US" b="1" dirty="0" err="1">
                <a:solidFill>
                  <a:srgbClr val="FFFFFF"/>
                </a:solidFill>
                <a:effectLst>
                  <a:glow rad="114300">
                    <a:srgbClr val="000000">
                      <a:alpha val="88000"/>
                    </a:srgbClr>
                  </a:glow>
                </a:effectLst>
                <a:latin typeface="Arial"/>
                <a:cs typeface="Arial"/>
              </a:rPr>
              <a:t>saksi</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mata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waktu</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Yesus</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hidup</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tetapi</a:t>
            </a:r>
            <a:r>
              <a:rPr lang="en-US" b="1" dirty="0">
                <a:solidFill>
                  <a:srgbClr val="FFFFFF"/>
                </a:solidFill>
                <a:effectLst>
                  <a:glow rad="114300">
                    <a:srgbClr val="000000">
                      <a:alpha val="88000"/>
                    </a:srgbClr>
                  </a:glow>
                </a:effectLst>
                <a:latin typeface="Arial"/>
                <a:cs typeface="Arial"/>
              </a:rPr>
              <a:t> Surat-</a:t>
            </a:r>
            <a:r>
              <a:rPr lang="en-US" b="1" dirty="0" err="1">
                <a:solidFill>
                  <a:srgbClr val="FFFFFF"/>
                </a:solidFill>
                <a:effectLst>
                  <a:glow rad="114300">
                    <a:srgbClr val="000000">
                      <a:alpha val="88000"/>
                    </a:srgbClr>
                  </a:glow>
                </a:effectLst>
                <a:latin typeface="Arial"/>
                <a:cs typeface="Arial"/>
              </a:rPr>
              <a:t>surat</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umum</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pada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umumnya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ditujukan</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untuk</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generasi</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kedua</a:t>
            </a:r>
            <a:r>
              <a:rPr lang="en-US" b="1" dirty="0">
                <a:solidFill>
                  <a:srgbClr val="FFFFFF"/>
                </a:solidFill>
                <a:effectLst>
                  <a:glow rad="114300">
                    <a:srgbClr val="000000">
                      <a:alpha val="88000"/>
                    </a:srgbClr>
                  </a:glow>
                </a:effectLst>
                <a:latin typeface="Arial"/>
                <a:cs typeface="Arial"/>
              </a:rPr>
              <a:t> yang </a:t>
            </a:r>
            <a:r>
              <a:rPr lang="en-US" b="1" dirty="0" err="1">
                <a:solidFill>
                  <a:srgbClr val="FFFFFF"/>
                </a:solidFill>
                <a:effectLst>
                  <a:glow rad="114300">
                    <a:srgbClr val="000000">
                      <a:alpha val="88000"/>
                    </a:srgbClr>
                  </a:glow>
                </a:effectLst>
                <a:latin typeface="Arial"/>
                <a:cs typeface="Arial"/>
              </a:rPr>
              <a:t>percaya</a:t>
            </a:r>
            <a:r>
              <a:rPr lang="en-US" b="1" dirty="0">
                <a:solidFill>
                  <a:srgbClr val="FFFFFF"/>
                </a:solidFill>
                <a:effectLst>
                  <a:glow rad="114300">
                    <a:srgbClr val="000000">
                      <a:alpha val="88000"/>
                    </a:srgbClr>
                  </a:glow>
                </a:effectLst>
                <a:latin typeface="Arial"/>
                <a:cs typeface="Arial"/>
              </a:rPr>
              <a:t>.</a:t>
            </a:r>
          </a:p>
          <a:p>
            <a:pPr marL="342900" indent="-342900">
              <a:buFont typeface="Arial"/>
              <a:buChar char="•"/>
              <a:defRPr/>
            </a:pPr>
            <a:r>
              <a:rPr lang="en-US" b="1" dirty="0" err="1">
                <a:solidFill>
                  <a:srgbClr val="FFFFFF"/>
                </a:solidFill>
                <a:effectLst>
                  <a:glow rad="114300">
                    <a:srgbClr val="000000">
                      <a:alpha val="88000"/>
                    </a:srgbClr>
                  </a:glow>
                </a:effectLst>
                <a:latin typeface="Arial"/>
                <a:cs typeface="Arial"/>
              </a:rPr>
              <a:t>Dasar</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Utama</a:t>
            </a:r>
            <a:r>
              <a:rPr lang="en-US" b="1" dirty="0">
                <a:solidFill>
                  <a:srgbClr val="FFFFFF"/>
                </a:solidFill>
                <a:effectLst>
                  <a:glow rad="114300">
                    <a:srgbClr val="000000">
                      <a:alpha val="88000"/>
                    </a:srgbClr>
                  </a:glow>
                </a:effectLst>
                <a:latin typeface="Arial"/>
                <a:cs typeface="Arial"/>
              </a:rPr>
              <a:t> PB </a:t>
            </a:r>
            <a:r>
              <a:rPr lang="en-US" b="1" dirty="0" err="1">
                <a:solidFill>
                  <a:srgbClr val="FFFFFF"/>
                </a:solidFill>
                <a:effectLst>
                  <a:glow rad="114300">
                    <a:srgbClr val="000000">
                      <a:alpha val="88000"/>
                    </a:srgbClr>
                  </a:glow>
                </a:effectLst>
                <a:latin typeface="Arial"/>
                <a:cs typeface="Arial"/>
              </a:rPr>
              <a:t>bertumpu</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pada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buku-buku</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tentang</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kehidupan</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Kristus</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karena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Yesus</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adalah</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fokus</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utama</a:t>
            </a:r>
            <a:r>
              <a:rPr lang="en-US" b="1" dirty="0">
                <a:solidFill>
                  <a:srgbClr val="FFFFFF"/>
                </a:solidFill>
                <a:effectLst>
                  <a:glow rad="114300">
                    <a:srgbClr val="000000">
                      <a:alpha val="88000"/>
                    </a:srgbClr>
                  </a:glow>
                </a:effectLst>
                <a:latin typeface="Arial"/>
                <a:cs typeface="Arial"/>
              </a:rPr>
              <a:t> </a:t>
            </a:r>
            <a:r>
              <a:rPr lang="en-US" b="1" dirty="0" err="1">
                <a:solidFill>
                  <a:srgbClr val="FFFFFF"/>
                </a:solidFill>
                <a:effectLst>
                  <a:glow rad="114300">
                    <a:srgbClr val="000000">
                      <a:alpha val="88000"/>
                    </a:srgbClr>
                  </a:glow>
                </a:effectLst>
                <a:latin typeface="Arial"/>
                <a:cs typeface="Arial"/>
              </a:rPr>
              <a:t>dari</a:t>
            </a:r>
            <a:r>
              <a:rPr lang="en-US" b="1" dirty="0">
                <a:solidFill>
                  <a:srgbClr val="FFFFFF"/>
                </a:solidFill>
                <a:effectLst>
                  <a:glow rad="114300">
                    <a:srgbClr val="000000">
                      <a:alpha val="88000"/>
                    </a:srgbClr>
                  </a:glow>
                </a:effectLst>
                <a:latin typeface="Arial"/>
                <a:cs typeface="Arial"/>
              </a:rPr>
              <a:t> PB.</a:t>
            </a:r>
          </a:p>
        </p:txBody>
      </p:sp>
      <p:pic>
        <p:nvPicPr>
          <p:cNvPr id="577540" name="Picture 4" descr="NTS 21 Building Structur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0"/>
            <a:ext cx="22320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600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110" descr="christ002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Rectangle 115"/>
          <p:cNvSpPr>
            <a:spLocks noChangeArrowheads="1"/>
          </p:cNvSpPr>
          <p:nvPr/>
        </p:nvSpPr>
        <p:spPr bwMode="auto">
          <a:xfrm>
            <a:off x="9525" y="1535113"/>
            <a:ext cx="9144000" cy="6934200"/>
          </a:xfrm>
          <a:prstGeom prst="rect">
            <a:avLst/>
          </a:prstGeom>
          <a:solidFill>
            <a:srgbClr val="000000">
              <a:alpha val="23921"/>
            </a:srgbClr>
          </a:solidFill>
          <a:ln w="9525">
            <a:solidFill>
              <a:srgbClr val="00CC98"/>
            </a:solidFill>
            <a:miter lim="800000"/>
            <a:headEnd/>
            <a:tailEnd/>
          </a:ln>
          <a:effectLst>
            <a:outerShdw blurRad="40000" dist="23000" dir="5400000" rotWithShape="0">
              <a:srgbClr val="000000">
                <a:alpha val="34998"/>
              </a:srgbClr>
            </a:outerShdw>
          </a:effectLst>
        </p:spPr>
        <p:txBody>
          <a:bodyPr lIns="91429" tIns="45714" rIns="91429" bIns="45714" anchor="ctr"/>
          <a:lstStyle/>
          <a:p>
            <a:pPr algn="ctr">
              <a:defRPr/>
            </a:pPr>
            <a:endParaRPr lang="en-US">
              <a:solidFill>
                <a:srgbClr val="FFFFFF"/>
              </a:solidFill>
              <a:latin typeface="Times New Roman"/>
              <a:ea typeface="Times New Roman"/>
              <a:cs typeface="Times New Roman"/>
            </a:endParaRPr>
          </a:p>
        </p:txBody>
      </p:sp>
      <p:sp>
        <p:nvSpPr>
          <p:cNvPr id="283651" name="TextBox 107"/>
          <p:cNvSpPr txBox="1">
            <a:spLocks noChangeArrowheads="1"/>
          </p:cNvSpPr>
          <p:nvPr/>
        </p:nvSpPr>
        <p:spPr bwMode="auto">
          <a:xfrm>
            <a:off x="8153400" y="71438"/>
            <a:ext cx="86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rPr>
              <a:t>201a</a:t>
            </a:r>
          </a:p>
        </p:txBody>
      </p:sp>
      <p:sp>
        <p:nvSpPr>
          <p:cNvPr id="283652" name="Title 112"/>
          <p:cNvSpPr>
            <a:spLocks noGrp="1"/>
          </p:cNvSpPr>
          <p:nvPr>
            <p:ph type="title" idx="4294967295"/>
          </p:nvPr>
        </p:nvSpPr>
        <p:spPr>
          <a:xfrm>
            <a:off x="304800" y="46038"/>
            <a:ext cx="7772400" cy="584200"/>
          </a:xfrm>
          <a:solidFill>
            <a:schemeClr val="tx1"/>
          </a:solidFill>
          <a:ln w="12700" cap="sq">
            <a:solidFill>
              <a:schemeClr val="tx1"/>
            </a:solidFill>
            <a:miter lim="800000"/>
            <a:headEnd/>
            <a:tailEnd/>
          </a:ln>
        </p:spPr>
        <p:txBody>
          <a:bodyPr>
            <a:spAutoFit/>
          </a:bodyPr>
          <a:lstStyle/>
          <a:p>
            <a:r>
              <a:rPr lang="en-US" altLang="zh-CN" sz="3200" b="1">
                <a:solidFill>
                  <a:srgbClr val="FFFFFF"/>
                </a:solidFill>
                <a:latin typeface="Arial" charset="0"/>
                <a:ea typeface="SimSun" charset="0"/>
                <a:cs typeface="SimSun" charset="0"/>
              </a:rPr>
              <a:t> Kristologi Surat yang ditulis di Penjara</a:t>
            </a:r>
          </a:p>
        </p:txBody>
      </p:sp>
      <p:graphicFrame>
        <p:nvGraphicFramePr>
          <p:cNvPr id="114" name="Table 113"/>
          <p:cNvGraphicFramePr>
            <a:graphicFrameLocks noGrp="1"/>
          </p:cNvGraphicFramePr>
          <p:nvPr/>
        </p:nvGraphicFramePr>
        <p:xfrm>
          <a:off x="0" y="1558925"/>
          <a:ext cx="9144000" cy="5158105"/>
        </p:xfrm>
        <a:graphic>
          <a:graphicData uri="http://schemas.openxmlformats.org/drawingml/2006/table">
            <a:tbl>
              <a:tblPr/>
              <a:tblGrid>
                <a:gridCol w="14478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971800">
                  <a:extLst>
                    <a:ext uri="{9D8B030D-6E8A-4147-A177-3AD203B41FA5}">
                      <a16:colId xmlns:a16="http://schemas.microsoft.com/office/drawing/2014/main" xmlns="" val="20003"/>
                    </a:ext>
                  </a:extLst>
                </a:gridCol>
              </a:tblGrid>
              <a:tr h="473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Arial" charset="0"/>
                        </a:rPr>
                        <a:t> Kristus Sebagai…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ＭＳ Ｐゴシック" charset="0"/>
                        </a:rPr>
                        <a:t>Fokus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ＭＳ Ｐゴシック" charset="0"/>
                        </a:rPr>
                        <a:t>Penjelasan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94043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ＭＳ Ｐゴシック" charset="0"/>
                        </a:rPr>
                        <a:t>Efesus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ＭＳ Ｐゴシック" charset="0"/>
                        </a:rPr>
                        <a:t>Kepala</a:t>
                      </a:r>
                      <a:endParaRPr kumimoji="0" lang="en-US"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Arial" charset="0"/>
                        </a:rPr>
                        <a:t> Kesatuan tubuh Kristus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Arial" charset="0"/>
                        </a:rPr>
                        <a:t>Kristus merubuhkan tembok pemisah antara umat percaya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Arial" charset="0"/>
                        </a:rPr>
                        <a:t> Filipi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ＭＳ Ｐゴシック" charset="0"/>
                        </a:rPr>
                        <a:t>Contoh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ＭＳ Ｐゴシック" charset="0"/>
                        </a:rPr>
                        <a:t>Sifat-Sifat Kristus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Arial" charset="0"/>
                        </a:rPr>
                        <a:t>Kristus sebagai model dalam mengatasi kesulitan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366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ＭＳ Ｐゴシック" charset="0"/>
                        </a:rPr>
                        <a:t>Kolose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ＭＳ Ｐゴシック" charset="0"/>
                        </a:rPr>
                        <a:t>Tuhan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Arial" charset="0"/>
                        </a:rPr>
                        <a:t> KeAllahan Kristus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Arial" charset="0"/>
                        </a:rPr>
                        <a:t> Kristus sebagai terbesar dalam filosofi manusia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473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ＭＳ Ｐゴシック" charset="0"/>
                        </a:rPr>
                        <a:t>Filemon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Arial" charset="0"/>
                        </a:rPr>
                        <a:t> Pendamai</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28600">
                              <a:schemeClr val="tx1">
                                <a:alpha val="89000"/>
                              </a:schemeClr>
                            </a:glow>
                          </a:effectLst>
                          <a:latin typeface="Arial" charset="0"/>
                          <a:ea typeface="ＭＳ Ｐゴシック" charset="0"/>
                          <a:cs typeface="Arial" charset="0"/>
                        </a:rPr>
                        <a:t>Pengampunan dari Kristus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Kristus</a:t>
                      </a: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mendamaikan</a:t>
                      </a: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umat</a:t>
                      </a: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percaya</a:t>
                      </a: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kepada</a:t>
                      </a: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Allah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Bapa</a:t>
                      </a: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dan</a:t>
                      </a: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antar</a:t>
                      </a: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umat</a:t>
                      </a:r>
                      <a:r>
                        <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FFFFFF"/>
                          </a:solidFill>
                          <a:effectLst>
                            <a:glow rad="228600">
                              <a:schemeClr val="tx1">
                                <a:alpha val="89000"/>
                              </a:schemeClr>
                            </a:glow>
                          </a:effectLst>
                          <a:latin typeface="Arial" charset="0"/>
                          <a:ea typeface="ＭＳ Ｐゴシック" charset="0"/>
                          <a:cs typeface="Arial" charset="0"/>
                        </a:rPr>
                        <a:t>percaya</a:t>
                      </a:r>
                      <a:endParaRPr kumimoji="0" lang="en-US" altLang="zh-CN" sz="2000" b="1" i="0" u="none" strike="noStrike" cap="none" normalizeH="0" baseline="0" dirty="0">
                        <a:ln>
                          <a:noFill/>
                        </a:ln>
                        <a:solidFill>
                          <a:srgbClr val="FFFFFF"/>
                        </a:solidFill>
                        <a:effectLst>
                          <a:glow rad="228600">
                            <a:schemeClr val="tx1">
                              <a:alpha val="89000"/>
                            </a:schemeClr>
                          </a:glow>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03729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a:spLocks noChangeArrowheads="1"/>
          </p:cNvSpPr>
          <p:nvPr/>
        </p:nvSpPr>
        <p:spPr bwMode="auto">
          <a:xfrm>
            <a:off x="0" y="-76200"/>
            <a:ext cx="9144000" cy="6934200"/>
          </a:xfrm>
          <a:prstGeom prst="rect">
            <a:avLst/>
          </a:prstGeom>
          <a:solidFill>
            <a:srgbClr val="E9E2B6"/>
          </a:solidFill>
          <a:ln w="9525">
            <a:solidFill>
              <a:srgbClr val="6D78DE"/>
            </a:solidFill>
            <a:miter lim="800000"/>
            <a:headEnd/>
            <a:tailEnd/>
          </a:ln>
          <a:effectLst>
            <a:outerShdw blurRad="40000" dist="23000" dir="5400000" rotWithShape="0">
              <a:srgbClr val="000000">
                <a:alpha val="34998"/>
              </a:srgbClr>
            </a:outerShdw>
          </a:effectLst>
        </p:spPr>
        <p:txBody>
          <a:bodyPr anchor="ctr"/>
          <a:lstStyle/>
          <a:p>
            <a:pPr algn="ctr" eaLnBrk="0" hangingPunct="0">
              <a:defRPr/>
            </a:pPr>
            <a:endParaRPr lang="en-US">
              <a:solidFill>
                <a:srgbClr val="FFFFFF"/>
              </a:solidFill>
              <a:latin typeface="Times New Roman"/>
              <a:ea typeface="ＭＳ Ｐゴシック" pitchFamily="34" charset="-128"/>
            </a:endParaRPr>
          </a:p>
        </p:txBody>
      </p:sp>
      <p:sp>
        <p:nvSpPr>
          <p:cNvPr id="285698" name="Title 112"/>
          <p:cNvSpPr>
            <a:spLocks noGrp="1"/>
          </p:cNvSpPr>
          <p:nvPr>
            <p:ph type="title" idx="4294967295"/>
          </p:nvPr>
        </p:nvSpPr>
        <p:spPr>
          <a:xfrm>
            <a:off x="-76200" y="31750"/>
            <a:ext cx="9220200" cy="522288"/>
          </a:xfrm>
          <a:ln w="12700" cap="sq">
            <a:solidFill>
              <a:schemeClr val="bg1"/>
            </a:solidFill>
            <a:miter lim="800000"/>
            <a:headEnd/>
            <a:tailEnd/>
          </a:ln>
        </p:spPr>
        <p:txBody>
          <a:bodyPr>
            <a:spAutoFit/>
          </a:bodyPr>
          <a:lstStyle/>
          <a:p>
            <a:r>
              <a:rPr lang="en-US" altLang="zh-CN" sz="2800" b="1">
                <a:solidFill>
                  <a:srgbClr val="000000"/>
                </a:solidFill>
                <a:latin typeface="Arial" charset="0"/>
                <a:ea typeface="ＭＳ Ｐゴシック" charset="0"/>
                <a:cs typeface="Arial" charset="0"/>
              </a:rPr>
              <a:t>Aplikasi Surat-Surat yang ditulis di Penjara</a:t>
            </a:r>
          </a:p>
        </p:txBody>
      </p:sp>
      <p:sp>
        <p:nvSpPr>
          <p:cNvPr id="285699" name="TextBox 107"/>
          <p:cNvSpPr txBox="1">
            <a:spLocks noChangeArrowheads="1"/>
          </p:cNvSpPr>
          <p:nvPr/>
        </p:nvSpPr>
        <p:spPr bwMode="auto">
          <a:xfrm>
            <a:off x="84455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rPr>
              <a:t>202</a:t>
            </a:r>
          </a:p>
        </p:txBody>
      </p:sp>
      <p:graphicFrame>
        <p:nvGraphicFramePr>
          <p:cNvPr id="114" name="Table 113"/>
          <p:cNvGraphicFramePr>
            <a:graphicFrameLocks noGrp="1"/>
          </p:cNvGraphicFramePr>
          <p:nvPr/>
        </p:nvGraphicFramePr>
        <p:xfrm>
          <a:off x="0" y="685800"/>
          <a:ext cx="9161463" cy="5973935"/>
        </p:xfrm>
        <a:graphic>
          <a:graphicData uri="http://schemas.openxmlformats.org/drawingml/2006/table">
            <a:tbl>
              <a:tblPr/>
              <a:tblGrid>
                <a:gridCol w="2103438">
                  <a:extLst>
                    <a:ext uri="{9D8B030D-6E8A-4147-A177-3AD203B41FA5}">
                      <a16:colId xmlns:a16="http://schemas.microsoft.com/office/drawing/2014/main" xmlns="" val="20000"/>
                    </a:ext>
                  </a:extLst>
                </a:gridCol>
                <a:gridCol w="1935162">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2684463">
                  <a:extLst>
                    <a:ext uri="{9D8B030D-6E8A-4147-A177-3AD203B41FA5}">
                      <a16:colId xmlns:a16="http://schemas.microsoft.com/office/drawing/2014/main" xmlns="" val="20003"/>
                    </a:ext>
                  </a:extLst>
                </a:gridCol>
              </a:tblGrid>
              <a:tr h="8229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 Surat:</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Masalah Abad 1</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 Masalah Abad 21</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Solusi</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(Tema)</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31058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Efesus</a:t>
                      </a:r>
                      <a:endParaRPr kumimoji="0" lang="en-US" sz="2400" b="1" i="0" u="none" strike="noStrike" cap="none" normalizeH="0" baseline="0">
                        <a:ln>
                          <a:noFill/>
                        </a:ln>
                        <a:solidFill>
                          <a:srgbClr val="FFFFFF"/>
                        </a:solidFill>
                        <a:effectLst/>
                        <a:latin typeface="Arial" charset="0"/>
                        <a:ea typeface="ＭＳ Ｐゴシック" charset="0"/>
                        <a:cs typeface="Arial"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SimSun" charset="0"/>
                          <a:cs typeface="Arial" charset="0"/>
                        </a:rPr>
                        <a:t>Konflik Yahudi-Kafir (“Weism”)</a:t>
                      </a:r>
                      <a:endParaRPr kumimoji="0" lang="en-US" altLang="zh-CN" sz="2000" b="1" i="0" u="none" strike="noStrike" cap="none" normalizeH="0" baseline="0">
                        <a:ln>
                          <a:noFill/>
                        </a:ln>
                        <a:solidFill>
                          <a:schemeClr val="tx1"/>
                        </a:solidFill>
                        <a:effectLst/>
                        <a:latin typeface="Arial" charset="0"/>
                        <a:ea typeface="ＭＳ Ｐゴシック" charset="0"/>
                        <a:cs typeface="Arial"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SimSun" charset="0"/>
                          <a:cs typeface="Arial" charset="0"/>
                        </a:rPr>
                        <a:t>Hanya Chinese</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Hanya Baptis</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Hanya Dewasa</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a:ln>
                          <a:noFill/>
                        </a:ln>
                        <a:solidFill>
                          <a:schemeClr val="tx1"/>
                        </a:solidFill>
                        <a:effectLst/>
                        <a:latin typeface="Arial" charset="0"/>
                        <a:ea typeface="ＭＳ Ｐゴシック" charset="0"/>
                        <a:cs typeface="Arial"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Menyadari persatuan umat Kristen</a:t>
                      </a:r>
                      <a:r>
                        <a:rPr kumimoji="0" lang="en-US" altLang="zh-CN" sz="2000" b="0" i="0" u="none" strike="noStrike" cap="none" normalizeH="0" baseline="0">
                          <a:ln>
                            <a:noFill/>
                          </a:ln>
                          <a:solidFill>
                            <a:srgbClr val="000000"/>
                          </a:solidFill>
                          <a:effectLst/>
                          <a:latin typeface="Arial" charset="0"/>
                          <a:ea typeface="SimSun" charset="0"/>
                          <a:cs typeface="Arial" charset="0"/>
                        </a:rPr>
                        <a:t> </a:t>
                      </a:r>
                      <a:r>
                        <a:rPr kumimoji="0" lang="en-US" altLang="zh-CN" sz="2000" b="1" i="0" u="none" strike="noStrike" cap="none" normalizeH="0" baseline="0">
                          <a:ln>
                            <a:noFill/>
                          </a:ln>
                          <a:solidFill>
                            <a:srgbClr val="000000"/>
                          </a:solidFill>
                          <a:effectLst/>
                          <a:latin typeface="Arial" charset="0"/>
                          <a:ea typeface="SimSun" charset="0"/>
                          <a:cs typeface="Arial" charset="0"/>
                        </a:rPr>
                        <a:t>(4:3)</a:t>
                      </a: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1058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Filipi</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SimSun" charset="0"/>
                          <a:cs typeface="Arial" charset="0"/>
                        </a:rPr>
                        <a:t> Persekusi</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Penjara</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Hukuman mati</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a:ln>
                          <a:noFill/>
                        </a:ln>
                        <a:solidFill>
                          <a:schemeClr val="tx1"/>
                        </a:solidFill>
                        <a:effectLst/>
                        <a:latin typeface="Arial" charset="0"/>
                        <a:ea typeface="ＭＳ Ｐゴシック" charset="0"/>
                        <a:cs typeface="Arial"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Pelayanan</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Ketidaknyamanan</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-Waktu, Istirahat</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Char char="-"/>
                        <a:tabLst/>
                      </a:pPr>
                      <a:r>
                        <a:rPr kumimoji="0" lang="en-US" altLang="zh-CN" sz="2000" b="1" i="0" u="none" strike="noStrike" cap="none" normalizeH="0" baseline="0">
                          <a:ln>
                            <a:noFill/>
                          </a:ln>
                          <a:solidFill>
                            <a:srgbClr val="000000"/>
                          </a:solidFill>
                          <a:effectLst/>
                          <a:latin typeface="Arial" charset="0"/>
                          <a:ea typeface="SimSun" charset="0"/>
                          <a:cs typeface="Arial" charset="0"/>
                        </a:rPr>
                        <a:t>Reakreasi</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Mencontoh Sifat Kristus</a:t>
                      </a:r>
                      <a:r>
                        <a:rPr kumimoji="0" lang="en-US" altLang="zh-CN" sz="2000" b="0" i="0" u="none" strike="noStrike" cap="none" normalizeH="0" baseline="0">
                          <a:ln>
                            <a:noFill/>
                          </a:ln>
                          <a:solidFill>
                            <a:srgbClr val="000000"/>
                          </a:solidFill>
                          <a:effectLst/>
                          <a:latin typeface="Arial" charset="0"/>
                          <a:ea typeface="SimSun" charset="0"/>
                          <a:cs typeface="Arial" charset="0"/>
                        </a:rPr>
                        <a:t> </a:t>
                      </a:r>
                      <a:r>
                        <a:rPr kumimoji="0" lang="en-US" altLang="zh-CN" sz="2000" b="1" i="0" u="none" strike="noStrike" cap="none" normalizeH="0" baseline="0">
                          <a:ln>
                            <a:noFill/>
                          </a:ln>
                          <a:solidFill>
                            <a:srgbClr val="000000"/>
                          </a:solidFill>
                          <a:effectLst/>
                          <a:latin typeface="Arial" charset="0"/>
                          <a:ea typeface="SimSun" charset="0"/>
                          <a:cs typeface="Arial" charset="0"/>
                        </a:rPr>
                        <a:t>(2:5)</a:t>
                      </a: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190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Arial" charset="0"/>
                        </a:rPr>
                        <a:t>Kolose</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Menyangkal KeAllahan Kristus</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Kultus Era Baru</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SimSun" charset="0"/>
                          <a:cs typeface="Arial" charset="0"/>
                        </a:rPr>
                        <a:t>Menyatakan KeAllahan Kristus</a:t>
                      </a:r>
                      <a:r>
                        <a:rPr kumimoji="0" lang="en-US" altLang="zh-CN" sz="2000" b="0" i="0" u="none" strike="noStrike" cap="none" normalizeH="0" baseline="0">
                          <a:ln>
                            <a:noFill/>
                          </a:ln>
                          <a:solidFill>
                            <a:srgbClr val="000000"/>
                          </a:solidFill>
                          <a:effectLst/>
                          <a:latin typeface="Arial" charset="0"/>
                          <a:ea typeface="SimSun" charset="0"/>
                          <a:cs typeface="Arial" charset="0"/>
                        </a:rPr>
                        <a:t> </a:t>
                      </a:r>
                      <a:r>
                        <a:rPr kumimoji="0" lang="en-US" altLang="zh-CN" sz="2000" b="1" i="0" u="none" strike="noStrike" cap="none" normalizeH="0" baseline="0">
                          <a:ln>
                            <a:noFill/>
                          </a:ln>
                          <a:solidFill>
                            <a:srgbClr val="000000"/>
                          </a:solidFill>
                          <a:effectLst/>
                          <a:latin typeface="Arial" charset="0"/>
                          <a:ea typeface="SimSun" charset="0"/>
                          <a:cs typeface="Arial" charset="0"/>
                        </a:rPr>
                        <a:t>(2:9)</a:t>
                      </a: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31058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Filemon</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SimSun" charset="0"/>
                          <a:cs typeface="Arial" charset="0"/>
                        </a:rPr>
                        <a:t>Tuan/Budak</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(“Meism”)</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SimSun" charset="0"/>
                          <a:cs typeface="Arial" charset="0"/>
                        </a:rPr>
                        <a:t>Mengampuni Atasan /</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Bawahan /</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SimSun" charset="0"/>
                          <a:cs typeface="Arial" charset="0"/>
                        </a:rPr>
                        <a:t>Orang lain</a:t>
                      </a:r>
                      <a:endParaRPr kumimoji="0" lang="en-US" altLang="zh-CN" sz="2000" b="0" i="0" u="none" strike="noStrike" cap="none" normalizeH="0" baseline="0">
                        <a:ln>
                          <a:noFill/>
                        </a:ln>
                        <a:solidFill>
                          <a:srgbClr val="000000"/>
                        </a:solidFill>
                        <a:effectLst/>
                        <a:latin typeface="Arial" charset="0"/>
                        <a:ea typeface="SimSun" charset="0"/>
                        <a:cs typeface="Arial"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dirty="0" err="1">
                          <a:ln>
                            <a:noFill/>
                          </a:ln>
                          <a:solidFill>
                            <a:srgbClr val="000000"/>
                          </a:solidFill>
                          <a:effectLst/>
                          <a:latin typeface="Arial" charset="0"/>
                          <a:ea typeface="SimSun" charset="0"/>
                          <a:cs typeface="Arial" charset="0"/>
                        </a:rPr>
                        <a:t>Berdamai</a:t>
                      </a:r>
                      <a:r>
                        <a:rPr kumimoji="0" lang="en-US" altLang="zh-CN" sz="2000" b="1" i="0" u="none" strike="noStrike" cap="none" normalizeH="0" baseline="0" dirty="0">
                          <a:ln>
                            <a:noFill/>
                          </a:ln>
                          <a:solidFill>
                            <a:srgbClr val="000000"/>
                          </a:solidFill>
                          <a:effectLst/>
                          <a:latin typeface="Arial" charset="0"/>
                          <a:ea typeface="SimSun" charset="0"/>
                          <a:cs typeface="Arial" charset="0"/>
                        </a:rPr>
                        <a:t> </a:t>
                      </a:r>
                      <a:r>
                        <a:rPr kumimoji="0" lang="en-US" altLang="zh-CN" sz="2000" b="1" i="0" u="none" strike="noStrike" cap="none" normalizeH="0" baseline="0" dirty="0" err="1">
                          <a:ln>
                            <a:noFill/>
                          </a:ln>
                          <a:solidFill>
                            <a:srgbClr val="000000"/>
                          </a:solidFill>
                          <a:effectLst/>
                          <a:latin typeface="Arial" charset="0"/>
                          <a:ea typeface="SimSun" charset="0"/>
                          <a:cs typeface="Arial" charset="0"/>
                        </a:rPr>
                        <a:t>dengan</a:t>
                      </a:r>
                      <a:r>
                        <a:rPr kumimoji="0" lang="en-US" altLang="zh-CN" sz="2000" b="1" i="0" u="none" strike="noStrike" cap="none" normalizeH="0" baseline="0" dirty="0">
                          <a:ln>
                            <a:noFill/>
                          </a:ln>
                          <a:solidFill>
                            <a:srgbClr val="000000"/>
                          </a:solidFill>
                          <a:effectLst/>
                          <a:latin typeface="Arial" charset="0"/>
                          <a:ea typeface="SimSun" charset="0"/>
                          <a:cs typeface="Arial" charset="0"/>
                        </a:rPr>
                        <a:t> </a:t>
                      </a:r>
                      <a:r>
                        <a:rPr kumimoji="0" lang="en-US" altLang="zh-CN" sz="2000" b="1" i="0" u="none" strike="noStrike" cap="none" normalizeH="0" baseline="0" dirty="0" err="1">
                          <a:ln>
                            <a:noFill/>
                          </a:ln>
                          <a:solidFill>
                            <a:srgbClr val="000000"/>
                          </a:solidFill>
                          <a:effectLst/>
                          <a:latin typeface="Arial" charset="0"/>
                          <a:ea typeface="SimSun" charset="0"/>
                          <a:cs typeface="Arial" charset="0"/>
                        </a:rPr>
                        <a:t>hubungan</a:t>
                      </a:r>
                      <a:r>
                        <a:rPr kumimoji="0" lang="en-US" altLang="zh-CN" sz="2000" b="1" i="0" u="none" strike="noStrike" cap="none" normalizeH="0" baseline="0" dirty="0">
                          <a:ln>
                            <a:noFill/>
                          </a:ln>
                          <a:solidFill>
                            <a:srgbClr val="000000"/>
                          </a:solidFill>
                          <a:effectLst/>
                          <a:latin typeface="Arial" charset="0"/>
                          <a:ea typeface="SimSun" charset="0"/>
                          <a:cs typeface="Arial" charset="0"/>
                        </a:rPr>
                        <a:t> </a:t>
                      </a:r>
                      <a:r>
                        <a:rPr kumimoji="0" lang="en-US" altLang="zh-CN" sz="2000" b="1" i="0" u="none" strike="noStrike" cap="none" normalizeH="0" baseline="0" dirty="0" err="1">
                          <a:ln>
                            <a:noFill/>
                          </a:ln>
                          <a:solidFill>
                            <a:srgbClr val="000000"/>
                          </a:solidFill>
                          <a:effectLst/>
                          <a:latin typeface="Arial" charset="0"/>
                          <a:ea typeface="SimSun" charset="0"/>
                          <a:cs typeface="Arial" charset="0"/>
                        </a:rPr>
                        <a:t>baik</a:t>
                      </a:r>
                      <a:endParaRPr kumimoji="0" lang="en-US" altLang="zh-CN" sz="2000" b="0" i="0" u="none" strike="noStrike" cap="none" normalizeH="0" baseline="0" dirty="0">
                        <a:ln>
                          <a:noFill/>
                        </a:ln>
                        <a:solidFill>
                          <a:srgbClr val="000000"/>
                        </a:solidFill>
                        <a:effectLst/>
                        <a:latin typeface="Arial" charset="0"/>
                        <a:ea typeface="SimSun"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SimSun" charset="0"/>
                          <a:cs typeface="Arial" charset="0"/>
                        </a:rPr>
                        <a:t>(vv. 17-18)</a:t>
                      </a: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78433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a:spLocks noChangeArrowheads="1"/>
          </p:cNvSpPr>
          <p:nvPr/>
        </p:nvSpPr>
        <p:spPr bwMode="auto">
          <a:xfrm>
            <a:off x="0" y="-76200"/>
            <a:ext cx="9144000" cy="6934200"/>
          </a:xfrm>
          <a:prstGeom prst="rect">
            <a:avLst/>
          </a:prstGeom>
          <a:blipFill dpi="0" rotWithShape="1">
            <a:blip r:embed="rId3"/>
            <a:srcRect/>
            <a:tile tx="0" ty="0" sx="100000" sy="100000" flip="none" algn="tl"/>
          </a:blipFill>
          <a:ln w="9525">
            <a:solidFill>
              <a:srgbClr val="6D78DE"/>
            </a:solidFill>
            <a:miter lim="800000"/>
            <a:headEnd/>
            <a:tailEnd/>
          </a:ln>
          <a:effectLst>
            <a:outerShdw blurRad="40000" dist="23000" dir="5400000" rotWithShape="0">
              <a:srgbClr val="000000">
                <a:alpha val="34998"/>
              </a:srgbClr>
            </a:outerShdw>
          </a:effectLst>
        </p:spPr>
        <p:txBody>
          <a:bodyPr anchor="ctr"/>
          <a:lstStyle/>
          <a:p>
            <a:pPr algn="ctr" eaLnBrk="0" hangingPunct="0">
              <a:defRPr/>
            </a:pPr>
            <a:endParaRPr lang="en-US">
              <a:solidFill>
                <a:srgbClr val="FFFFFF"/>
              </a:solidFill>
              <a:latin typeface="Times New Roman"/>
              <a:ea typeface="ＭＳ Ｐゴシック" pitchFamily="34" charset="-128"/>
            </a:endParaRPr>
          </a:p>
        </p:txBody>
      </p:sp>
      <p:sp>
        <p:nvSpPr>
          <p:cNvPr id="287746" name="TextBox 107"/>
          <p:cNvSpPr txBox="1">
            <a:spLocks noChangeArrowheads="1"/>
          </p:cNvSpPr>
          <p:nvPr/>
        </p:nvSpPr>
        <p:spPr bwMode="auto">
          <a:xfrm>
            <a:off x="84455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rPr>
              <a:t>201</a:t>
            </a:r>
          </a:p>
        </p:txBody>
      </p:sp>
      <p:sp>
        <p:nvSpPr>
          <p:cNvPr id="287747" name="Title 112"/>
          <p:cNvSpPr>
            <a:spLocks noGrp="1"/>
          </p:cNvSpPr>
          <p:nvPr>
            <p:ph type="title" idx="4294967295"/>
          </p:nvPr>
        </p:nvSpPr>
        <p:spPr>
          <a:xfrm>
            <a:off x="914400" y="106363"/>
            <a:ext cx="7239000" cy="461962"/>
          </a:xfrm>
          <a:solidFill>
            <a:schemeClr val="tx1"/>
          </a:solidFill>
          <a:ln w="12700" cap="sq">
            <a:solidFill>
              <a:schemeClr val="bg1"/>
            </a:solidFill>
            <a:miter lim="800000"/>
            <a:headEnd/>
            <a:tailEnd/>
          </a:ln>
        </p:spPr>
        <p:txBody>
          <a:bodyPr>
            <a:spAutoFit/>
          </a:bodyPr>
          <a:lstStyle/>
          <a:p>
            <a:r>
              <a:rPr lang="en-US" sz="2400" b="1">
                <a:solidFill>
                  <a:srgbClr val="FFFFFF"/>
                </a:solidFill>
                <a:latin typeface="Arial" charset="0"/>
                <a:ea typeface="SimSun" charset="0"/>
                <a:cs typeface="SimSun" charset="0"/>
              </a:rPr>
              <a:t>Bagaimanakah Anda Meresponi Pencobaan?</a:t>
            </a:r>
            <a:endParaRPr lang="en-US" altLang="zh-CN" sz="2400" b="1">
              <a:solidFill>
                <a:srgbClr val="FFFFFF"/>
              </a:solidFill>
              <a:latin typeface="Arial" charset="0"/>
              <a:ea typeface="SimSun" charset="0"/>
              <a:cs typeface="SimSun" charset="0"/>
            </a:endParaRPr>
          </a:p>
        </p:txBody>
      </p:sp>
      <p:graphicFrame>
        <p:nvGraphicFramePr>
          <p:cNvPr id="114" name="Table 113"/>
          <p:cNvGraphicFramePr>
            <a:graphicFrameLocks noGrp="1"/>
          </p:cNvGraphicFramePr>
          <p:nvPr/>
        </p:nvGraphicFramePr>
        <p:xfrm>
          <a:off x="0" y="838200"/>
          <a:ext cx="9161463" cy="6188082"/>
        </p:xfrm>
        <a:graphic>
          <a:graphicData uri="http://schemas.openxmlformats.org/drawingml/2006/table">
            <a:tbl>
              <a:tblPr/>
              <a:tblGrid>
                <a:gridCol w="2438400">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gridCol w="1998663">
                  <a:extLst>
                    <a:ext uri="{9D8B030D-6E8A-4147-A177-3AD203B41FA5}">
                      <a16:colId xmlns:a16="http://schemas.microsoft.com/office/drawing/2014/main" xmlns="" val="20003"/>
                    </a:ext>
                  </a:extLst>
                </a:gridCol>
              </a:tblGrid>
              <a:tr h="8229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 Anda berkata…</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Strategi:</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Temperamen:</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Surat:</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2000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ＭＳ Ｐゴシック" charset="0"/>
                        </a:rPr>
                        <a:t> </a:t>
                      </a:r>
                      <a:r>
                        <a:rPr kumimoji="0" lang="ja-JP" altLang="en-US" sz="2400" b="1" i="0" u="none" strike="noStrike" cap="none" normalizeH="0" baseline="0">
                          <a:ln>
                            <a:noFill/>
                          </a:ln>
                          <a:solidFill>
                            <a:srgbClr val="FFFFFF"/>
                          </a:solidFill>
                          <a:effectLst/>
                          <a:latin typeface="Arial" charset="0"/>
                          <a:ea typeface="ＭＳ Ｐゴシック" charset="0"/>
                          <a:cs typeface="ＭＳ Ｐゴシック" charset="0"/>
                        </a:rPr>
                        <a:t>“</a:t>
                      </a:r>
                      <a:r>
                        <a:rPr kumimoji="0" lang="en-US" altLang="ja-JP" sz="2400" b="1" i="0" u="none" strike="noStrike" cap="none" normalizeH="0" baseline="0">
                          <a:ln>
                            <a:noFill/>
                          </a:ln>
                          <a:solidFill>
                            <a:srgbClr val="FFFFFF"/>
                          </a:solidFill>
                          <a:effectLst/>
                          <a:latin typeface="Arial" charset="0"/>
                          <a:ea typeface="ＭＳ Ｐゴシック" charset="0"/>
                          <a:cs typeface="ＭＳ Ｐゴシック" charset="0"/>
                        </a:rPr>
                        <a:t>Saya benar!</a:t>
                      </a:r>
                      <a:r>
                        <a:rPr kumimoji="0" lang="ja-JP" altLang="en-US" sz="2400" b="1" i="0" u="none" strike="noStrike" cap="none" normalizeH="0" baseline="0">
                          <a:ln>
                            <a:noFill/>
                          </a:ln>
                          <a:solidFill>
                            <a:srgbClr val="FFFFFF"/>
                          </a:solidFill>
                          <a:effectLst/>
                          <a:latin typeface="Arial" charset="0"/>
                          <a:ea typeface="ＭＳ Ｐゴシック" charset="0"/>
                          <a:cs typeface="ＭＳ Ｐゴシック" charset="0"/>
                        </a:rPr>
                        <a:t>”</a:t>
                      </a:r>
                      <a:endParaRPr kumimoji="0" lang="en-US" sz="2400" b="1" i="0" u="none" strike="noStrike" cap="none" normalizeH="0" baseline="0">
                        <a:ln>
                          <a:noFill/>
                        </a:ln>
                        <a:solidFill>
                          <a:srgbClr val="FFFFFF"/>
                        </a:solidFill>
                        <a:effectLst/>
                        <a:latin typeface="Arial" charset="0"/>
                        <a:ea typeface="ＭＳ Ｐゴシック" charset="0"/>
                        <a:cs typeface="ＭＳ Ｐゴシック"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Terus bersikeras</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Kolerik</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Efesus</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9842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“Kenapa saya?”</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Depresi</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Melankolis</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Filipi</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9366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a:ln>
                            <a:noFill/>
                          </a:ln>
                          <a:solidFill>
                            <a:srgbClr val="FFFFFF"/>
                          </a:solidFill>
                          <a:effectLst/>
                          <a:latin typeface="Arial" charset="0"/>
                          <a:ea typeface="ＭＳ Ｐゴシック" charset="0"/>
                          <a:cs typeface="ＭＳ Ｐゴシック" charset="0"/>
                        </a:rPr>
                        <a:t>“</a:t>
                      </a:r>
                      <a:r>
                        <a:rPr kumimoji="0" lang="en-US" altLang="ja-JP" sz="2400" b="1" i="0" u="none" strike="noStrike" cap="none" normalizeH="0" baseline="0" dirty="0" err="1">
                          <a:ln>
                            <a:noFill/>
                          </a:ln>
                          <a:solidFill>
                            <a:srgbClr val="FFFFFF"/>
                          </a:solidFill>
                          <a:effectLst/>
                          <a:latin typeface="Arial" charset="0"/>
                          <a:ea typeface="ＭＳ Ｐゴシック" charset="0"/>
                          <a:cs typeface="ＭＳ Ｐゴシック" charset="0"/>
                        </a:rPr>
                        <a:t>Saya</a:t>
                      </a:r>
                      <a:r>
                        <a:rPr kumimoji="0" lang="en-US" altLang="ja-JP" sz="2400" b="1" i="0" u="none" strike="noStrike" cap="none" normalizeH="0" baseline="0" dirty="0">
                          <a:ln>
                            <a:noFill/>
                          </a:ln>
                          <a:solidFill>
                            <a:srgbClr val="FFFFFF"/>
                          </a:solidFill>
                          <a:effectLst/>
                          <a:latin typeface="Arial" charset="0"/>
                          <a:ea typeface="ＭＳ Ｐゴシック" charset="0"/>
                          <a:cs typeface="ＭＳ Ｐゴシック" charset="0"/>
                        </a:rPr>
                        <a:t> </a:t>
                      </a:r>
                      <a:r>
                        <a:rPr kumimoji="0" lang="en-US" altLang="ja-JP" sz="2400" b="1" i="0" u="none" strike="noStrike" cap="none" normalizeH="0" baseline="0" dirty="0" err="1">
                          <a:ln>
                            <a:noFill/>
                          </a:ln>
                          <a:solidFill>
                            <a:srgbClr val="FFFFFF"/>
                          </a:solidFill>
                          <a:effectLst/>
                          <a:latin typeface="Arial" charset="0"/>
                          <a:ea typeface="ＭＳ Ｐゴシック" charset="0"/>
                          <a:cs typeface="ＭＳ Ｐゴシック" charset="0"/>
                        </a:rPr>
                        <a:t>hanya</a:t>
                      </a:r>
                      <a:r>
                        <a:rPr kumimoji="0" lang="en-US" altLang="ja-JP" sz="2400" b="1" i="0" u="none" strike="noStrike" cap="none" normalizeH="0" baseline="0" dirty="0">
                          <a:ln>
                            <a:noFill/>
                          </a:ln>
                          <a:solidFill>
                            <a:srgbClr val="FFFFFF"/>
                          </a:solidFill>
                          <a:effectLst/>
                          <a:latin typeface="Arial" charset="0"/>
                          <a:ea typeface="ＭＳ Ｐゴシック" charset="0"/>
                          <a:cs typeface="ＭＳ Ｐゴシック" charset="0"/>
                        </a:rPr>
                        <a:t> </a:t>
                      </a:r>
                      <a:r>
                        <a:rPr kumimoji="0" lang="en-US" altLang="ja-JP" sz="2400" b="1" i="0" u="none" strike="noStrike" cap="none" normalizeH="0" baseline="0" dirty="0" err="1">
                          <a:ln>
                            <a:noFill/>
                          </a:ln>
                          <a:solidFill>
                            <a:srgbClr val="FFFFFF"/>
                          </a:solidFill>
                          <a:effectLst/>
                          <a:latin typeface="Arial" charset="0"/>
                          <a:ea typeface="ＭＳ Ｐゴシック" charset="0"/>
                          <a:cs typeface="ＭＳ Ｐゴシック" charset="0"/>
                        </a:rPr>
                        <a:t>akan</a:t>
                      </a:r>
                      <a:r>
                        <a:rPr kumimoji="0" lang="en-US" altLang="ja-JP" sz="2400" b="1" i="0" u="none" strike="noStrike" cap="none" normalizeH="0" baseline="0" dirty="0">
                          <a:ln>
                            <a:noFill/>
                          </a:ln>
                          <a:solidFill>
                            <a:srgbClr val="FFFFFF"/>
                          </a:solidFill>
                          <a:effectLst/>
                          <a:latin typeface="Arial" charset="0"/>
                          <a:ea typeface="ＭＳ Ｐゴシック" charset="0"/>
                          <a:cs typeface="ＭＳ Ｐゴシック" charset="0"/>
                        </a:rPr>
                        <a:t> </a:t>
                      </a:r>
                      <a:r>
                        <a:rPr kumimoji="0" lang="en-US" altLang="ja-JP" sz="2400" b="1" i="0" u="none" strike="noStrike" cap="none" normalizeH="0" baseline="0" dirty="0" err="1">
                          <a:ln>
                            <a:noFill/>
                          </a:ln>
                          <a:solidFill>
                            <a:srgbClr val="FFFFFF"/>
                          </a:solidFill>
                          <a:effectLst/>
                          <a:latin typeface="Arial" charset="0"/>
                          <a:ea typeface="ＭＳ Ｐゴシック" charset="0"/>
                          <a:cs typeface="ＭＳ Ｐゴシック" charset="0"/>
                        </a:rPr>
                        <a:t>mendapatkan</a:t>
                      </a:r>
                      <a:r>
                        <a:rPr kumimoji="0" lang="ja-JP" altLang="en-US" sz="2400" b="1" i="0" u="none" strike="noStrike" cap="none" normalizeH="0" baseline="0" dirty="0">
                          <a:ln>
                            <a:noFill/>
                          </a:ln>
                          <a:solidFill>
                            <a:srgbClr val="FFFFFF"/>
                          </a:solidFill>
                          <a:effectLst/>
                          <a:latin typeface="Arial" charset="0"/>
                          <a:ea typeface="ＭＳ Ｐゴシック" charset="0"/>
                          <a:cs typeface="ＭＳ Ｐゴシック" charset="0"/>
                        </a:rPr>
                        <a:t>”</a:t>
                      </a:r>
                      <a:endParaRPr kumimoji="0" lang="en-US" sz="24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Berkompromi</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Sanguin</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Kolose </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4730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“Ini akan berlalu”</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a:t>
                      </a:r>
                      <a:r>
                        <a:rPr kumimoji="0" lang="en-US" altLang="zh-CN" sz="2400" b="1" i="0" u="none" strike="noStrike" cap="none" normalizeH="0" baseline="0">
                          <a:ln>
                            <a:noFill/>
                          </a:ln>
                          <a:solidFill>
                            <a:srgbClr val="FFFFFF"/>
                          </a:solidFill>
                          <a:effectLst/>
                          <a:latin typeface="Arial" charset="0"/>
                          <a:ea typeface="SimSun" charset="0"/>
                          <a:cs typeface="SimSun" charset="0"/>
                        </a:rPr>
                        <a:t>Tidak Peduli</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a:t>
                      </a:r>
                      <a:r>
                        <a:rPr kumimoji="0" lang="en-US" altLang="zh-CN" sz="2400" b="1" i="0" u="none" strike="noStrike" cap="none" normalizeH="0" baseline="0">
                          <a:ln>
                            <a:noFill/>
                          </a:ln>
                          <a:solidFill>
                            <a:srgbClr val="FFFFFF"/>
                          </a:solidFill>
                          <a:effectLst/>
                          <a:latin typeface="Arial" charset="0"/>
                          <a:ea typeface="SimSun" charset="0"/>
                          <a:cs typeface="SimSun" charset="0"/>
                        </a:rPr>
                        <a:t>Flegmatik</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  </a:t>
                      </a:r>
                      <a:r>
                        <a:rPr kumimoji="0" lang="en-US" altLang="zh-CN" sz="2400" b="1" i="0" u="none" strike="noStrike" cap="none" normalizeH="0" baseline="0" dirty="0" err="1">
                          <a:ln>
                            <a:noFill/>
                          </a:ln>
                          <a:solidFill>
                            <a:srgbClr val="FFFFFF"/>
                          </a:solidFill>
                          <a:effectLst/>
                          <a:latin typeface="Arial" charset="0"/>
                          <a:ea typeface="SimSun" charset="0"/>
                          <a:cs typeface="SimSun" charset="0"/>
                        </a:rPr>
                        <a:t>Filemon</a:t>
                      </a:r>
                      <a:endParaRPr kumimoji="0" lang="en-US" altLang="zh-CN" sz="2400" b="1" i="0" u="none" strike="noStrike" cap="none" normalizeH="0" baseline="0" dirty="0">
                        <a:ln>
                          <a:noFill/>
                        </a:ln>
                        <a:solidFill>
                          <a:srgbClr val="FFFFFF"/>
                        </a:solidFill>
                        <a:effectLst/>
                        <a:latin typeface="Arial" charset="0"/>
                        <a:ea typeface="ＭＳ Ｐゴシック" charset="0"/>
                        <a:cs typeface="Arial"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08822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3" descr="EXPTEXTB"/>
          <p:cNvSpPr>
            <a:spLocks noChangeArrowheads="1"/>
          </p:cNvSpPr>
          <p:nvPr/>
        </p:nvSpPr>
        <p:spPr bwMode="auto">
          <a:xfrm>
            <a:off x="0" y="47625"/>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69315" name="Text Box 16"/>
          <p:cNvSpPr txBox="1">
            <a:spLocks noChangeArrowheads="1"/>
          </p:cNvSpPr>
          <p:nvPr/>
        </p:nvSpPr>
        <p:spPr bwMode="auto">
          <a:xfrm>
            <a:off x="1822298" y="2153273"/>
            <a:ext cx="838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Gugur49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69316" name="Text Box 17"/>
          <p:cNvSpPr txBox="1">
            <a:spLocks noChangeArrowheads="1"/>
          </p:cNvSpPr>
          <p:nvPr/>
        </p:nvSpPr>
        <p:spPr bwMode="auto">
          <a:xfrm>
            <a:off x="4702004" y="2170972"/>
            <a:ext cx="685800" cy="5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000" b="1" dirty="0" err="1">
                <a:solidFill>
                  <a:srgbClr val="FFFFFF"/>
                </a:solidFill>
                <a:latin typeface="Arial Narrow" charset="0"/>
                <a:cs typeface="Times New Roman" charset="0"/>
              </a:rPr>
              <a:t>Agustus</a:t>
            </a:r>
            <a:r>
              <a:rPr lang="en-US" sz="1000" b="1" dirty="0">
                <a:solidFill>
                  <a:srgbClr val="FFFFFF"/>
                </a:solidFill>
                <a:latin typeface="Arial Narrow" charset="0"/>
                <a:cs typeface="Times New Roman" charset="0"/>
              </a:rPr>
              <a:t> 59</a:t>
            </a:r>
            <a:endParaRPr lang="en-US" sz="1200" b="1" dirty="0">
              <a:solidFill>
                <a:srgbClr val="FFFFFF"/>
              </a:solidFill>
              <a:latin typeface="Arial Narrow" charset="0"/>
              <a:cs typeface="Times New Roman" charset="0"/>
            </a:endParaRPr>
          </a:p>
          <a:p>
            <a:pPr algn="ctr" eaLnBrk="1" hangingPunct="1">
              <a:spcBef>
                <a:spcPct val="50000"/>
              </a:spcBef>
            </a:pPr>
            <a:r>
              <a:rPr lang="en-US" sz="1050" b="1" dirty="0" err="1">
                <a:solidFill>
                  <a:srgbClr val="FFFFFF"/>
                </a:solidFill>
                <a:latin typeface="Arial Narrow" charset="0"/>
                <a:cs typeface="Times New Roman" charset="0"/>
              </a:rPr>
              <a:t>Pengadilan</a:t>
            </a:r>
            <a:endParaRPr lang="en-US" sz="1100" b="1" dirty="0">
              <a:solidFill>
                <a:srgbClr val="FFFFFF"/>
              </a:solidFill>
              <a:latin typeface="Arial Narrow" charset="0"/>
              <a:cs typeface="Times New Roman" charset="0"/>
            </a:endParaRPr>
          </a:p>
        </p:txBody>
      </p:sp>
      <p:sp>
        <p:nvSpPr>
          <p:cNvPr id="269317" name="Line 19"/>
          <p:cNvSpPr>
            <a:spLocks noChangeShapeType="1"/>
          </p:cNvSpPr>
          <p:nvPr/>
        </p:nvSpPr>
        <p:spPr bwMode="auto">
          <a:xfrm>
            <a:off x="-51391" y="2564904"/>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69318" name="Text Box 20"/>
          <p:cNvSpPr txBox="1">
            <a:spLocks noChangeArrowheads="1"/>
          </p:cNvSpPr>
          <p:nvPr/>
        </p:nvSpPr>
        <p:spPr bwMode="auto">
          <a:xfrm>
            <a:off x="8388424" y="2133516"/>
            <a:ext cx="70954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69319"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269320"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69321"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69324"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69325" name="Text Box 9"/>
          <p:cNvSpPr txBox="1">
            <a:spLocks noChangeArrowheads="1"/>
          </p:cNvSpPr>
          <p:nvPr/>
        </p:nvSpPr>
        <p:spPr bwMode="auto">
          <a:xfrm>
            <a:off x="6324600" y="2058066"/>
            <a:ext cx="990600" cy="127727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100" b="1" dirty="0" err="1">
                <a:solidFill>
                  <a:srgbClr val="000000"/>
                </a:solidFill>
                <a:latin typeface="Arial Narrow" charset="0"/>
                <a:cs typeface="Times New Roman" charset="0"/>
              </a:rPr>
              <a:t>Musim</a:t>
            </a:r>
            <a:r>
              <a:rPr lang="en-US" sz="1100" b="1" dirty="0">
                <a:solidFill>
                  <a:srgbClr val="000000"/>
                </a:solidFill>
                <a:latin typeface="Arial Narrow" charset="0"/>
                <a:cs typeface="Times New Roman" charset="0"/>
              </a:rPr>
              <a:t> </a:t>
            </a:r>
            <a:r>
              <a:rPr lang="en-US" sz="1100" b="1" dirty="0" err="1">
                <a:solidFill>
                  <a:srgbClr val="000000"/>
                </a:solidFill>
                <a:latin typeface="Arial Narrow" charset="0"/>
                <a:cs typeface="Times New Roman" charset="0"/>
              </a:rPr>
              <a:t>Gugur</a:t>
            </a:r>
            <a:r>
              <a:rPr lang="en-US" sz="1100" b="1" dirty="0">
                <a:solidFill>
                  <a:srgbClr val="000000"/>
                </a:solidFill>
                <a:latin typeface="Arial Narrow" charset="0"/>
                <a:cs typeface="Times New Roman" charset="0"/>
              </a:rPr>
              <a:t> </a:t>
            </a:r>
            <a:r>
              <a:rPr lang="en-US" sz="1200" b="1" dirty="0">
                <a:solidFill>
                  <a:srgbClr val="000000"/>
                </a:solidFill>
                <a:latin typeface="Arial Narrow" charset="0"/>
                <a:cs typeface="Times New Roman" charset="0"/>
              </a:rPr>
              <a:t>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399" y="268105"/>
            <a:ext cx="8031169" cy="584711"/>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PB (Surat-</a:t>
            </a: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surat</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&amp; Kata </a:t>
            </a: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Kunci</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269329"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Books by Category &amp; Key Words </a:t>
            </a:r>
            <a:endParaRPr lang="en-US" sz="1600" b="1">
              <a:solidFill>
                <a:srgbClr val="FFFFFF"/>
              </a:solidFill>
              <a:latin typeface="Arial Narrow" charset="0"/>
              <a:cs typeface="Times New Roman" charset="0"/>
            </a:endParaRPr>
          </a:p>
        </p:txBody>
      </p:sp>
      <p:sp>
        <p:nvSpPr>
          <p:cNvPr id="269330"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4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53"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54" name="Text Box 21"/>
          <p:cNvSpPr txBox="1">
            <a:spLocks noChangeArrowheads="1"/>
          </p:cNvSpPr>
          <p:nvPr/>
        </p:nvSpPr>
        <p:spPr bwMode="auto">
          <a:xfrm>
            <a:off x="2713038" y="4572000"/>
            <a:ext cx="1030286"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55"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56"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57"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58"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59"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60"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61"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62"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63"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64"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65"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66"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67"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68"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6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7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7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7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7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7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John</a:t>
            </a:r>
            <a:endParaRPr lang="en-US" sz="1600">
              <a:solidFill>
                <a:srgbClr val="000000"/>
              </a:solidFill>
              <a:latin typeface="Arial Narrow" charset="0"/>
              <a:cs typeface="Times New Roman" charset="0"/>
            </a:endParaRPr>
          </a:p>
        </p:txBody>
      </p:sp>
      <p:sp>
        <p:nvSpPr>
          <p:cNvPr id="7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7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7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7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79" name="Text Box 19"/>
          <p:cNvSpPr txBox="1">
            <a:spLocks noChangeArrowheads="1"/>
          </p:cNvSpPr>
          <p:nvPr/>
        </p:nvSpPr>
        <p:spPr bwMode="auto">
          <a:xfrm>
            <a:off x="152400" y="5486400"/>
            <a:ext cx="20574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Kitab</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80"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81" name="Text Box 19"/>
          <p:cNvSpPr txBox="1">
            <a:spLocks noChangeArrowheads="1"/>
          </p:cNvSpPr>
          <p:nvPr/>
        </p:nvSpPr>
        <p:spPr bwMode="auto">
          <a:xfrm>
            <a:off x="152400" y="6421444"/>
            <a:ext cx="1800225"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Umum</a:t>
            </a:r>
            <a:endParaRPr lang="en-US" sz="1600" dirty="0">
              <a:solidFill>
                <a:srgbClr val="000000"/>
              </a:solidFill>
              <a:latin typeface="Arial Narrow" charset="0"/>
              <a:cs typeface="Times New Roman" charset="0"/>
            </a:endParaRPr>
          </a:p>
        </p:txBody>
      </p:sp>
      <p:sp>
        <p:nvSpPr>
          <p:cNvPr id="82" name="Text Box 19"/>
          <p:cNvSpPr txBox="1">
            <a:spLocks noChangeArrowheads="1"/>
          </p:cNvSpPr>
          <p:nvPr/>
        </p:nvSpPr>
        <p:spPr bwMode="auto">
          <a:xfrm>
            <a:off x="990606" y="4114800"/>
            <a:ext cx="1349146"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Membenarkan</a:t>
            </a:r>
            <a:endParaRPr lang="en-US" sz="1200" dirty="0">
              <a:solidFill>
                <a:srgbClr val="000000"/>
              </a:solidFill>
              <a:latin typeface="Arial Narrow" charset="0"/>
              <a:cs typeface="Times New Roman" charset="0"/>
            </a:endParaRPr>
          </a:p>
        </p:txBody>
      </p:sp>
      <p:sp>
        <p:nvSpPr>
          <p:cNvPr id="83" name="Text Box 20"/>
          <p:cNvSpPr txBox="1">
            <a:spLocks noChangeArrowheads="1"/>
          </p:cNvSpPr>
          <p:nvPr/>
        </p:nvSpPr>
        <p:spPr bwMode="auto">
          <a:xfrm>
            <a:off x="2713038" y="4114800"/>
            <a:ext cx="1030286" cy="307712"/>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400" b="1" dirty="0" err="1">
                <a:solidFill>
                  <a:srgbClr val="000000"/>
                </a:solidFill>
                <a:latin typeface="Arial Narrow" charset="0"/>
                <a:cs typeface="Times New Roman" charset="0"/>
              </a:rPr>
              <a:t>Pengangkatan</a:t>
            </a:r>
            <a:endParaRPr lang="en-US" sz="1200" dirty="0">
              <a:solidFill>
                <a:srgbClr val="000000"/>
              </a:solidFill>
              <a:latin typeface="Arial Narrow" charset="0"/>
              <a:cs typeface="Times New Roman" charset="0"/>
            </a:endParaRPr>
          </a:p>
        </p:txBody>
      </p:sp>
      <p:sp>
        <p:nvSpPr>
          <p:cNvPr id="84" name="Text Box 21"/>
          <p:cNvSpPr txBox="1">
            <a:spLocks noChangeArrowheads="1"/>
          </p:cNvSpPr>
          <p:nvPr/>
        </p:nvSpPr>
        <p:spPr bwMode="auto">
          <a:xfrm>
            <a:off x="2713038" y="4572003"/>
            <a:ext cx="1030286"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Kesengsaraan</a:t>
            </a:r>
            <a:endParaRPr lang="en-US" sz="1200" dirty="0">
              <a:solidFill>
                <a:srgbClr val="000000"/>
              </a:solidFill>
              <a:latin typeface="Arial Narrow" charset="0"/>
              <a:cs typeface="Times New Roman" charset="0"/>
            </a:endParaRPr>
          </a:p>
        </p:txBody>
      </p:sp>
      <p:sp>
        <p:nvSpPr>
          <p:cNvPr id="85" name="Text Box 22"/>
          <p:cNvSpPr txBox="1">
            <a:spLocks noChangeArrowheads="1"/>
          </p:cNvSpPr>
          <p:nvPr/>
        </p:nvSpPr>
        <p:spPr bwMode="auto">
          <a:xfrm>
            <a:off x="3810006" y="4157667"/>
            <a:ext cx="1194042"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Pengkudusan</a:t>
            </a:r>
            <a:endParaRPr lang="en-US" sz="1400" dirty="0">
              <a:solidFill>
                <a:srgbClr val="000000"/>
              </a:solidFill>
              <a:latin typeface="Arial Narrow" charset="0"/>
              <a:cs typeface="Times New Roman" charset="0"/>
            </a:endParaRPr>
          </a:p>
        </p:txBody>
      </p:sp>
      <p:sp>
        <p:nvSpPr>
          <p:cNvPr id="86" name="Text Box 23"/>
          <p:cNvSpPr txBox="1">
            <a:spLocks noChangeArrowheads="1"/>
          </p:cNvSpPr>
          <p:nvPr/>
        </p:nvSpPr>
        <p:spPr bwMode="auto">
          <a:xfrm>
            <a:off x="3810006" y="4600576"/>
            <a:ext cx="792163"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Rasul</a:t>
            </a:r>
            <a:endParaRPr lang="en-US" sz="1600" dirty="0">
              <a:solidFill>
                <a:srgbClr val="000000"/>
              </a:solidFill>
              <a:latin typeface="Arial Narrow" charset="0"/>
              <a:cs typeface="Times New Roman" charset="0"/>
            </a:endParaRPr>
          </a:p>
        </p:txBody>
      </p:sp>
      <p:sp>
        <p:nvSpPr>
          <p:cNvPr id="87" name="Text Box 24"/>
          <p:cNvSpPr txBox="1">
            <a:spLocks noChangeArrowheads="1"/>
          </p:cNvSpPr>
          <p:nvPr/>
        </p:nvSpPr>
        <p:spPr bwMode="auto">
          <a:xfrm>
            <a:off x="3810006" y="5080000"/>
            <a:ext cx="792163"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Kebenaran</a:t>
            </a:r>
            <a:endParaRPr lang="en-US" sz="1200" dirty="0">
              <a:solidFill>
                <a:srgbClr val="000000"/>
              </a:solidFill>
              <a:latin typeface="Arial Narrow" charset="0"/>
              <a:cs typeface="Times New Roman" charset="0"/>
            </a:endParaRPr>
          </a:p>
        </p:txBody>
      </p:sp>
      <p:sp>
        <p:nvSpPr>
          <p:cNvPr id="88" name="Text Box 25"/>
          <p:cNvSpPr txBox="1">
            <a:spLocks noChangeArrowheads="1"/>
          </p:cNvSpPr>
          <p:nvPr/>
        </p:nvSpPr>
        <p:spPr bwMode="auto">
          <a:xfrm>
            <a:off x="5213578" y="4114800"/>
            <a:ext cx="1064991"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Persatuan</a:t>
            </a:r>
            <a:endParaRPr lang="en-US" sz="1600" dirty="0">
              <a:solidFill>
                <a:srgbClr val="000000"/>
              </a:solidFill>
              <a:latin typeface="Arial Narrow" charset="0"/>
              <a:cs typeface="Times New Roman" charset="0"/>
            </a:endParaRPr>
          </a:p>
        </p:txBody>
      </p:sp>
      <p:sp>
        <p:nvSpPr>
          <p:cNvPr id="89" name="Text Box 26"/>
          <p:cNvSpPr txBox="1">
            <a:spLocks noChangeArrowheads="1"/>
          </p:cNvSpPr>
          <p:nvPr/>
        </p:nvSpPr>
        <p:spPr bwMode="auto">
          <a:xfrm>
            <a:off x="5213578" y="4572000"/>
            <a:ext cx="1064991"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Keilahian</a:t>
            </a:r>
            <a:endParaRPr lang="en-US" sz="1600" dirty="0">
              <a:solidFill>
                <a:srgbClr val="000000"/>
              </a:solidFill>
              <a:latin typeface="Arial Narrow" charset="0"/>
              <a:cs typeface="Times New Roman" charset="0"/>
            </a:endParaRPr>
          </a:p>
        </p:txBody>
      </p:sp>
      <p:sp>
        <p:nvSpPr>
          <p:cNvPr id="90" name="Text Box 27"/>
          <p:cNvSpPr txBox="1">
            <a:spLocks noChangeArrowheads="1"/>
          </p:cNvSpPr>
          <p:nvPr/>
        </p:nvSpPr>
        <p:spPr bwMode="auto">
          <a:xfrm>
            <a:off x="5334000" y="5057775"/>
            <a:ext cx="944569"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Memaafkan</a:t>
            </a:r>
            <a:endParaRPr lang="en-US" sz="1400" dirty="0">
              <a:solidFill>
                <a:srgbClr val="000000"/>
              </a:solidFill>
              <a:latin typeface="Arial Narrow" charset="0"/>
              <a:cs typeface="Times New Roman" charset="0"/>
            </a:endParaRPr>
          </a:p>
        </p:txBody>
      </p:sp>
      <p:sp>
        <p:nvSpPr>
          <p:cNvPr id="91"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Sikap</a:t>
            </a:r>
            <a:endParaRPr lang="en-US" sz="1600" dirty="0">
              <a:solidFill>
                <a:srgbClr val="000000"/>
              </a:solidFill>
              <a:latin typeface="Arial Narrow" charset="0"/>
              <a:cs typeface="Times New Roman" charset="0"/>
            </a:endParaRPr>
          </a:p>
        </p:txBody>
      </p:sp>
      <p:sp>
        <p:nvSpPr>
          <p:cNvPr id="92" name="Text Box 29"/>
          <p:cNvSpPr txBox="1">
            <a:spLocks noChangeArrowheads="1"/>
          </p:cNvSpPr>
          <p:nvPr/>
        </p:nvSpPr>
        <p:spPr bwMode="auto">
          <a:xfrm>
            <a:off x="6446838" y="4114800"/>
            <a:ext cx="792162" cy="276934"/>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000000"/>
                </a:solidFill>
                <a:latin typeface="Arial Narrow" charset="0"/>
                <a:cs typeface="Times New Roman" charset="0"/>
              </a:rPr>
              <a:t>Keteraturan</a:t>
            </a:r>
            <a:endParaRPr lang="en-US" sz="1100" dirty="0">
              <a:solidFill>
                <a:srgbClr val="000000"/>
              </a:solidFill>
              <a:latin typeface="Arial Narrow" charset="0"/>
              <a:cs typeface="Times New Roman" charset="0"/>
            </a:endParaRPr>
          </a:p>
        </p:txBody>
      </p:sp>
      <p:sp>
        <p:nvSpPr>
          <p:cNvPr id="93" name="Text Box 30"/>
          <p:cNvSpPr txBox="1">
            <a:spLocks noChangeArrowheads="1"/>
          </p:cNvSpPr>
          <p:nvPr/>
        </p:nvSpPr>
        <p:spPr bwMode="auto">
          <a:xfrm>
            <a:off x="6446838"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Kelakuan</a:t>
            </a:r>
            <a:endParaRPr lang="en-US" sz="1600" dirty="0">
              <a:solidFill>
                <a:srgbClr val="000000"/>
              </a:solidFill>
              <a:latin typeface="Arial Narrow" charset="0"/>
              <a:cs typeface="Times New Roman" charset="0"/>
            </a:endParaRPr>
          </a:p>
        </p:txBody>
      </p:sp>
      <p:sp>
        <p:nvSpPr>
          <p:cNvPr id="94" name="Text Box 31"/>
          <p:cNvSpPr txBox="1">
            <a:spLocks noChangeArrowheads="1"/>
          </p:cNvSpPr>
          <p:nvPr/>
        </p:nvSpPr>
        <p:spPr bwMode="auto">
          <a:xfrm>
            <a:off x="7391406" y="41148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Doktrin</a:t>
            </a:r>
            <a:endParaRPr lang="en-US" sz="1600" dirty="0">
              <a:solidFill>
                <a:srgbClr val="000000"/>
              </a:solidFill>
              <a:latin typeface="Arial Narrow" charset="0"/>
              <a:cs typeface="Times New Roman" charset="0"/>
            </a:endParaRPr>
          </a:p>
        </p:txBody>
      </p:sp>
      <p:sp>
        <p:nvSpPr>
          <p:cNvPr id="95" name="Text Box 19"/>
          <p:cNvSpPr txBox="1">
            <a:spLocks noChangeArrowheads="1"/>
          </p:cNvSpPr>
          <p:nvPr/>
        </p:nvSpPr>
        <p:spPr bwMode="auto">
          <a:xfrm>
            <a:off x="990606"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FFFFFF"/>
                </a:solidFill>
                <a:latin typeface="Arial Narrow" charset="0"/>
                <a:cs typeface="Times New Roman" charset="0"/>
              </a:rPr>
              <a:t>Kerajaan</a:t>
            </a:r>
            <a:endParaRPr lang="en-US" sz="1400" dirty="0">
              <a:solidFill>
                <a:srgbClr val="FFFFFF"/>
              </a:solidFill>
              <a:latin typeface="Arial Narrow" charset="0"/>
              <a:cs typeface="Times New Roman" charset="0"/>
            </a:endParaRPr>
          </a:p>
        </p:txBody>
      </p:sp>
      <p:sp>
        <p:nvSpPr>
          <p:cNvPr id="96" name="Text Box 22"/>
          <p:cNvSpPr txBox="1">
            <a:spLocks noChangeArrowheads="1"/>
          </p:cNvSpPr>
          <p:nvPr/>
        </p:nvSpPr>
        <p:spPr bwMode="auto">
          <a:xfrm>
            <a:off x="4572006" y="3657600"/>
            <a:ext cx="792163" cy="276934"/>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Kedaulatan</a:t>
            </a:r>
            <a:r>
              <a:rPr lang="en-US" sz="1200" b="1" dirty="0">
                <a:solidFill>
                  <a:srgbClr val="FFFFFF"/>
                </a:solidFill>
                <a:latin typeface="Arial Narrow" charset="0"/>
                <a:cs typeface="Times New Roman" charset="0"/>
              </a:rPr>
              <a:t> 1</a:t>
            </a:r>
            <a:endParaRPr lang="en-US" sz="1100" dirty="0">
              <a:solidFill>
                <a:srgbClr val="FFFFFF"/>
              </a:solidFill>
              <a:latin typeface="Arial Narrow" charset="0"/>
              <a:cs typeface="Times New Roman" charset="0"/>
            </a:endParaRPr>
          </a:p>
        </p:txBody>
      </p:sp>
      <p:sp>
        <p:nvSpPr>
          <p:cNvPr id="97"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Percaya</a:t>
            </a:r>
            <a:endParaRPr lang="en-US" sz="1600" dirty="0">
              <a:solidFill>
                <a:srgbClr val="FFFFFF"/>
              </a:solidFill>
              <a:latin typeface="Arial Narrow" charset="0"/>
              <a:cs typeface="Times New Roman" charset="0"/>
            </a:endParaRPr>
          </a:p>
        </p:txBody>
      </p:sp>
      <p:sp>
        <p:nvSpPr>
          <p:cNvPr id="98" name="Text Box 29"/>
          <p:cNvSpPr txBox="1">
            <a:spLocks noChangeArrowheads="1"/>
          </p:cNvSpPr>
          <p:nvPr/>
        </p:nvSpPr>
        <p:spPr bwMode="auto">
          <a:xfrm>
            <a:off x="6446838" y="3657600"/>
            <a:ext cx="792162"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Murid</a:t>
            </a:r>
            <a:endParaRPr lang="en-US" sz="1600" dirty="0">
              <a:solidFill>
                <a:srgbClr val="FFFFFF"/>
              </a:solidFill>
              <a:latin typeface="Arial Narrow" charset="0"/>
              <a:cs typeface="Times New Roman" charset="0"/>
            </a:endParaRPr>
          </a:p>
        </p:txBody>
      </p:sp>
      <p:sp>
        <p:nvSpPr>
          <p:cNvPr id="99" name="Text Box 19"/>
          <p:cNvSpPr txBox="1">
            <a:spLocks noChangeArrowheads="1"/>
          </p:cNvSpPr>
          <p:nvPr/>
        </p:nvSpPr>
        <p:spPr bwMode="auto">
          <a:xfrm>
            <a:off x="9906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Karya</a:t>
            </a:r>
            <a:endParaRPr lang="en-US" sz="1600" dirty="0">
              <a:solidFill>
                <a:srgbClr val="000000"/>
              </a:solidFill>
              <a:latin typeface="Arial Narrow" charset="0"/>
              <a:cs typeface="Times New Roman" charset="0"/>
            </a:endParaRPr>
          </a:p>
        </p:txBody>
      </p:sp>
      <p:sp>
        <p:nvSpPr>
          <p:cNvPr id="100" name="Text Box 19"/>
          <p:cNvSpPr txBox="1">
            <a:spLocks noChangeArrowheads="1"/>
          </p:cNvSpPr>
          <p:nvPr/>
        </p:nvSpPr>
        <p:spPr bwMode="auto">
          <a:xfrm>
            <a:off x="6446838" y="5029200"/>
            <a:ext cx="1077490" cy="33849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Penderitaan</a:t>
            </a:r>
            <a:endParaRPr lang="en-US" sz="1400" dirty="0">
              <a:solidFill>
                <a:srgbClr val="000000"/>
              </a:solidFill>
              <a:latin typeface="Arial Narrow" charset="0"/>
              <a:cs typeface="Times New Roman" charset="0"/>
            </a:endParaRPr>
          </a:p>
        </p:txBody>
      </p:sp>
      <p:sp>
        <p:nvSpPr>
          <p:cNvPr id="101" name="Text Box 19"/>
          <p:cNvSpPr txBox="1">
            <a:spLocks noChangeArrowheads="1"/>
          </p:cNvSpPr>
          <p:nvPr/>
        </p:nvSpPr>
        <p:spPr bwMode="auto">
          <a:xfrm>
            <a:off x="6446838" y="5486402"/>
            <a:ext cx="792162" cy="30771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Ilmu</a:t>
            </a:r>
            <a:endParaRPr lang="en-US" sz="1200" dirty="0">
              <a:solidFill>
                <a:srgbClr val="000000"/>
              </a:solidFill>
              <a:latin typeface="Arial Narrow" charset="0"/>
              <a:cs typeface="Times New Roman" charset="0"/>
            </a:endParaRPr>
          </a:p>
        </p:txBody>
      </p:sp>
      <p:sp>
        <p:nvSpPr>
          <p:cNvPr id="10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Super</a:t>
            </a:r>
            <a:endParaRPr lang="en-US" sz="1600">
              <a:solidFill>
                <a:srgbClr val="000000"/>
              </a:solidFill>
              <a:latin typeface="Arial Narrow" charset="0"/>
              <a:cs typeface="Times New Roman" charset="0"/>
            </a:endParaRPr>
          </a:p>
        </p:txBody>
      </p:sp>
      <p:sp>
        <p:nvSpPr>
          <p:cNvPr id="103" name="Text Box 19"/>
          <p:cNvSpPr txBox="1">
            <a:spLocks noChangeArrowheads="1"/>
          </p:cNvSpPr>
          <p:nvPr/>
        </p:nvSpPr>
        <p:spPr bwMode="auto">
          <a:xfrm>
            <a:off x="8305806" y="4114803"/>
            <a:ext cx="792163" cy="30797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a:solidFill>
                  <a:srgbClr val="000000"/>
                </a:solidFill>
                <a:latin typeface="Arial Narrow" charset="0"/>
                <a:cs typeface="Times New Roman" charset="0"/>
              </a:rPr>
              <a:t>Pura-</a:t>
            </a:r>
            <a:r>
              <a:rPr lang="en-US" sz="1400" b="1" dirty="0" err="1">
                <a:solidFill>
                  <a:srgbClr val="000000"/>
                </a:solidFill>
                <a:latin typeface="Arial Narrow" charset="0"/>
                <a:cs typeface="Times New Roman" charset="0"/>
              </a:rPr>
              <a:t>pura</a:t>
            </a:r>
            <a:endParaRPr lang="en-US" sz="1200" dirty="0">
              <a:solidFill>
                <a:srgbClr val="000000"/>
              </a:solidFill>
              <a:latin typeface="Arial Narrow" charset="0"/>
              <a:cs typeface="Times New Roman" charset="0"/>
            </a:endParaRPr>
          </a:p>
        </p:txBody>
      </p:sp>
      <p:sp>
        <p:nvSpPr>
          <p:cNvPr id="104" name="Text Box 19"/>
          <p:cNvSpPr txBox="1">
            <a:spLocks noChangeArrowheads="1"/>
          </p:cNvSpPr>
          <p:nvPr/>
        </p:nvSpPr>
        <p:spPr bwMode="auto">
          <a:xfrm>
            <a:off x="83058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Kasih</a:t>
            </a:r>
            <a:endParaRPr lang="en-US" sz="1600" dirty="0">
              <a:solidFill>
                <a:srgbClr val="000000"/>
              </a:solidFill>
              <a:latin typeface="Arial Narrow" charset="0"/>
              <a:cs typeface="Times New Roman" charset="0"/>
            </a:endParaRPr>
          </a:p>
        </p:txBody>
      </p:sp>
      <p:sp>
        <p:nvSpPr>
          <p:cNvPr id="105" name="Text Box 19"/>
          <p:cNvSpPr txBox="1">
            <a:spLocks noChangeArrowheads="1"/>
          </p:cNvSpPr>
          <p:nvPr/>
        </p:nvSpPr>
        <p:spPr bwMode="auto">
          <a:xfrm>
            <a:off x="8305806" y="50292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Batas</a:t>
            </a:r>
            <a:endParaRPr lang="en-US" sz="1600" dirty="0">
              <a:solidFill>
                <a:srgbClr val="000000"/>
              </a:solidFill>
              <a:latin typeface="Arial Narrow" charset="0"/>
              <a:cs typeface="Times New Roman" charset="0"/>
            </a:endParaRPr>
          </a:p>
        </p:txBody>
      </p:sp>
      <p:sp>
        <p:nvSpPr>
          <p:cNvPr id="10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Misi</a:t>
            </a:r>
            <a:endParaRPr lang="en-US" sz="1600" dirty="0">
              <a:solidFill>
                <a:srgbClr val="000000"/>
              </a:solidFill>
              <a:latin typeface="Arial Narrow" charset="0"/>
              <a:cs typeface="Times New Roman" charset="0"/>
            </a:endParaRPr>
          </a:p>
        </p:txBody>
      </p:sp>
      <p:sp>
        <p:nvSpPr>
          <p:cNvPr id="107" name="Text Box 19"/>
          <p:cNvSpPr txBox="1">
            <a:spLocks noChangeArrowheads="1"/>
          </p:cNvSpPr>
          <p:nvPr/>
        </p:nvSpPr>
        <p:spPr bwMode="auto">
          <a:xfrm>
            <a:off x="7740352" y="5943600"/>
            <a:ext cx="1357617"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Kemenangan</a:t>
            </a:r>
            <a:endParaRPr lang="en-US" sz="1600" dirty="0">
              <a:solidFill>
                <a:srgbClr val="000000"/>
              </a:solidFill>
              <a:latin typeface="Arial Narrow" charset="0"/>
              <a:cs typeface="Times New Roman" charset="0"/>
            </a:endParaRPr>
          </a:p>
        </p:txBody>
      </p:sp>
      <p:sp>
        <p:nvSpPr>
          <p:cNvPr id="108" name="Text Box 22"/>
          <p:cNvSpPr txBox="1">
            <a:spLocks noChangeArrowheads="1"/>
          </p:cNvSpPr>
          <p:nvPr/>
        </p:nvSpPr>
        <p:spPr bwMode="auto">
          <a:xfrm>
            <a:off x="5486406" y="3657600"/>
            <a:ext cx="792163" cy="276934"/>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Kedaulatan</a:t>
            </a:r>
            <a:r>
              <a:rPr lang="en-US" sz="1200" b="1" dirty="0">
                <a:solidFill>
                  <a:srgbClr val="FFFFFF"/>
                </a:solidFill>
                <a:latin typeface="Arial Narrow" charset="0"/>
                <a:cs typeface="Times New Roman" charset="0"/>
              </a:rPr>
              <a:t> 2</a:t>
            </a:r>
            <a:endParaRPr lang="en-US" sz="1100" dirty="0">
              <a:solidFill>
                <a:srgbClr val="FFFFFF"/>
              </a:solidFill>
              <a:latin typeface="Arial Narrow" charset="0"/>
              <a:cs typeface="Times New Roman" charset="0"/>
            </a:endParaRPr>
          </a:p>
        </p:txBody>
      </p:sp>
      <p:sp>
        <p:nvSpPr>
          <p:cNvPr id="269388" name="Text Box 17"/>
          <p:cNvSpPr txBox="1">
            <a:spLocks noChangeArrowheads="1"/>
          </p:cNvSpPr>
          <p:nvPr/>
        </p:nvSpPr>
        <p:spPr bwMode="auto">
          <a:xfrm>
            <a:off x="-3" y="2175589"/>
            <a:ext cx="9144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000" b="1" dirty="0" err="1">
                <a:solidFill>
                  <a:srgbClr val="FFFFFF"/>
                </a:solidFill>
                <a:latin typeface="Arial Narrow" charset="0"/>
                <a:cs typeface="Times New Roman" charset="0"/>
              </a:rPr>
              <a:t>Musim</a:t>
            </a:r>
            <a:r>
              <a:rPr lang="en-US" sz="1000" b="1" dirty="0">
                <a:solidFill>
                  <a:srgbClr val="FFFFFF"/>
                </a:solidFill>
                <a:latin typeface="Arial Narrow" charset="0"/>
                <a:cs typeface="Times New Roman" charset="0"/>
              </a:rPr>
              <a:t> </a:t>
            </a:r>
            <a:r>
              <a:rPr lang="en-US" sz="1000" b="1" dirty="0" err="1">
                <a:solidFill>
                  <a:srgbClr val="FFFFFF"/>
                </a:solidFill>
                <a:latin typeface="Arial Narrow" charset="0"/>
                <a:cs typeface="Times New Roman" charset="0"/>
              </a:rPr>
              <a:t>Panas</a:t>
            </a:r>
            <a:r>
              <a:rPr lang="en-US" sz="1000" b="1" dirty="0">
                <a:solidFill>
                  <a:srgbClr val="FFFFFF"/>
                </a:solidFill>
                <a:latin typeface="Arial Narrow" charset="0"/>
                <a:cs typeface="Times New Roman" charset="0"/>
              </a:rPr>
              <a:t> 35-</a:t>
            </a:r>
            <a:br>
              <a:rPr lang="en-US" sz="1000" b="1" dirty="0">
                <a:solidFill>
                  <a:srgbClr val="FFFFFF"/>
                </a:solidFill>
                <a:latin typeface="Arial Narrow" charset="0"/>
                <a:cs typeface="Times New Roman" charset="0"/>
              </a:rPr>
            </a:br>
            <a:r>
              <a:rPr lang="en-US" sz="10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110"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69390"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69391"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69392"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95"/>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96"/>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98"/>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2"/>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3"/>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4"/>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5"/>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86"/>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87"/>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8"/>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89"/>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90"/>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1"/>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92"/>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93"/>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94"/>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99"/>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00"/>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01"/>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02"/>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03"/>
                                        </p:tgtEl>
                                        <p:attrNameLst>
                                          <p:attrName>style.visibility</p:attrName>
                                        </p:attrNameLst>
                                      </p:cBhvr>
                                      <p:to>
                                        <p:strVal val="visible"/>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4"/>
                                        </p:tgtEl>
                                        <p:attrNameLst>
                                          <p:attrName>style.visibility</p:attrName>
                                        </p:attrNameLst>
                                      </p:cBhvr>
                                      <p:to>
                                        <p:strVal val="visible"/>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05"/>
                                        </p:tgtEl>
                                        <p:attrNameLst>
                                          <p:attrName>style.visibility</p:attrName>
                                        </p:attrNameLst>
                                      </p:cBhvr>
                                      <p:to>
                                        <p:strVal val="visible"/>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06"/>
                                        </p:tgtEl>
                                        <p:attrNameLst>
                                          <p:attrName>style.visibility</p:attrName>
                                        </p:attrNameLst>
                                      </p:cBhvr>
                                      <p:to>
                                        <p:strVal val="visible"/>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3" descr="EXPTEXTB"/>
          <p:cNvSpPr>
            <a:spLocks noChangeArrowheads="1"/>
          </p:cNvSpPr>
          <p:nvPr/>
        </p:nvSpPr>
        <p:spPr bwMode="auto">
          <a:xfrm>
            <a:off x="0" y="-35589"/>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0339" name="Text Box 16"/>
          <p:cNvSpPr txBox="1">
            <a:spLocks noChangeArrowheads="1"/>
          </p:cNvSpPr>
          <p:nvPr/>
        </p:nvSpPr>
        <p:spPr bwMode="auto">
          <a:xfrm>
            <a:off x="1905000" y="2213162"/>
            <a:ext cx="76199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050" b="1" dirty="0" err="1">
                <a:solidFill>
                  <a:srgbClr val="FFFFFF"/>
                </a:solidFill>
                <a:latin typeface="Arial Narrow" charset="0"/>
                <a:cs typeface="Times New Roman" charset="0"/>
              </a:rPr>
              <a:t>Musim</a:t>
            </a:r>
            <a:r>
              <a:rPr lang="en-US" sz="1050" b="1" dirty="0">
                <a:solidFill>
                  <a:srgbClr val="FFFFFF"/>
                </a:solidFill>
                <a:latin typeface="Arial Narrow" charset="0"/>
                <a:cs typeface="Times New Roman" charset="0"/>
              </a:rPr>
              <a:t> </a:t>
            </a:r>
            <a:r>
              <a:rPr lang="en-US" sz="1050" b="1" dirty="0" err="1">
                <a:solidFill>
                  <a:srgbClr val="FFFFFF"/>
                </a:solidFill>
                <a:latin typeface="Arial Narrow" charset="0"/>
                <a:cs typeface="Times New Roman" charset="0"/>
              </a:rPr>
              <a:t>Gugur</a:t>
            </a:r>
            <a:r>
              <a:rPr lang="en-US" sz="1050" b="1" dirty="0">
                <a:solidFill>
                  <a:srgbClr val="FFFFFF"/>
                </a:solidFill>
                <a:latin typeface="Arial Narrow" charset="0"/>
                <a:cs typeface="Times New Roman" charset="0"/>
              </a:rPr>
              <a:t> 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70340" name="Text Box 17"/>
          <p:cNvSpPr txBox="1">
            <a:spLocks noChangeArrowheads="1"/>
          </p:cNvSpPr>
          <p:nvPr/>
        </p:nvSpPr>
        <p:spPr bwMode="auto">
          <a:xfrm>
            <a:off x="4733925" y="2209217"/>
            <a:ext cx="609597" cy="5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900" b="1" dirty="0" err="1">
                <a:solidFill>
                  <a:srgbClr val="FFFFFF"/>
                </a:solidFill>
                <a:latin typeface="Arial Narrow" charset="0"/>
                <a:cs typeface="Times New Roman" charset="0"/>
              </a:rPr>
              <a:t>Agustus</a:t>
            </a:r>
            <a:r>
              <a:rPr lang="en-US" sz="900" b="1" dirty="0">
                <a:solidFill>
                  <a:srgbClr val="FFFFFF"/>
                </a:solidFill>
                <a:latin typeface="Arial Narrow" charset="0"/>
                <a:cs typeface="Times New Roman" charset="0"/>
              </a:rPr>
              <a:t> 59</a:t>
            </a:r>
            <a:endParaRPr lang="en-US" sz="1200" b="1" dirty="0">
              <a:solidFill>
                <a:srgbClr val="FFFFFF"/>
              </a:solidFill>
              <a:latin typeface="Arial Narrow" charset="0"/>
              <a:cs typeface="Times New Roman" charset="0"/>
            </a:endParaRPr>
          </a:p>
          <a:p>
            <a:pPr algn="ctr" eaLnBrk="1" hangingPunct="1">
              <a:spcBef>
                <a:spcPct val="50000"/>
              </a:spcBef>
            </a:pPr>
            <a:r>
              <a:rPr lang="en-US" sz="1050" b="1" dirty="0" err="1">
                <a:solidFill>
                  <a:srgbClr val="FFFFFF"/>
                </a:solidFill>
                <a:latin typeface="Arial Narrow" charset="0"/>
                <a:cs typeface="Times New Roman" charset="0"/>
              </a:rPr>
              <a:t>Pengadilan</a:t>
            </a:r>
            <a:endParaRPr lang="en-US" sz="1100" b="1" dirty="0">
              <a:solidFill>
                <a:srgbClr val="FFFFFF"/>
              </a:solidFill>
              <a:latin typeface="Arial Narrow" charset="0"/>
              <a:cs typeface="Times New Roman" charset="0"/>
            </a:endParaRPr>
          </a:p>
        </p:txBody>
      </p:sp>
      <p:sp>
        <p:nvSpPr>
          <p:cNvPr id="270341"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0342" name="Text Box 20"/>
          <p:cNvSpPr txBox="1">
            <a:spLocks noChangeArrowheads="1"/>
          </p:cNvSpPr>
          <p:nvPr/>
        </p:nvSpPr>
        <p:spPr bwMode="auto">
          <a:xfrm>
            <a:off x="8296278" y="2133600"/>
            <a:ext cx="84772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0343"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270344"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0345"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0348"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0349"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98879"/>
            <a:ext cx="7875984" cy="52315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28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2800" b="1" dirty="0">
                <a:solidFill>
                  <a:srgbClr val="FFFFFF"/>
                </a:solidFill>
                <a:effectLst>
                  <a:outerShdw blurRad="38100" dist="38100" dir="2700000" algn="tl">
                    <a:srgbClr val="000000">
                      <a:alpha val="43137"/>
                    </a:srgbClr>
                  </a:outerShdw>
                </a:effectLst>
                <a:latin typeface="Arial" charset="0"/>
                <a:cs typeface="Times New Roman" charset="0"/>
              </a:rPr>
              <a:t> PB (Surat-</a:t>
            </a:r>
            <a:r>
              <a:rPr lang="en-US" sz="2800" b="1" dirty="0" err="1">
                <a:solidFill>
                  <a:srgbClr val="FFFFFF"/>
                </a:solidFill>
                <a:effectLst>
                  <a:outerShdw blurRad="38100" dist="38100" dir="2700000" algn="tl">
                    <a:srgbClr val="000000">
                      <a:alpha val="43137"/>
                    </a:srgbClr>
                  </a:outerShdw>
                </a:effectLst>
                <a:latin typeface="Arial" charset="0"/>
                <a:cs typeface="Times New Roman" charset="0"/>
              </a:rPr>
              <a:t>surat</a:t>
            </a:r>
            <a:r>
              <a:rPr lang="en-US" sz="2800" b="1" dirty="0">
                <a:solidFill>
                  <a:srgbClr val="FFFFFF"/>
                </a:solidFill>
                <a:effectLst>
                  <a:outerShdw blurRad="38100" dist="38100" dir="2700000" algn="tl">
                    <a:srgbClr val="000000">
                      <a:alpha val="43137"/>
                    </a:srgbClr>
                  </a:outerShdw>
                </a:effectLst>
                <a:latin typeface="Arial" charset="0"/>
                <a:cs typeface="Times New Roman" charset="0"/>
              </a:rPr>
              <a:t> Paulus + Kata </a:t>
            </a:r>
            <a:r>
              <a:rPr lang="en-US" sz="2800" b="1" dirty="0" err="1">
                <a:solidFill>
                  <a:srgbClr val="FFFFFF"/>
                </a:solidFill>
                <a:effectLst>
                  <a:outerShdw blurRad="38100" dist="38100" dir="2700000" algn="tl">
                    <a:srgbClr val="000000">
                      <a:alpha val="43137"/>
                    </a:srgbClr>
                  </a:outerShdw>
                </a:effectLst>
                <a:latin typeface="Arial" charset="0"/>
                <a:cs typeface="Times New Roman" charset="0"/>
              </a:rPr>
              <a:t>Kunci</a:t>
            </a:r>
            <a:r>
              <a:rPr lang="en-US" sz="28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270353"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Pauline Books + Key Words </a:t>
            </a:r>
            <a:endParaRPr lang="en-US" sz="1600" b="1">
              <a:solidFill>
                <a:srgbClr val="FFFFFF"/>
              </a:solidFill>
              <a:latin typeface="Arial Narrow" charset="0"/>
              <a:cs typeface="Times New Roman" charset="0"/>
            </a:endParaRPr>
          </a:p>
        </p:txBody>
      </p:sp>
      <p:sp>
        <p:nvSpPr>
          <p:cNvPr id="270354"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4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53"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54"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55"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56"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57"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58"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59"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60"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61"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62"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63"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64"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65"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66"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67"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68"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7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79" name="Text Box 19"/>
          <p:cNvSpPr txBox="1">
            <a:spLocks noChangeArrowheads="1"/>
          </p:cNvSpPr>
          <p:nvPr/>
        </p:nvSpPr>
        <p:spPr bwMode="auto">
          <a:xfrm>
            <a:off x="76200" y="5486400"/>
            <a:ext cx="22098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Kisah</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80"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82" name="Text Box 19"/>
          <p:cNvSpPr txBox="1">
            <a:spLocks noChangeArrowheads="1"/>
          </p:cNvSpPr>
          <p:nvPr/>
        </p:nvSpPr>
        <p:spPr bwMode="auto">
          <a:xfrm>
            <a:off x="990606" y="4114800"/>
            <a:ext cx="1295394"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Membenarkan</a:t>
            </a:r>
            <a:endParaRPr lang="en-US" sz="1200" dirty="0">
              <a:solidFill>
                <a:srgbClr val="000000"/>
              </a:solidFill>
              <a:latin typeface="Arial Narrow" charset="0"/>
              <a:cs typeface="Times New Roman" charset="0"/>
            </a:endParaRPr>
          </a:p>
        </p:txBody>
      </p:sp>
      <p:sp>
        <p:nvSpPr>
          <p:cNvPr id="83" name="Text Box 20"/>
          <p:cNvSpPr txBox="1">
            <a:spLocks noChangeArrowheads="1"/>
          </p:cNvSpPr>
          <p:nvPr/>
        </p:nvSpPr>
        <p:spPr bwMode="auto">
          <a:xfrm>
            <a:off x="2454269" y="4114800"/>
            <a:ext cx="1355737"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Pengangkatan</a:t>
            </a:r>
            <a:endParaRPr lang="en-US" sz="1600" dirty="0">
              <a:solidFill>
                <a:srgbClr val="000000"/>
              </a:solidFill>
              <a:latin typeface="Arial Narrow" charset="0"/>
              <a:cs typeface="Times New Roman" charset="0"/>
            </a:endParaRPr>
          </a:p>
        </p:txBody>
      </p:sp>
      <p:sp>
        <p:nvSpPr>
          <p:cNvPr id="84" name="Text Box 21"/>
          <p:cNvSpPr txBox="1">
            <a:spLocks noChangeArrowheads="1"/>
          </p:cNvSpPr>
          <p:nvPr/>
        </p:nvSpPr>
        <p:spPr bwMode="auto">
          <a:xfrm>
            <a:off x="2454269" y="4602426"/>
            <a:ext cx="1187468"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Kesengsaraan</a:t>
            </a:r>
            <a:endParaRPr lang="en-US" sz="1200" dirty="0">
              <a:solidFill>
                <a:srgbClr val="000000"/>
              </a:solidFill>
              <a:latin typeface="Arial Narrow" charset="0"/>
              <a:cs typeface="Times New Roman" charset="0"/>
            </a:endParaRPr>
          </a:p>
        </p:txBody>
      </p:sp>
      <p:sp>
        <p:nvSpPr>
          <p:cNvPr id="85" name="Text Box 22"/>
          <p:cNvSpPr txBox="1">
            <a:spLocks noChangeArrowheads="1"/>
          </p:cNvSpPr>
          <p:nvPr/>
        </p:nvSpPr>
        <p:spPr bwMode="auto">
          <a:xfrm>
            <a:off x="3810006" y="4157667"/>
            <a:ext cx="1189032"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Pengkudusan</a:t>
            </a:r>
            <a:endParaRPr lang="en-US" sz="1400" dirty="0">
              <a:solidFill>
                <a:srgbClr val="000000"/>
              </a:solidFill>
              <a:latin typeface="Arial Narrow" charset="0"/>
              <a:cs typeface="Times New Roman" charset="0"/>
            </a:endParaRPr>
          </a:p>
        </p:txBody>
      </p:sp>
      <p:sp>
        <p:nvSpPr>
          <p:cNvPr id="86" name="Text Box 23"/>
          <p:cNvSpPr txBox="1">
            <a:spLocks noChangeArrowheads="1"/>
          </p:cNvSpPr>
          <p:nvPr/>
        </p:nvSpPr>
        <p:spPr bwMode="auto">
          <a:xfrm>
            <a:off x="3810006" y="4600576"/>
            <a:ext cx="792163"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Rasul</a:t>
            </a:r>
            <a:endParaRPr lang="en-US" sz="1600" dirty="0">
              <a:solidFill>
                <a:srgbClr val="000000"/>
              </a:solidFill>
              <a:latin typeface="Arial Narrow" charset="0"/>
              <a:cs typeface="Times New Roman" charset="0"/>
            </a:endParaRPr>
          </a:p>
        </p:txBody>
      </p:sp>
      <p:sp>
        <p:nvSpPr>
          <p:cNvPr id="87" name="Text Box 24"/>
          <p:cNvSpPr txBox="1">
            <a:spLocks noChangeArrowheads="1"/>
          </p:cNvSpPr>
          <p:nvPr/>
        </p:nvSpPr>
        <p:spPr bwMode="auto">
          <a:xfrm>
            <a:off x="3810006" y="5080000"/>
            <a:ext cx="792163"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Kebenaran</a:t>
            </a:r>
            <a:endParaRPr lang="en-US" sz="1200" dirty="0">
              <a:solidFill>
                <a:srgbClr val="000000"/>
              </a:solidFill>
              <a:latin typeface="Arial Narrow" charset="0"/>
              <a:cs typeface="Times New Roman" charset="0"/>
            </a:endParaRPr>
          </a:p>
        </p:txBody>
      </p:sp>
      <p:sp>
        <p:nvSpPr>
          <p:cNvPr id="88" name="Text Box 25"/>
          <p:cNvSpPr txBox="1">
            <a:spLocks noChangeArrowheads="1"/>
          </p:cNvSpPr>
          <p:nvPr/>
        </p:nvSpPr>
        <p:spPr bwMode="auto">
          <a:xfrm>
            <a:off x="5211764" y="4114800"/>
            <a:ext cx="106680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Persatuan</a:t>
            </a:r>
            <a:endParaRPr lang="en-US" sz="1600" dirty="0">
              <a:solidFill>
                <a:srgbClr val="000000"/>
              </a:solidFill>
              <a:latin typeface="Arial Narrow" charset="0"/>
              <a:cs typeface="Times New Roman" charset="0"/>
            </a:endParaRPr>
          </a:p>
        </p:txBody>
      </p:sp>
      <p:sp>
        <p:nvSpPr>
          <p:cNvPr id="89" name="Text Box 26"/>
          <p:cNvSpPr txBox="1">
            <a:spLocks noChangeArrowheads="1"/>
          </p:cNvSpPr>
          <p:nvPr/>
        </p:nvSpPr>
        <p:spPr bwMode="auto">
          <a:xfrm>
            <a:off x="5364170" y="4572000"/>
            <a:ext cx="914400"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Keilahian</a:t>
            </a:r>
            <a:endParaRPr lang="en-US" sz="1600" dirty="0">
              <a:solidFill>
                <a:srgbClr val="000000"/>
              </a:solidFill>
              <a:latin typeface="Arial Narrow" charset="0"/>
              <a:cs typeface="Times New Roman" charset="0"/>
            </a:endParaRPr>
          </a:p>
        </p:txBody>
      </p:sp>
      <p:sp>
        <p:nvSpPr>
          <p:cNvPr id="90" name="Text Box 27"/>
          <p:cNvSpPr txBox="1">
            <a:spLocks noChangeArrowheads="1"/>
          </p:cNvSpPr>
          <p:nvPr/>
        </p:nvSpPr>
        <p:spPr bwMode="auto">
          <a:xfrm>
            <a:off x="5292080" y="5057775"/>
            <a:ext cx="986489"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Memaafkan</a:t>
            </a:r>
            <a:endParaRPr lang="en-US" sz="1400" dirty="0">
              <a:solidFill>
                <a:srgbClr val="000000"/>
              </a:solidFill>
              <a:latin typeface="Arial Narrow" charset="0"/>
              <a:cs typeface="Times New Roman" charset="0"/>
            </a:endParaRPr>
          </a:p>
        </p:txBody>
      </p:sp>
      <p:sp>
        <p:nvSpPr>
          <p:cNvPr id="91"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Sikap</a:t>
            </a:r>
            <a:endParaRPr lang="en-US" sz="1600" dirty="0">
              <a:solidFill>
                <a:srgbClr val="000000"/>
              </a:solidFill>
              <a:latin typeface="Arial Narrow" charset="0"/>
              <a:cs typeface="Times New Roman" charset="0"/>
            </a:endParaRPr>
          </a:p>
        </p:txBody>
      </p:sp>
      <p:sp>
        <p:nvSpPr>
          <p:cNvPr id="92" name="Text Box 29"/>
          <p:cNvSpPr txBox="1">
            <a:spLocks noChangeArrowheads="1"/>
          </p:cNvSpPr>
          <p:nvPr/>
        </p:nvSpPr>
        <p:spPr bwMode="auto">
          <a:xfrm>
            <a:off x="6446838" y="4114800"/>
            <a:ext cx="792162" cy="276934"/>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000000"/>
                </a:solidFill>
                <a:latin typeface="Arial Narrow" charset="0"/>
                <a:cs typeface="Times New Roman" charset="0"/>
              </a:rPr>
              <a:t>Keteraturan</a:t>
            </a:r>
            <a:endParaRPr lang="en-US" sz="1100" dirty="0">
              <a:solidFill>
                <a:srgbClr val="000000"/>
              </a:solidFill>
              <a:latin typeface="Arial Narrow" charset="0"/>
              <a:cs typeface="Times New Roman" charset="0"/>
            </a:endParaRPr>
          </a:p>
        </p:txBody>
      </p:sp>
      <p:sp>
        <p:nvSpPr>
          <p:cNvPr id="93" name="Text Box 30"/>
          <p:cNvSpPr txBox="1">
            <a:spLocks noChangeArrowheads="1"/>
          </p:cNvSpPr>
          <p:nvPr/>
        </p:nvSpPr>
        <p:spPr bwMode="auto">
          <a:xfrm>
            <a:off x="6446838"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Kelakuan</a:t>
            </a:r>
            <a:endParaRPr lang="en-US" sz="1600" dirty="0">
              <a:solidFill>
                <a:srgbClr val="000000"/>
              </a:solidFill>
              <a:latin typeface="Arial Narrow" charset="0"/>
              <a:cs typeface="Times New Roman" charset="0"/>
            </a:endParaRPr>
          </a:p>
        </p:txBody>
      </p:sp>
      <p:sp>
        <p:nvSpPr>
          <p:cNvPr id="94"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Doktrin</a:t>
            </a:r>
            <a:endParaRPr lang="en-US" sz="1600" dirty="0">
              <a:solidFill>
                <a:srgbClr val="000000"/>
              </a:solidFill>
              <a:latin typeface="Arial Narrow" charset="0"/>
              <a:cs typeface="Times New Roman" charset="0"/>
            </a:endParaRPr>
          </a:p>
        </p:txBody>
      </p:sp>
      <p:sp>
        <p:nvSpPr>
          <p:cNvPr id="270388" name="Text Box 19"/>
          <p:cNvSpPr txBox="1">
            <a:spLocks noChangeArrowheads="1"/>
          </p:cNvSpPr>
          <p:nvPr/>
        </p:nvSpPr>
        <p:spPr bwMode="auto">
          <a:xfrm>
            <a:off x="990606"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FFFFFF"/>
                </a:solidFill>
                <a:latin typeface="Arial Narrow" charset="0"/>
                <a:cs typeface="Times New Roman" charset="0"/>
              </a:rPr>
              <a:t>Kerajaan</a:t>
            </a:r>
            <a:endParaRPr lang="en-US" sz="1400" dirty="0">
              <a:solidFill>
                <a:srgbClr val="FFFFFF"/>
              </a:solidFill>
              <a:latin typeface="Arial Narrow" charset="0"/>
              <a:cs typeface="Times New Roman" charset="0"/>
            </a:endParaRPr>
          </a:p>
        </p:txBody>
      </p:sp>
      <p:sp>
        <p:nvSpPr>
          <p:cNvPr id="270389" name="Text Box 22"/>
          <p:cNvSpPr txBox="1">
            <a:spLocks noChangeArrowheads="1"/>
          </p:cNvSpPr>
          <p:nvPr/>
        </p:nvSpPr>
        <p:spPr bwMode="auto">
          <a:xfrm>
            <a:off x="4572006" y="3701049"/>
            <a:ext cx="792163" cy="261545"/>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100" b="1" dirty="0" err="1">
                <a:solidFill>
                  <a:srgbClr val="FFFFFF"/>
                </a:solidFill>
                <a:latin typeface="Arial Narrow" charset="0"/>
                <a:cs typeface="Times New Roman" charset="0"/>
              </a:rPr>
              <a:t>Kedaulatan</a:t>
            </a:r>
            <a:r>
              <a:rPr lang="en-US" sz="1100" b="1" dirty="0">
                <a:solidFill>
                  <a:srgbClr val="FFFFFF"/>
                </a:solidFill>
                <a:latin typeface="Arial Narrow" charset="0"/>
                <a:cs typeface="Times New Roman" charset="0"/>
              </a:rPr>
              <a:t> 1</a:t>
            </a:r>
            <a:endParaRPr lang="en-US" sz="1050" dirty="0">
              <a:solidFill>
                <a:srgbClr val="FFFFFF"/>
              </a:solidFill>
              <a:latin typeface="Arial Narrow" charset="0"/>
              <a:cs typeface="Times New Roman" charset="0"/>
            </a:endParaRPr>
          </a:p>
        </p:txBody>
      </p:sp>
      <p:sp>
        <p:nvSpPr>
          <p:cNvPr id="97"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Percaya</a:t>
            </a:r>
            <a:endParaRPr lang="en-US" sz="1600" dirty="0">
              <a:solidFill>
                <a:srgbClr val="FFFFFF"/>
              </a:solidFill>
              <a:latin typeface="Arial Narrow" charset="0"/>
              <a:cs typeface="Times New Roman" charset="0"/>
            </a:endParaRPr>
          </a:p>
        </p:txBody>
      </p:sp>
      <p:sp>
        <p:nvSpPr>
          <p:cNvPr id="98" name="Text Box 29"/>
          <p:cNvSpPr txBox="1">
            <a:spLocks noChangeArrowheads="1"/>
          </p:cNvSpPr>
          <p:nvPr/>
        </p:nvSpPr>
        <p:spPr bwMode="auto">
          <a:xfrm>
            <a:off x="6446838" y="3657600"/>
            <a:ext cx="792162"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Murid</a:t>
            </a:r>
            <a:endParaRPr lang="en-US" sz="1600" dirty="0">
              <a:solidFill>
                <a:srgbClr val="FFFFFF"/>
              </a:solidFill>
              <a:latin typeface="Arial Narrow" charset="0"/>
              <a:cs typeface="Times New Roman" charset="0"/>
            </a:endParaRPr>
          </a:p>
        </p:txBody>
      </p:sp>
      <p:sp>
        <p:nvSpPr>
          <p:cNvPr id="270392" name="Text Box 22"/>
          <p:cNvSpPr txBox="1">
            <a:spLocks noChangeArrowheads="1"/>
          </p:cNvSpPr>
          <p:nvPr/>
        </p:nvSpPr>
        <p:spPr bwMode="auto">
          <a:xfrm>
            <a:off x="5486406" y="3700733"/>
            <a:ext cx="792163" cy="276934"/>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Kedaulatan</a:t>
            </a:r>
            <a:r>
              <a:rPr lang="en-US" sz="1200" b="1" dirty="0">
                <a:solidFill>
                  <a:srgbClr val="FFFFFF"/>
                </a:solidFill>
                <a:latin typeface="Arial Narrow" charset="0"/>
                <a:cs typeface="Times New Roman" charset="0"/>
              </a:rPr>
              <a:t> 2</a:t>
            </a:r>
          </a:p>
        </p:txBody>
      </p:sp>
      <p:sp>
        <p:nvSpPr>
          <p:cNvPr id="270393" name="Text Box 17"/>
          <p:cNvSpPr txBox="1">
            <a:spLocks noChangeArrowheads="1"/>
          </p:cNvSpPr>
          <p:nvPr/>
        </p:nvSpPr>
        <p:spPr bwMode="auto">
          <a:xfrm>
            <a:off x="9522" y="2035190"/>
            <a:ext cx="91440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100" b="1" dirty="0" err="1">
                <a:solidFill>
                  <a:srgbClr val="FFFFFF"/>
                </a:solidFill>
                <a:latin typeface="Arial Narrow" charset="0"/>
                <a:cs typeface="Times New Roman" charset="0"/>
              </a:rPr>
              <a:t>Musim</a:t>
            </a:r>
            <a:r>
              <a:rPr lang="en-US" sz="1100" b="1" dirty="0">
                <a:solidFill>
                  <a:srgbClr val="FFFFFF"/>
                </a:solidFill>
                <a:latin typeface="Arial Narrow" charset="0"/>
                <a:cs typeface="Times New Roman" charset="0"/>
              </a:rPr>
              <a:t> </a:t>
            </a:r>
            <a:r>
              <a:rPr lang="en-US" sz="1100" b="1" dirty="0" err="1">
                <a:solidFill>
                  <a:srgbClr val="FFFFFF"/>
                </a:solidFill>
                <a:latin typeface="Arial Narrow" charset="0"/>
                <a:cs typeface="Times New Roman" charset="0"/>
              </a:rPr>
              <a:t>Panas</a:t>
            </a:r>
            <a:r>
              <a:rPr lang="en-US" sz="1100" b="1" dirty="0">
                <a:solidFill>
                  <a:srgbClr val="FFFFFF"/>
                </a:solidFill>
                <a:latin typeface="Arial Narrow" charset="0"/>
                <a:cs typeface="Times New Roman" charset="0"/>
              </a:rPr>
              <a:t> 35-</a:t>
            </a:r>
            <a:br>
              <a:rPr lang="en-US" sz="1100" b="1" dirty="0">
                <a:solidFill>
                  <a:srgbClr val="FFFFFF"/>
                </a:solidFill>
                <a:latin typeface="Arial Narrow" charset="0"/>
                <a:cs typeface="Times New Roman" charset="0"/>
              </a:rPr>
            </a:br>
            <a:r>
              <a:rPr lang="en-US" sz="11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70"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0395"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0396"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0397"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0"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3" descr="EXPTEXTB"/>
          <p:cNvSpPr>
            <a:spLocks noChangeArrowheads="1"/>
          </p:cNvSpPr>
          <p:nvPr/>
        </p:nvSpPr>
        <p:spPr bwMode="auto">
          <a:xfrm>
            <a:off x="49074" y="-152400"/>
            <a:ext cx="9144000" cy="70104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1363" name="Text Box 16"/>
          <p:cNvSpPr txBox="1">
            <a:spLocks noChangeArrowheads="1"/>
          </p:cNvSpPr>
          <p:nvPr/>
        </p:nvSpPr>
        <p:spPr bwMode="auto">
          <a:xfrm>
            <a:off x="1990725" y="2133600"/>
            <a:ext cx="68426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050" b="1" dirty="0" err="1">
                <a:solidFill>
                  <a:srgbClr val="FFFFFF"/>
                </a:solidFill>
                <a:latin typeface="Arial Narrow" charset="0"/>
                <a:cs typeface="Times New Roman" charset="0"/>
              </a:rPr>
              <a:t>Musim</a:t>
            </a:r>
            <a:r>
              <a:rPr lang="en-US" sz="1050" b="1" dirty="0">
                <a:solidFill>
                  <a:srgbClr val="FFFFFF"/>
                </a:solidFill>
                <a:latin typeface="Arial Narrow" charset="0"/>
                <a:cs typeface="Times New Roman" charset="0"/>
              </a:rPr>
              <a:t> </a:t>
            </a:r>
            <a:r>
              <a:rPr lang="en-US" sz="1050" b="1" dirty="0" err="1">
                <a:solidFill>
                  <a:srgbClr val="FFFFFF"/>
                </a:solidFill>
                <a:latin typeface="Arial Narrow" charset="0"/>
                <a:cs typeface="Times New Roman" charset="0"/>
              </a:rPr>
              <a:t>Gugur</a:t>
            </a:r>
            <a:r>
              <a:rPr lang="en-US" sz="1050" b="1" dirty="0">
                <a:solidFill>
                  <a:srgbClr val="FFFFFF"/>
                </a:solidFill>
                <a:latin typeface="Arial Narrow" charset="0"/>
                <a:cs typeface="Times New Roman" charset="0"/>
              </a:rPr>
              <a:t> 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71364" name="Text Box 17"/>
          <p:cNvSpPr txBox="1">
            <a:spLocks noChangeArrowheads="1"/>
          </p:cNvSpPr>
          <p:nvPr/>
        </p:nvSpPr>
        <p:spPr bwMode="auto">
          <a:xfrm>
            <a:off x="4713294" y="2144197"/>
            <a:ext cx="685800"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May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050" b="1" dirty="0" err="1">
                <a:solidFill>
                  <a:srgbClr val="FFFFFF"/>
                </a:solidFill>
                <a:latin typeface="Arial Narrow" charset="0"/>
                <a:cs typeface="Times New Roman" charset="0"/>
              </a:rPr>
              <a:t>Pengadilan</a:t>
            </a:r>
            <a:endParaRPr lang="en-US" sz="1100" b="1" dirty="0">
              <a:solidFill>
                <a:srgbClr val="FFFFFF"/>
              </a:solidFill>
              <a:latin typeface="Arial Narrow" charset="0"/>
              <a:cs typeface="Times New Roman" charset="0"/>
            </a:endParaRPr>
          </a:p>
        </p:txBody>
      </p:sp>
      <p:sp>
        <p:nvSpPr>
          <p:cNvPr id="271365" name="Line 19"/>
          <p:cNvSpPr>
            <a:spLocks noChangeShapeType="1"/>
          </p:cNvSpPr>
          <p:nvPr/>
        </p:nvSpPr>
        <p:spPr bwMode="auto">
          <a:xfrm>
            <a:off x="38100" y="2548768"/>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1366" name="Text Box 20"/>
          <p:cNvSpPr txBox="1">
            <a:spLocks noChangeArrowheads="1"/>
          </p:cNvSpPr>
          <p:nvPr/>
        </p:nvSpPr>
        <p:spPr bwMode="auto">
          <a:xfrm>
            <a:off x="8296279" y="2060848"/>
            <a:ext cx="78422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1367"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271368"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1369"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1372"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1373"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sz="2000"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 PB (Kata </a:t>
            </a: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Kunci</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3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4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4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John</a:t>
            </a:r>
            <a:endParaRPr lang="en-US" sz="1600">
              <a:solidFill>
                <a:srgbClr val="000000"/>
              </a:solidFill>
              <a:latin typeface="Arial Narrow" charset="0"/>
              <a:cs typeface="Times New Roman"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4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0574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Kitab</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52" name="Text Box 19"/>
          <p:cNvSpPr txBox="1">
            <a:spLocks noChangeArrowheads="1"/>
          </p:cNvSpPr>
          <p:nvPr/>
        </p:nvSpPr>
        <p:spPr bwMode="auto">
          <a:xfrm>
            <a:off x="152400" y="6421444"/>
            <a:ext cx="1800225"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Umum</a:t>
            </a:r>
            <a:endParaRPr lang="en-US" sz="1600" dirty="0">
              <a:solidFill>
                <a:srgbClr val="000000"/>
              </a:solidFill>
              <a:latin typeface="Arial Narrow" charset="0"/>
              <a:cs typeface="Times New Roman" charset="0"/>
            </a:endParaRPr>
          </a:p>
        </p:txBody>
      </p:sp>
      <p:sp>
        <p:nvSpPr>
          <p:cNvPr id="271407"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Key Words</a:t>
            </a:r>
            <a:endParaRPr lang="en-US" sz="1600" b="1">
              <a:solidFill>
                <a:srgbClr val="FFFFFF"/>
              </a:solidFill>
              <a:latin typeface="Arial Narrow" charset="0"/>
              <a:cs typeface="Times New Roman" charset="0"/>
            </a:endParaRPr>
          </a:p>
        </p:txBody>
      </p:sp>
      <p:sp>
        <p:nvSpPr>
          <p:cNvPr id="49" name="Text Box 19"/>
          <p:cNvSpPr txBox="1">
            <a:spLocks noChangeArrowheads="1"/>
          </p:cNvSpPr>
          <p:nvPr/>
        </p:nvSpPr>
        <p:spPr bwMode="auto">
          <a:xfrm>
            <a:off x="990606" y="4114800"/>
            <a:ext cx="1295394"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Membenarkan</a:t>
            </a:r>
            <a:endParaRPr lang="en-US" sz="1200" dirty="0">
              <a:solidFill>
                <a:srgbClr val="000000"/>
              </a:solidFill>
              <a:latin typeface="Arial Narrow" charset="0"/>
              <a:cs typeface="Times New Roman" charset="0"/>
            </a:endParaRPr>
          </a:p>
        </p:txBody>
      </p:sp>
      <p:sp>
        <p:nvSpPr>
          <p:cNvPr id="53" name="Text Box 20"/>
          <p:cNvSpPr txBox="1">
            <a:spLocks noChangeArrowheads="1"/>
          </p:cNvSpPr>
          <p:nvPr/>
        </p:nvSpPr>
        <p:spPr bwMode="auto">
          <a:xfrm>
            <a:off x="2438407" y="4114800"/>
            <a:ext cx="1304918"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Pengangkatan</a:t>
            </a:r>
            <a:endParaRPr lang="en-US" sz="1600" dirty="0">
              <a:solidFill>
                <a:srgbClr val="000000"/>
              </a:solidFill>
              <a:latin typeface="Arial Narrow" charset="0"/>
              <a:cs typeface="Times New Roman" charset="0"/>
            </a:endParaRPr>
          </a:p>
        </p:txBody>
      </p:sp>
      <p:sp>
        <p:nvSpPr>
          <p:cNvPr id="55" name="Text Box 21"/>
          <p:cNvSpPr txBox="1">
            <a:spLocks noChangeArrowheads="1"/>
          </p:cNvSpPr>
          <p:nvPr/>
        </p:nvSpPr>
        <p:spPr bwMode="auto">
          <a:xfrm>
            <a:off x="2526664" y="4602426"/>
            <a:ext cx="1212502"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Kesengsaraan</a:t>
            </a:r>
            <a:endParaRPr lang="en-US" sz="1200" dirty="0">
              <a:solidFill>
                <a:srgbClr val="000000"/>
              </a:solidFill>
              <a:latin typeface="Arial Narrow" charset="0"/>
              <a:cs typeface="Times New Roman" charset="0"/>
            </a:endParaRPr>
          </a:p>
        </p:txBody>
      </p:sp>
      <p:sp>
        <p:nvSpPr>
          <p:cNvPr id="56" name="Text Box 22"/>
          <p:cNvSpPr txBox="1">
            <a:spLocks noChangeArrowheads="1"/>
          </p:cNvSpPr>
          <p:nvPr/>
        </p:nvSpPr>
        <p:spPr bwMode="auto">
          <a:xfrm>
            <a:off x="3810006" y="4157667"/>
            <a:ext cx="1194042"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Pengkudusan</a:t>
            </a:r>
            <a:endParaRPr lang="en-US" sz="1400" dirty="0">
              <a:solidFill>
                <a:srgbClr val="000000"/>
              </a:solidFill>
              <a:latin typeface="Arial Narrow" charset="0"/>
              <a:cs typeface="Times New Roman" charset="0"/>
            </a:endParaRPr>
          </a:p>
        </p:txBody>
      </p:sp>
      <p:sp>
        <p:nvSpPr>
          <p:cNvPr id="57" name="Text Box 23"/>
          <p:cNvSpPr txBox="1">
            <a:spLocks noChangeArrowheads="1"/>
          </p:cNvSpPr>
          <p:nvPr/>
        </p:nvSpPr>
        <p:spPr bwMode="auto">
          <a:xfrm>
            <a:off x="3810006" y="4600576"/>
            <a:ext cx="792163"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Rasul</a:t>
            </a:r>
            <a:endParaRPr lang="en-US" sz="1600" dirty="0">
              <a:solidFill>
                <a:srgbClr val="000000"/>
              </a:solidFill>
              <a:latin typeface="Arial Narrow" charset="0"/>
              <a:cs typeface="Times New Roman" charset="0"/>
            </a:endParaRPr>
          </a:p>
        </p:txBody>
      </p:sp>
      <p:sp>
        <p:nvSpPr>
          <p:cNvPr id="58" name="Text Box 24"/>
          <p:cNvSpPr txBox="1">
            <a:spLocks noChangeArrowheads="1"/>
          </p:cNvSpPr>
          <p:nvPr/>
        </p:nvSpPr>
        <p:spPr bwMode="auto">
          <a:xfrm>
            <a:off x="3810006" y="5080000"/>
            <a:ext cx="792163"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Kebenaran</a:t>
            </a:r>
            <a:endParaRPr lang="en-US" sz="1200" dirty="0">
              <a:solidFill>
                <a:srgbClr val="000000"/>
              </a:solidFill>
              <a:latin typeface="Arial Narrow" charset="0"/>
              <a:cs typeface="Times New Roman" charset="0"/>
            </a:endParaRPr>
          </a:p>
        </p:txBody>
      </p:sp>
      <p:sp>
        <p:nvSpPr>
          <p:cNvPr id="59" name="Text Box 25"/>
          <p:cNvSpPr txBox="1">
            <a:spLocks noChangeArrowheads="1"/>
          </p:cNvSpPr>
          <p:nvPr/>
        </p:nvSpPr>
        <p:spPr bwMode="auto">
          <a:xfrm>
            <a:off x="5263172" y="4114800"/>
            <a:ext cx="1015397"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Persatuan</a:t>
            </a:r>
            <a:endParaRPr lang="en-US" sz="1600" dirty="0">
              <a:solidFill>
                <a:srgbClr val="000000"/>
              </a:solidFill>
              <a:latin typeface="Arial Narrow" charset="0"/>
              <a:cs typeface="Times New Roman" charset="0"/>
            </a:endParaRPr>
          </a:p>
        </p:txBody>
      </p:sp>
      <p:sp>
        <p:nvSpPr>
          <p:cNvPr id="60" name="Text Box 26"/>
          <p:cNvSpPr txBox="1">
            <a:spLocks noChangeArrowheads="1"/>
          </p:cNvSpPr>
          <p:nvPr/>
        </p:nvSpPr>
        <p:spPr bwMode="auto">
          <a:xfrm>
            <a:off x="5263172" y="4572000"/>
            <a:ext cx="1015397"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Keilahian</a:t>
            </a:r>
            <a:endParaRPr lang="en-US" sz="1600" dirty="0">
              <a:solidFill>
                <a:srgbClr val="000000"/>
              </a:solidFill>
              <a:latin typeface="Arial Narrow" charset="0"/>
              <a:cs typeface="Times New Roman" charset="0"/>
            </a:endParaRPr>
          </a:p>
        </p:txBody>
      </p:sp>
      <p:sp>
        <p:nvSpPr>
          <p:cNvPr id="61" name="Text Box 27"/>
          <p:cNvSpPr txBox="1">
            <a:spLocks noChangeArrowheads="1"/>
          </p:cNvSpPr>
          <p:nvPr/>
        </p:nvSpPr>
        <p:spPr bwMode="auto">
          <a:xfrm>
            <a:off x="5334000" y="5057775"/>
            <a:ext cx="944569"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Memaafkan</a:t>
            </a:r>
            <a:endParaRPr lang="en-US" sz="1400" dirty="0">
              <a:solidFill>
                <a:srgbClr val="000000"/>
              </a:solidFill>
              <a:latin typeface="Arial Narrow" charset="0"/>
              <a:cs typeface="Times New Roman" charset="0"/>
            </a:endParaRPr>
          </a:p>
        </p:txBody>
      </p:sp>
      <p:sp>
        <p:nvSpPr>
          <p:cNvPr id="62"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Sikap</a:t>
            </a:r>
            <a:endParaRPr lang="en-US" sz="1600" dirty="0">
              <a:solidFill>
                <a:srgbClr val="000000"/>
              </a:solidFill>
              <a:latin typeface="Arial Narrow" charset="0"/>
              <a:cs typeface="Times New Roman" charset="0"/>
            </a:endParaRPr>
          </a:p>
        </p:txBody>
      </p:sp>
      <p:sp>
        <p:nvSpPr>
          <p:cNvPr id="63" name="Text Box 29"/>
          <p:cNvSpPr txBox="1">
            <a:spLocks noChangeArrowheads="1"/>
          </p:cNvSpPr>
          <p:nvPr/>
        </p:nvSpPr>
        <p:spPr bwMode="auto">
          <a:xfrm>
            <a:off x="6446838" y="4157667"/>
            <a:ext cx="792162" cy="276934"/>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000000"/>
                </a:solidFill>
                <a:latin typeface="Arial Narrow" charset="0"/>
                <a:cs typeface="Times New Roman" charset="0"/>
              </a:rPr>
              <a:t>Keteraturan</a:t>
            </a:r>
            <a:endParaRPr lang="en-US" sz="1100" dirty="0">
              <a:solidFill>
                <a:srgbClr val="000000"/>
              </a:solidFill>
              <a:latin typeface="Arial Narrow" charset="0"/>
              <a:cs typeface="Times New Roman" charset="0"/>
            </a:endParaRPr>
          </a:p>
        </p:txBody>
      </p:sp>
      <p:sp>
        <p:nvSpPr>
          <p:cNvPr id="64" name="Text Box 30"/>
          <p:cNvSpPr txBox="1">
            <a:spLocks noChangeArrowheads="1"/>
          </p:cNvSpPr>
          <p:nvPr/>
        </p:nvSpPr>
        <p:spPr bwMode="auto">
          <a:xfrm>
            <a:off x="6446838"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Kelakuan</a:t>
            </a:r>
            <a:endParaRPr lang="en-US" sz="1600" dirty="0">
              <a:solidFill>
                <a:srgbClr val="000000"/>
              </a:solidFill>
              <a:latin typeface="Arial Narrow" charset="0"/>
              <a:cs typeface="Times New Roman" charset="0"/>
            </a:endParaRPr>
          </a:p>
        </p:txBody>
      </p:sp>
      <p:sp>
        <p:nvSpPr>
          <p:cNvPr id="65"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Doktrin</a:t>
            </a:r>
            <a:endParaRPr lang="en-US" sz="1600" dirty="0">
              <a:solidFill>
                <a:srgbClr val="000000"/>
              </a:solidFill>
              <a:latin typeface="Arial Narrow" charset="0"/>
              <a:cs typeface="Times New Roman" charset="0"/>
            </a:endParaRPr>
          </a:p>
        </p:txBody>
      </p:sp>
      <p:sp>
        <p:nvSpPr>
          <p:cNvPr id="66" name="Text Box 19"/>
          <p:cNvSpPr txBox="1">
            <a:spLocks noChangeArrowheads="1"/>
          </p:cNvSpPr>
          <p:nvPr/>
        </p:nvSpPr>
        <p:spPr bwMode="auto">
          <a:xfrm>
            <a:off x="990606"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FFFFFF"/>
                </a:solidFill>
                <a:latin typeface="Arial Narrow" charset="0"/>
                <a:cs typeface="Times New Roman" charset="0"/>
              </a:rPr>
              <a:t>Kerajaan</a:t>
            </a:r>
            <a:endParaRPr lang="en-US" sz="1400" dirty="0">
              <a:solidFill>
                <a:srgbClr val="FFFFFF"/>
              </a:solidFill>
              <a:latin typeface="Arial Narrow" charset="0"/>
              <a:cs typeface="Times New Roman" charset="0"/>
            </a:endParaRPr>
          </a:p>
        </p:txBody>
      </p:sp>
      <p:sp>
        <p:nvSpPr>
          <p:cNvPr id="67" name="Text Box 22"/>
          <p:cNvSpPr txBox="1">
            <a:spLocks noChangeArrowheads="1"/>
          </p:cNvSpPr>
          <p:nvPr/>
        </p:nvSpPr>
        <p:spPr bwMode="auto">
          <a:xfrm>
            <a:off x="4572006" y="3736865"/>
            <a:ext cx="792163" cy="261545"/>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100" b="1" dirty="0" err="1">
                <a:solidFill>
                  <a:srgbClr val="FFFFFF"/>
                </a:solidFill>
                <a:latin typeface="Arial Narrow" charset="0"/>
                <a:cs typeface="Times New Roman" charset="0"/>
              </a:rPr>
              <a:t>Kedaulatan</a:t>
            </a:r>
            <a:r>
              <a:rPr lang="en-US" sz="1100" b="1" dirty="0">
                <a:solidFill>
                  <a:srgbClr val="FFFFFF"/>
                </a:solidFill>
                <a:latin typeface="Arial Narrow" charset="0"/>
                <a:cs typeface="Times New Roman" charset="0"/>
              </a:rPr>
              <a:t> 1</a:t>
            </a:r>
            <a:endParaRPr lang="en-US" sz="1050" dirty="0">
              <a:solidFill>
                <a:srgbClr val="FFFFFF"/>
              </a:solidFill>
              <a:latin typeface="Arial Narrow" charset="0"/>
              <a:cs typeface="Times New Roman" charset="0"/>
            </a:endParaRPr>
          </a:p>
        </p:txBody>
      </p:sp>
      <p:sp>
        <p:nvSpPr>
          <p:cNvPr id="68"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Percaya</a:t>
            </a:r>
            <a:endParaRPr lang="en-US" sz="1600" dirty="0">
              <a:solidFill>
                <a:srgbClr val="FFFFFF"/>
              </a:solidFill>
              <a:latin typeface="Arial Narrow" charset="0"/>
              <a:cs typeface="Times New Roman" charset="0"/>
            </a:endParaRPr>
          </a:p>
        </p:txBody>
      </p:sp>
      <p:sp>
        <p:nvSpPr>
          <p:cNvPr id="69" name="Text Box 29"/>
          <p:cNvSpPr txBox="1">
            <a:spLocks noChangeArrowheads="1"/>
          </p:cNvSpPr>
          <p:nvPr/>
        </p:nvSpPr>
        <p:spPr bwMode="auto">
          <a:xfrm>
            <a:off x="6446838" y="3657600"/>
            <a:ext cx="792162"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Murid</a:t>
            </a:r>
            <a:endParaRPr lang="en-US" sz="1600" dirty="0">
              <a:solidFill>
                <a:srgbClr val="FFFFFF"/>
              </a:solidFill>
              <a:latin typeface="Arial Narrow" charset="0"/>
              <a:cs typeface="Times New Roman" charset="0"/>
            </a:endParaRPr>
          </a:p>
        </p:txBody>
      </p:sp>
      <p:sp>
        <p:nvSpPr>
          <p:cNvPr id="70" name="Text Box 19"/>
          <p:cNvSpPr txBox="1">
            <a:spLocks noChangeArrowheads="1"/>
          </p:cNvSpPr>
          <p:nvPr/>
        </p:nvSpPr>
        <p:spPr bwMode="auto">
          <a:xfrm>
            <a:off x="9906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Karya</a:t>
            </a:r>
            <a:endParaRPr lang="en-US" sz="1600" dirty="0">
              <a:solidFill>
                <a:srgbClr val="000000"/>
              </a:solidFill>
              <a:latin typeface="Arial Narrow" charset="0"/>
              <a:cs typeface="Times New Roman" charset="0"/>
            </a:endParaRPr>
          </a:p>
        </p:txBody>
      </p:sp>
      <p:sp>
        <p:nvSpPr>
          <p:cNvPr id="71" name="Text Box 19"/>
          <p:cNvSpPr txBox="1">
            <a:spLocks noChangeArrowheads="1"/>
          </p:cNvSpPr>
          <p:nvPr/>
        </p:nvSpPr>
        <p:spPr bwMode="auto">
          <a:xfrm>
            <a:off x="6446838" y="5029200"/>
            <a:ext cx="1077490" cy="33849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Penderitaan</a:t>
            </a:r>
            <a:endParaRPr lang="en-US" sz="1400" dirty="0">
              <a:solidFill>
                <a:srgbClr val="000000"/>
              </a:solidFill>
              <a:latin typeface="Arial Narrow" charset="0"/>
              <a:cs typeface="Times New Roman" charset="0"/>
            </a:endParaRPr>
          </a:p>
        </p:txBody>
      </p:sp>
      <p:sp>
        <p:nvSpPr>
          <p:cNvPr id="72" name="Text Box 19"/>
          <p:cNvSpPr txBox="1">
            <a:spLocks noChangeArrowheads="1"/>
          </p:cNvSpPr>
          <p:nvPr/>
        </p:nvSpPr>
        <p:spPr bwMode="auto">
          <a:xfrm>
            <a:off x="6446838" y="5486402"/>
            <a:ext cx="792162" cy="30771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Ilmu</a:t>
            </a:r>
            <a:endParaRPr lang="en-US" sz="1200" dirty="0">
              <a:solidFill>
                <a:srgbClr val="000000"/>
              </a:solidFill>
              <a:latin typeface="Arial Narrow" charset="0"/>
              <a:cs typeface="Times New Roman" charset="0"/>
            </a:endParaRPr>
          </a:p>
        </p:txBody>
      </p:sp>
      <p:sp>
        <p:nvSpPr>
          <p:cNvPr id="73"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Super</a:t>
            </a:r>
            <a:endParaRPr lang="en-US" sz="1600">
              <a:solidFill>
                <a:srgbClr val="000000"/>
              </a:solidFill>
              <a:latin typeface="Arial Narrow" charset="0"/>
              <a:cs typeface="Times New Roman" charset="0"/>
            </a:endParaRPr>
          </a:p>
        </p:txBody>
      </p:sp>
      <p:sp>
        <p:nvSpPr>
          <p:cNvPr id="74" name="Text Box 19"/>
          <p:cNvSpPr txBox="1">
            <a:spLocks noChangeArrowheads="1"/>
          </p:cNvSpPr>
          <p:nvPr/>
        </p:nvSpPr>
        <p:spPr bwMode="auto">
          <a:xfrm>
            <a:off x="8305806" y="4114803"/>
            <a:ext cx="792163" cy="30797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a:solidFill>
                  <a:srgbClr val="000000"/>
                </a:solidFill>
                <a:latin typeface="Arial Narrow" charset="0"/>
                <a:cs typeface="Times New Roman" charset="0"/>
              </a:rPr>
              <a:t>Pura-Pura</a:t>
            </a:r>
            <a:endParaRPr lang="en-US" sz="1200" dirty="0">
              <a:solidFill>
                <a:srgbClr val="000000"/>
              </a:solidFill>
              <a:latin typeface="Arial Narrow" charset="0"/>
              <a:cs typeface="Times New Roman" charset="0"/>
            </a:endParaRPr>
          </a:p>
        </p:txBody>
      </p:sp>
      <p:sp>
        <p:nvSpPr>
          <p:cNvPr id="75" name="Text Box 19"/>
          <p:cNvSpPr txBox="1">
            <a:spLocks noChangeArrowheads="1"/>
          </p:cNvSpPr>
          <p:nvPr/>
        </p:nvSpPr>
        <p:spPr bwMode="auto">
          <a:xfrm>
            <a:off x="83058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Kasih</a:t>
            </a:r>
            <a:endParaRPr lang="en-US" sz="1600" dirty="0">
              <a:solidFill>
                <a:srgbClr val="000000"/>
              </a:solidFill>
              <a:latin typeface="Arial Narrow" charset="0"/>
              <a:cs typeface="Times New Roman" charset="0"/>
            </a:endParaRPr>
          </a:p>
        </p:txBody>
      </p:sp>
      <p:sp>
        <p:nvSpPr>
          <p:cNvPr id="76" name="Text Box 19"/>
          <p:cNvSpPr txBox="1">
            <a:spLocks noChangeArrowheads="1"/>
          </p:cNvSpPr>
          <p:nvPr/>
        </p:nvSpPr>
        <p:spPr bwMode="auto">
          <a:xfrm>
            <a:off x="8305806" y="50292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Batas</a:t>
            </a:r>
            <a:endParaRPr lang="en-US" sz="1600" dirty="0">
              <a:solidFill>
                <a:srgbClr val="000000"/>
              </a:solidFill>
              <a:latin typeface="Arial Narrow" charset="0"/>
              <a:cs typeface="Times New Roman" charset="0"/>
            </a:endParaRPr>
          </a:p>
        </p:txBody>
      </p:sp>
      <p:sp>
        <p:nvSpPr>
          <p:cNvPr id="77"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Misi</a:t>
            </a:r>
            <a:endParaRPr lang="en-US" sz="1600" dirty="0">
              <a:solidFill>
                <a:srgbClr val="000000"/>
              </a:solidFill>
              <a:latin typeface="Arial Narrow" charset="0"/>
              <a:cs typeface="Times New Roman" charset="0"/>
            </a:endParaRPr>
          </a:p>
        </p:txBody>
      </p:sp>
      <p:sp>
        <p:nvSpPr>
          <p:cNvPr id="78" name="Text Box 19"/>
          <p:cNvSpPr txBox="1">
            <a:spLocks noChangeArrowheads="1"/>
          </p:cNvSpPr>
          <p:nvPr/>
        </p:nvSpPr>
        <p:spPr bwMode="auto">
          <a:xfrm>
            <a:off x="7884368" y="5943600"/>
            <a:ext cx="1213601"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Kemenangan</a:t>
            </a:r>
            <a:endParaRPr lang="en-US" sz="1600" dirty="0">
              <a:solidFill>
                <a:srgbClr val="000000"/>
              </a:solidFill>
              <a:latin typeface="Arial Narrow" charset="0"/>
              <a:cs typeface="Times New Roman" charset="0"/>
            </a:endParaRPr>
          </a:p>
        </p:txBody>
      </p:sp>
      <p:sp>
        <p:nvSpPr>
          <p:cNvPr id="79" name="Text Box 22"/>
          <p:cNvSpPr txBox="1">
            <a:spLocks noChangeArrowheads="1"/>
          </p:cNvSpPr>
          <p:nvPr/>
        </p:nvSpPr>
        <p:spPr bwMode="auto">
          <a:xfrm>
            <a:off x="5486406" y="3741887"/>
            <a:ext cx="792163" cy="253851"/>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050" b="1" dirty="0" err="1">
                <a:solidFill>
                  <a:srgbClr val="FFFFFF"/>
                </a:solidFill>
                <a:latin typeface="Arial Narrow" charset="0"/>
                <a:cs typeface="Times New Roman" charset="0"/>
              </a:rPr>
              <a:t>Kedaulatan</a:t>
            </a:r>
            <a:r>
              <a:rPr lang="en-US" sz="1050" b="1" dirty="0">
                <a:solidFill>
                  <a:srgbClr val="FFFFFF"/>
                </a:solidFill>
                <a:latin typeface="Arial Narrow" charset="0"/>
                <a:cs typeface="Times New Roman" charset="0"/>
              </a:rPr>
              <a:t> 2</a:t>
            </a:r>
            <a:endParaRPr lang="en-US" sz="1050" dirty="0">
              <a:solidFill>
                <a:srgbClr val="FFFFFF"/>
              </a:solidFill>
              <a:latin typeface="Arial Narrow" charset="0"/>
              <a:cs typeface="Times New Roman" charset="0"/>
            </a:endParaRPr>
          </a:p>
        </p:txBody>
      </p:sp>
      <p:sp>
        <p:nvSpPr>
          <p:cNvPr id="271435"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1436" name="Text Box 17"/>
          <p:cNvSpPr txBox="1">
            <a:spLocks noChangeArrowheads="1"/>
          </p:cNvSpPr>
          <p:nvPr/>
        </p:nvSpPr>
        <p:spPr bwMode="auto">
          <a:xfrm>
            <a:off x="-68209" y="2242044"/>
            <a:ext cx="990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900" b="1" dirty="0" err="1">
                <a:solidFill>
                  <a:srgbClr val="FFFFFF"/>
                </a:solidFill>
                <a:latin typeface="Arial Narrow" charset="0"/>
                <a:cs typeface="Times New Roman" charset="0"/>
              </a:rPr>
              <a:t>Musim</a:t>
            </a:r>
            <a:r>
              <a:rPr lang="en-US" sz="900" b="1" dirty="0">
                <a:solidFill>
                  <a:srgbClr val="FFFFFF"/>
                </a:solidFill>
                <a:latin typeface="Arial Narrow" charset="0"/>
                <a:cs typeface="Times New Roman" charset="0"/>
              </a:rPr>
              <a:t> </a:t>
            </a:r>
            <a:r>
              <a:rPr lang="en-US" sz="900" b="1" dirty="0" err="1">
                <a:solidFill>
                  <a:srgbClr val="FFFFFF"/>
                </a:solidFill>
                <a:latin typeface="Arial Narrow" charset="0"/>
                <a:cs typeface="Times New Roman" charset="0"/>
              </a:rPr>
              <a:t>Panas</a:t>
            </a:r>
            <a:r>
              <a:rPr lang="en-US" sz="900" b="1" dirty="0">
                <a:solidFill>
                  <a:srgbClr val="FFFFFF"/>
                </a:solidFill>
                <a:latin typeface="Arial Narrow" charset="0"/>
                <a:cs typeface="Times New Roman" charset="0"/>
              </a:rPr>
              <a:t> 35-</a:t>
            </a:r>
            <a:br>
              <a:rPr lang="en-US" sz="900" b="1" dirty="0">
                <a:solidFill>
                  <a:srgbClr val="FFFFFF"/>
                </a:solidFill>
                <a:latin typeface="Arial Narrow" charset="0"/>
                <a:cs typeface="Times New Roman" charset="0"/>
              </a:rPr>
            </a:br>
            <a:r>
              <a:rPr lang="en-US" sz="9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81"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1438"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1439"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1440"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3" descr="EXPTEXTB"/>
          <p:cNvSpPr>
            <a:spLocks noChangeArrowheads="1"/>
          </p:cNvSpPr>
          <p:nvPr/>
        </p:nvSpPr>
        <p:spPr bwMode="auto">
          <a:xfrm>
            <a:off x="12700" y="-607134"/>
            <a:ext cx="9144000" cy="7439877"/>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2387" name="Text Box 16"/>
          <p:cNvSpPr txBox="1">
            <a:spLocks noChangeArrowheads="1"/>
          </p:cNvSpPr>
          <p:nvPr/>
        </p:nvSpPr>
        <p:spPr bwMode="auto">
          <a:xfrm>
            <a:off x="1981200" y="2255840"/>
            <a:ext cx="6095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Gugur</a:t>
            </a:r>
            <a:r>
              <a:rPr lang="en-US" sz="1200" b="1" dirty="0">
                <a:solidFill>
                  <a:srgbClr val="FFFFFF"/>
                </a:solidFill>
                <a:latin typeface="Arial Narrow" charset="0"/>
                <a:cs typeface="Times New Roman" charset="0"/>
              </a:rPr>
              <a:t> 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72388" name="Text Box 17"/>
          <p:cNvSpPr txBox="1">
            <a:spLocks noChangeArrowheads="1"/>
          </p:cNvSpPr>
          <p:nvPr/>
        </p:nvSpPr>
        <p:spPr bwMode="auto">
          <a:xfrm>
            <a:off x="4724402" y="2213356"/>
            <a:ext cx="619122"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100" b="1" dirty="0" err="1">
                <a:solidFill>
                  <a:srgbClr val="FFFFFF"/>
                </a:solidFill>
                <a:latin typeface="Arial Narrow" charset="0"/>
                <a:cs typeface="Times New Roman" charset="0"/>
              </a:rPr>
              <a:t>Pengadilan</a:t>
            </a:r>
            <a:endParaRPr lang="en-US" sz="1200" b="1" dirty="0">
              <a:solidFill>
                <a:srgbClr val="FFFFFF"/>
              </a:solidFill>
              <a:latin typeface="Arial Narrow" charset="0"/>
              <a:cs typeface="Times New Roman" charset="0"/>
            </a:endParaRPr>
          </a:p>
        </p:txBody>
      </p:sp>
      <p:sp>
        <p:nvSpPr>
          <p:cNvPr id="272389" name="Line 19"/>
          <p:cNvSpPr>
            <a:spLocks noChangeShapeType="1"/>
          </p:cNvSpPr>
          <p:nvPr/>
        </p:nvSpPr>
        <p:spPr bwMode="auto">
          <a:xfrm>
            <a:off x="0" y="2636912"/>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2390" name="Text Box 20"/>
          <p:cNvSpPr txBox="1">
            <a:spLocks noChangeArrowheads="1"/>
          </p:cNvSpPr>
          <p:nvPr/>
        </p:nvSpPr>
        <p:spPr bwMode="auto">
          <a:xfrm>
            <a:off x="8394700" y="2204864"/>
            <a:ext cx="749299"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2391"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FFFFFF"/>
                </a:solidFill>
                <a:latin typeface="Arial Narrow" charset="0"/>
                <a:cs typeface="Times New Roman" charset="0"/>
              </a:rPr>
              <a:t>35           48          49          50          52  53          57        60             62              67           68     95</a:t>
            </a:r>
          </a:p>
        </p:txBody>
      </p:sp>
      <p:sp>
        <p:nvSpPr>
          <p:cNvPr id="272392"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2393"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2396"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2397"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sz="2000"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37295"/>
            <a:ext cx="7772400" cy="646331"/>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 PB (Sejarah Kata </a:t>
            </a: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Kunci</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1336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Kisah</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272407"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 History Key Words</a:t>
            </a:r>
            <a:endParaRPr lang="en-US" sz="1600" b="1">
              <a:solidFill>
                <a:srgbClr val="FFFFFF"/>
              </a:solidFill>
              <a:latin typeface="Arial Narrow" charset="0"/>
              <a:cs typeface="Times New Roman" charset="0"/>
            </a:endParaRPr>
          </a:p>
        </p:txBody>
      </p:sp>
      <p:sp>
        <p:nvSpPr>
          <p:cNvPr id="66" name="Text Box 19"/>
          <p:cNvSpPr txBox="1">
            <a:spLocks noChangeArrowheads="1"/>
          </p:cNvSpPr>
          <p:nvPr/>
        </p:nvSpPr>
        <p:spPr bwMode="auto">
          <a:xfrm>
            <a:off x="990606"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FFFFFF"/>
                </a:solidFill>
                <a:latin typeface="Arial Narrow" charset="0"/>
                <a:cs typeface="Times New Roman" charset="0"/>
              </a:rPr>
              <a:t>Kerajaan</a:t>
            </a:r>
            <a:endParaRPr lang="en-US" sz="1400" dirty="0">
              <a:solidFill>
                <a:srgbClr val="FFFFFF"/>
              </a:solidFill>
              <a:latin typeface="Arial Narrow" charset="0"/>
              <a:cs typeface="Times New Roman" charset="0"/>
            </a:endParaRPr>
          </a:p>
        </p:txBody>
      </p:sp>
      <p:sp>
        <p:nvSpPr>
          <p:cNvPr id="67" name="Text Box 22"/>
          <p:cNvSpPr txBox="1">
            <a:spLocks noChangeArrowheads="1"/>
          </p:cNvSpPr>
          <p:nvPr/>
        </p:nvSpPr>
        <p:spPr bwMode="auto">
          <a:xfrm>
            <a:off x="4572006" y="3657600"/>
            <a:ext cx="792163" cy="276934"/>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Kedaulatan</a:t>
            </a:r>
            <a:r>
              <a:rPr lang="en-US" sz="1200" b="1" dirty="0">
                <a:solidFill>
                  <a:srgbClr val="FFFFFF"/>
                </a:solidFill>
                <a:latin typeface="Arial Narrow" charset="0"/>
                <a:cs typeface="Times New Roman" charset="0"/>
              </a:rPr>
              <a:t> 1</a:t>
            </a:r>
            <a:endParaRPr lang="en-US" sz="1100" dirty="0">
              <a:solidFill>
                <a:srgbClr val="FFFFFF"/>
              </a:solidFill>
              <a:latin typeface="Arial Narrow" charset="0"/>
              <a:cs typeface="Times New Roman" charset="0"/>
            </a:endParaRPr>
          </a:p>
        </p:txBody>
      </p:sp>
      <p:sp>
        <p:nvSpPr>
          <p:cNvPr id="68"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Percaya</a:t>
            </a:r>
            <a:endParaRPr lang="en-US" sz="1600" dirty="0">
              <a:solidFill>
                <a:srgbClr val="FFFFFF"/>
              </a:solidFill>
              <a:latin typeface="Arial Narrow" charset="0"/>
              <a:cs typeface="Times New Roman" charset="0"/>
            </a:endParaRPr>
          </a:p>
        </p:txBody>
      </p:sp>
      <p:sp>
        <p:nvSpPr>
          <p:cNvPr id="69" name="Text Box 29"/>
          <p:cNvSpPr txBox="1">
            <a:spLocks noChangeArrowheads="1"/>
          </p:cNvSpPr>
          <p:nvPr/>
        </p:nvSpPr>
        <p:spPr bwMode="auto">
          <a:xfrm>
            <a:off x="6446838" y="3657600"/>
            <a:ext cx="792162"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Murid</a:t>
            </a:r>
            <a:endParaRPr lang="en-US" sz="1600" dirty="0">
              <a:solidFill>
                <a:srgbClr val="FFFFFF"/>
              </a:solidFill>
              <a:latin typeface="Arial Narrow" charset="0"/>
              <a:cs typeface="Times New Roman" charset="0"/>
            </a:endParaRPr>
          </a:p>
        </p:txBody>
      </p:sp>
      <p:sp>
        <p:nvSpPr>
          <p:cNvPr id="79" name="Text Box 22"/>
          <p:cNvSpPr txBox="1">
            <a:spLocks noChangeArrowheads="1"/>
          </p:cNvSpPr>
          <p:nvPr/>
        </p:nvSpPr>
        <p:spPr bwMode="auto">
          <a:xfrm>
            <a:off x="5486406" y="3657600"/>
            <a:ext cx="792163" cy="276934"/>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Kedaulatan</a:t>
            </a:r>
            <a:r>
              <a:rPr lang="en-US" sz="1200" b="1" dirty="0">
                <a:solidFill>
                  <a:srgbClr val="FFFFFF"/>
                </a:solidFill>
                <a:latin typeface="Arial Narrow" charset="0"/>
                <a:cs typeface="Times New Roman" charset="0"/>
              </a:rPr>
              <a:t> 2</a:t>
            </a:r>
            <a:endParaRPr lang="en-US" sz="1100" dirty="0">
              <a:solidFill>
                <a:srgbClr val="FFFFFF"/>
              </a:solidFill>
              <a:latin typeface="Arial Narrow" charset="0"/>
              <a:cs typeface="Times New Roman" charset="0"/>
            </a:endParaRPr>
          </a:p>
        </p:txBody>
      </p:sp>
      <p:sp>
        <p:nvSpPr>
          <p:cNvPr id="272413"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2414" name="Text Box 17"/>
          <p:cNvSpPr txBox="1">
            <a:spLocks noChangeArrowheads="1"/>
          </p:cNvSpPr>
          <p:nvPr/>
        </p:nvSpPr>
        <p:spPr bwMode="auto">
          <a:xfrm>
            <a:off x="12700" y="2026630"/>
            <a:ext cx="90169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Panas</a:t>
            </a:r>
            <a:r>
              <a:rPr lang="en-US" sz="1200" b="1" dirty="0">
                <a:solidFill>
                  <a:srgbClr val="FFFFFF"/>
                </a:solidFill>
                <a:latin typeface="Arial Narrow" charset="0"/>
                <a:cs typeface="Times New Roman" charset="0"/>
              </a:rPr>
              <a:t> 35-</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31"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2416"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2417"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2418"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3411" name="Text Box 16"/>
          <p:cNvSpPr txBox="1">
            <a:spLocks noChangeArrowheads="1"/>
          </p:cNvSpPr>
          <p:nvPr/>
        </p:nvSpPr>
        <p:spPr bwMode="auto">
          <a:xfrm>
            <a:off x="1971675" y="2183371"/>
            <a:ext cx="628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Gugur</a:t>
            </a:r>
            <a:r>
              <a:rPr lang="en-US" sz="1200" b="1" dirty="0">
                <a:solidFill>
                  <a:srgbClr val="FFFFFF"/>
                </a:solidFill>
                <a:latin typeface="Arial Narrow" charset="0"/>
                <a:cs typeface="Times New Roman" charset="0"/>
              </a:rPr>
              <a:t> 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73412" name="Text Box 17"/>
          <p:cNvSpPr txBox="1">
            <a:spLocks noChangeArrowheads="1"/>
          </p:cNvSpPr>
          <p:nvPr/>
        </p:nvSpPr>
        <p:spPr bwMode="auto">
          <a:xfrm>
            <a:off x="4724400" y="2133600"/>
            <a:ext cx="63976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100" b="1" dirty="0" err="1">
                <a:solidFill>
                  <a:srgbClr val="FFFFFF"/>
                </a:solidFill>
                <a:latin typeface="Arial Narrow" charset="0"/>
                <a:cs typeface="Times New Roman" charset="0"/>
              </a:rPr>
              <a:t>Pengadilan</a:t>
            </a:r>
            <a:endParaRPr lang="en-US" sz="1200" b="1" dirty="0">
              <a:solidFill>
                <a:srgbClr val="FFFFFF"/>
              </a:solidFill>
              <a:latin typeface="Arial Narrow" charset="0"/>
              <a:cs typeface="Times New Roman" charset="0"/>
            </a:endParaRPr>
          </a:p>
        </p:txBody>
      </p:sp>
      <p:sp>
        <p:nvSpPr>
          <p:cNvPr id="27341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3414" name="Text Box 20"/>
          <p:cNvSpPr txBox="1">
            <a:spLocks noChangeArrowheads="1"/>
          </p:cNvSpPr>
          <p:nvPr/>
        </p:nvSpPr>
        <p:spPr bwMode="auto">
          <a:xfrm>
            <a:off x="8275631" y="2185022"/>
            <a:ext cx="84772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341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27341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3417"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342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3421"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sz="2000"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0" y="268105"/>
            <a:ext cx="8100392" cy="584711"/>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PB (</a:t>
            </a: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Ajaran</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Paulus Kata </a:t>
            </a: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Kunci</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0574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Kitab</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273445"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 Pauline Key Words</a:t>
            </a:r>
            <a:endParaRPr lang="en-US" sz="1600" b="1">
              <a:solidFill>
                <a:srgbClr val="FFFFFF"/>
              </a:solidFill>
              <a:latin typeface="Arial Narrow" charset="0"/>
              <a:cs typeface="Times New Roman" charset="0"/>
            </a:endParaRPr>
          </a:p>
        </p:txBody>
      </p:sp>
      <p:sp>
        <p:nvSpPr>
          <p:cNvPr id="49" name="Text Box 19"/>
          <p:cNvSpPr txBox="1">
            <a:spLocks noChangeArrowheads="1"/>
          </p:cNvSpPr>
          <p:nvPr/>
        </p:nvSpPr>
        <p:spPr bwMode="auto">
          <a:xfrm>
            <a:off x="990606" y="4114800"/>
            <a:ext cx="1349146"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Membenarkan</a:t>
            </a:r>
            <a:endParaRPr lang="en-US" sz="1200" dirty="0">
              <a:solidFill>
                <a:srgbClr val="000000"/>
              </a:solidFill>
              <a:latin typeface="Arial Narrow" charset="0"/>
              <a:cs typeface="Times New Roman" charset="0"/>
            </a:endParaRPr>
          </a:p>
        </p:txBody>
      </p:sp>
      <p:sp>
        <p:nvSpPr>
          <p:cNvPr id="53" name="Text Box 20"/>
          <p:cNvSpPr txBox="1">
            <a:spLocks noChangeArrowheads="1"/>
          </p:cNvSpPr>
          <p:nvPr/>
        </p:nvSpPr>
        <p:spPr bwMode="auto">
          <a:xfrm>
            <a:off x="2508021" y="4125916"/>
            <a:ext cx="1301981"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Pengangkatan</a:t>
            </a:r>
            <a:endParaRPr lang="en-US" sz="1600" dirty="0">
              <a:solidFill>
                <a:srgbClr val="000000"/>
              </a:solidFill>
              <a:latin typeface="Arial Narrow" charset="0"/>
              <a:cs typeface="Times New Roman" charset="0"/>
            </a:endParaRPr>
          </a:p>
        </p:txBody>
      </p:sp>
      <p:sp>
        <p:nvSpPr>
          <p:cNvPr id="55" name="Text Box 21"/>
          <p:cNvSpPr txBox="1">
            <a:spLocks noChangeArrowheads="1"/>
          </p:cNvSpPr>
          <p:nvPr/>
        </p:nvSpPr>
        <p:spPr bwMode="auto">
          <a:xfrm>
            <a:off x="2563075" y="4608335"/>
            <a:ext cx="1096964"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Kesengsaraan</a:t>
            </a:r>
            <a:endParaRPr lang="en-US" sz="1200" dirty="0">
              <a:solidFill>
                <a:srgbClr val="000000"/>
              </a:solidFill>
              <a:latin typeface="Arial Narrow" charset="0"/>
              <a:cs typeface="Times New Roman" charset="0"/>
            </a:endParaRPr>
          </a:p>
        </p:txBody>
      </p:sp>
      <p:sp>
        <p:nvSpPr>
          <p:cNvPr id="56" name="Text Box 22"/>
          <p:cNvSpPr txBox="1">
            <a:spLocks noChangeArrowheads="1"/>
          </p:cNvSpPr>
          <p:nvPr/>
        </p:nvSpPr>
        <p:spPr bwMode="auto">
          <a:xfrm>
            <a:off x="3839601" y="4135547"/>
            <a:ext cx="1242784"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Pengkudusan</a:t>
            </a:r>
            <a:endParaRPr lang="en-US" sz="1400" dirty="0">
              <a:solidFill>
                <a:srgbClr val="000000"/>
              </a:solidFill>
              <a:latin typeface="Arial Narrow" charset="0"/>
              <a:cs typeface="Times New Roman" charset="0"/>
            </a:endParaRPr>
          </a:p>
        </p:txBody>
      </p:sp>
      <p:sp>
        <p:nvSpPr>
          <p:cNvPr id="57" name="Text Box 23"/>
          <p:cNvSpPr txBox="1">
            <a:spLocks noChangeArrowheads="1"/>
          </p:cNvSpPr>
          <p:nvPr/>
        </p:nvSpPr>
        <p:spPr bwMode="auto">
          <a:xfrm>
            <a:off x="3810006" y="4600576"/>
            <a:ext cx="792163"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Rasul</a:t>
            </a:r>
            <a:endParaRPr lang="en-US" sz="1600" dirty="0">
              <a:solidFill>
                <a:srgbClr val="000000"/>
              </a:solidFill>
              <a:latin typeface="Arial Narrow" charset="0"/>
              <a:cs typeface="Times New Roman" charset="0"/>
            </a:endParaRPr>
          </a:p>
        </p:txBody>
      </p:sp>
      <p:sp>
        <p:nvSpPr>
          <p:cNvPr id="58" name="Text Box 24"/>
          <p:cNvSpPr txBox="1">
            <a:spLocks noChangeArrowheads="1"/>
          </p:cNvSpPr>
          <p:nvPr/>
        </p:nvSpPr>
        <p:spPr bwMode="auto">
          <a:xfrm>
            <a:off x="3810006" y="5080000"/>
            <a:ext cx="792163"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Kebenaran</a:t>
            </a:r>
            <a:endParaRPr lang="en-US" sz="1200" dirty="0">
              <a:solidFill>
                <a:srgbClr val="000000"/>
              </a:solidFill>
              <a:latin typeface="Arial Narrow" charset="0"/>
              <a:cs typeface="Times New Roman" charset="0"/>
            </a:endParaRPr>
          </a:p>
        </p:txBody>
      </p:sp>
      <p:sp>
        <p:nvSpPr>
          <p:cNvPr id="59" name="Text Box 25"/>
          <p:cNvSpPr txBox="1">
            <a:spLocks noChangeArrowheads="1"/>
          </p:cNvSpPr>
          <p:nvPr/>
        </p:nvSpPr>
        <p:spPr bwMode="auto">
          <a:xfrm>
            <a:off x="5502146" y="4142846"/>
            <a:ext cx="792163" cy="307712"/>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400" b="1" dirty="0" err="1">
                <a:solidFill>
                  <a:srgbClr val="000000"/>
                </a:solidFill>
                <a:latin typeface="Arial Narrow" charset="0"/>
                <a:cs typeface="Times New Roman" charset="0"/>
              </a:rPr>
              <a:t>Persatuan</a:t>
            </a:r>
            <a:endParaRPr lang="en-US" sz="1200" dirty="0">
              <a:solidFill>
                <a:srgbClr val="000000"/>
              </a:solidFill>
              <a:latin typeface="Arial Narrow" charset="0"/>
              <a:cs typeface="Times New Roman" charset="0"/>
            </a:endParaRPr>
          </a:p>
        </p:txBody>
      </p:sp>
      <p:sp>
        <p:nvSpPr>
          <p:cNvPr id="60" name="Text Box 26"/>
          <p:cNvSpPr txBox="1">
            <a:spLocks noChangeArrowheads="1"/>
          </p:cNvSpPr>
          <p:nvPr/>
        </p:nvSpPr>
        <p:spPr bwMode="auto">
          <a:xfrm>
            <a:off x="5486406" y="4572000"/>
            <a:ext cx="792163" cy="33849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600" b="1" dirty="0" err="1">
                <a:solidFill>
                  <a:srgbClr val="000000"/>
                </a:solidFill>
                <a:latin typeface="Arial Narrow" charset="0"/>
                <a:cs typeface="Times New Roman" charset="0"/>
              </a:rPr>
              <a:t>Keilahian</a:t>
            </a:r>
            <a:endParaRPr lang="en-US" sz="1400" dirty="0">
              <a:solidFill>
                <a:srgbClr val="000000"/>
              </a:solidFill>
              <a:latin typeface="Arial Narrow" charset="0"/>
              <a:cs typeface="Times New Roman" charset="0"/>
            </a:endParaRPr>
          </a:p>
        </p:txBody>
      </p:sp>
      <p:sp>
        <p:nvSpPr>
          <p:cNvPr id="61" name="Text Box 27"/>
          <p:cNvSpPr txBox="1">
            <a:spLocks noChangeArrowheads="1"/>
          </p:cNvSpPr>
          <p:nvPr/>
        </p:nvSpPr>
        <p:spPr bwMode="auto">
          <a:xfrm>
            <a:off x="5486406" y="5057775"/>
            <a:ext cx="792163" cy="276934"/>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Memaafkan</a:t>
            </a:r>
            <a:endParaRPr lang="en-US" sz="1100" dirty="0">
              <a:solidFill>
                <a:srgbClr val="000000"/>
              </a:solidFill>
              <a:latin typeface="Arial Narrow" charset="0"/>
              <a:cs typeface="Times New Roman" charset="0"/>
            </a:endParaRPr>
          </a:p>
        </p:txBody>
      </p:sp>
      <p:sp>
        <p:nvSpPr>
          <p:cNvPr id="62"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Sikap</a:t>
            </a:r>
            <a:endParaRPr lang="en-US" sz="1600" dirty="0">
              <a:solidFill>
                <a:srgbClr val="000000"/>
              </a:solidFill>
              <a:latin typeface="Arial Narrow" charset="0"/>
              <a:cs typeface="Times New Roman" charset="0"/>
            </a:endParaRPr>
          </a:p>
        </p:txBody>
      </p:sp>
      <p:sp>
        <p:nvSpPr>
          <p:cNvPr id="63" name="Text Box 29"/>
          <p:cNvSpPr txBox="1">
            <a:spLocks noChangeArrowheads="1"/>
          </p:cNvSpPr>
          <p:nvPr/>
        </p:nvSpPr>
        <p:spPr bwMode="auto">
          <a:xfrm>
            <a:off x="6450306" y="4163856"/>
            <a:ext cx="792162" cy="276934"/>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000000"/>
                </a:solidFill>
                <a:latin typeface="Arial Narrow" charset="0"/>
                <a:cs typeface="Times New Roman" charset="0"/>
              </a:rPr>
              <a:t>Keteraturan</a:t>
            </a:r>
            <a:endParaRPr lang="en-US" sz="1100" dirty="0">
              <a:solidFill>
                <a:srgbClr val="000000"/>
              </a:solidFill>
              <a:latin typeface="Arial Narrow" charset="0"/>
              <a:cs typeface="Times New Roman" charset="0"/>
            </a:endParaRPr>
          </a:p>
        </p:txBody>
      </p:sp>
      <p:sp>
        <p:nvSpPr>
          <p:cNvPr id="64" name="Text Box 30"/>
          <p:cNvSpPr txBox="1">
            <a:spLocks noChangeArrowheads="1"/>
          </p:cNvSpPr>
          <p:nvPr/>
        </p:nvSpPr>
        <p:spPr bwMode="auto">
          <a:xfrm>
            <a:off x="6446838"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Kelakuan</a:t>
            </a:r>
            <a:endParaRPr lang="en-US" sz="1600" dirty="0">
              <a:solidFill>
                <a:srgbClr val="000000"/>
              </a:solidFill>
              <a:latin typeface="Arial Narrow" charset="0"/>
              <a:cs typeface="Times New Roman" charset="0"/>
            </a:endParaRPr>
          </a:p>
        </p:txBody>
      </p:sp>
      <p:sp>
        <p:nvSpPr>
          <p:cNvPr id="65"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Doktrin</a:t>
            </a:r>
            <a:endParaRPr lang="en-US" sz="1600" dirty="0">
              <a:solidFill>
                <a:srgbClr val="000000"/>
              </a:solidFill>
              <a:latin typeface="Arial Narrow" charset="0"/>
              <a:cs typeface="Times New Roman" charset="0"/>
            </a:endParaRPr>
          </a:p>
        </p:txBody>
      </p:sp>
      <p:sp>
        <p:nvSpPr>
          <p:cNvPr id="273459" name="Text Box 19"/>
          <p:cNvSpPr txBox="1">
            <a:spLocks noChangeArrowheads="1"/>
          </p:cNvSpPr>
          <p:nvPr/>
        </p:nvSpPr>
        <p:spPr bwMode="auto">
          <a:xfrm>
            <a:off x="990606"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FFFFFF"/>
                </a:solidFill>
                <a:latin typeface="Arial Narrow" charset="0"/>
                <a:cs typeface="Times New Roman" charset="0"/>
              </a:rPr>
              <a:t>Kerajaan</a:t>
            </a:r>
            <a:endParaRPr lang="en-US" sz="1400" dirty="0">
              <a:solidFill>
                <a:srgbClr val="FFFFFF"/>
              </a:solidFill>
              <a:latin typeface="Arial Narrow" charset="0"/>
              <a:cs typeface="Times New Roman" charset="0"/>
            </a:endParaRPr>
          </a:p>
        </p:txBody>
      </p:sp>
      <p:sp>
        <p:nvSpPr>
          <p:cNvPr id="273460" name="Text Box 22"/>
          <p:cNvSpPr txBox="1">
            <a:spLocks noChangeArrowheads="1"/>
          </p:cNvSpPr>
          <p:nvPr/>
        </p:nvSpPr>
        <p:spPr bwMode="auto">
          <a:xfrm>
            <a:off x="4419600" y="3685691"/>
            <a:ext cx="930435" cy="307712"/>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FFFFFF"/>
                </a:solidFill>
                <a:latin typeface="Arial Narrow" charset="0"/>
                <a:cs typeface="Times New Roman" charset="0"/>
              </a:rPr>
              <a:t>Kedaulatan</a:t>
            </a:r>
            <a:r>
              <a:rPr lang="en-US" sz="1400" b="1" dirty="0">
                <a:solidFill>
                  <a:srgbClr val="FFFFFF"/>
                </a:solidFill>
                <a:latin typeface="Arial Narrow" charset="0"/>
                <a:cs typeface="Times New Roman" charset="0"/>
              </a:rPr>
              <a:t> 1</a:t>
            </a:r>
            <a:endParaRPr lang="en-US" sz="1200" dirty="0">
              <a:solidFill>
                <a:srgbClr val="FFFFFF"/>
              </a:solidFill>
              <a:latin typeface="Arial Narrow" charset="0"/>
              <a:cs typeface="Times New Roman" charset="0"/>
            </a:endParaRPr>
          </a:p>
        </p:txBody>
      </p:sp>
      <p:sp>
        <p:nvSpPr>
          <p:cNvPr id="68"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Percaya</a:t>
            </a:r>
            <a:endParaRPr lang="en-US" sz="1600" dirty="0">
              <a:solidFill>
                <a:srgbClr val="FFFFFF"/>
              </a:solidFill>
              <a:latin typeface="Arial Narrow" charset="0"/>
              <a:cs typeface="Times New Roman" charset="0"/>
            </a:endParaRPr>
          </a:p>
        </p:txBody>
      </p:sp>
      <p:sp>
        <p:nvSpPr>
          <p:cNvPr id="69" name="Text Box 29"/>
          <p:cNvSpPr txBox="1">
            <a:spLocks noChangeArrowheads="1"/>
          </p:cNvSpPr>
          <p:nvPr/>
        </p:nvSpPr>
        <p:spPr bwMode="auto">
          <a:xfrm>
            <a:off x="6446838" y="3657600"/>
            <a:ext cx="792162"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Murid</a:t>
            </a:r>
            <a:endParaRPr lang="en-US" sz="1600" dirty="0">
              <a:solidFill>
                <a:srgbClr val="FFFFFF"/>
              </a:solidFill>
              <a:latin typeface="Arial Narrow" charset="0"/>
              <a:cs typeface="Times New Roman" charset="0"/>
            </a:endParaRPr>
          </a:p>
        </p:txBody>
      </p:sp>
      <p:sp>
        <p:nvSpPr>
          <p:cNvPr id="273463" name="Text Box 22"/>
          <p:cNvSpPr txBox="1">
            <a:spLocks noChangeArrowheads="1"/>
          </p:cNvSpPr>
          <p:nvPr/>
        </p:nvSpPr>
        <p:spPr bwMode="auto">
          <a:xfrm>
            <a:off x="5411932" y="3697951"/>
            <a:ext cx="958703" cy="307712"/>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FFFFFF"/>
                </a:solidFill>
                <a:latin typeface="Arial Narrow" charset="0"/>
                <a:cs typeface="Times New Roman" charset="0"/>
              </a:rPr>
              <a:t>Kedaulatan</a:t>
            </a:r>
            <a:r>
              <a:rPr lang="en-US" sz="1400" b="1" dirty="0">
                <a:solidFill>
                  <a:srgbClr val="FFFFFF"/>
                </a:solidFill>
                <a:latin typeface="Arial Narrow" charset="0"/>
                <a:cs typeface="Times New Roman" charset="0"/>
              </a:rPr>
              <a:t> 2</a:t>
            </a:r>
            <a:endParaRPr lang="en-US" sz="1200" dirty="0">
              <a:solidFill>
                <a:srgbClr val="FFFFFF"/>
              </a:solidFill>
              <a:latin typeface="Arial Narrow" charset="0"/>
              <a:cs typeface="Times New Roman" charset="0"/>
            </a:endParaRPr>
          </a:p>
        </p:txBody>
      </p:sp>
      <p:sp>
        <p:nvSpPr>
          <p:cNvPr id="273464"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3465" name="Text Box 17"/>
          <p:cNvSpPr txBox="1">
            <a:spLocks noChangeArrowheads="1"/>
          </p:cNvSpPr>
          <p:nvPr/>
        </p:nvSpPr>
        <p:spPr bwMode="auto">
          <a:xfrm>
            <a:off x="38102" y="2052191"/>
            <a:ext cx="8381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000" b="1" dirty="0" err="1">
                <a:solidFill>
                  <a:srgbClr val="FFFFFF"/>
                </a:solidFill>
                <a:latin typeface="Arial Narrow" charset="0"/>
                <a:cs typeface="Times New Roman" charset="0"/>
              </a:rPr>
              <a:t>Musim</a:t>
            </a:r>
            <a:r>
              <a:rPr lang="en-US" sz="1000" b="1" dirty="0">
                <a:solidFill>
                  <a:srgbClr val="FFFFFF"/>
                </a:solidFill>
                <a:latin typeface="Arial Narrow" charset="0"/>
                <a:cs typeface="Times New Roman" charset="0"/>
              </a:rPr>
              <a:t> </a:t>
            </a:r>
            <a:r>
              <a:rPr lang="en-US" sz="1000" b="1" dirty="0" err="1">
                <a:solidFill>
                  <a:srgbClr val="FFFFFF"/>
                </a:solidFill>
                <a:latin typeface="Arial Narrow" charset="0"/>
                <a:cs typeface="Times New Roman" charset="0"/>
              </a:rPr>
              <a:t>Panas</a:t>
            </a:r>
            <a:r>
              <a:rPr lang="en-US" sz="1000" b="1" dirty="0">
                <a:solidFill>
                  <a:srgbClr val="FFFFFF"/>
                </a:solidFill>
                <a:latin typeface="Arial Narrow" charset="0"/>
                <a:cs typeface="Times New Roman" charset="0"/>
              </a:rPr>
              <a:t> 35-</a:t>
            </a:r>
            <a:br>
              <a:rPr lang="en-US" sz="1000" b="1" dirty="0">
                <a:solidFill>
                  <a:srgbClr val="FFFFFF"/>
                </a:solidFill>
                <a:latin typeface="Arial Narrow" charset="0"/>
                <a:cs typeface="Times New Roman" charset="0"/>
              </a:rPr>
            </a:br>
            <a:r>
              <a:rPr lang="en-US" sz="10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67"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3467"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3468"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3469"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4435" name="Text Box 16"/>
          <p:cNvSpPr txBox="1">
            <a:spLocks noChangeArrowheads="1"/>
          </p:cNvSpPr>
          <p:nvPr/>
        </p:nvSpPr>
        <p:spPr bwMode="auto">
          <a:xfrm>
            <a:off x="1952625" y="2159116"/>
            <a:ext cx="628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Gugur</a:t>
            </a:r>
            <a:r>
              <a:rPr lang="en-US" sz="1200" b="1" dirty="0">
                <a:solidFill>
                  <a:srgbClr val="FFFFFF"/>
                </a:solidFill>
                <a:latin typeface="Arial Narrow" charset="0"/>
                <a:cs typeface="Times New Roman" charset="0"/>
              </a:rPr>
              <a:t> 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74436" name="Text Box 17"/>
          <p:cNvSpPr txBox="1">
            <a:spLocks noChangeArrowheads="1"/>
          </p:cNvSpPr>
          <p:nvPr/>
        </p:nvSpPr>
        <p:spPr bwMode="auto">
          <a:xfrm>
            <a:off x="4724400" y="2180598"/>
            <a:ext cx="63976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100" b="1" dirty="0" err="1">
                <a:solidFill>
                  <a:srgbClr val="FFFFFF"/>
                </a:solidFill>
                <a:latin typeface="Arial Narrow" charset="0"/>
                <a:cs typeface="Times New Roman" charset="0"/>
              </a:rPr>
              <a:t>Pengadilan</a:t>
            </a:r>
            <a:endParaRPr lang="en-US" sz="1200" b="1" dirty="0">
              <a:solidFill>
                <a:srgbClr val="FFFFFF"/>
              </a:solidFill>
              <a:latin typeface="Arial Narrow" charset="0"/>
              <a:cs typeface="Times New Roman" charset="0"/>
            </a:endParaRPr>
          </a:p>
        </p:txBody>
      </p:sp>
      <p:sp>
        <p:nvSpPr>
          <p:cNvPr id="274437"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4438" name="Text Box 20"/>
          <p:cNvSpPr txBox="1">
            <a:spLocks noChangeArrowheads="1"/>
          </p:cNvSpPr>
          <p:nvPr/>
        </p:nvSpPr>
        <p:spPr bwMode="auto">
          <a:xfrm>
            <a:off x="8296279" y="2133600"/>
            <a:ext cx="84772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4439"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274440"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4441"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4444"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4445"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68069"/>
            <a:ext cx="7772400" cy="58477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PB (Kata </a:t>
            </a: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Kunci</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a:t>
            </a: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Misionari</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0574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Kisah</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274462"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 Pauline Missionary &amp;  Key Words</a:t>
            </a:r>
            <a:endParaRPr lang="en-US" sz="1600" b="1">
              <a:solidFill>
                <a:srgbClr val="FFFFFF"/>
              </a:solidFill>
              <a:latin typeface="Arial Narrow" charset="0"/>
              <a:cs typeface="Times New Roman" charset="0"/>
            </a:endParaRPr>
          </a:p>
        </p:txBody>
      </p:sp>
      <p:sp>
        <p:nvSpPr>
          <p:cNvPr id="49" name="Text Box 19"/>
          <p:cNvSpPr txBox="1">
            <a:spLocks noChangeArrowheads="1"/>
          </p:cNvSpPr>
          <p:nvPr/>
        </p:nvSpPr>
        <p:spPr bwMode="auto">
          <a:xfrm>
            <a:off x="990606" y="4114800"/>
            <a:ext cx="1295394"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Membenarkan</a:t>
            </a:r>
            <a:endParaRPr lang="en-US" sz="1200" dirty="0">
              <a:solidFill>
                <a:srgbClr val="000000"/>
              </a:solidFill>
              <a:latin typeface="Arial Narrow" charset="0"/>
              <a:cs typeface="Times New Roman" charset="0"/>
            </a:endParaRPr>
          </a:p>
        </p:txBody>
      </p:sp>
      <p:sp>
        <p:nvSpPr>
          <p:cNvPr id="53" name="Text Box 20"/>
          <p:cNvSpPr txBox="1">
            <a:spLocks noChangeArrowheads="1"/>
          </p:cNvSpPr>
          <p:nvPr/>
        </p:nvSpPr>
        <p:spPr bwMode="auto">
          <a:xfrm>
            <a:off x="2483769" y="4114800"/>
            <a:ext cx="1326234"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Pengangkatan</a:t>
            </a:r>
            <a:endParaRPr lang="en-US" sz="1600" dirty="0">
              <a:solidFill>
                <a:srgbClr val="000000"/>
              </a:solidFill>
              <a:latin typeface="Arial Narrow" charset="0"/>
              <a:cs typeface="Times New Roman" charset="0"/>
            </a:endParaRPr>
          </a:p>
        </p:txBody>
      </p:sp>
      <p:sp>
        <p:nvSpPr>
          <p:cNvPr id="55" name="Text Box 21"/>
          <p:cNvSpPr txBox="1">
            <a:spLocks noChangeArrowheads="1"/>
          </p:cNvSpPr>
          <p:nvPr/>
        </p:nvSpPr>
        <p:spPr bwMode="auto">
          <a:xfrm>
            <a:off x="2581275" y="4609275"/>
            <a:ext cx="1030287"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Kesengsaraan</a:t>
            </a:r>
            <a:endParaRPr lang="en-US" sz="1200" dirty="0">
              <a:solidFill>
                <a:srgbClr val="000000"/>
              </a:solidFill>
              <a:latin typeface="Arial Narrow" charset="0"/>
              <a:cs typeface="Times New Roman" charset="0"/>
            </a:endParaRPr>
          </a:p>
        </p:txBody>
      </p:sp>
      <p:sp>
        <p:nvSpPr>
          <p:cNvPr id="56" name="Text Box 22"/>
          <p:cNvSpPr txBox="1">
            <a:spLocks noChangeArrowheads="1"/>
          </p:cNvSpPr>
          <p:nvPr/>
        </p:nvSpPr>
        <p:spPr bwMode="auto">
          <a:xfrm>
            <a:off x="3842072" y="4130499"/>
            <a:ext cx="1266050"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Pengkudusan</a:t>
            </a:r>
            <a:endParaRPr lang="en-US" sz="1400" dirty="0">
              <a:solidFill>
                <a:srgbClr val="000000"/>
              </a:solidFill>
              <a:latin typeface="Arial Narrow" charset="0"/>
              <a:cs typeface="Times New Roman" charset="0"/>
            </a:endParaRPr>
          </a:p>
        </p:txBody>
      </p:sp>
      <p:sp>
        <p:nvSpPr>
          <p:cNvPr id="57" name="Text Box 23"/>
          <p:cNvSpPr txBox="1">
            <a:spLocks noChangeArrowheads="1"/>
          </p:cNvSpPr>
          <p:nvPr/>
        </p:nvSpPr>
        <p:spPr bwMode="auto">
          <a:xfrm>
            <a:off x="3810006" y="4600576"/>
            <a:ext cx="792163"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Rasul</a:t>
            </a:r>
            <a:endParaRPr lang="en-US" sz="1600" dirty="0">
              <a:solidFill>
                <a:srgbClr val="000000"/>
              </a:solidFill>
              <a:latin typeface="Arial Narrow" charset="0"/>
              <a:cs typeface="Times New Roman" charset="0"/>
            </a:endParaRPr>
          </a:p>
        </p:txBody>
      </p:sp>
      <p:sp>
        <p:nvSpPr>
          <p:cNvPr id="58" name="Text Box 24"/>
          <p:cNvSpPr txBox="1">
            <a:spLocks noChangeArrowheads="1"/>
          </p:cNvSpPr>
          <p:nvPr/>
        </p:nvSpPr>
        <p:spPr bwMode="auto">
          <a:xfrm>
            <a:off x="3810006" y="5080000"/>
            <a:ext cx="792163"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Kebenaran</a:t>
            </a:r>
            <a:endParaRPr lang="en-US" sz="1200" dirty="0">
              <a:solidFill>
                <a:srgbClr val="000000"/>
              </a:solidFill>
              <a:latin typeface="Arial Narrow" charset="0"/>
              <a:cs typeface="Times New Roman" charset="0"/>
            </a:endParaRPr>
          </a:p>
        </p:txBody>
      </p:sp>
      <p:sp>
        <p:nvSpPr>
          <p:cNvPr id="274469" name="Text Box 19"/>
          <p:cNvSpPr txBox="1">
            <a:spLocks noChangeArrowheads="1"/>
          </p:cNvSpPr>
          <p:nvPr/>
        </p:nvSpPr>
        <p:spPr bwMode="auto">
          <a:xfrm>
            <a:off x="990606"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FFFFFF"/>
                </a:solidFill>
                <a:latin typeface="Arial Narrow" charset="0"/>
                <a:cs typeface="Times New Roman" charset="0"/>
              </a:rPr>
              <a:t>Kerajaan</a:t>
            </a:r>
            <a:endParaRPr lang="en-US" sz="1400" dirty="0">
              <a:solidFill>
                <a:srgbClr val="FFFFFF"/>
              </a:solidFill>
              <a:latin typeface="Arial Narrow" charset="0"/>
              <a:cs typeface="Times New Roman" charset="0"/>
            </a:endParaRPr>
          </a:p>
        </p:txBody>
      </p:sp>
      <p:sp>
        <p:nvSpPr>
          <p:cNvPr id="274470" name="Text Box 22"/>
          <p:cNvSpPr txBox="1">
            <a:spLocks noChangeArrowheads="1"/>
          </p:cNvSpPr>
          <p:nvPr/>
        </p:nvSpPr>
        <p:spPr bwMode="auto">
          <a:xfrm>
            <a:off x="4355976" y="3692348"/>
            <a:ext cx="978024" cy="307712"/>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FFFFFF"/>
                </a:solidFill>
                <a:latin typeface="Arial Narrow" charset="0"/>
                <a:cs typeface="Times New Roman" charset="0"/>
              </a:rPr>
              <a:t>Kedaulatan</a:t>
            </a:r>
            <a:r>
              <a:rPr lang="en-US" sz="1400" b="1" dirty="0">
                <a:solidFill>
                  <a:srgbClr val="FFFFFF"/>
                </a:solidFill>
                <a:latin typeface="Arial Narrow" charset="0"/>
                <a:cs typeface="Times New Roman" charset="0"/>
              </a:rPr>
              <a:t> 1</a:t>
            </a:r>
            <a:endParaRPr lang="en-US" sz="1200" dirty="0">
              <a:solidFill>
                <a:srgbClr val="FFFFFF"/>
              </a:solidFill>
              <a:latin typeface="Arial Narrow" charset="0"/>
              <a:cs typeface="Times New Roman" charset="0"/>
            </a:endParaRPr>
          </a:p>
        </p:txBody>
      </p:sp>
      <p:sp>
        <p:nvSpPr>
          <p:cNvPr id="68"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Percaya</a:t>
            </a:r>
            <a:endParaRPr lang="en-US" sz="1600" dirty="0">
              <a:solidFill>
                <a:srgbClr val="FFFFFF"/>
              </a:solidFill>
              <a:latin typeface="Arial Narrow" charset="0"/>
              <a:cs typeface="Times New Roman" charset="0"/>
            </a:endParaRPr>
          </a:p>
        </p:txBody>
      </p:sp>
      <p:sp>
        <p:nvSpPr>
          <p:cNvPr id="69" name="Text Box 29"/>
          <p:cNvSpPr txBox="1">
            <a:spLocks noChangeArrowheads="1"/>
          </p:cNvSpPr>
          <p:nvPr/>
        </p:nvSpPr>
        <p:spPr bwMode="auto">
          <a:xfrm>
            <a:off x="6446838" y="3657600"/>
            <a:ext cx="792162"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Murid</a:t>
            </a:r>
            <a:endParaRPr lang="en-US" sz="1600" dirty="0">
              <a:solidFill>
                <a:srgbClr val="FFFFFF"/>
              </a:solidFill>
              <a:latin typeface="Arial Narrow" charset="0"/>
              <a:cs typeface="Times New Roman" charset="0"/>
            </a:endParaRPr>
          </a:p>
        </p:txBody>
      </p:sp>
      <p:sp>
        <p:nvSpPr>
          <p:cNvPr id="274473" name="Text Box 22"/>
          <p:cNvSpPr txBox="1">
            <a:spLocks noChangeArrowheads="1"/>
          </p:cNvSpPr>
          <p:nvPr/>
        </p:nvSpPr>
        <p:spPr bwMode="auto">
          <a:xfrm>
            <a:off x="5426066" y="3692348"/>
            <a:ext cx="944569" cy="307712"/>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FFFFFF"/>
                </a:solidFill>
                <a:latin typeface="Arial Narrow" charset="0"/>
                <a:cs typeface="Times New Roman" charset="0"/>
              </a:rPr>
              <a:t>Kedaulatan</a:t>
            </a:r>
            <a:r>
              <a:rPr lang="en-US" sz="1400" b="1" dirty="0">
                <a:solidFill>
                  <a:srgbClr val="FFFFFF"/>
                </a:solidFill>
                <a:latin typeface="Arial Narrow" charset="0"/>
                <a:cs typeface="Times New Roman" charset="0"/>
              </a:rPr>
              <a:t> 2</a:t>
            </a:r>
            <a:endParaRPr lang="en-US" sz="1200" dirty="0">
              <a:solidFill>
                <a:srgbClr val="FFFFFF"/>
              </a:solidFill>
              <a:latin typeface="Arial Narrow" charset="0"/>
              <a:cs typeface="Times New Roman" charset="0"/>
            </a:endParaRPr>
          </a:p>
        </p:txBody>
      </p:sp>
      <p:sp>
        <p:nvSpPr>
          <p:cNvPr id="274474"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4475" name="Text Box 17"/>
          <p:cNvSpPr txBox="1">
            <a:spLocks noChangeArrowheads="1"/>
          </p:cNvSpPr>
          <p:nvPr/>
        </p:nvSpPr>
        <p:spPr bwMode="auto">
          <a:xfrm>
            <a:off x="0" y="2133601"/>
            <a:ext cx="91439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050" b="1" dirty="0" err="1">
                <a:solidFill>
                  <a:srgbClr val="FFFFFF"/>
                </a:solidFill>
                <a:latin typeface="Arial Narrow" charset="0"/>
                <a:cs typeface="Times New Roman" charset="0"/>
              </a:rPr>
              <a:t>Musim</a:t>
            </a:r>
            <a:r>
              <a:rPr lang="en-US" sz="1050" b="1" dirty="0">
                <a:solidFill>
                  <a:srgbClr val="FFFFFF"/>
                </a:solidFill>
                <a:latin typeface="Arial Narrow" charset="0"/>
                <a:cs typeface="Times New Roman" charset="0"/>
              </a:rPr>
              <a:t> </a:t>
            </a:r>
            <a:r>
              <a:rPr lang="en-US" sz="1050" b="1" dirty="0" err="1">
                <a:solidFill>
                  <a:srgbClr val="FFFFFF"/>
                </a:solidFill>
                <a:latin typeface="Arial Narrow" charset="0"/>
                <a:cs typeface="Times New Roman" charset="0"/>
              </a:rPr>
              <a:t>Panas</a:t>
            </a:r>
            <a:r>
              <a:rPr lang="en-US" sz="1050" b="1" dirty="0">
                <a:solidFill>
                  <a:srgbClr val="FFFFFF"/>
                </a:solidFill>
                <a:latin typeface="Arial Narrow" charset="0"/>
                <a:cs typeface="Times New Roman" charset="0"/>
              </a:rPr>
              <a:t> 35-</a:t>
            </a:r>
            <a:br>
              <a:rPr lang="en-US" sz="1050" b="1" dirty="0">
                <a:solidFill>
                  <a:srgbClr val="FFFFFF"/>
                </a:solidFill>
                <a:latin typeface="Arial Narrow" charset="0"/>
                <a:cs typeface="Times New Roman" charset="0"/>
              </a:rPr>
            </a:br>
            <a:r>
              <a:rPr lang="en-US" sz="105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44"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4477"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4478"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4479"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5" grpId="0" animBg="1"/>
      <p:bldP spid="56" grpId="0" animBg="1"/>
      <p:bldP spid="57" grpId="0" animBg="1"/>
      <p:bldP spid="5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4435" name="Text Box 16"/>
          <p:cNvSpPr txBox="1">
            <a:spLocks noChangeArrowheads="1"/>
          </p:cNvSpPr>
          <p:nvPr/>
        </p:nvSpPr>
        <p:spPr bwMode="auto">
          <a:xfrm>
            <a:off x="1952625" y="2159116"/>
            <a:ext cx="628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Gugur</a:t>
            </a:r>
            <a:r>
              <a:rPr lang="en-US" sz="1200" b="1" dirty="0">
                <a:solidFill>
                  <a:srgbClr val="FFFFFF"/>
                </a:solidFill>
                <a:latin typeface="Arial Narrow" charset="0"/>
                <a:cs typeface="Times New Roman" charset="0"/>
              </a:rPr>
              <a:t> 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74436" name="Text Box 17"/>
          <p:cNvSpPr txBox="1">
            <a:spLocks noChangeArrowheads="1"/>
          </p:cNvSpPr>
          <p:nvPr/>
        </p:nvSpPr>
        <p:spPr bwMode="auto">
          <a:xfrm>
            <a:off x="4724400" y="2133600"/>
            <a:ext cx="63976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100" b="1" dirty="0" err="1">
                <a:solidFill>
                  <a:srgbClr val="FFFFFF"/>
                </a:solidFill>
                <a:latin typeface="Arial Narrow" charset="0"/>
                <a:cs typeface="Times New Roman" charset="0"/>
              </a:rPr>
              <a:t>Pengadilan</a:t>
            </a:r>
            <a:endParaRPr lang="en-US" sz="1200" b="1" dirty="0">
              <a:solidFill>
                <a:srgbClr val="FFFFFF"/>
              </a:solidFill>
              <a:latin typeface="Arial Narrow" charset="0"/>
              <a:cs typeface="Times New Roman" charset="0"/>
            </a:endParaRPr>
          </a:p>
        </p:txBody>
      </p:sp>
      <p:sp>
        <p:nvSpPr>
          <p:cNvPr id="274437" name="Line 19"/>
          <p:cNvSpPr>
            <a:spLocks noChangeShapeType="1"/>
          </p:cNvSpPr>
          <p:nvPr/>
        </p:nvSpPr>
        <p:spPr bwMode="auto">
          <a:xfrm>
            <a:off x="0" y="2564904"/>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4438" name="Text Box 20"/>
          <p:cNvSpPr txBox="1">
            <a:spLocks noChangeArrowheads="1"/>
          </p:cNvSpPr>
          <p:nvPr/>
        </p:nvSpPr>
        <p:spPr bwMode="auto">
          <a:xfrm>
            <a:off x="8296279" y="2133600"/>
            <a:ext cx="84772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4439"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274440"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4441"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4444"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4445"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68069"/>
            <a:ext cx="7772400" cy="58477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PB (</a:t>
            </a: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Misionari</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 + Kata </a:t>
            </a:r>
            <a:r>
              <a:rPr lang="en-US" sz="3200" b="1" dirty="0" err="1">
                <a:solidFill>
                  <a:srgbClr val="FFFFFF"/>
                </a:solidFill>
                <a:effectLst>
                  <a:outerShdw blurRad="38100" dist="38100" dir="2700000" algn="tl">
                    <a:srgbClr val="000000">
                      <a:alpha val="43137"/>
                    </a:srgbClr>
                  </a:outerShdw>
                </a:effectLst>
                <a:latin typeface="Arial" charset="0"/>
                <a:cs typeface="Times New Roman" charset="0"/>
              </a:rPr>
              <a:t>Kunci</a:t>
            </a:r>
            <a:r>
              <a:rPr lang="en-US" sz="32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0574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Kisah</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274462"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 Pauline Missionary +  Key Words</a:t>
            </a:r>
            <a:endParaRPr lang="en-US" sz="1600" b="1" dirty="0">
              <a:solidFill>
                <a:srgbClr val="FFFFFF"/>
              </a:solidFill>
              <a:latin typeface="Arial Narrow" charset="0"/>
              <a:cs typeface="Times New Roman" charset="0"/>
            </a:endParaRPr>
          </a:p>
        </p:txBody>
      </p:sp>
      <p:sp>
        <p:nvSpPr>
          <p:cNvPr id="49" name="Text Box 19"/>
          <p:cNvSpPr txBox="1">
            <a:spLocks noChangeArrowheads="1"/>
          </p:cNvSpPr>
          <p:nvPr/>
        </p:nvSpPr>
        <p:spPr bwMode="auto">
          <a:xfrm>
            <a:off x="990606" y="4114800"/>
            <a:ext cx="1295394"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Membenarkan</a:t>
            </a:r>
            <a:endParaRPr lang="en-US" sz="1200" dirty="0">
              <a:solidFill>
                <a:srgbClr val="000000"/>
              </a:solidFill>
              <a:latin typeface="Arial Narrow" charset="0"/>
              <a:cs typeface="Times New Roman" charset="0"/>
            </a:endParaRPr>
          </a:p>
        </p:txBody>
      </p:sp>
      <p:sp>
        <p:nvSpPr>
          <p:cNvPr id="53" name="Text Box 20"/>
          <p:cNvSpPr txBox="1">
            <a:spLocks noChangeArrowheads="1"/>
          </p:cNvSpPr>
          <p:nvPr/>
        </p:nvSpPr>
        <p:spPr bwMode="auto">
          <a:xfrm>
            <a:off x="2483769" y="4114800"/>
            <a:ext cx="1326234"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Pengangkatan</a:t>
            </a:r>
            <a:endParaRPr lang="en-US" sz="1600" dirty="0">
              <a:solidFill>
                <a:srgbClr val="000000"/>
              </a:solidFill>
              <a:latin typeface="Arial Narrow" charset="0"/>
              <a:cs typeface="Times New Roman" charset="0"/>
            </a:endParaRPr>
          </a:p>
        </p:txBody>
      </p:sp>
      <p:sp>
        <p:nvSpPr>
          <p:cNvPr id="55" name="Text Box 21"/>
          <p:cNvSpPr txBox="1">
            <a:spLocks noChangeArrowheads="1"/>
          </p:cNvSpPr>
          <p:nvPr/>
        </p:nvSpPr>
        <p:spPr bwMode="auto">
          <a:xfrm>
            <a:off x="2581275" y="4609275"/>
            <a:ext cx="1030287"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Kesengsaraan</a:t>
            </a:r>
            <a:endParaRPr lang="en-US" sz="1200" dirty="0">
              <a:solidFill>
                <a:srgbClr val="000000"/>
              </a:solidFill>
              <a:latin typeface="Arial Narrow" charset="0"/>
              <a:cs typeface="Times New Roman" charset="0"/>
            </a:endParaRPr>
          </a:p>
        </p:txBody>
      </p:sp>
      <p:sp>
        <p:nvSpPr>
          <p:cNvPr id="56" name="Text Box 22"/>
          <p:cNvSpPr txBox="1">
            <a:spLocks noChangeArrowheads="1"/>
          </p:cNvSpPr>
          <p:nvPr/>
        </p:nvSpPr>
        <p:spPr bwMode="auto">
          <a:xfrm>
            <a:off x="3842072" y="4130499"/>
            <a:ext cx="1266050"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Pengkudusan</a:t>
            </a:r>
            <a:endParaRPr lang="en-US" sz="1400" dirty="0">
              <a:solidFill>
                <a:srgbClr val="000000"/>
              </a:solidFill>
              <a:latin typeface="Arial Narrow" charset="0"/>
              <a:cs typeface="Times New Roman" charset="0"/>
            </a:endParaRPr>
          </a:p>
        </p:txBody>
      </p:sp>
      <p:sp>
        <p:nvSpPr>
          <p:cNvPr id="57" name="Text Box 23"/>
          <p:cNvSpPr txBox="1">
            <a:spLocks noChangeArrowheads="1"/>
          </p:cNvSpPr>
          <p:nvPr/>
        </p:nvSpPr>
        <p:spPr bwMode="auto">
          <a:xfrm>
            <a:off x="3810006" y="4600576"/>
            <a:ext cx="792163"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Rasul</a:t>
            </a:r>
            <a:endParaRPr lang="en-US" sz="1600" dirty="0">
              <a:solidFill>
                <a:srgbClr val="000000"/>
              </a:solidFill>
              <a:latin typeface="Arial Narrow" charset="0"/>
              <a:cs typeface="Times New Roman" charset="0"/>
            </a:endParaRPr>
          </a:p>
        </p:txBody>
      </p:sp>
      <p:sp>
        <p:nvSpPr>
          <p:cNvPr id="58" name="Text Box 24"/>
          <p:cNvSpPr txBox="1">
            <a:spLocks noChangeArrowheads="1"/>
          </p:cNvSpPr>
          <p:nvPr/>
        </p:nvSpPr>
        <p:spPr bwMode="auto">
          <a:xfrm>
            <a:off x="3810006" y="5080000"/>
            <a:ext cx="792163"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Kebenaran</a:t>
            </a:r>
            <a:endParaRPr lang="en-US" sz="1200" dirty="0">
              <a:solidFill>
                <a:srgbClr val="000000"/>
              </a:solidFill>
              <a:latin typeface="Arial Narrow" charset="0"/>
              <a:cs typeface="Times New Roman" charset="0"/>
            </a:endParaRPr>
          </a:p>
        </p:txBody>
      </p:sp>
      <p:sp>
        <p:nvSpPr>
          <p:cNvPr id="274469" name="Text Box 19"/>
          <p:cNvSpPr txBox="1">
            <a:spLocks noChangeArrowheads="1"/>
          </p:cNvSpPr>
          <p:nvPr/>
        </p:nvSpPr>
        <p:spPr bwMode="auto">
          <a:xfrm>
            <a:off x="990606"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FFFFFF"/>
                </a:solidFill>
                <a:latin typeface="Arial Narrow" charset="0"/>
                <a:cs typeface="Times New Roman" charset="0"/>
              </a:rPr>
              <a:t>Kerajaan</a:t>
            </a:r>
            <a:endParaRPr lang="en-US" sz="1400" dirty="0">
              <a:solidFill>
                <a:srgbClr val="FFFFFF"/>
              </a:solidFill>
              <a:latin typeface="Arial Narrow" charset="0"/>
              <a:cs typeface="Times New Roman" charset="0"/>
            </a:endParaRPr>
          </a:p>
        </p:txBody>
      </p:sp>
      <p:sp>
        <p:nvSpPr>
          <p:cNvPr id="274470" name="Text Box 22"/>
          <p:cNvSpPr txBox="1">
            <a:spLocks noChangeArrowheads="1"/>
          </p:cNvSpPr>
          <p:nvPr/>
        </p:nvSpPr>
        <p:spPr bwMode="auto">
          <a:xfrm>
            <a:off x="4355976" y="3692348"/>
            <a:ext cx="978024" cy="307712"/>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FFFFFF"/>
                </a:solidFill>
                <a:latin typeface="Arial Narrow" charset="0"/>
                <a:cs typeface="Times New Roman" charset="0"/>
              </a:rPr>
              <a:t>Kedaulatan</a:t>
            </a:r>
            <a:r>
              <a:rPr lang="en-US" sz="1400" b="1" dirty="0">
                <a:solidFill>
                  <a:srgbClr val="FFFFFF"/>
                </a:solidFill>
                <a:latin typeface="Arial Narrow" charset="0"/>
                <a:cs typeface="Times New Roman" charset="0"/>
              </a:rPr>
              <a:t> 1</a:t>
            </a:r>
            <a:endParaRPr lang="en-US" sz="1200" dirty="0">
              <a:solidFill>
                <a:srgbClr val="FFFFFF"/>
              </a:solidFill>
              <a:latin typeface="Arial Narrow" charset="0"/>
              <a:cs typeface="Times New Roman" charset="0"/>
            </a:endParaRPr>
          </a:p>
        </p:txBody>
      </p:sp>
      <p:sp>
        <p:nvSpPr>
          <p:cNvPr id="68"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Percaya</a:t>
            </a:r>
            <a:endParaRPr lang="en-US" sz="1600" dirty="0">
              <a:solidFill>
                <a:srgbClr val="FFFFFF"/>
              </a:solidFill>
              <a:latin typeface="Arial Narrow" charset="0"/>
              <a:cs typeface="Times New Roman" charset="0"/>
            </a:endParaRPr>
          </a:p>
        </p:txBody>
      </p:sp>
      <p:sp>
        <p:nvSpPr>
          <p:cNvPr id="69" name="Text Box 29"/>
          <p:cNvSpPr txBox="1">
            <a:spLocks noChangeArrowheads="1"/>
          </p:cNvSpPr>
          <p:nvPr/>
        </p:nvSpPr>
        <p:spPr bwMode="auto">
          <a:xfrm>
            <a:off x="6446838" y="3657600"/>
            <a:ext cx="792162"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Murid</a:t>
            </a:r>
            <a:endParaRPr lang="en-US" sz="1600" dirty="0">
              <a:solidFill>
                <a:srgbClr val="FFFFFF"/>
              </a:solidFill>
              <a:latin typeface="Arial Narrow" charset="0"/>
              <a:cs typeface="Times New Roman" charset="0"/>
            </a:endParaRPr>
          </a:p>
        </p:txBody>
      </p:sp>
      <p:sp>
        <p:nvSpPr>
          <p:cNvPr id="274473" name="Text Box 22"/>
          <p:cNvSpPr txBox="1">
            <a:spLocks noChangeArrowheads="1"/>
          </p:cNvSpPr>
          <p:nvPr/>
        </p:nvSpPr>
        <p:spPr bwMode="auto">
          <a:xfrm>
            <a:off x="5426066" y="3692348"/>
            <a:ext cx="944569" cy="307712"/>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FFFFFF"/>
                </a:solidFill>
                <a:latin typeface="Arial Narrow" charset="0"/>
                <a:cs typeface="Times New Roman" charset="0"/>
              </a:rPr>
              <a:t>Kedaulatan</a:t>
            </a:r>
            <a:r>
              <a:rPr lang="en-US" sz="1400" b="1" dirty="0">
                <a:solidFill>
                  <a:srgbClr val="FFFFFF"/>
                </a:solidFill>
                <a:latin typeface="Arial Narrow" charset="0"/>
                <a:cs typeface="Times New Roman" charset="0"/>
              </a:rPr>
              <a:t> 2</a:t>
            </a:r>
            <a:endParaRPr lang="en-US" sz="1200" dirty="0">
              <a:solidFill>
                <a:srgbClr val="FFFFFF"/>
              </a:solidFill>
              <a:latin typeface="Arial Narrow" charset="0"/>
              <a:cs typeface="Times New Roman" charset="0"/>
            </a:endParaRPr>
          </a:p>
        </p:txBody>
      </p:sp>
      <p:sp>
        <p:nvSpPr>
          <p:cNvPr id="274474"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4475" name="Text Box 17"/>
          <p:cNvSpPr txBox="1">
            <a:spLocks noChangeArrowheads="1"/>
          </p:cNvSpPr>
          <p:nvPr/>
        </p:nvSpPr>
        <p:spPr bwMode="auto">
          <a:xfrm>
            <a:off x="0" y="2133601"/>
            <a:ext cx="914397"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050" b="1" dirty="0" err="1">
                <a:solidFill>
                  <a:srgbClr val="FFFFFF"/>
                </a:solidFill>
                <a:latin typeface="Arial Narrow" charset="0"/>
                <a:cs typeface="Times New Roman" charset="0"/>
              </a:rPr>
              <a:t>Musim</a:t>
            </a:r>
            <a:r>
              <a:rPr lang="en-US" sz="1050" b="1" dirty="0">
                <a:solidFill>
                  <a:srgbClr val="FFFFFF"/>
                </a:solidFill>
                <a:latin typeface="Arial Narrow" charset="0"/>
                <a:cs typeface="Times New Roman" charset="0"/>
              </a:rPr>
              <a:t> </a:t>
            </a:r>
            <a:r>
              <a:rPr lang="en-US" sz="1050" b="1" dirty="0" err="1">
                <a:solidFill>
                  <a:srgbClr val="FFFFFF"/>
                </a:solidFill>
                <a:latin typeface="Arial Narrow" charset="0"/>
                <a:cs typeface="Times New Roman" charset="0"/>
              </a:rPr>
              <a:t>Panas</a:t>
            </a:r>
            <a:r>
              <a:rPr lang="en-US" sz="1050" b="1" dirty="0">
                <a:solidFill>
                  <a:srgbClr val="FFFFFF"/>
                </a:solidFill>
                <a:latin typeface="Arial Narrow" charset="0"/>
                <a:cs typeface="Times New Roman" charset="0"/>
              </a:rPr>
              <a:t> 35-</a:t>
            </a:r>
            <a:br>
              <a:rPr lang="en-US" sz="1050" b="1" dirty="0">
                <a:solidFill>
                  <a:srgbClr val="FFFFFF"/>
                </a:solidFill>
                <a:latin typeface="Arial Narrow" charset="0"/>
                <a:cs typeface="Times New Roman" charset="0"/>
              </a:rPr>
            </a:br>
            <a:r>
              <a:rPr lang="en-US" sz="105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44"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4477"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4478"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4479"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3050410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5" grpId="0" animBg="1"/>
      <p:bldP spid="56" grpId="0" animBg="1"/>
      <p:bldP spid="57"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46788" y="-26318"/>
            <a:ext cx="9252520" cy="6957392"/>
          </a:xfrm>
          <a:prstGeom prst="rect">
            <a:avLst/>
          </a:prstGeom>
          <a:gradFill flip="none" rotWithShape="1">
            <a:gsLst>
              <a:gs pos="0">
                <a:srgbClr val="000404"/>
              </a:gs>
              <a:gs pos="100000">
                <a:schemeClr val="accent2">
                  <a:lumMod val="75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lIns="91376" tIns="45688" rIns="91376" bIns="45688"/>
          <a:lstStyle/>
          <a:p>
            <a:pPr>
              <a:defRPr/>
            </a:pPr>
            <a:endParaRPr lang="en-US">
              <a:latin typeface="Arial" pitchFamily="-112" charset="0"/>
              <a:ea typeface="ＭＳ Ｐゴシック" pitchFamily="-112" charset="-128"/>
              <a:cs typeface="ＭＳ Ｐゴシック" pitchFamily="-112" charset="-128"/>
            </a:endParaRPr>
          </a:p>
        </p:txBody>
      </p:sp>
      <p:sp>
        <p:nvSpPr>
          <p:cNvPr id="146436" name="Text Box 2"/>
          <p:cNvSpPr txBox="1">
            <a:spLocks noChangeArrowheads="1"/>
          </p:cNvSpPr>
          <p:nvPr/>
        </p:nvSpPr>
        <p:spPr bwMode="auto">
          <a:xfrm>
            <a:off x="1691680" y="0"/>
            <a:ext cx="5976663" cy="4000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dirty="0">
                <a:solidFill>
                  <a:schemeClr val="bg1"/>
                </a:solidFill>
                <a:latin typeface="Arial" charset="0"/>
                <a:cs typeface="Arial" charset="0"/>
              </a:rPr>
              <a:t>SETIAP BUKU DALAM PB DALAM TIGA KATA</a:t>
            </a:r>
            <a:endParaRPr lang="en-US" sz="2000" dirty="0">
              <a:solidFill>
                <a:schemeClr val="bg1"/>
              </a:solidFill>
              <a:latin typeface="Arial" charset="0"/>
              <a:cs typeface="Arial" charset="0"/>
            </a:endParaRPr>
          </a:p>
        </p:txBody>
      </p:sp>
      <p:sp>
        <p:nvSpPr>
          <p:cNvPr id="22532" name="Text Box 4"/>
          <p:cNvSpPr txBox="1">
            <a:spLocks noChangeArrowheads="1"/>
          </p:cNvSpPr>
          <p:nvPr/>
        </p:nvSpPr>
        <p:spPr bwMode="auto">
          <a:xfrm>
            <a:off x="319088" y="488950"/>
            <a:ext cx="2352674" cy="70782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chemeClr val="tx1"/>
              </a:buClr>
              <a:buSzPct val="75000"/>
              <a:buFont typeface="Wingdings" charset="0"/>
              <a:buNone/>
            </a:pPr>
            <a:r>
              <a:rPr lang="en-US" sz="2000" b="1" dirty="0">
                <a:latin typeface="Arial" charset="0"/>
                <a:cs typeface="Arial" charset="0"/>
              </a:rPr>
              <a:t>SEJARAH YESUS KRISTUS</a:t>
            </a:r>
            <a:endParaRPr lang="en-US" sz="2000" dirty="0">
              <a:latin typeface="Arial" charset="0"/>
              <a:cs typeface="Arial" charset="0"/>
            </a:endParaRPr>
          </a:p>
        </p:txBody>
      </p:sp>
      <p:sp>
        <p:nvSpPr>
          <p:cNvPr id="22533" name="Text Box 5"/>
          <p:cNvSpPr txBox="1">
            <a:spLocks noChangeArrowheads="1"/>
          </p:cNvSpPr>
          <p:nvPr/>
        </p:nvSpPr>
        <p:spPr bwMode="auto">
          <a:xfrm>
            <a:off x="3039477" y="488950"/>
            <a:ext cx="2893612" cy="40004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chemeClr val="tx1"/>
              </a:buClr>
              <a:buSzPct val="75000"/>
              <a:buFont typeface="Wingdings" charset="0"/>
              <a:buNone/>
            </a:pPr>
            <a:r>
              <a:rPr lang="en-US" sz="2000" b="1" dirty="0">
                <a:latin typeface="Arial" charset="0"/>
                <a:cs typeface="Arial" charset="0"/>
              </a:rPr>
              <a:t>PENGALAMAN </a:t>
            </a:r>
            <a:r>
              <a:rPr lang="en-US" sz="2000" b="1" dirty="0" err="1">
                <a:latin typeface="Arial" charset="0"/>
                <a:cs typeface="Arial" charset="0"/>
              </a:rPr>
              <a:t>Gereja</a:t>
            </a:r>
            <a:endParaRPr lang="en-US" sz="2000" b="1" dirty="0">
              <a:latin typeface="Arial" charset="0"/>
              <a:cs typeface="Arial" charset="0"/>
            </a:endParaRPr>
          </a:p>
        </p:txBody>
      </p:sp>
      <p:sp>
        <p:nvSpPr>
          <p:cNvPr id="22534" name="Text Box 6"/>
          <p:cNvSpPr txBox="1">
            <a:spLocks noChangeArrowheads="1"/>
          </p:cNvSpPr>
          <p:nvPr/>
        </p:nvSpPr>
        <p:spPr bwMode="auto">
          <a:xfrm>
            <a:off x="6564313" y="488950"/>
            <a:ext cx="2292350" cy="70782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dirty="0">
                <a:latin typeface="Arial" charset="0"/>
                <a:cs typeface="Arial" charset="0"/>
              </a:rPr>
              <a:t>NUBUAT Masa </a:t>
            </a:r>
            <a:r>
              <a:rPr lang="en-US" sz="2000" b="1" dirty="0" err="1">
                <a:latin typeface="Arial" charset="0"/>
                <a:cs typeface="Arial" charset="0"/>
              </a:rPr>
              <a:t>Depan</a:t>
            </a:r>
            <a:r>
              <a:rPr lang="en-US" sz="2000" b="1" dirty="0">
                <a:latin typeface="Arial" charset="0"/>
                <a:cs typeface="Arial" charset="0"/>
              </a:rPr>
              <a:t> </a:t>
            </a:r>
          </a:p>
        </p:txBody>
      </p:sp>
      <p:sp>
        <p:nvSpPr>
          <p:cNvPr id="22535" name="Text Box 7"/>
          <p:cNvSpPr txBox="1">
            <a:spLocks noChangeArrowheads="1"/>
          </p:cNvSpPr>
          <p:nvPr/>
        </p:nvSpPr>
        <p:spPr bwMode="auto">
          <a:xfrm>
            <a:off x="-36511" y="1296990"/>
            <a:ext cx="2808286" cy="941732"/>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1200" b="1" dirty="0" err="1">
                <a:latin typeface="Arial" charset="0"/>
                <a:cs typeface="Arial" charset="0"/>
              </a:rPr>
              <a:t>M</a:t>
            </a:r>
            <a:r>
              <a:rPr lang="en-US" sz="1200" dirty="0" err="1">
                <a:latin typeface="Arial" charset="0"/>
                <a:cs typeface="Arial" charset="0"/>
              </a:rPr>
              <a:t>atius</a:t>
            </a:r>
            <a:r>
              <a:rPr lang="en-US" sz="1200" dirty="0">
                <a:latin typeface="Arial" charset="0"/>
                <a:cs typeface="Arial" charset="0"/>
              </a:rPr>
              <a:t> – </a:t>
            </a:r>
            <a:r>
              <a:rPr lang="en-US" sz="1200" b="1" dirty="0" err="1">
                <a:latin typeface="Arial" charset="0"/>
                <a:cs typeface="Arial" charset="0"/>
              </a:rPr>
              <a:t>M</a:t>
            </a:r>
            <a:r>
              <a:rPr lang="en-US" sz="1200" dirty="0" err="1">
                <a:latin typeface="Arial" charset="0"/>
                <a:cs typeface="Arial" charset="0"/>
              </a:rPr>
              <a:t>esias</a:t>
            </a:r>
            <a:r>
              <a:rPr lang="en-US" sz="1200" dirty="0">
                <a:latin typeface="Arial" charset="0"/>
                <a:cs typeface="Arial" charset="0"/>
              </a:rPr>
              <a:t> </a:t>
            </a:r>
            <a:r>
              <a:rPr lang="en-US" sz="1200" dirty="0" err="1">
                <a:latin typeface="Arial" charset="0"/>
                <a:cs typeface="Arial" charset="0"/>
              </a:rPr>
              <a:t>untuk</a:t>
            </a:r>
            <a:r>
              <a:rPr lang="en-US" sz="1200" dirty="0">
                <a:latin typeface="Arial" charset="0"/>
                <a:cs typeface="Arial" charset="0"/>
              </a:rPr>
              <a:t> </a:t>
            </a:r>
            <a:r>
              <a:rPr lang="en-US" sz="1200" dirty="0" err="1">
                <a:latin typeface="Arial" charset="0"/>
                <a:cs typeface="Arial" charset="0"/>
              </a:rPr>
              <a:t>bangsa</a:t>
            </a:r>
            <a:r>
              <a:rPr lang="en-US" sz="1200" dirty="0">
                <a:latin typeface="Arial" charset="0"/>
                <a:cs typeface="Arial" charset="0"/>
              </a:rPr>
              <a:t> </a:t>
            </a:r>
            <a:r>
              <a:rPr lang="en-US" sz="1200" dirty="0" err="1">
                <a:latin typeface="Arial" charset="0"/>
                <a:cs typeface="Arial" charset="0"/>
              </a:rPr>
              <a:t>Yahudi</a:t>
            </a:r>
            <a:endParaRPr lang="en-US" sz="1200" dirty="0">
              <a:latin typeface="Arial" charset="0"/>
              <a:cs typeface="Arial" charset="0"/>
            </a:endParaRPr>
          </a:p>
          <a:p>
            <a:pPr>
              <a:spcBef>
                <a:spcPct val="20000"/>
              </a:spcBef>
            </a:pPr>
            <a:r>
              <a:rPr lang="en-US" sz="1200" b="1" dirty="0">
                <a:latin typeface="Arial" charset="0"/>
                <a:cs typeface="Arial" charset="0"/>
              </a:rPr>
              <a:t>M</a:t>
            </a:r>
            <a:r>
              <a:rPr lang="en-US" sz="1200" dirty="0">
                <a:latin typeface="Arial" charset="0"/>
                <a:cs typeface="Arial" charset="0"/>
              </a:rPr>
              <a:t>arkus – </a:t>
            </a:r>
            <a:r>
              <a:rPr lang="en-US" sz="1200" b="1" dirty="0" err="1">
                <a:latin typeface="Arial" charset="0"/>
                <a:cs typeface="Arial" charset="0"/>
              </a:rPr>
              <a:t>M</a:t>
            </a:r>
            <a:r>
              <a:rPr lang="en-US" sz="1200" dirty="0" err="1">
                <a:latin typeface="Arial" charset="0"/>
                <a:cs typeface="Arial" charset="0"/>
              </a:rPr>
              <a:t>esias</a:t>
            </a:r>
            <a:r>
              <a:rPr lang="en-US" sz="1200" dirty="0">
                <a:latin typeface="Arial" charset="0"/>
                <a:cs typeface="Arial" charset="0"/>
              </a:rPr>
              <a:t> </a:t>
            </a:r>
            <a:r>
              <a:rPr lang="en-US" sz="1200" dirty="0" err="1">
                <a:latin typeface="Arial" charset="0"/>
                <a:cs typeface="Arial" charset="0"/>
              </a:rPr>
              <a:t>adalah</a:t>
            </a:r>
            <a:r>
              <a:rPr lang="en-US" sz="1200" dirty="0">
                <a:latin typeface="Arial" charset="0"/>
                <a:cs typeface="Arial" charset="0"/>
              </a:rPr>
              <a:t> </a:t>
            </a:r>
            <a:r>
              <a:rPr lang="en-US" sz="1200" dirty="0" err="1">
                <a:latin typeface="Arial" charset="0"/>
                <a:cs typeface="Arial" charset="0"/>
              </a:rPr>
              <a:t>Melayani</a:t>
            </a:r>
            <a:endParaRPr lang="en-US" sz="1200" dirty="0">
              <a:latin typeface="Arial" charset="0"/>
              <a:cs typeface="Arial" charset="0"/>
            </a:endParaRPr>
          </a:p>
          <a:p>
            <a:pPr>
              <a:spcBef>
                <a:spcPct val="20000"/>
              </a:spcBef>
            </a:pPr>
            <a:r>
              <a:rPr lang="en-US" sz="1200" b="1" dirty="0">
                <a:latin typeface="Arial" charset="0"/>
                <a:cs typeface="Arial" charset="0"/>
              </a:rPr>
              <a:t>L</a:t>
            </a:r>
            <a:r>
              <a:rPr lang="en-US" sz="1200" dirty="0">
                <a:latin typeface="Arial" charset="0"/>
                <a:cs typeface="Arial" charset="0"/>
              </a:rPr>
              <a:t>ukas – </a:t>
            </a:r>
            <a:r>
              <a:rPr lang="en-US" sz="1200" b="1" dirty="0" err="1">
                <a:latin typeface="Arial" charset="0"/>
                <a:cs typeface="Arial" charset="0"/>
              </a:rPr>
              <a:t>L</a:t>
            </a:r>
            <a:r>
              <a:rPr lang="en-US" sz="1200" dirty="0" err="1">
                <a:latin typeface="Arial" charset="0"/>
                <a:cs typeface="Arial" charset="0"/>
              </a:rPr>
              <a:t>aku</a:t>
            </a:r>
            <a:r>
              <a:rPr lang="en-US" sz="1200" dirty="0">
                <a:latin typeface="Arial" charset="0"/>
                <a:cs typeface="Arial" charset="0"/>
              </a:rPr>
              <a:t> </a:t>
            </a:r>
            <a:r>
              <a:rPr lang="en-US" sz="1200" dirty="0" err="1">
                <a:latin typeface="Arial" charset="0"/>
                <a:cs typeface="Arial" charset="0"/>
              </a:rPr>
              <a:t>seperti</a:t>
            </a:r>
            <a:r>
              <a:rPr lang="en-US" sz="1200" dirty="0">
                <a:latin typeface="Arial" charset="0"/>
                <a:cs typeface="Arial" charset="0"/>
              </a:rPr>
              <a:t> </a:t>
            </a:r>
            <a:r>
              <a:rPr lang="en-US" sz="1200" dirty="0" err="1">
                <a:latin typeface="Arial" charset="0"/>
                <a:cs typeface="Arial" charset="0"/>
              </a:rPr>
              <a:t>Manusia</a:t>
            </a:r>
            <a:endParaRPr lang="en-US" sz="1200" dirty="0">
              <a:latin typeface="Arial" charset="0"/>
              <a:cs typeface="Arial" charset="0"/>
            </a:endParaRPr>
          </a:p>
          <a:p>
            <a:pPr>
              <a:spcBef>
                <a:spcPct val="20000"/>
              </a:spcBef>
            </a:pPr>
            <a:r>
              <a:rPr lang="en-US" sz="1200" b="1" dirty="0" err="1">
                <a:latin typeface="Arial" charset="0"/>
                <a:cs typeface="Arial" charset="0"/>
              </a:rPr>
              <a:t>Y</a:t>
            </a:r>
            <a:r>
              <a:rPr lang="en-US" sz="1200" dirty="0" err="1">
                <a:latin typeface="Arial" charset="0"/>
                <a:cs typeface="Arial" charset="0"/>
              </a:rPr>
              <a:t>ohanes</a:t>
            </a:r>
            <a:r>
              <a:rPr lang="en-US" sz="1200" dirty="0">
                <a:latin typeface="Arial" charset="0"/>
                <a:cs typeface="Arial" charset="0"/>
              </a:rPr>
              <a:t> – </a:t>
            </a:r>
            <a:r>
              <a:rPr lang="en-US" sz="1200" b="1" dirty="0" err="1">
                <a:latin typeface="Arial" charset="0"/>
                <a:cs typeface="Arial" charset="0"/>
              </a:rPr>
              <a:t>Y</a:t>
            </a:r>
            <a:r>
              <a:rPr lang="en-US" sz="1200" dirty="0" err="1">
                <a:latin typeface="Arial" charset="0"/>
                <a:cs typeface="Arial" charset="0"/>
              </a:rPr>
              <a:t>esus</a:t>
            </a:r>
            <a:r>
              <a:rPr lang="en-US" sz="1200" dirty="0">
                <a:latin typeface="Arial" charset="0"/>
                <a:cs typeface="Arial" charset="0"/>
              </a:rPr>
              <a:t> </a:t>
            </a:r>
            <a:r>
              <a:rPr lang="en-US" sz="1200" dirty="0" err="1">
                <a:latin typeface="Arial" charset="0"/>
                <a:cs typeface="Arial" charset="0"/>
              </a:rPr>
              <a:t>adalah</a:t>
            </a:r>
            <a:r>
              <a:rPr lang="en-US" sz="1200" dirty="0">
                <a:latin typeface="Arial" charset="0"/>
                <a:cs typeface="Arial" charset="0"/>
              </a:rPr>
              <a:t> </a:t>
            </a:r>
            <a:r>
              <a:rPr lang="en-US" sz="1200" dirty="0" err="1">
                <a:latin typeface="Arial" charset="0"/>
                <a:cs typeface="Arial" charset="0"/>
              </a:rPr>
              <a:t>Tuhan</a:t>
            </a:r>
            <a:endParaRPr lang="en-US" sz="1200" dirty="0">
              <a:latin typeface="Arial" charset="0"/>
              <a:cs typeface="Arial" charset="0"/>
            </a:endParaRPr>
          </a:p>
        </p:txBody>
      </p:sp>
      <p:sp>
        <p:nvSpPr>
          <p:cNvPr id="22536" name="Text Box 8"/>
          <p:cNvSpPr txBox="1">
            <a:spLocks noChangeArrowheads="1"/>
          </p:cNvSpPr>
          <p:nvPr/>
        </p:nvSpPr>
        <p:spPr bwMode="auto">
          <a:xfrm>
            <a:off x="2807779" y="1263656"/>
            <a:ext cx="3708437" cy="3410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1400" b="1" dirty="0">
                <a:solidFill>
                  <a:srgbClr val="FFFFFF"/>
                </a:solidFill>
                <a:latin typeface="Arial" charset="0"/>
                <a:cs typeface="Arial" charset="0"/>
              </a:rPr>
              <a:t>R</a:t>
            </a:r>
            <a:r>
              <a:rPr lang="en-US" sz="1400" dirty="0">
                <a:solidFill>
                  <a:srgbClr val="FFFFFF"/>
                </a:solidFill>
                <a:latin typeface="Arial" charset="0"/>
                <a:cs typeface="Arial" charset="0"/>
              </a:rPr>
              <a:t>om. – </a:t>
            </a:r>
            <a:r>
              <a:rPr lang="en-US" sz="1400" b="1" dirty="0" err="1">
                <a:solidFill>
                  <a:srgbClr val="FFFFFF"/>
                </a:solidFill>
                <a:latin typeface="Arial" charset="0"/>
                <a:cs typeface="Arial" charset="0"/>
              </a:rPr>
              <a:t>R</a:t>
            </a:r>
            <a:r>
              <a:rPr lang="en-US" sz="1400" dirty="0" err="1">
                <a:solidFill>
                  <a:srgbClr val="FFFFFF"/>
                </a:solidFill>
                <a:latin typeface="Arial" charset="0"/>
                <a:cs typeface="Arial" charset="0"/>
              </a:rPr>
              <a:t>upa</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Kebenaran</a:t>
            </a:r>
            <a:r>
              <a:rPr lang="en-US" sz="1400" dirty="0">
                <a:solidFill>
                  <a:srgbClr val="FFFFFF"/>
                </a:solidFill>
                <a:latin typeface="Arial" charset="0"/>
                <a:cs typeface="Arial" charset="0"/>
              </a:rPr>
              <a:t> Allah</a:t>
            </a:r>
          </a:p>
          <a:p>
            <a:pPr>
              <a:spcBef>
                <a:spcPct val="20000"/>
              </a:spcBef>
            </a:pPr>
            <a:r>
              <a:rPr lang="en-US" sz="1400" dirty="0">
                <a:solidFill>
                  <a:srgbClr val="FFFFFF"/>
                </a:solidFill>
                <a:latin typeface="Arial" charset="0"/>
                <a:cs typeface="Arial" charset="0"/>
              </a:rPr>
              <a:t>1 </a:t>
            </a:r>
            <a:r>
              <a:rPr lang="en-US" sz="1400" b="1" dirty="0">
                <a:solidFill>
                  <a:srgbClr val="FFFFFF"/>
                </a:solidFill>
                <a:latin typeface="Arial" charset="0"/>
                <a:cs typeface="Arial" charset="0"/>
              </a:rPr>
              <a:t>K</a:t>
            </a:r>
            <a:r>
              <a:rPr lang="en-US" sz="1400" dirty="0">
                <a:solidFill>
                  <a:srgbClr val="FFFFFF"/>
                </a:solidFill>
                <a:latin typeface="Arial" charset="0"/>
                <a:cs typeface="Arial" charset="0"/>
              </a:rPr>
              <a:t>or. – </a:t>
            </a:r>
            <a:r>
              <a:rPr lang="en-US" sz="1400" b="1" dirty="0" err="1">
                <a:solidFill>
                  <a:srgbClr val="FFFFFF"/>
                </a:solidFill>
                <a:latin typeface="Arial" charset="0"/>
                <a:cs typeface="Arial" charset="0"/>
              </a:rPr>
              <a:t>K</a:t>
            </a:r>
            <a:r>
              <a:rPr lang="en-US" sz="1400" dirty="0" err="1">
                <a:solidFill>
                  <a:srgbClr val="FFFFFF"/>
                </a:solidFill>
                <a:latin typeface="Arial" charset="0"/>
                <a:cs typeface="Arial" charset="0"/>
              </a:rPr>
              <a:t>esulitan</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Gereja</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Terpecahkan</a:t>
            </a:r>
            <a:endParaRPr lang="en-US" sz="1400" dirty="0">
              <a:solidFill>
                <a:srgbClr val="FFFFFF"/>
              </a:solidFill>
              <a:latin typeface="Arial" charset="0"/>
              <a:cs typeface="Arial" charset="0"/>
            </a:endParaRPr>
          </a:p>
          <a:p>
            <a:pPr>
              <a:spcBef>
                <a:spcPct val="20000"/>
              </a:spcBef>
            </a:pPr>
            <a:r>
              <a:rPr lang="en-US" sz="1400" dirty="0">
                <a:solidFill>
                  <a:srgbClr val="FFFFFF"/>
                </a:solidFill>
                <a:latin typeface="Arial" charset="0"/>
                <a:cs typeface="Arial" charset="0"/>
              </a:rPr>
              <a:t>2 </a:t>
            </a:r>
            <a:r>
              <a:rPr lang="en-US" sz="1400" b="1" dirty="0">
                <a:solidFill>
                  <a:srgbClr val="FFFFFF"/>
                </a:solidFill>
                <a:latin typeface="Arial" charset="0"/>
                <a:cs typeface="Arial" charset="0"/>
              </a:rPr>
              <a:t>K</a:t>
            </a:r>
            <a:r>
              <a:rPr lang="en-US" sz="1400" dirty="0">
                <a:solidFill>
                  <a:srgbClr val="FFFFFF"/>
                </a:solidFill>
                <a:latin typeface="Arial" charset="0"/>
                <a:cs typeface="Arial" charset="0"/>
              </a:rPr>
              <a:t>or. – </a:t>
            </a:r>
            <a:r>
              <a:rPr lang="en-US" sz="1400" b="1" dirty="0" err="1">
                <a:solidFill>
                  <a:srgbClr val="FFFFFF"/>
                </a:solidFill>
                <a:latin typeface="Arial" charset="0"/>
                <a:cs typeface="Arial" charset="0"/>
              </a:rPr>
              <a:t>K</a:t>
            </a:r>
            <a:r>
              <a:rPr lang="en-US" sz="1400" dirty="0" err="1">
                <a:solidFill>
                  <a:srgbClr val="FFFFFF"/>
                </a:solidFill>
                <a:latin typeface="Arial" charset="0"/>
                <a:cs typeface="Arial" charset="0"/>
              </a:rPr>
              <a:t>emurnian</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Reputasi</a:t>
            </a:r>
            <a:r>
              <a:rPr lang="en-US" sz="1400" dirty="0">
                <a:solidFill>
                  <a:srgbClr val="FFFFFF"/>
                </a:solidFill>
                <a:latin typeface="Arial" charset="0"/>
                <a:cs typeface="Arial" charset="0"/>
              </a:rPr>
              <a:t> Paulus</a:t>
            </a:r>
          </a:p>
          <a:p>
            <a:pPr>
              <a:spcBef>
                <a:spcPct val="20000"/>
              </a:spcBef>
            </a:pPr>
            <a:r>
              <a:rPr lang="en-US" sz="1400" b="1" dirty="0">
                <a:solidFill>
                  <a:srgbClr val="FFFFFF"/>
                </a:solidFill>
                <a:latin typeface="Arial" charset="0"/>
                <a:cs typeface="Arial" charset="0"/>
              </a:rPr>
              <a:t>G</a:t>
            </a:r>
            <a:r>
              <a:rPr lang="en-US" sz="1400" dirty="0">
                <a:solidFill>
                  <a:srgbClr val="FFFFFF"/>
                </a:solidFill>
                <a:latin typeface="Arial" charset="0"/>
                <a:cs typeface="Arial" charset="0"/>
              </a:rPr>
              <a:t>al. – </a:t>
            </a:r>
            <a:r>
              <a:rPr lang="en-US" sz="1400" b="1" dirty="0" err="1">
                <a:solidFill>
                  <a:srgbClr val="FFFFFF"/>
                </a:solidFill>
                <a:latin typeface="Arial" charset="0"/>
                <a:cs typeface="Arial" charset="0"/>
              </a:rPr>
              <a:t>G</a:t>
            </a:r>
            <a:r>
              <a:rPr lang="en-US" sz="1400" dirty="0" err="1">
                <a:solidFill>
                  <a:srgbClr val="FFFFFF"/>
                </a:solidFill>
                <a:latin typeface="Arial" charset="0"/>
                <a:cs typeface="Arial" charset="0"/>
              </a:rPr>
              <a:t>erakan</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Injil</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Pembebasan</a:t>
            </a:r>
            <a:endParaRPr lang="en-US" sz="1400" dirty="0">
              <a:solidFill>
                <a:srgbClr val="FFFFFF"/>
              </a:solidFill>
              <a:latin typeface="Arial" charset="0"/>
              <a:cs typeface="Arial" charset="0"/>
            </a:endParaRPr>
          </a:p>
          <a:p>
            <a:pPr>
              <a:spcBef>
                <a:spcPct val="20000"/>
              </a:spcBef>
            </a:pPr>
            <a:r>
              <a:rPr lang="en-US" sz="1400" b="1" dirty="0" err="1">
                <a:solidFill>
                  <a:srgbClr val="FFFFFF"/>
                </a:solidFill>
                <a:latin typeface="Arial" charset="0"/>
                <a:cs typeface="Arial" charset="0"/>
              </a:rPr>
              <a:t>Efe</a:t>
            </a:r>
            <a:r>
              <a:rPr lang="en-US" sz="1400" dirty="0">
                <a:solidFill>
                  <a:srgbClr val="FFFFFF"/>
                </a:solidFill>
                <a:latin typeface="Arial" charset="0"/>
                <a:cs typeface="Arial" charset="0"/>
              </a:rPr>
              <a:t>. – </a:t>
            </a:r>
            <a:r>
              <a:rPr lang="en-US" sz="1400" b="1" dirty="0" err="1">
                <a:solidFill>
                  <a:srgbClr val="FFFFFF"/>
                </a:solidFill>
                <a:latin typeface="Arial" charset="0"/>
                <a:cs typeface="Arial" charset="0"/>
              </a:rPr>
              <a:t>E</a:t>
            </a:r>
            <a:r>
              <a:rPr lang="en-US" sz="1400" dirty="0" err="1">
                <a:solidFill>
                  <a:srgbClr val="FFFFFF"/>
                </a:solidFill>
                <a:latin typeface="Arial" charset="0"/>
                <a:cs typeface="Arial" charset="0"/>
              </a:rPr>
              <a:t>fek</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Pengangkatan</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Kristus</a:t>
            </a:r>
            <a:endParaRPr lang="en-US" sz="1400" dirty="0">
              <a:solidFill>
                <a:srgbClr val="FFFFFF"/>
              </a:solidFill>
              <a:latin typeface="Arial" charset="0"/>
              <a:cs typeface="Arial" charset="0"/>
            </a:endParaRPr>
          </a:p>
          <a:p>
            <a:pPr>
              <a:spcBef>
                <a:spcPct val="20000"/>
              </a:spcBef>
            </a:pPr>
            <a:r>
              <a:rPr lang="en-US" sz="1400" b="1" dirty="0">
                <a:solidFill>
                  <a:srgbClr val="FFFFFF"/>
                </a:solidFill>
                <a:latin typeface="Arial" charset="0"/>
                <a:cs typeface="Arial" charset="0"/>
              </a:rPr>
              <a:t>Fil</a:t>
            </a:r>
            <a:r>
              <a:rPr lang="en-US" sz="1400" dirty="0">
                <a:solidFill>
                  <a:srgbClr val="FFFFFF"/>
                </a:solidFill>
                <a:latin typeface="Arial" charset="0"/>
                <a:cs typeface="Arial" charset="0"/>
              </a:rPr>
              <a:t>. – </a:t>
            </a:r>
            <a:r>
              <a:rPr lang="en-US" sz="1400" b="1" dirty="0" err="1">
                <a:solidFill>
                  <a:srgbClr val="FFFFFF"/>
                </a:solidFill>
                <a:latin typeface="Arial" charset="0"/>
                <a:cs typeface="Arial" charset="0"/>
              </a:rPr>
              <a:t>F</a:t>
            </a:r>
            <a:r>
              <a:rPr lang="en-US" sz="1400" dirty="0" err="1">
                <a:solidFill>
                  <a:srgbClr val="FFFFFF"/>
                </a:solidFill>
                <a:latin typeface="Arial" charset="0"/>
                <a:cs typeface="Arial" charset="0"/>
              </a:rPr>
              <a:t>isi</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Prioritas</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Kesatuan</a:t>
            </a:r>
            <a:endParaRPr lang="en-US" sz="1400" dirty="0">
              <a:solidFill>
                <a:srgbClr val="FFFFFF"/>
              </a:solidFill>
              <a:latin typeface="Arial" charset="0"/>
              <a:cs typeface="Arial" charset="0"/>
            </a:endParaRPr>
          </a:p>
          <a:p>
            <a:pPr>
              <a:spcBef>
                <a:spcPct val="20000"/>
              </a:spcBef>
            </a:pPr>
            <a:r>
              <a:rPr lang="en-US" sz="1400" b="1" dirty="0" err="1">
                <a:solidFill>
                  <a:srgbClr val="FFFFFF"/>
                </a:solidFill>
                <a:latin typeface="Arial" charset="0"/>
                <a:cs typeface="Arial" charset="0"/>
              </a:rPr>
              <a:t>K</a:t>
            </a:r>
            <a:r>
              <a:rPr lang="en-US" sz="1400" dirty="0" err="1">
                <a:solidFill>
                  <a:srgbClr val="FFFFFF"/>
                </a:solidFill>
                <a:latin typeface="Arial" charset="0"/>
                <a:cs typeface="Arial" charset="0"/>
              </a:rPr>
              <a:t>ol</a:t>
            </a:r>
            <a:r>
              <a:rPr lang="en-US" sz="1400" dirty="0">
                <a:solidFill>
                  <a:srgbClr val="FFFFFF"/>
                </a:solidFill>
                <a:latin typeface="Arial" charset="0"/>
                <a:cs typeface="Arial" charset="0"/>
              </a:rPr>
              <a:t>. – </a:t>
            </a:r>
            <a:r>
              <a:rPr lang="en-US" sz="1400" b="1" dirty="0" err="1">
                <a:solidFill>
                  <a:srgbClr val="FFFFFF"/>
                </a:solidFill>
                <a:latin typeface="Arial" charset="0"/>
                <a:cs typeface="Arial" charset="0"/>
              </a:rPr>
              <a:t>K</a:t>
            </a:r>
            <a:r>
              <a:rPr lang="en-US" sz="1400" dirty="0" err="1">
                <a:solidFill>
                  <a:srgbClr val="FFFFFF"/>
                </a:solidFill>
                <a:latin typeface="Arial" charset="0"/>
                <a:cs typeface="Arial" charset="0"/>
              </a:rPr>
              <a:t>epala</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Gereja</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Ditinggikan</a:t>
            </a:r>
            <a:endParaRPr lang="en-US" sz="1400" dirty="0">
              <a:solidFill>
                <a:srgbClr val="FFFFFF"/>
              </a:solidFill>
              <a:latin typeface="Arial" charset="0"/>
              <a:cs typeface="Arial" charset="0"/>
            </a:endParaRPr>
          </a:p>
          <a:p>
            <a:pPr>
              <a:spcBef>
                <a:spcPct val="20000"/>
              </a:spcBef>
            </a:pPr>
            <a:r>
              <a:rPr lang="en-US" sz="1400" dirty="0">
                <a:solidFill>
                  <a:srgbClr val="FFFFFF"/>
                </a:solidFill>
                <a:latin typeface="Arial" charset="0"/>
                <a:cs typeface="Arial" charset="0"/>
              </a:rPr>
              <a:t>1 </a:t>
            </a:r>
            <a:r>
              <a:rPr lang="en-US" sz="1400" b="1" dirty="0" err="1">
                <a:solidFill>
                  <a:srgbClr val="FFFFFF"/>
                </a:solidFill>
                <a:latin typeface="Arial" charset="0"/>
                <a:cs typeface="Arial" charset="0"/>
              </a:rPr>
              <a:t>Tes</a:t>
            </a:r>
            <a:r>
              <a:rPr lang="en-US" sz="1400" dirty="0">
                <a:solidFill>
                  <a:srgbClr val="FFFFFF"/>
                </a:solidFill>
                <a:latin typeface="Arial" charset="0"/>
                <a:cs typeface="Arial" charset="0"/>
              </a:rPr>
              <a:t>. – </a:t>
            </a:r>
            <a:r>
              <a:rPr lang="en-US" sz="1400" b="1" dirty="0" err="1">
                <a:solidFill>
                  <a:srgbClr val="FFFFFF"/>
                </a:solidFill>
                <a:latin typeface="Arial" charset="0"/>
                <a:cs typeface="Arial" charset="0"/>
              </a:rPr>
              <a:t>T</a:t>
            </a:r>
            <a:r>
              <a:rPr lang="en-US" sz="1400" dirty="0" err="1">
                <a:solidFill>
                  <a:srgbClr val="FFFFFF"/>
                </a:solidFill>
                <a:latin typeface="Arial" charset="0"/>
                <a:cs typeface="Arial" charset="0"/>
              </a:rPr>
              <a:t>ak</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Terkalahkan</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sebelum</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Kembali</a:t>
            </a:r>
            <a:endParaRPr lang="en-US" sz="1400" dirty="0">
              <a:solidFill>
                <a:srgbClr val="FFFFFF"/>
              </a:solidFill>
              <a:latin typeface="Arial" charset="0"/>
              <a:cs typeface="Arial" charset="0"/>
            </a:endParaRPr>
          </a:p>
          <a:p>
            <a:pPr>
              <a:spcBef>
                <a:spcPct val="20000"/>
              </a:spcBef>
            </a:pPr>
            <a:r>
              <a:rPr lang="en-US" sz="1400" dirty="0">
                <a:solidFill>
                  <a:srgbClr val="FFFFFF"/>
                </a:solidFill>
                <a:latin typeface="Arial" charset="0"/>
                <a:cs typeface="Arial" charset="0"/>
              </a:rPr>
              <a:t>2 </a:t>
            </a:r>
            <a:r>
              <a:rPr lang="en-US" sz="1400" b="1" dirty="0" err="1">
                <a:solidFill>
                  <a:srgbClr val="FFFFFF"/>
                </a:solidFill>
                <a:latin typeface="Arial" charset="0"/>
                <a:cs typeface="Arial" charset="0"/>
              </a:rPr>
              <a:t>Tes</a:t>
            </a:r>
            <a:r>
              <a:rPr lang="en-US" sz="1400" dirty="0">
                <a:solidFill>
                  <a:srgbClr val="FFFFFF"/>
                </a:solidFill>
                <a:latin typeface="Arial" charset="0"/>
                <a:cs typeface="Arial" charset="0"/>
              </a:rPr>
              <a:t>. – </a:t>
            </a:r>
            <a:r>
              <a:rPr lang="en-US" sz="1400" b="1" dirty="0" err="1">
                <a:solidFill>
                  <a:srgbClr val="FFFFFF"/>
                </a:solidFill>
                <a:latin typeface="Arial" charset="0"/>
                <a:cs typeface="Arial" charset="0"/>
              </a:rPr>
              <a:t>T</a:t>
            </a:r>
            <a:r>
              <a:rPr lang="en-US" sz="1400" dirty="0" err="1">
                <a:solidFill>
                  <a:srgbClr val="FFFFFF"/>
                </a:solidFill>
                <a:latin typeface="Arial" charset="0"/>
                <a:cs typeface="Arial" charset="0"/>
              </a:rPr>
              <a:t>ersiksa</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sebelum</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Kembali</a:t>
            </a:r>
            <a:endParaRPr lang="en-US" sz="1400" dirty="0">
              <a:solidFill>
                <a:srgbClr val="FFFFFF"/>
              </a:solidFill>
              <a:latin typeface="Arial" charset="0"/>
              <a:cs typeface="Arial" charset="0"/>
            </a:endParaRPr>
          </a:p>
          <a:p>
            <a:pPr>
              <a:spcBef>
                <a:spcPct val="20000"/>
              </a:spcBef>
            </a:pPr>
            <a:r>
              <a:rPr lang="en-US" sz="1400" dirty="0">
                <a:solidFill>
                  <a:srgbClr val="FFFFFF"/>
                </a:solidFill>
                <a:latin typeface="Arial" charset="0"/>
                <a:cs typeface="Arial" charset="0"/>
              </a:rPr>
              <a:t>1 </a:t>
            </a:r>
            <a:r>
              <a:rPr lang="en-US" sz="1400" b="1" dirty="0">
                <a:solidFill>
                  <a:srgbClr val="FFFFFF"/>
                </a:solidFill>
                <a:latin typeface="Arial" charset="0"/>
                <a:cs typeface="Arial" charset="0"/>
              </a:rPr>
              <a:t>T</a:t>
            </a:r>
            <a:r>
              <a:rPr lang="en-US" sz="1400" dirty="0">
                <a:solidFill>
                  <a:srgbClr val="FFFFFF"/>
                </a:solidFill>
                <a:latin typeface="Arial" charset="0"/>
                <a:cs typeface="Arial" charset="0"/>
              </a:rPr>
              <a:t>im. – </a:t>
            </a:r>
            <a:r>
              <a:rPr lang="en-US" sz="1400" b="1" dirty="0" err="1">
                <a:solidFill>
                  <a:srgbClr val="FFFFFF"/>
                </a:solidFill>
                <a:latin typeface="Arial" charset="0"/>
                <a:cs typeface="Arial" charset="0"/>
              </a:rPr>
              <a:t>T</a:t>
            </a:r>
            <a:r>
              <a:rPr lang="en-US" sz="1400" dirty="0" err="1">
                <a:solidFill>
                  <a:srgbClr val="FFFFFF"/>
                </a:solidFill>
                <a:latin typeface="Arial" charset="0"/>
                <a:cs typeface="Arial" charset="0"/>
              </a:rPr>
              <a:t>imotius</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Terpercaya</a:t>
            </a:r>
            <a:endParaRPr lang="en-US" sz="1400" dirty="0">
              <a:solidFill>
                <a:srgbClr val="FFFFFF"/>
              </a:solidFill>
              <a:latin typeface="Arial" charset="0"/>
              <a:cs typeface="Arial" charset="0"/>
            </a:endParaRPr>
          </a:p>
          <a:p>
            <a:pPr>
              <a:spcBef>
                <a:spcPct val="20000"/>
              </a:spcBef>
            </a:pPr>
            <a:r>
              <a:rPr lang="en-US" sz="1400" dirty="0">
                <a:solidFill>
                  <a:srgbClr val="FFFFFF"/>
                </a:solidFill>
                <a:latin typeface="Arial" charset="0"/>
                <a:cs typeface="Arial" charset="0"/>
              </a:rPr>
              <a:t>2 </a:t>
            </a:r>
            <a:r>
              <a:rPr lang="en-US" sz="1400" b="1" dirty="0">
                <a:solidFill>
                  <a:srgbClr val="FFFFFF"/>
                </a:solidFill>
                <a:latin typeface="Arial" charset="0"/>
                <a:cs typeface="Arial" charset="0"/>
              </a:rPr>
              <a:t>T</a:t>
            </a:r>
            <a:r>
              <a:rPr lang="en-US" sz="1400" dirty="0">
                <a:solidFill>
                  <a:srgbClr val="FFFFFF"/>
                </a:solidFill>
                <a:latin typeface="Arial" charset="0"/>
                <a:cs typeface="Arial" charset="0"/>
              </a:rPr>
              <a:t>im. – </a:t>
            </a:r>
            <a:r>
              <a:rPr lang="en-US" sz="1400" b="1" dirty="0" err="1">
                <a:solidFill>
                  <a:srgbClr val="FFFFFF"/>
                </a:solidFill>
                <a:latin typeface="Arial" charset="0"/>
                <a:cs typeface="Arial" charset="0"/>
              </a:rPr>
              <a:t>T</a:t>
            </a:r>
            <a:r>
              <a:rPr lang="en-US" sz="1400" dirty="0" err="1">
                <a:solidFill>
                  <a:srgbClr val="FFFFFF"/>
                </a:solidFill>
                <a:latin typeface="Arial" charset="0"/>
                <a:cs typeface="Arial" charset="0"/>
              </a:rPr>
              <a:t>eladan</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Pengajaran</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Gereja</a:t>
            </a:r>
            <a:endParaRPr lang="en-US" sz="1400" dirty="0">
              <a:solidFill>
                <a:srgbClr val="FFFFFF"/>
              </a:solidFill>
              <a:latin typeface="Arial" charset="0"/>
              <a:cs typeface="Arial" charset="0"/>
            </a:endParaRPr>
          </a:p>
          <a:p>
            <a:pPr>
              <a:spcBef>
                <a:spcPct val="20000"/>
              </a:spcBef>
            </a:pPr>
            <a:r>
              <a:rPr lang="en-US" sz="1400" b="1" dirty="0">
                <a:solidFill>
                  <a:srgbClr val="FFFFFF"/>
                </a:solidFill>
                <a:latin typeface="Arial" charset="0"/>
                <a:cs typeface="Arial" charset="0"/>
              </a:rPr>
              <a:t>T</a:t>
            </a:r>
            <a:r>
              <a:rPr lang="en-US" sz="1400" dirty="0">
                <a:solidFill>
                  <a:srgbClr val="FFFFFF"/>
                </a:solidFill>
                <a:latin typeface="Arial" charset="0"/>
                <a:cs typeface="Arial" charset="0"/>
              </a:rPr>
              <a:t>itus – </a:t>
            </a:r>
            <a:r>
              <a:rPr lang="en-US" sz="1400" b="1" dirty="0" err="1">
                <a:solidFill>
                  <a:srgbClr val="FFFFFF"/>
                </a:solidFill>
                <a:latin typeface="Arial" charset="0"/>
                <a:cs typeface="Arial" charset="0"/>
              </a:rPr>
              <a:t>T</a:t>
            </a:r>
            <a:r>
              <a:rPr lang="en-US" sz="1400" dirty="0" err="1">
                <a:solidFill>
                  <a:srgbClr val="FFFFFF"/>
                </a:solidFill>
                <a:latin typeface="Arial" charset="0"/>
                <a:cs typeface="Arial" charset="0"/>
              </a:rPr>
              <a:t>ertolaknya</a:t>
            </a:r>
            <a:r>
              <a:rPr lang="en-US" sz="1400" dirty="0">
                <a:solidFill>
                  <a:srgbClr val="FFFFFF"/>
                </a:solidFill>
                <a:latin typeface="Arial" charset="0"/>
                <a:cs typeface="Arial" charset="0"/>
              </a:rPr>
              <a:t> Guru </a:t>
            </a:r>
            <a:r>
              <a:rPr lang="en-US" sz="1400" dirty="0" err="1">
                <a:solidFill>
                  <a:srgbClr val="FFFFFF"/>
                </a:solidFill>
                <a:latin typeface="Arial" charset="0"/>
                <a:cs typeface="Arial" charset="0"/>
              </a:rPr>
              <a:t>Palsu</a:t>
            </a:r>
            <a:endParaRPr lang="en-US" sz="1400" dirty="0">
              <a:solidFill>
                <a:srgbClr val="FFFFFF"/>
              </a:solidFill>
              <a:latin typeface="Arial" charset="0"/>
              <a:cs typeface="Arial" charset="0"/>
            </a:endParaRPr>
          </a:p>
          <a:p>
            <a:pPr>
              <a:spcBef>
                <a:spcPct val="20000"/>
              </a:spcBef>
            </a:pPr>
            <a:r>
              <a:rPr lang="en-US" sz="1400" b="1" dirty="0" err="1">
                <a:solidFill>
                  <a:srgbClr val="FFFFFF"/>
                </a:solidFill>
                <a:latin typeface="Arial" charset="0"/>
                <a:cs typeface="Arial" charset="0"/>
              </a:rPr>
              <a:t>F</a:t>
            </a:r>
            <a:r>
              <a:rPr lang="en-US" sz="1400" dirty="0" err="1">
                <a:solidFill>
                  <a:srgbClr val="FFFFFF"/>
                </a:solidFill>
                <a:latin typeface="Arial" charset="0"/>
                <a:cs typeface="Arial" charset="0"/>
              </a:rPr>
              <a:t>ilemon</a:t>
            </a:r>
            <a:r>
              <a:rPr lang="en-US" sz="1400" dirty="0">
                <a:solidFill>
                  <a:srgbClr val="FFFFFF"/>
                </a:solidFill>
                <a:latin typeface="Arial" charset="0"/>
                <a:cs typeface="Arial" charset="0"/>
              </a:rPr>
              <a:t> – </a:t>
            </a:r>
            <a:r>
              <a:rPr lang="en-US" sz="1400" b="1" dirty="0" err="1">
                <a:solidFill>
                  <a:srgbClr val="FFFFFF"/>
                </a:solidFill>
                <a:latin typeface="Arial" charset="0"/>
                <a:cs typeface="Arial" charset="0"/>
              </a:rPr>
              <a:t>F</a:t>
            </a:r>
            <a:r>
              <a:rPr lang="en-US" sz="1400" dirty="0" err="1">
                <a:solidFill>
                  <a:srgbClr val="FFFFFF"/>
                </a:solidFill>
                <a:latin typeface="Arial" charset="0"/>
                <a:cs typeface="Arial" charset="0"/>
              </a:rPr>
              <a:t>akta</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Pengampunan</a:t>
            </a:r>
            <a:r>
              <a:rPr lang="en-US" sz="1400" dirty="0">
                <a:solidFill>
                  <a:srgbClr val="FFFFFF"/>
                </a:solidFill>
                <a:latin typeface="Arial" charset="0"/>
                <a:cs typeface="Arial" charset="0"/>
              </a:rPr>
              <a:t> </a:t>
            </a:r>
            <a:r>
              <a:rPr lang="en-US" sz="1400" dirty="0" err="1">
                <a:solidFill>
                  <a:srgbClr val="FFFFFF"/>
                </a:solidFill>
                <a:latin typeface="Arial" charset="0"/>
                <a:cs typeface="Arial" charset="0"/>
              </a:rPr>
              <a:t>Onesimus</a:t>
            </a:r>
            <a:endParaRPr lang="en-US" sz="1400" dirty="0">
              <a:solidFill>
                <a:srgbClr val="FFFFFF"/>
              </a:solidFill>
              <a:latin typeface="Arial" charset="0"/>
              <a:cs typeface="Arial" charset="0"/>
            </a:endParaRPr>
          </a:p>
        </p:txBody>
      </p:sp>
      <p:sp>
        <p:nvSpPr>
          <p:cNvPr id="22537" name="Text Box 9"/>
          <p:cNvSpPr txBox="1">
            <a:spLocks noChangeArrowheads="1"/>
          </p:cNvSpPr>
          <p:nvPr/>
        </p:nvSpPr>
        <p:spPr bwMode="auto">
          <a:xfrm>
            <a:off x="6564312" y="1249366"/>
            <a:ext cx="2555875" cy="307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tx1"/>
              </a:buClr>
              <a:buSzPct val="75000"/>
              <a:buFont typeface="Wingdings" charset="0"/>
              <a:buNone/>
            </a:pPr>
            <a:r>
              <a:rPr lang="en-US" sz="1400" b="1" dirty="0" err="1">
                <a:latin typeface="Arial" charset="0"/>
                <a:cs typeface="Arial" charset="0"/>
              </a:rPr>
              <a:t>W</a:t>
            </a:r>
            <a:r>
              <a:rPr lang="en-US" sz="1400" dirty="0" err="1">
                <a:latin typeface="Arial" charset="0"/>
                <a:cs typeface="Arial" charset="0"/>
              </a:rPr>
              <a:t>ahyu</a:t>
            </a:r>
            <a:r>
              <a:rPr lang="en-US" sz="1400" dirty="0">
                <a:latin typeface="Arial" charset="0"/>
                <a:cs typeface="Arial" charset="0"/>
              </a:rPr>
              <a:t> – </a:t>
            </a:r>
            <a:r>
              <a:rPr lang="en-US" sz="1400" b="1" dirty="0" err="1">
                <a:latin typeface="Arial" charset="0"/>
                <a:cs typeface="Arial" charset="0"/>
              </a:rPr>
              <a:t>W</a:t>
            </a:r>
            <a:r>
              <a:rPr lang="en-US" sz="1400" dirty="0" err="1">
                <a:latin typeface="Arial" charset="0"/>
                <a:cs typeface="Arial" charset="0"/>
              </a:rPr>
              <a:t>ahyu</a:t>
            </a:r>
            <a:r>
              <a:rPr lang="en-US" sz="1400" dirty="0">
                <a:latin typeface="Arial" charset="0"/>
                <a:cs typeface="Arial" charset="0"/>
              </a:rPr>
              <a:t> Masa </a:t>
            </a:r>
            <a:r>
              <a:rPr lang="en-US" sz="1400" dirty="0" err="1">
                <a:latin typeface="Arial" charset="0"/>
                <a:cs typeface="Arial" charset="0"/>
              </a:rPr>
              <a:t>Depan</a:t>
            </a:r>
            <a:r>
              <a:rPr lang="en-US" sz="1400" dirty="0">
                <a:latin typeface="Arial" charset="0"/>
                <a:cs typeface="Arial" charset="0"/>
              </a:rPr>
              <a:t> </a:t>
            </a:r>
          </a:p>
        </p:txBody>
      </p:sp>
      <p:sp>
        <p:nvSpPr>
          <p:cNvPr id="22538" name="Text Box 10"/>
          <p:cNvSpPr txBox="1">
            <a:spLocks noChangeArrowheads="1"/>
          </p:cNvSpPr>
          <p:nvPr/>
        </p:nvSpPr>
        <p:spPr bwMode="auto">
          <a:xfrm>
            <a:off x="0" y="3886200"/>
            <a:ext cx="2267744" cy="40689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dirty="0">
                <a:latin typeface="Arial" charset="0"/>
                <a:cs typeface="Arial" charset="0"/>
              </a:rPr>
              <a:t>Sejarah </a:t>
            </a:r>
            <a:r>
              <a:rPr lang="en-US" sz="2000" b="1" dirty="0" err="1">
                <a:latin typeface="Arial" charset="0"/>
                <a:cs typeface="Arial" charset="0"/>
              </a:rPr>
              <a:t>Gereja</a:t>
            </a:r>
            <a:endParaRPr lang="en-US" sz="2000" dirty="0">
              <a:latin typeface="Arial" charset="0"/>
              <a:cs typeface="Arial" charset="0"/>
            </a:endParaRPr>
          </a:p>
        </p:txBody>
      </p:sp>
      <p:sp>
        <p:nvSpPr>
          <p:cNvPr id="22539" name="Text Box 11"/>
          <p:cNvSpPr txBox="1">
            <a:spLocks noChangeArrowheads="1"/>
          </p:cNvSpPr>
          <p:nvPr/>
        </p:nvSpPr>
        <p:spPr bwMode="auto">
          <a:xfrm>
            <a:off x="2389554" y="4736580"/>
            <a:ext cx="3766622" cy="212142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1400" b="1" dirty="0" err="1">
                <a:latin typeface="Arial" charset="0"/>
                <a:cs typeface="Arial" charset="0"/>
              </a:rPr>
              <a:t>I</a:t>
            </a:r>
            <a:r>
              <a:rPr lang="en-US" sz="1400" dirty="0" err="1">
                <a:latin typeface="Arial" charset="0"/>
                <a:cs typeface="Arial" charset="0"/>
              </a:rPr>
              <a:t>br</a:t>
            </a:r>
            <a:r>
              <a:rPr lang="en-US" sz="1400" dirty="0">
                <a:latin typeface="Arial" charset="0"/>
                <a:cs typeface="Arial" charset="0"/>
              </a:rPr>
              <a:t>. – </a:t>
            </a:r>
            <a:r>
              <a:rPr lang="en-US" sz="1400" b="1" dirty="0" err="1">
                <a:latin typeface="Arial" charset="0"/>
                <a:cs typeface="Arial" charset="0"/>
              </a:rPr>
              <a:t>I</a:t>
            </a:r>
            <a:r>
              <a:rPr lang="en-US" sz="1400" dirty="0" err="1">
                <a:latin typeface="Arial" charset="0"/>
                <a:cs typeface="Arial" charset="0"/>
              </a:rPr>
              <a:t>ngin</a:t>
            </a:r>
            <a:r>
              <a:rPr lang="en-US" sz="1400" dirty="0">
                <a:latin typeface="Arial" charset="0"/>
                <a:cs typeface="Arial" charset="0"/>
              </a:rPr>
              <a:t> </a:t>
            </a:r>
            <a:r>
              <a:rPr lang="en-US" sz="1400" dirty="0" err="1">
                <a:latin typeface="Arial" charset="0"/>
                <a:cs typeface="Arial" charset="0"/>
              </a:rPr>
              <a:t>Menuju</a:t>
            </a:r>
            <a:r>
              <a:rPr lang="en-US" sz="1400" dirty="0">
                <a:latin typeface="Arial" charset="0"/>
                <a:cs typeface="Arial" charset="0"/>
              </a:rPr>
              <a:t> </a:t>
            </a:r>
            <a:r>
              <a:rPr lang="en-US" sz="1400" dirty="0" err="1">
                <a:latin typeface="Arial" charset="0"/>
                <a:cs typeface="Arial" charset="0"/>
              </a:rPr>
              <a:t>Kedewasaan</a:t>
            </a:r>
            <a:endParaRPr lang="en-US" sz="1400" dirty="0">
              <a:latin typeface="Arial" charset="0"/>
              <a:cs typeface="Arial" charset="0"/>
            </a:endParaRPr>
          </a:p>
          <a:p>
            <a:pPr>
              <a:spcBef>
                <a:spcPct val="20000"/>
              </a:spcBef>
            </a:pPr>
            <a:r>
              <a:rPr lang="en-US" sz="1400" b="1" dirty="0" err="1">
                <a:latin typeface="Arial" charset="0"/>
                <a:cs typeface="Arial" charset="0"/>
              </a:rPr>
              <a:t>Y</a:t>
            </a:r>
            <a:r>
              <a:rPr lang="en-US" sz="1400" dirty="0" err="1">
                <a:latin typeface="Arial" charset="0"/>
                <a:cs typeface="Arial" charset="0"/>
              </a:rPr>
              <a:t>udas</a:t>
            </a:r>
            <a:r>
              <a:rPr lang="en-US" sz="1400" dirty="0">
                <a:latin typeface="Arial" charset="0"/>
                <a:cs typeface="Arial" charset="0"/>
              </a:rPr>
              <a:t> – </a:t>
            </a:r>
            <a:r>
              <a:rPr lang="en-US" sz="1400" b="1" dirty="0" err="1">
                <a:latin typeface="Arial" charset="0"/>
                <a:cs typeface="Arial" charset="0"/>
              </a:rPr>
              <a:t>Y</a:t>
            </a:r>
            <a:r>
              <a:rPr lang="en-US" sz="1400" dirty="0" err="1">
                <a:latin typeface="Arial" charset="0"/>
                <a:cs typeface="Arial" charset="0"/>
              </a:rPr>
              <a:t>ahudi</a:t>
            </a:r>
            <a:r>
              <a:rPr lang="en-US" sz="1400" dirty="0">
                <a:latin typeface="Arial" charset="0"/>
                <a:cs typeface="Arial" charset="0"/>
              </a:rPr>
              <a:t> </a:t>
            </a:r>
            <a:r>
              <a:rPr lang="en-US" sz="1400" dirty="0" err="1">
                <a:latin typeface="Arial" charset="0"/>
                <a:cs typeface="Arial" charset="0"/>
              </a:rPr>
              <a:t>Kepercayaan</a:t>
            </a:r>
            <a:r>
              <a:rPr lang="en-US" sz="1400" dirty="0">
                <a:latin typeface="Arial" charset="0"/>
                <a:cs typeface="Arial" charset="0"/>
              </a:rPr>
              <a:t> </a:t>
            </a:r>
            <a:r>
              <a:rPr lang="en-US" sz="1400" dirty="0" err="1">
                <a:latin typeface="Arial" charset="0"/>
                <a:cs typeface="Arial" charset="0"/>
              </a:rPr>
              <a:t>berperilaku</a:t>
            </a:r>
            <a:endParaRPr lang="en-US" sz="1400" dirty="0">
              <a:latin typeface="Arial" charset="0"/>
              <a:cs typeface="Arial" charset="0"/>
            </a:endParaRPr>
          </a:p>
          <a:p>
            <a:pPr>
              <a:spcBef>
                <a:spcPct val="20000"/>
              </a:spcBef>
            </a:pPr>
            <a:r>
              <a:rPr lang="en-US" sz="1400" dirty="0">
                <a:latin typeface="Arial" charset="0"/>
                <a:cs typeface="Arial" charset="0"/>
              </a:rPr>
              <a:t>1 </a:t>
            </a:r>
            <a:r>
              <a:rPr lang="en-US" sz="1400" b="1" dirty="0">
                <a:latin typeface="Arial" charset="0"/>
                <a:cs typeface="Arial" charset="0"/>
              </a:rPr>
              <a:t>P</a:t>
            </a:r>
            <a:r>
              <a:rPr lang="en-US" sz="1400" dirty="0">
                <a:latin typeface="Arial" charset="0"/>
                <a:cs typeface="Arial" charset="0"/>
              </a:rPr>
              <a:t>etrus – </a:t>
            </a:r>
            <a:r>
              <a:rPr lang="en-US" sz="1400" b="1" dirty="0" err="1">
                <a:latin typeface="Arial" charset="0"/>
                <a:cs typeface="Arial" charset="0"/>
              </a:rPr>
              <a:t>P</a:t>
            </a:r>
            <a:r>
              <a:rPr lang="en-US" sz="1400" dirty="0" err="1">
                <a:latin typeface="Arial" charset="0"/>
                <a:cs typeface="Arial" charset="0"/>
              </a:rPr>
              <a:t>emaaf</a:t>
            </a:r>
            <a:r>
              <a:rPr lang="en-US" sz="1400" dirty="0">
                <a:latin typeface="Arial" charset="0"/>
                <a:cs typeface="Arial" charset="0"/>
              </a:rPr>
              <a:t> </a:t>
            </a:r>
            <a:r>
              <a:rPr lang="en-US" sz="1400" dirty="0" err="1">
                <a:latin typeface="Arial" charset="0"/>
                <a:cs typeface="Arial" charset="0"/>
              </a:rPr>
              <a:t>dalam</a:t>
            </a:r>
            <a:r>
              <a:rPr lang="en-US" sz="1400" dirty="0">
                <a:latin typeface="Arial" charset="0"/>
                <a:cs typeface="Arial" charset="0"/>
              </a:rPr>
              <a:t> </a:t>
            </a:r>
            <a:r>
              <a:rPr lang="en-US" sz="1400" dirty="0" err="1">
                <a:latin typeface="Arial" charset="0"/>
                <a:cs typeface="Arial" charset="0"/>
              </a:rPr>
              <a:t>Kesengsaraan</a:t>
            </a:r>
            <a:endParaRPr lang="en-US" sz="1400" dirty="0">
              <a:latin typeface="Arial" charset="0"/>
              <a:cs typeface="Arial" charset="0"/>
            </a:endParaRPr>
          </a:p>
          <a:p>
            <a:pPr>
              <a:spcBef>
                <a:spcPct val="20000"/>
              </a:spcBef>
            </a:pPr>
            <a:r>
              <a:rPr lang="en-US" sz="1400" dirty="0">
                <a:latin typeface="Arial" charset="0"/>
                <a:cs typeface="Arial" charset="0"/>
              </a:rPr>
              <a:t>2 </a:t>
            </a:r>
            <a:r>
              <a:rPr lang="en-US" sz="1400" b="1" dirty="0">
                <a:latin typeface="Arial" charset="0"/>
                <a:cs typeface="Arial" charset="0"/>
              </a:rPr>
              <a:t>P</a:t>
            </a:r>
            <a:r>
              <a:rPr lang="en-US" sz="1400" dirty="0">
                <a:latin typeface="Arial" charset="0"/>
                <a:cs typeface="Arial" charset="0"/>
              </a:rPr>
              <a:t>etrus – </a:t>
            </a:r>
            <a:r>
              <a:rPr lang="en-US" sz="1400" b="1" dirty="0" err="1">
                <a:latin typeface="Arial" charset="0"/>
                <a:cs typeface="Arial" charset="0"/>
              </a:rPr>
              <a:t>P</a:t>
            </a:r>
            <a:r>
              <a:rPr lang="en-US" sz="1400" dirty="0" err="1">
                <a:latin typeface="Arial" charset="0"/>
                <a:cs typeface="Arial" charset="0"/>
              </a:rPr>
              <a:t>embersihan</a:t>
            </a:r>
            <a:r>
              <a:rPr lang="en-US" sz="1400" dirty="0">
                <a:latin typeface="Arial" charset="0"/>
                <a:cs typeface="Arial" charset="0"/>
              </a:rPr>
              <a:t> Guru </a:t>
            </a:r>
            <a:r>
              <a:rPr lang="en-US" sz="1400" dirty="0" err="1">
                <a:latin typeface="Arial" charset="0"/>
                <a:cs typeface="Arial" charset="0"/>
              </a:rPr>
              <a:t>Palsu</a:t>
            </a:r>
            <a:endParaRPr lang="en-US" sz="1400" dirty="0">
              <a:latin typeface="Arial" charset="0"/>
              <a:cs typeface="Arial" charset="0"/>
            </a:endParaRPr>
          </a:p>
          <a:p>
            <a:pPr>
              <a:spcBef>
                <a:spcPct val="20000"/>
              </a:spcBef>
            </a:pPr>
            <a:r>
              <a:rPr lang="en-US" sz="1400" dirty="0">
                <a:latin typeface="Arial" charset="0"/>
                <a:cs typeface="Arial" charset="0"/>
              </a:rPr>
              <a:t>1 </a:t>
            </a:r>
            <a:r>
              <a:rPr lang="en-US" sz="1400" b="1" dirty="0" err="1">
                <a:latin typeface="Arial" charset="0"/>
                <a:cs typeface="Arial" charset="0"/>
              </a:rPr>
              <a:t>Y</a:t>
            </a:r>
            <a:r>
              <a:rPr lang="en-US" sz="1400" dirty="0" err="1">
                <a:latin typeface="Arial" charset="0"/>
                <a:cs typeface="Arial" charset="0"/>
              </a:rPr>
              <a:t>ohanes</a:t>
            </a:r>
            <a:r>
              <a:rPr lang="en-US" sz="1400" dirty="0">
                <a:latin typeface="Arial" charset="0"/>
                <a:cs typeface="Arial" charset="0"/>
              </a:rPr>
              <a:t> – </a:t>
            </a:r>
            <a:r>
              <a:rPr lang="en-US" sz="1400" b="1" dirty="0">
                <a:latin typeface="Arial" charset="0"/>
                <a:cs typeface="Arial" charset="0"/>
              </a:rPr>
              <a:t>Y</a:t>
            </a:r>
            <a:r>
              <a:rPr lang="en-US" sz="1400" dirty="0">
                <a:latin typeface="Arial" charset="0"/>
                <a:cs typeface="Arial" charset="0"/>
              </a:rPr>
              <a:t>akin </a:t>
            </a:r>
            <a:r>
              <a:rPr lang="en-US" sz="1400" dirty="0" err="1">
                <a:latin typeface="Arial" charset="0"/>
                <a:cs typeface="Arial" charset="0"/>
              </a:rPr>
              <a:t>sukacita</a:t>
            </a:r>
            <a:r>
              <a:rPr lang="en-US" sz="1400" dirty="0">
                <a:latin typeface="Arial" charset="0"/>
                <a:cs typeface="Arial" charset="0"/>
              </a:rPr>
              <a:t> Persekutuan</a:t>
            </a:r>
          </a:p>
          <a:p>
            <a:pPr>
              <a:spcBef>
                <a:spcPct val="20000"/>
              </a:spcBef>
            </a:pPr>
            <a:r>
              <a:rPr lang="en-US" sz="1400" dirty="0">
                <a:latin typeface="Arial" charset="0"/>
                <a:cs typeface="Arial" charset="0"/>
              </a:rPr>
              <a:t>2 </a:t>
            </a:r>
            <a:r>
              <a:rPr lang="en-US" sz="1400" b="1" dirty="0" err="1">
                <a:latin typeface="Arial" charset="0"/>
                <a:cs typeface="Arial" charset="0"/>
              </a:rPr>
              <a:t>Y</a:t>
            </a:r>
            <a:r>
              <a:rPr lang="en-US" sz="1400" dirty="0" err="1">
                <a:latin typeface="Arial" charset="0"/>
                <a:cs typeface="Arial" charset="0"/>
              </a:rPr>
              <a:t>ohanes</a:t>
            </a:r>
            <a:r>
              <a:rPr lang="en-US" sz="1400" dirty="0">
                <a:latin typeface="Arial" charset="0"/>
                <a:cs typeface="Arial" charset="0"/>
              </a:rPr>
              <a:t> – </a:t>
            </a:r>
            <a:r>
              <a:rPr lang="en-US" sz="1400" b="1" dirty="0" err="1">
                <a:latin typeface="Arial" charset="0"/>
                <a:cs typeface="Arial" charset="0"/>
              </a:rPr>
              <a:t>Y</a:t>
            </a:r>
            <a:r>
              <a:rPr lang="en-US" sz="1400" dirty="0" err="1">
                <a:latin typeface="Arial" charset="0"/>
                <a:cs typeface="Arial" charset="0"/>
              </a:rPr>
              <a:t>aitu</a:t>
            </a:r>
            <a:r>
              <a:rPr lang="en-US" sz="1400" dirty="0">
                <a:latin typeface="Arial" charset="0"/>
                <a:cs typeface="Arial" charset="0"/>
              </a:rPr>
              <a:t> </a:t>
            </a:r>
            <a:r>
              <a:rPr lang="en-US" sz="1400" dirty="0" err="1">
                <a:latin typeface="Arial" charset="0"/>
                <a:cs typeface="Arial" charset="0"/>
              </a:rPr>
              <a:t>Penghakiman</a:t>
            </a:r>
            <a:r>
              <a:rPr lang="en-US" sz="1400" dirty="0">
                <a:latin typeface="Arial" charset="0"/>
                <a:cs typeface="Arial" charset="0"/>
              </a:rPr>
              <a:t> Guru </a:t>
            </a:r>
            <a:r>
              <a:rPr lang="en-US" sz="1400" dirty="0" err="1">
                <a:latin typeface="Arial" charset="0"/>
                <a:cs typeface="Arial" charset="0"/>
              </a:rPr>
              <a:t>Palsu</a:t>
            </a:r>
            <a:endParaRPr lang="en-US" sz="1400" dirty="0">
              <a:latin typeface="Arial" charset="0"/>
              <a:cs typeface="Arial" charset="0"/>
            </a:endParaRPr>
          </a:p>
          <a:p>
            <a:pPr>
              <a:spcBef>
                <a:spcPct val="20000"/>
              </a:spcBef>
            </a:pPr>
            <a:r>
              <a:rPr lang="en-US" sz="1400" dirty="0">
                <a:latin typeface="Arial" charset="0"/>
                <a:cs typeface="Arial" charset="0"/>
              </a:rPr>
              <a:t>3 </a:t>
            </a:r>
            <a:r>
              <a:rPr lang="en-US" sz="1400" b="1" dirty="0" err="1">
                <a:latin typeface="Arial" charset="0"/>
                <a:cs typeface="Arial" charset="0"/>
              </a:rPr>
              <a:t>Y</a:t>
            </a:r>
            <a:r>
              <a:rPr lang="en-US" sz="1400" dirty="0" err="1">
                <a:latin typeface="Arial" charset="0"/>
                <a:cs typeface="Arial" charset="0"/>
              </a:rPr>
              <a:t>ohanes</a:t>
            </a:r>
            <a:r>
              <a:rPr lang="en-US" sz="1400" dirty="0">
                <a:latin typeface="Arial" charset="0"/>
                <a:cs typeface="Arial" charset="0"/>
              </a:rPr>
              <a:t> – </a:t>
            </a:r>
            <a:r>
              <a:rPr lang="en-US" sz="1400" b="1" dirty="0" err="1">
                <a:latin typeface="Arial" charset="0"/>
                <a:cs typeface="Arial" charset="0"/>
              </a:rPr>
              <a:t>Y</a:t>
            </a:r>
            <a:r>
              <a:rPr lang="en-US" sz="1400" dirty="0" err="1">
                <a:latin typeface="Arial" charset="0"/>
                <a:cs typeface="Arial" charset="0"/>
              </a:rPr>
              <a:t>akni</a:t>
            </a:r>
            <a:r>
              <a:rPr lang="en-US" sz="1400" dirty="0">
                <a:latin typeface="Arial" charset="0"/>
                <a:cs typeface="Arial" charset="0"/>
              </a:rPr>
              <a:t> </a:t>
            </a:r>
            <a:r>
              <a:rPr lang="en-US" sz="1400" dirty="0" err="1">
                <a:latin typeface="Arial" charset="0"/>
                <a:cs typeface="Arial" charset="0"/>
              </a:rPr>
              <a:t>sukacita</a:t>
            </a:r>
            <a:r>
              <a:rPr lang="en-US" sz="1400" dirty="0">
                <a:latin typeface="Arial" charset="0"/>
                <a:cs typeface="Arial" charset="0"/>
              </a:rPr>
              <a:t> </a:t>
            </a:r>
            <a:r>
              <a:rPr lang="en-US" sz="1400" dirty="0" err="1">
                <a:latin typeface="Arial" charset="0"/>
                <a:cs typeface="Arial" charset="0"/>
              </a:rPr>
              <a:t>Keramahan</a:t>
            </a:r>
            <a:endParaRPr lang="en-US" sz="1400" dirty="0">
              <a:latin typeface="Arial" charset="0"/>
              <a:cs typeface="Arial" charset="0"/>
            </a:endParaRPr>
          </a:p>
          <a:p>
            <a:pPr>
              <a:spcBef>
                <a:spcPct val="20000"/>
              </a:spcBef>
            </a:pPr>
            <a:r>
              <a:rPr lang="en-US" sz="1400" b="1" dirty="0" err="1">
                <a:latin typeface="Arial" charset="0"/>
                <a:cs typeface="Arial" charset="0"/>
              </a:rPr>
              <a:t>Y</a:t>
            </a:r>
            <a:r>
              <a:rPr lang="en-US" sz="1400" dirty="0" err="1">
                <a:latin typeface="Arial" charset="0"/>
                <a:cs typeface="Arial" charset="0"/>
              </a:rPr>
              <a:t>udas</a:t>
            </a:r>
            <a:r>
              <a:rPr lang="en-US" sz="1400" dirty="0">
                <a:latin typeface="Arial" charset="0"/>
                <a:cs typeface="Arial" charset="0"/>
              </a:rPr>
              <a:t> – </a:t>
            </a:r>
            <a:r>
              <a:rPr lang="en-US" sz="1400" b="1" dirty="0" err="1">
                <a:latin typeface="Arial" charset="0"/>
                <a:cs typeface="Arial" charset="0"/>
              </a:rPr>
              <a:t>Y</a:t>
            </a:r>
            <a:r>
              <a:rPr lang="en-US" sz="1400" dirty="0" err="1">
                <a:latin typeface="Arial" charset="0"/>
                <a:cs typeface="Arial" charset="0"/>
              </a:rPr>
              <a:t>akni</a:t>
            </a:r>
            <a:r>
              <a:rPr lang="en-US" sz="1400" dirty="0">
                <a:latin typeface="Arial" charset="0"/>
                <a:cs typeface="Arial" charset="0"/>
              </a:rPr>
              <a:t> </a:t>
            </a:r>
            <a:r>
              <a:rPr lang="en-US" sz="1400" dirty="0" err="1">
                <a:latin typeface="Arial" charset="0"/>
                <a:cs typeface="Arial" charset="0"/>
              </a:rPr>
              <a:t>Menghakimi</a:t>
            </a:r>
            <a:r>
              <a:rPr lang="en-US" sz="1400" dirty="0">
                <a:latin typeface="Arial" charset="0"/>
                <a:cs typeface="Arial" charset="0"/>
              </a:rPr>
              <a:t> Murtad</a:t>
            </a:r>
          </a:p>
        </p:txBody>
      </p:sp>
      <p:sp>
        <p:nvSpPr>
          <p:cNvPr id="22540" name="Text Box 12"/>
          <p:cNvSpPr txBox="1">
            <a:spLocks noChangeArrowheads="1"/>
          </p:cNvSpPr>
          <p:nvPr/>
        </p:nvSpPr>
        <p:spPr bwMode="auto">
          <a:xfrm>
            <a:off x="0" y="4387850"/>
            <a:ext cx="2267744" cy="52315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dirty="0" err="1">
                <a:latin typeface="Arial" charset="0"/>
                <a:cs typeface="Arial" charset="0"/>
              </a:rPr>
              <a:t>K</a:t>
            </a:r>
            <a:r>
              <a:rPr lang="en-US" sz="1400" dirty="0" err="1">
                <a:latin typeface="Arial" charset="0"/>
                <a:cs typeface="Arial" charset="0"/>
              </a:rPr>
              <a:t>isah</a:t>
            </a:r>
            <a:r>
              <a:rPr lang="en-US" sz="1400" dirty="0">
                <a:latin typeface="Arial" charset="0"/>
                <a:cs typeface="Arial" charset="0"/>
              </a:rPr>
              <a:t> Para </a:t>
            </a:r>
            <a:r>
              <a:rPr lang="en-US" sz="1400" dirty="0" err="1">
                <a:latin typeface="Arial" charset="0"/>
                <a:cs typeface="Arial" charset="0"/>
              </a:rPr>
              <a:t>Rasul</a:t>
            </a:r>
            <a:r>
              <a:rPr lang="en-US" sz="1400" dirty="0">
                <a:latin typeface="Arial" charset="0"/>
                <a:cs typeface="Arial" charset="0"/>
              </a:rPr>
              <a:t> – </a:t>
            </a:r>
            <a:r>
              <a:rPr lang="en-US" sz="1400" b="1" dirty="0" err="1">
                <a:latin typeface="Arial" charset="0"/>
                <a:cs typeface="Arial" charset="0"/>
              </a:rPr>
              <a:t>K</a:t>
            </a:r>
            <a:r>
              <a:rPr lang="en-US" sz="1400" dirty="0" err="1">
                <a:latin typeface="Arial" charset="0"/>
                <a:cs typeface="Arial" charset="0"/>
              </a:rPr>
              <a:t>isah</a:t>
            </a:r>
            <a:r>
              <a:rPr lang="en-US" sz="1400" dirty="0">
                <a:latin typeface="Arial" charset="0"/>
                <a:cs typeface="Arial" charset="0"/>
              </a:rPr>
              <a:t> Para </a:t>
            </a:r>
            <a:r>
              <a:rPr lang="en-US" sz="1400" dirty="0" err="1">
                <a:latin typeface="Arial" charset="0"/>
                <a:cs typeface="Arial" charset="0"/>
              </a:rPr>
              <a:t>Rasul</a:t>
            </a:r>
            <a:r>
              <a:rPr lang="en-US" sz="1400" dirty="0">
                <a:latin typeface="Arial" charset="0"/>
                <a:cs typeface="Arial" charset="0"/>
              </a:rPr>
              <a:t> </a:t>
            </a:r>
            <a:r>
              <a:rPr lang="en-US" sz="1400" dirty="0" err="1">
                <a:latin typeface="Arial" charset="0"/>
                <a:cs typeface="Arial" charset="0"/>
              </a:rPr>
              <a:t>Gereja</a:t>
            </a:r>
            <a:endParaRPr lang="en-US" sz="1400" dirty="0">
              <a:latin typeface="Arial" charset="0"/>
              <a:cs typeface="Arial" charset="0"/>
            </a:endParaRPr>
          </a:p>
        </p:txBody>
      </p:sp>
      <p:sp>
        <p:nvSpPr>
          <p:cNvPr id="146446" name="Text Box 5"/>
          <p:cNvSpPr txBox="1">
            <a:spLocks noChangeArrowheads="1"/>
          </p:cNvSpPr>
          <p:nvPr/>
        </p:nvSpPr>
        <p:spPr bwMode="auto">
          <a:xfrm>
            <a:off x="8578854" y="5"/>
            <a:ext cx="52687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33</a:t>
            </a:r>
            <a:endParaRPr lang="en-US" sz="2000" b="1">
              <a:solidFill>
                <a:srgbClr val="FFFFFF"/>
              </a:solidFill>
              <a:latin typeface="Arial" charset="0"/>
              <a:cs typeface="Arial" charset="0"/>
            </a:endParaRPr>
          </a:p>
        </p:txBody>
      </p:sp>
      <p:sp>
        <p:nvSpPr>
          <p:cNvPr id="146447" name="TextBox 5"/>
          <p:cNvSpPr txBox="1">
            <a:spLocks noChangeArrowheads="1"/>
          </p:cNvSpPr>
          <p:nvPr/>
        </p:nvSpPr>
        <p:spPr bwMode="auto">
          <a:xfrm>
            <a:off x="5940425" y="6524625"/>
            <a:ext cx="3208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a:solidFill>
                  <a:srgbClr val="FFFFFF"/>
                </a:solidFill>
                <a:latin typeface="Arial" charset="0"/>
                <a:cs typeface="Arial" charset="0"/>
              </a:rPr>
              <a:t>Terry Hall,</a:t>
            </a:r>
            <a:r>
              <a:rPr lang="en-US" sz="1600" i="1">
                <a:solidFill>
                  <a:srgbClr val="FFFFFF"/>
                </a:solidFill>
                <a:latin typeface="Arial" charset="0"/>
                <a:cs typeface="Arial" charset="0"/>
              </a:rPr>
              <a:t> Bible Panorama,</a:t>
            </a:r>
            <a:r>
              <a:rPr lang="en-US" sz="1600">
                <a:solidFill>
                  <a:srgbClr val="FFFFFF"/>
                </a:solidFill>
                <a:latin typeface="Arial" charset="0"/>
                <a:cs typeface="Arial" charset="0"/>
              </a:rPr>
              <a:t> 158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additive="base">
                                        <p:cTn id="13" dur="500" fill="hold"/>
                                        <p:tgtEl>
                                          <p:spTgt spid="22535"/>
                                        </p:tgtEl>
                                        <p:attrNameLst>
                                          <p:attrName>ppt_x</p:attrName>
                                        </p:attrNameLst>
                                      </p:cBhvr>
                                      <p:tavLst>
                                        <p:tav tm="0">
                                          <p:val>
                                            <p:strVal val="0-#ppt_w/2"/>
                                          </p:val>
                                        </p:tav>
                                        <p:tav tm="100000">
                                          <p:val>
                                            <p:strVal val="#ppt_x"/>
                                          </p:val>
                                        </p:tav>
                                      </p:tavLst>
                                    </p:anim>
                                    <p:anim calcmode="lin" valueType="num">
                                      <p:cBhvr additive="base">
                                        <p:cTn id="14"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538"/>
                                        </p:tgtEl>
                                        <p:attrNameLst>
                                          <p:attrName>style.visibility</p:attrName>
                                        </p:attrNameLst>
                                      </p:cBhvr>
                                      <p:to>
                                        <p:strVal val="visible"/>
                                      </p:to>
                                    </p:set>
                                    <p:anim calcmode="lin" valueType="num">
                                      <p:cBhvr additive="base">
                                        <p:cTn id="19" dur="500" fill="hold"/>
                                        <p:tgtEl>
                                          <p:spTgt spid="22538"/>
                                        </p:tgtEl>
                                        <p:attrNameLst>
                                          <p:attrName>ppt_x</p:attrName>
                                        </p:attrNameLst>
                                      </p:cBhvr>
                                      <p:tavLst>
                                        <p:tav tm="0">
                                          <p:val>
                                            <p:strVal val="#ppt_x"/>
                                          </p:val>
                                        </p:tav>
                                        <p:tav tm="100000">
                                          <p:val>
                                            <p:strVal val="#ppt_x"/>
                                          </p:val>
                                        </p:tav>
                                      </p:tavLst>
                                    </p:anim>
                                    <p:anim calcmode="lin" valueType="num">
                                      <p:cBhvr additive="base">
                                        <p:cTn id="20" dur="500" fill="hold"/>
                                        <p:tgtEl>
                                          <p:spTgt spid="2253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40"/>
                                        </p:tgtEl>
                                        <p:attrNameLst>
                                          <p:attrName>style.visibility</p:attrName>
                                        </p:attrNameLst>
                                      </p:cBhvr>
                                      <p:to>
                                        <p:strVal val="visible"/>
                                      </p:to>
                                    </p:set>
                                    <p:anim calcmode="lin" valueType="num">
                                      <p:cBhvr additive="base">
                                        <p:cTn id="25" dur="500" fill="hold"/>
                                        <p:tgtEl>
                                          <p:spTgt spid="22540"/>
                                        </p:tgtEl>
                                        <p:attrNameLst>
                                          <p:attrName>ppt_x</p:attrName>
                                        </p:attrNameLst>
                                      </p:cBhvr>
                                      <p:tavLst>
                                        <p:tav tm="0">
                                          <p:val>
                                            <p:strVal val="0-#ppt_w/2"/>
                                          </p:val>
                                        </p:tav>
                                        <p:tav tm="100000">
                                          <p:val>
                                            <p:strVal val="#ppt_x"/>
                                          </p:val>
                                        </p:tav>
                                      </p:tavLst>
                                    </p:anim>
                                    <p:anim calcmode="lin" valueType="num">
                                      <p:cBhvr additive="base">
                                        <p:cTn id="26"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2533"/>
                                        </p:tgtEl>
                                        <p:attrNameLst>
                                          <p:attrName>style.visibility</p:attrName>
                                        </p:attrNameLst>
                                      </p:cBhvr>
                                      <p:to>
                                        <p:strVal val="visible"/>
                                      </p:to>
                                    </p:set>
                                    <p:anim calcmode="lin" valueType="num">
                                      <p:cBhvr additive="base">
                                        <p:cTn id="31" dur="500" fill="hold"/>
                                        <p:tgtEl>
                                          <p:spTgt spid="22533"/>
                                        </p:tgtEl>
                                        <p:attrNameLst>
                                          <p:attrName>ppt_x</p:attrName>
                                        </p:attrNameLst>
                                      </p:cBhvr>
                                      <p:tavLst>
                                        <p:tav tm="0">
                                          <p:val>
                                            <p:strVal val="#ppt_x"/>
                                          </p:val>
                                        </p:tav>
                                        <p:tav tm="100000">
                                          <p:val>
                                            <p:strVal val="#ppt_x"/>
                                          </p:val>
                                        </p:tav>
                                      </p:tavLst>
                                    </p:anim>
                                    <p:anim calcmode="lin" valueType="num">
                                      <p:cBhvr additive="base">
                                        <p:cTn id="32" dur="500" fill="hold"/>
                                        <p:tgtEl>
                                          <p:spTgt spid="22533"/>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6"/>
                                        </p:tgtEl>
                                        <p:attrNameLst>
                                          <p:attrName>style.visibility</p:attrName>
                                        </p:attrNameLst>
                                      </p:cBhvr>
                                      <p:to>
                                        <p:strVal val="visible"/>
                                      </p:to>
                                    </p:set>
                                    <p:anim calcmode="lin" valueType="num">
                                      <p:cBhvr additive="base">
                                        <p:cTn id="37" dur="500" fill="hold"/>
                                        <p:tgtEl>
                                          <p:spTgt spid="22536"/>
                                        </p:tgtEl>
                                        <p:attrNameLst>
                                          <p:attrName>ppt_x</p:attrName>
                                        </p:attrNameLst>
                                      </p:cBhvr>
                                      <p:tavLst>
                                        <p:tav tm="0">
                                          <p:val>
                                            <p:strVal val="#ppt_x"/>
                                          </p:val>
                                        </p:tav>
                                        <p:tav tm="100000">
                                          <p:val>
                                            <p:strVal val="#ppt_x"/>
                                          </p:val>
                                        </p:tav>
                                      </p:tavLst>
                                    </p:anim>
                                    <p:anim calcmode="lin" valueType="num">
                                      <p:cBhvr additive="base">
                                        <p:cTn id="38"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9"/>
                                        </p:tgtEl>
                                        <p:attrNameLst>
                                          <p:attrName>style.visibility</p:attrName>
                                        </p:attrNameLst>
                                      </p:cBhvr>
                                      <p:to>
                                        <p:strVal val="visible"/>
                                      </p:to>
                                    </p:set>
                                    <p:anim calcmode="lin" valueType="num">
                                      <p:cBhvr additive="base">
                                        <p:cTn id="43" dur="500" fill="hold"/>
                                        <p:tgtEl>
                                          <p:spTgt spid="22539"/>
                                        </p:tgtEl>
                                        <p:attrNameLst>
                                          <p:attrName>ppt_x</p:attrName>
                                        </p:attrNameLst>
                                      </p:cBhvr>
                                      <p:tavLst>
                                        <p:tav tm="0">
                                          <p:val>
                                            <p:strVal val="#ppt_x"/>
                                          </p:val>
                                        </p:tav>
                                        <p:tav tm="100000">
                                          <p:val>
                                            <p:strVal val="#ppt_x"/>
                                          </p:val>
                                        </p:tav>
                                      </p:tavLst>
                                    </p:anim>
                                    <p:anim calcmode="lin" valueType="num">
                                      <p:cBhvr additive="base">
                                        <p:cTn id="44"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2534"/>
                                        </p:tgtEl>
                                        <p:attrNameLst>
                                          <p:attrName>style.visibility</p:attrName>
                                        </p:attrNameLst>
                                      </p:cBhvr>
                                      <p:to>
                                        <p:strVal val="visible"/>
                                      </p:to>
                                    </p:set>
                                    <p:anim calcmode="lin" valueType="num">
                                      <p:cBhvr additive="base">
                                        <p:cTn id="49" dur="500" fill="hold"/>
                                        <p:tgtEl>
                                          <p:spTgt spid="22534"/>
                                        </p:tgtEl>
                                        <p:attrNameLst>
                                          <p:attrName>ppt_x</p:attrName>
                                        </p:attrNameLst>
                                      </p:cBhvr>
                                      <p:tavLst>
                                        <p:tav tm="0">
                                          <p:val>
                                            <p:strVal val="#ppt_x"/>
                                          </p:val>
                                        </p:tav>
                                        <p:tav tm="100000">
                                          <p:val>
                                            <p:strVal val="#ppt_x"/>
                                          </p:val>
                                        </p:tav>
                                      </p:tavLst>
                                    </p:anim>
                                    <p:anim calcmode="lin" valueType="num">
                                      <p:cBhvr additive="base">
                                        <p:cTn id="50" dur="500" fill="hold"/>
                                        <p:tgtEl>
                                          <p:spTgt spid="22534"/>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537"/>
                                        </p:tgtEl>
                                        <p:attrNameLst>
                                          <p:attrName>style.visibility</p:attrName>
                                        </p:attrNameLst>
                                      </p:cBhvr>
                                      <p:to>
                                        <p:strVal val="visible"/>
                                      </p:to>
                                    </p:set>
                                    <p:anim calcmode="lin" valueType="num">
                                      <p:cBhvr additive="base">
                                        <p:cTn id="55" dur="500" fill="hold"/>
                                        <p:tgtEl>
                                          <p:spTgt spid="22537"/>
                                        </p:tgtEl>
                                        <p:attrNameLst>
                                          <p:attrName>ppt_x</p:attrName>
                                        </p:attrNameLst>
                                      </p:cBhvr>
                                      <p:tavLst>
                                        <p:tav tm="0">
                                          <p:val>
                                            <p:strVal val="#ppt_x"/>
                                          </p:val>
                                        </p:tav>
                                        <p:tav tm="100000">
                                          <p:val>
                                            <p:strVal val="#ppt_x"/>
                                          </p:val>
                                        </p:tav>
                                      </p:tavLst>
                                    </p:anim>
                                    <p:anim calcmode="lin" valueType="num">
                                      <p:cBhvr additive="base">
                                        <p:cTn id="56"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autoUpdateAnimBg="0"/>
      <p:bldP spid="22533" grpId="0" animBg="1" autoUpdateAnimBg="0"/>
      <p:bldP spid="22534" grpId="0" animBg="1" autoUpdateAnimBg="0"/>
      <p:bldP spid="22535" grpId="0" animBg="1" autoUpdateAnimBg="0"/>
      <p:bldP spid="22536" grpId="0" animBg="1" autoUpdateAnimBg="0"/>
      <p:bldP spid="22537" grpId="0" animBg="1" autoUpdateAnimBg="0"/>
      <p:bldP spid="22538" grpId="0" animBg="1" autoUpdateAnimBg="0"/>
      <p:bldP spid="22539" grpId="0" animBg="1" autoUpdateAnimBg="0"/>
      <p:bldP spid="22540"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69315" name="Text Box 16"/>
          <p:cNvSpPr txBox="1">
            <a:spLocks noChangeArrowheads="1"/>
          </p:cNvSpPr>
          <p:nvPr/>
        </p:nvSpPr>
        <p:spPr bwMode="auto">
          <a:xfrm>
            <a:off x="1822298" y="2153273"/>
            <a:ext cx="838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Gugur49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69316" name="Text Box 17"/>
          <p:cNvSpPr txBox="1">
            <a:spLocks noChangeArrowheads="1"/>
          </p:cNvSpPr>
          <p:nvPr/>
        </p:nvSpPr>
        <p:spPr bwMode="auto">
          <a:xfrm>
            <a:off x="4691063" y="2133516"/>
            <a:ext cx="6858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000" b="1" dirty="0" err="1">
                <a:solidFill>
                  <a:srgbClr val="FFFFFF"/>
                </a:solidFill>
                <a:latin typeface="Arial Narrow" charset="0"/>
                <a:cs typeface="Times New Roman" charset="0"/>
              </a:rPr>
              <a:t>Agustus</a:t>
            </a:r>
            <a:r>
              <a:rPr lang="en-US" sz="1000" b="1" dirty="0">
                <a:solidFill>
                  <a:srgbClr val="FFFFFF"/>
                </a:solidFill>
                <a:latin typeface="Arial Narrow" charset="0"/>
                <a:cs typeface="Times New Roman" charset="0"/>
              </a:rPr>
              <a:t> 59</a:t>
            </a:r>
            <a:endParaRPr lang="en-US" sz="1200" b="1" dirty="0">
              <a:solidFill>
                <a:srgbClr val="FFFFFF"/>
              </a:solidFill>
              <a:latin typeface="Arial Narrow" charset="0"/>
              <a:cs typeface="Times New Roman" charset="0"/>
            </a:endParaRPr>
          </a:p>
          <a:p>
            <a:pPr algn="ctr" eaLnBrk="1" hangingPunct="1">
              <a:spcBef>
                <a:spcPct val="50000"/>
              </a:spcBef>
            </a:pPr>
            <a:r>
              <a:rPr lang="en-US" sz="1100" b="1" dirty="0" err="1">
                <a:solidFill>
                  <a:srgbClr val="FFFFFF"/>
                </a:solidFill>
                <a:latin typeface="Arial Narrow" charset="0"/>
                <a:cs typeface="Times New Roman" charset="0"/>
              </a:rPr>
              <a:t>Pengadilan</a:t>
            </a:r>
            <a:endParaRPr lang="en-US" sz="1200" b="1" dirty="0">
              <a:solidFill>
                <a:srgbClr val="FFFFFF"/>
              </a:solidFill>
              <a:latin typeface="Arial Narrow" charset="0"/>
              <a:cs typeface="Times New Roman" charset="0"/>
            </a:endParaRPr>
          </a:p>
        </p:txBody>
      </p:sp>
      <p:sp>
        <p:nvSpPr>
          <p:cNvPr id="269317" name="Line 19"/>
          <p:cNvSpPr>
            <a:spLocks noChangeShapeType="1"/>
          </p:cNvSpPr>
          <p:nvPr/>
        </p:nvSpPr>
        <p:spPr bwMode="auto">
          <a:xfrm>
            <a:off x="-51391" y="2564904"/>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69318" name="Text Box 20"/>
          <p:cNvSpPr txBox="1">
            <a:spLocks noChangeArrowheads="1"/>
          </p:cNvSpPr>
          <p:nvPr/>
        </p:nvSpPr>
        <p:spPr bwMode="auto">
          <a:xfrm>
            <a:off x="8388424" y="2133516"/>
            <a:ext cx="70954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69319"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269320"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69321"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69324"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69325" name="Text Box 9"/>
          <p:cNvSpPr txBox="1">
            <a:spLocks noChangeArrowheads="1"/>
          </p:cNvSpPr>
          <p:nvPr/>
        </p:nvSpPr>
        <p:spPr bwMode="auto">
          <a:xfrm>
            <a:off x="6324600" y="2058066"/>
            <a:ext cx="990600" cy="127727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100" b="1" dirty="0" err="1">
                <a:solidFill>
                  <a:srgbClr val="000000"/>
                </a:solidFill>
                <a:latin typeface="Arial Narrow" charset="0"/>
                <a:cs typeface="Times New Roman" charset="0"/>
              </a:rPr>
              <a:t>Musim</a:t>
            </a:r>
            <a:r>
              <a:rPr lang="en-US" sz="1100" b="1" dirty="0">
                <a:solidFill>
                  <a:srgbClr val="000000"/>
                </a:solidFill>
                <a:latin typeface="Arial Narrow" charset="0"/>
                <a:cs typeface="Times New Roman" charset="0"/>
              </a:rPr>
              <a:t> </a:t>
            </a:r>
            <a:r>
              <a:rPr lang="en-US" sz="1100" b="1" dirty="0" err="1">
                <a:solidFill>
                  <a:srgbClr val="000000"/>
                </a:solidFill>
                <a:latin typeface="Arial Narrow" charset="0"/>
                <a:cs typeface="Times New Roman" charset="0"/>
              </a:rPr>
              <a:t>Gugur</a:t>
            </a:r>
            <a:r>
              <a:rPr lang="en-US" sz="1100" b="1" dirty="0">
                <a:solidFill>
                  <a:srgbClr val="000000"/>
                </a:solidFill>
                <a:latin typeface="Arial Narrow" charset="0"/>
                <a:cs typeface="Times New Roman" charset="0"/>
              </a:rPr>
              <a:t> </a:t>
            </a:r>
            <a:r>
              <a:rPr lang="en-US" sz="1200" b="1" dirty="0">
                <a:solidFill>
                  <a:srgbClr val="000000"/>
                </a:solidFill>
                <a:latin typeface="Arial Narrow" charset="0"/>
                <a:cs typeface="Times New Roman" charset="0"/>
              </a:rPr>
              <a:t>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37328"/>
            <a:ext cx="7772400" cy="64626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 PB (Kata </a:t>
            </a: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Kunci</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269329"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Key Words </a:t>
            </a:r>
            <a:endParaRPr lang="en-US" sz="1600" b="1" dirty="0">
              <a:solidFill>
                <a:srgbClr val="FFFFFF"/>
              </a:solidFill>
              <a:latin typeface="Arial Narrow" charset="0"/>
              <a:cs typeface="Times New Roman" charset="0"/>
            </a:endParaRPr>
          </a:p>
        </p:txBody>
      </p:sp>
      <p:sp>
        <p:nvSpPr>
          <p:cNvPr id="269330"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4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53"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54" name="Text Box 21"/>
          <p:cNvSpPr txBox="1">
            <a:spLocks noChangeArrowheads="1"/>
          </p:cNvSpPr>
          <p:nvPr/>
        </p:nvSpPr>
        <p:spPr bwMode="auto">
          <a:xfrm>
            <a:off x="2713038" y="4572000"/>
            <a:ext cx="1030286"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55"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56"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57"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58"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59"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60"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61"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62"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63"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64"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65"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66"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67"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68"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6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7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7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7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7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7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John</a:t>
            </a:r>
            <a:endParaRPr lang="en-US" sz="1600">
              <a:solidFill>
                <a:srgbClr val="000000"/>
              </a:solidFill>
              <a:latin typeface="Arial Narrow" charset="0"/>
              <a:cs typeface="Times New Roman" charset="0"/>
            </a:endParaRPr>
          </a:p>
        </p:txBody>
      </p:sp>
      <p:sp>
        <p:nvSpPr>
          <p:cNvPr id="7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7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7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7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79" name="Text Box 19"/>
          <p:cNvSpPr txBox="1">
            <a:spLocks noChangeArrowheads="1"/>
          </p:cNvSpPr>
          <p:nvPr/>
        </p:nvSpPr>
        <p:spPr bwMode="auto">
          <a:xfrm>
            <a:off x="152400" y="5486400"/>
            <a:ext cx="20574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Kitab</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80"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81" name="Text Box 19"/>
          <p:cNvSpPr txBox="1">
            <a:spLocks noChangeArrowheads="1"/>
          </p:cNvSpPr>
          <p:nvPr/>
        </p:nvSpPr>
        <p:spPr bwMode="auto">
          <a:xfrm>
            <a:off x="152400" y="6421444"/>
            <a:ext cx="1800225"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Umum</a:t>
            </a:r>
            <a:endParaRPr lang="en-US" sz="1600" dirty="0">
              <a:solidFill>
                <a:srgbClr val="000000"/>
              </a:solidFill>
              <a:latin typeface="Arial Narrow" charset="0"/>
              <a:cs typeface="Times New Roman" charset="0"/>
            </a:endParaRPr>
          </a:p>
        </p:txBody>
      </p:sp>
      <p:sp>
        <p:nvSpPr>
          <p:cNvPr id="82" name="Text Box 19"/>
          <p:cNvSpPr txBox="1">
            <a:spLocks noChangeArrowheads="1"/>
          </p:cNvSpPr>
          <p:nvPr/>
        </p:nvSpPr>
        <p:spPr bwMode="auto">
          <a:xfrm>
            <a:off x="990606" y="4114800"/>
            <a:ext cx="1349146"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Membenarkan</a:t>
            </a:r>
            <a:endParaRPr lang="en-US" sz="1200" dirty="0">
              <a:solidFill>
                <a:srgbClr val="000000"/>
              </a:solidFill>
              <a:latin typeface="Arial Narrow" charset="0"/>
              <a:cs typeface="Times New Roman" charset="0"/>
            </a:endParaRPr>
          </a:p>
        </p:txBody>
      </p:sp>
      <p:sp>
        <p:nvSpPr>
          <p:cNvPr id="83" name="Text Box 20"/>
          <p:cNvSpPr txBox="1">
            <a:spLocks noChangeArrowheads="1"/>
          </p:cNvSpPr>
          <p:nvPr/>
        </p:nvSpPr>
        <p:spPr bwMode="auto">
          <a:xfrm>
            <a:off x="2713038" y="4114800"/>
            <a:ext cx="1030286" cy="307712"/>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400" b="1" dirty="0" err="1">
                <a:solidFill>
                  <a:srgbClr val="000000"/>
                </a:solidFill>
                <a:latin typeface="Arial Narrow" charset="0"/>
                <a:cs typeface="Times New Roman" charset="0"/>
              </a:rPr>
              <a:t>Pengangkatan</a:t>
            </a:r>
            <a:endParaRPr lang="en-US" sz="1200" dirty="0">
              <a:solidFill>
                <a:srgbClr val="000000"/>
              </a:solidFill>
              <a:latin typeface="Arial Narrow" charset="0"/>
              <a:cs typeface="Times New Roman" charset="0"/>
            </a:endParaRPr>
          </a:p>
        </p:txBody>
      </p:sp>
      <p:sp>
        <p:nvSpPr>
          <p:cNvPr id="84" name="Text Box 21"/>
          <p:cNvSpPr txBox="1">
            <a:spLocks noChangeArrowheads="1"/>
          </p:cNvSpPr>
          <p:nvPr/>
        </p:nvSpPr>
        <p:spPr bwMode="auto">
          <a:xfrm>
            <a:off x="2713038" y="4572003"/>
            <a:ext cx="1030286"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Kesengsaraan</a:t>
            </a:r>
            <a:endParaRPr lang="en-US" sz="1200" dirty="0">
              <a:solidFill>
                <a:srgbClr val="000000"/>
              </a:solidFill>
              <a:latin typeface="Arial Narrow" charset="0"/>
              <a:cs typeface="Times New Roman" charset="0"/>
            </a:endParaRPr>
          </a:p>
        </p:txBody>
      </p:sp>
      <p:sp>
        <p:nvSpPr>
          <p:cNvPr id="85" name="Text Box 22"/>
          <p:cNvSpPr txBox="1">
            <a:spLocks noChangeArrowheads="1"/>
          </p:cNvSpPr>
          <p:nvPr/>
        </p:nvSpPr>
        <p:spPr bwMode="auto">
          <a:xfrm>
            <a:off x="3837004" y="4135063"/>
            <a:ext cx="1194042"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Pengkudusan</a:t>
            </a:r>
            <a:endParaRPr lang="en-US" sz="1400" dirty="0">
              <a:solidFill>
                <a:srgbClr val="000000"/>
              </a:solidFill>
              <a:latin typeface="Arial Narrow" charset="0"/>
              <a:cs typeface="Times New Roman" charset="0"/>
            </a:endParaRPr>
          </a:p>
        </p:txBody>
      </p:sp>
      <p:sp>
        <p:nvSpPr>
          <p:cNvPr id="86" name="Text Box 23"/>
          <p:cNvSpPr txBox="1">
            <a:spLocks noChangeArrowheads="1"/>
          </p:cNvSpPr>
          <p:nvPr/>
        </p:nvSpPr>
        <p:spPr bwMode="auto">
          <a:xfrm>
            <a:off x="3810006" y="4600576"/>
            <a:ext cx="792163"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Rasul</a:t>
            </a:r>
            <a:endParaRPr lang="en-US" sz="1600" dirty="0">
              <a:solidFill>
                <a:srgbClr val="000000"/>
              </a:solidFill>
              <a:latin typeface="Arial Narrow" charset="0"/>
              <a:cs typeface="Times New Roman" charset="0"/>
            </a:endParaRPr>
          </a:p>
        </p:txBody>
      </p:sp>
      <p:sp>
        <p:nvSpPr>
          <p:cNvPr id="87" name="Text Box 24"/>
          <p:cNvSpPr txBox="1">
            <a:spLocks noChangeArrowheads="1"/>
          </p:cNvSpPr>
          <p:nvPr/>
        </p:nvSpPr>
        <p:spPr bwMode="auto">
          <a:xfrm>
            <a:off x="3810006" y="5080000"/>
            <a:ext cx="792163"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Kebenaran</a:t>
            </a:r>
            <a:endParaRPr lang="en-US" sz="1200" dirty="0">
              <a:solidFill>
                <a:srgbClr val="000000"/>
              </a:solidFill>
              <a:latin typeface="Arial Narrow" charset="0"/>
              <a:cs typeface="Times New Roman" charset="0"/>
            </a:endParaRPr>
          </a:p>
        </p:txBody>
      </p:sp>
      <p:sp>
        <p:nvSpPr>
          <p:cNvPr id="88" name="Text Box 25"/>
          <p:cNvSpPr txBox="1">
            <a:spLocks noChangeArrowheads="1"/>
          </p:cNvSpPr>
          <p:nvPr/>
        </p:nvSpPr>
        <p:spPr bwMode="auto">
          <a:xfrm>
            <a:off x="5213578" y="4114800"/>
            <a:ext cx="1064991"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Persatuan</a:t>
            </a:r>
            <a:endParaRPr lang="en-US" sz="1600" dirty="0">
              <a:solidFill>
                <a:srgbClr val="000000"/>
              </a:solidFill>
              <a:latin typeface="Arial Narrow" charset="0"/>
              <a:cs typeface="Times New Roman" charset="0"/>
            </a:endParaRPr>
          </a:p>
        </p:txBody>
      </p:sp>
      <p:sp>
        <p:nvSpPr>
          <p:cNvPr id="89" name="Text Box 26"/>
          <p:cNvSpPr txBox="1">
            <a:spLocks noChangeArrowheads="1"/>
          </p:cNvSpPr>
          <p:nvPr/>
        </p:nvSpPr>
        <p:spPr bwMode="auto">
          <a:xfrm>
            <a:off x="5213578" y="4572000"/>
            <a:ext cx="1064991"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Keilahian</a:t>
            </a:r>
            <a:endParaRPr lang="en-US" sz="1600" dirty="0">
              <a:solidFill>
                <a:srgbClr val="000000"/>
              </a:solidFill>
              <a:latin typeface="Arial Narrow" charset="0"/>
              <a:cs typeface="Times New Roman" charset="0"/>
            </a:endParaRPr>
          </a:p>
        </p:txBody>
      </p:sp>
      <p:sp>
        <p:nvSpPr>
          <p:cNvPr id="90" name="Text Box 27"/>
          <p:cNvSpPr txBox="1">
            <a:spLocks noChangeArrowheads="1"/>
          </p:cNvSpPr>
          <p:nvPr/>
        </p:nvSpPr>
        <p:spPr bwMode="auto">
          <a:xfrm>
            <a:off x="5334000" y="5057775"/>
            <a:ext cx="944569"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Memaafkan</a:t>
            </a:r>
            <a:endParaRPr lang="en-US" sz="1400" dirty="0">
              <a:solidFill>
                <a:srgbClr val="000000"/>
              </a:solidFill>
              <a:latin typeface="Arial Narrow" charset="0"/>
              <a:cs typeface="Times New Roman" charset="0"/>
            </a:endParaRPr>
          </a:p>
        </p:txBody>
      </p:sp>
      <p:sp>
        <p:nvSpPr>
          <p:cNvPr id="91"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Sikap</a:t>
            </a:r>
            <a:endParaRPr lang="en-US" sz="1600" dirty="0">
              <a:solidFill>
                <a:srgbClr val="000000"/>
              </a:solidFill>
              <a:latin typeface="Arial Narrow" charset="0"/>
              <a:cs typeface="Times New Roman" charset="0"/>
            </a:endParaRPr>
          </a:p>
        </p:txBody>
      </p:sp>
      <p:sp>
        <p:nvSpPr>
          <p:cNvPr id="92" name="Text Box 29"/>
          <p:cNvSpPr txBox="1">
            <a:spLocks noChangeArrowheads="1"/>
          </p:cNvSpPr>
          <p:nvPr/>
        </p:nvSpPr>
        <p:spPr bwMode="auto">
          <a:xfrm>
            <a:off x="6446838" y="4114800"/>
            <a:ext cx="792162" cy="276934"/>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000000"/>
                </a:solidFill>
                <a:latin typeface="Arial Narrow" charset="0"/>
                <a:cs typeface="Times New Roman" charset="0"/>
              </a:rPr>
              <a:t>Keteraturan</a:t>
            </a:r>
            <a:endParaRPr lang="en-US" sz="1100" dirty="0">
              <a:solidFill>
                <a:srgbClr val="000000"/>
              </a:solidFill>
              <a:latin typeface="Arial Narrow" charset="0"/>
              <a:cs typeface="Times New Roman" charset="0"/>
            </a:endParaRPr>
          </a:p>
        </p:txBody>
      </p:sp>
      <p:sp>
        <p:nvSpPr>
          <p:cNvPr id="93" name="Text Box 30"/>
          <p:cNvSpPr txBox="1">
            <a:spLocks noChangeArrowheads="1"/>
          </p:cNvSpPr>
          <p:nvPr/>
        </p:nvSpPr>
        <p:spPr bwMode="auto">
          <a:xfrm>
            <a:off x="6446838"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Kelakuan</a:t>
            </a:r>
            <a:endParaRPr lang="en-US" sz="1600" dirty="0">
              <a:solidFill>
                <a:srgbClr val="000000"/>
              </a:solidFill>
              <a:latin typeface="Arial Narrow" charset="0"/>
              <a:cs typeface="Times New Roman" charset="0"/>
            </a:endParaRPr>
          </a:p>
        </p:txBody>
      </p:sp>
      <p:sp>
        <p:nvSpPr>
          <p:cNvPr id="94" name="Text Box 31"/>
          <p:cNvSpPr txBox="1">
            <a:spLocks noChangeArrowheads="1"/>
          </p:cNvSpPr>
          <p:nvPr/>
        </p:nvSpPr>
        <p:spPr bwMode="auto">
          <a:xfrm>
            <a:off x="7391406" y="41148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Doktrin</a:t>
            </a:r>
            <a:endParaRPr lang="en-US" sz="1600" dirty="0">
              <a:solidFill>
                <a:srgbClr val="000000"/>
              </a:solidFill>
              <a:latin typeface="Arial Narrow" charset="0"/>
              <a:cs typeface="Times New Roman" charset="0"/>
            </a:endParaRPr>
          </a:p>
        </p:txBody>
      </p:sp>
      <p:sp>
        <p:nvSpPr>
          <p:cNvPr id="95" name="Text Box 19"/>
          <p:cNvSpPr txBox="1">
            <a:spLocks noChangeArrowheads="1"/>
          </p:cNvSpPr>
          <p:nvPr/>
        </p:nvSpPr>
        <p:spPr bwMode="auto">
          <a:xfrm>
            <a:off x="990606"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FFFFFF"/>
                </a:solidFill>
                <a:latin typeface="Arial Narrow" charset="0"/>
                <a:cs typeface="Times New Roman" charset="0"/>
              </a:rPr>
              <a:t>Kerajaan</a:t>
            </a:r>
            <a:endParaRPr lang="en-US" sz="1400" dirty="0">
              <a:solidFill>
                <a:srgbClr val="FFFFFF"/>
              </a:solidFill>
              <a:latin typeface="Arial Narrow" charset="0"/>
              <a:cs typeface="Times New Roman" charset="0"/>
            </a:endParaRPr>
          </a:p>
        </p:txBody>
      </p:sp>
      <p:sp>
        <p:nvSpPr>
          <p:cNvPr id="96" name="Text Box 22"/>
          <p:cNvSpPr txBox="1">
            <a:spLocks noChangeArrowheads="1"/>
          </p:cNvSpPr>
          <p:nvPr/>
        </p:nvSpPr>
        <p:spPr bwMode="auto">
          <a:xfrm>
            <a:off x="4572006" y="3657600"/>
            <a:ext cx="792163" cy="276934"/>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Kedaulatan</a:t>
            </a:r>
            <a:r>
              <a:rPr lang="en-US" sz="1200" b="1" dirty="0">
                <a:solidFill>
                  <a:srgbClr val="FFFFFF"/>
                </a:solidFill>
                <a:latin typeface="Arial Narrow" charset="0"/>
                <a:cs typeface="Times New Roman" charset="0"/>
              </a:rPr>
              <a:t> 1</a:t>
            </a:r>
            <a:endParaRPr lang="en-US" sz="1100" dirty="0">
              <a:solidFill>
                <a:srgbClr val="FFFFFF"/>
              </a:solidFill>
              <a:latin typeface="Arial Narrow" charset="0"/>
              <a:cs typeface="Times New Roman" charset="0"/>
            </a:endParaRPr>
          </a:p>
        </p:txBody>
      </p:sp>
      <p:sp>
        <p:nvSpPr>
          <p:cNvPr id="97"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Percaya</a:t>
            </a:r>
            <a:endParaRPr lang="en-US" sz="1600" dirty="0">
              <a:solidFill>
                <a:srgbClr val="FFFFFF"/>
              </a:solidFill>
              <a:latin typeface="Arial Narrow" charset="0"/>
              <a:cs typeface="Times New Roman" charset="0"/>
            </a:endParaRPr>
          </a:p>
        </p:txBody>
      </p:sp>
      <p:sp>
        <p:nvSpPr>
          <p:cNvPr id="98" name="Text Box 29"/>
          <p:cNvSpPr txBox="1">
            <a:spLocks noChangeArrowheads="1"/>
          </p:cNvSpPr>
          <p:nvPr/>
        </p:nvSpPr>
        <p:spPr bwMode="auto">
          <a:xfrm>
            <a:off x="6446838" y="3657600"/>
            <a:ext cx="792162"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Murid</a:t>
            </a:r>
            <a:endParaRPr lang="en-US" sz="1600" dirty="0">
              <a:solidFill>
                <a:srgbClr val="FFFFFF"/>
              </a:solidFill>
              <a:latin typeface="Arial Narrow" charset="0"/>
              <a:cs typeface="Times New Roman" charset="0"/>
            </a:endParaRPr>
          </a:p>
        </p:txBody>
      </p:sp>
      <p:sp>
        <p:nvSpPr>
          <p:cNvPr id="99" name="Text Box 19"/>
          <p:cNvSpPr txBox="1">
            <a:spLocks noChangeArrowheads="1"/>
          </p:cNvSpPr>
          <p:nvPr/>
        </p:nvSpPr>
        <p:spPr bwMode="auto">
          <a:xfrm>
            <a:off x="9906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Karya</a:t>
            </a:r>
            <a:endParaRPr lang="en-US" sz="1600" dirty="0">
              <a:solidFill>
                <a:srgbClr val="000000"/>
              </a:solidFill>
              <a:latin typeface="Arial Narrow" charset="0"/>
              <a:cs typeface="Times New Roman" charset="0"/>
            </a:endParaRPr>
          </a:p>
        </p:txBody>
      </p:sp>
      <p:sp>
        <p:nvSpPr>
          <p:cNvPr id="100" name="Text Box 19"/>
          <p:cNvSpPr txBox="1">
            <a:spLocks noChangeArrowheads="1"/>
          </p:cNvSpPr>
          <p:nvPr/>
        </p:nvSpPr>
        <p:spPr bwMode="auto">
          <a:xfrm>
            <a:off x="6446838" y="5029200"/>
            <a:ext cx="1077490" cy="33849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Penderitaan</a:t>
            </a:r>
            <a:endParaRPr lang="en-US" sz="1400" dirty="0">
              <a:solidFill>
                <a:srgbClr val="000000"/>
              </a:solidFill>
              <a:latin typeface="Arial Narrow" charset="0"/>
              <a:cs typeface="Times New Roman" charset="0"/>
            </a:endParaRPr>
          </a:p>
        </p:txBody>
      </p:sp>
      <p:sp>
        <p:nvSpPr>
          <p:cNvPr id="101" name="Text Box 19"/>
          <p:cNvSpPr txBox="1">
            <a:spLocks noChangeArrowheads="1"/>
          </p:cNvSpPr>
          <p:nvPr/>
        </p:nvSpPr>
        <p:spPr bwMode="auto">
          <a:xfrm>
            <a:off x="6446838" y="5486402"/>
            <a:ext cx="792162" cy="30771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Ilmu</a:t>
            </a:r>
            <a:endParaRPr lang="en-US" sz="1200" dirty="0">
              <a:solidFill>
                <a:srgbClr val="000000"/>
              </a:solidFill>
              <a:latin typeface="Arial Narrow" charset="0"/>
              <a:cs typeface="Times New Roman" charset="0"/>
            </a:endParaRPr>
          </a:p>
        </p:txBody>
      </p:sp>
      <p:sp>
        <p:nvSpPr>
          <p:cNvPr id="10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Super</a:t>
            </a:r>
            <a:endParaRPr lang="en-US" sz="1600">
              <a:solidFill>
                <a:srgbClr val="000000"/>
              </a:solidFill>
              <a:latin typeface="Arial Narrow" charset="0"/>
              <a:cs typeface="Times New Roman" charset="0"/>
            </a:endParaRPr>
          </a:p>
        </p:txBody>
      </p:sp>
      <p:sp>
        <p:nvSpPr>
          <p:cNvPr id="103" name="Text Box 19"/>
          <p:cNvSpPr txBox="1">
            <a:spLocks noChangeArrowheads="1"/>
          </p:cNvSpPr>
          <p:nvPr/>
        </p:nvSpPr>
        <p:spPr bwMode="auto">
          <a:xfrm>
            <a:off x="8305806" y="4114803"/>
            <a:ext cx="792163" cy="30797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a:solidFill>
                  <a:srgbClr val="000000"/>
                </a:solidFill>
                <a:latin typeface="Arial Narrow" charset="0"/>
                <a:cs typeface="Times New Roman" charset="0"/>
              </a:rPr>
              <a:t>Pura-</a:t>
            </a:r>
            <a:r>
              <a:rPr lang="en-US" sz="1400" b="1" dirty="0" err="1">
                <a:solidFill>
                  <a:srgbClr val="000000"/>
                </a:solidFill>
                <a:latin typeface="Arial Narrow" charset="0"/>
                <a:cs typeface="Times New Roman" charset="0"/>
              </a:rPr>
              <a:t>pura</a:t>
            </a:r>
            <a:endParaRPr lang="en-US" sz="1200" dirty="0">
              <a:solidFill>
                <a:srgbClr val="000000"/>
              </a:solidFill>
              <a:latin typeface="Arial Narrow" charset="0"/>
              <a:cs typeface="Times New Roman" charset="0"/>
            </a:endParaRPr>
          </a:p>
        </p:txBody>
      </p:sp>
      <p:sp>
        <p:nvSpPr>
          <p:cNvPr id="104" name="Text Box 19"/>
          <p:cNvSpPr txBox="1">
            <a:spLocks noChangeArrowheads="1"/>
          </p:cNvSpPr>
          <p:nvPr/>
        </p:nvSpPr>
        <p:spPr bwMode="auto">
          <a:xfrm>
            <a:off x="83058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Kasih</a:t>
            </a:r>
            <a:endParaRPr lang="en-US" sz="1600" dirty="0">
              <a:solidFill>
                <a:srgbClr val="000000"/>
              </a:solidFill>
              <a:latin typeface="Arial Narrow" charset="0"/>
              <a:cs typeface="Times New Roman" charset="0"/>
            </a:endParaRPr>
          </a:p>
        </p:txBody>
      </p:sp>
      <p:sp>
        <p:nvSpPr>
          <p:cNvPr id="105" name="Text Box 19"/>
          <p:cNvSpPr txBox="1">
            <a:spLocks noChangeArrowheads="1"/>
          </p:cNvSpPr>
          <p:nvPr/>
        </p:nvSpPr>
        <p:spPr bwMode="auto">
          <a:xfrm>
            <a:off x="8305806" y="50292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Batas</a:t>
            </a:r>
            <a:endParaRPr lang="en-US" sz="1600" dirty="0">
              <a:solidFill>
                <a:srgbClr val="000000"/>
              </a:solidFill>
              <a:latin typeface="Arial Narrow" charset="0"/>
              <a:cs typeface="Times New Roman" charset="0"/>
            </a:endParaRPr>
          </a:p>
        </p:txBody>
      </p:sp>
      <p:sp>
        <p:nvSpPr>
          <p:cNvPr id="10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Misi</a:t>
            </a:r>
            <a:endParaRPr lang="en-US" sz="1600" dirty="0">
              <a:solidFill>
                <a:srgbClr val="000000"/>
              </a:solidFill>
              <a:latin typeface="Arial Narrow" charset="0"/>
              <a:cs typeface="Times New Roman" charset="0"/>
            </a:endParaRPr>
          </a:p>
        </p:txBody>
      </p:sp>
      <p:sp>
        <p:nvSpPr>
          <p:cNvPr id="107" name="Text Box 19"/>
          <p:cNvSpPr txBox="1">
            <a:spLocks noChangeArrowheads="1"/>
          </p:cNvSpPr>
          <p:nvPr/>
        </p:nvSpPr>
        <p:spPr bwMode="auto">
          <a:xfrm>
            <a:off x="7740352" y="5943600"/>
            <a:ext cx="1357617"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Kemenangan</a:t>
            </a:r>
            <a:endParaRPr lang="en-US" sz="1600" dirty="0">
              <a:solidFill>
                <a:srgbClr val="000000"/>
              </a:solidFill>
              <a:latin typeface="Arial Narrow" charset="0"/>
              <a:cs typeface="Times New Roman" charset="0"/>
            </a:endParaRPr>
          </a:p>
        </p:txBody>
      </p:sp>
      <p:sp>
        <p:nvSpPr>
          <p:cNvPr id="108" name="Text Box 22"/>
          <p:cNvSpPr txBox="1">
            <a:spLocks noChangeArrowheads="1"/>
          </p:cNvSpPr>
          <p:nvPr/>
        </p:nvSpPr>
        <p:spPr bwMode="auto">
          <a:xfrm>
            <a:off x="5486406" y="3657600"/>
            <a:ext cx="792163" cy="276934"/>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Kedaulatan</a:t>
            </a:r>
            <a:r>
              <a:rPr lang="en-US" sz="1200" b="1" dirty="0">
                <a:solidFill>
                  <a:srgbClr val="FFFFFF"/>
                </a:solidFill>
                <a:latin typeface="Arial Narrow" charset="0"/>
                <a:cs typeface="Times New Roman" charset="0"/>
              </a:rPr>
              <a:t> 2</a:t>
            </a:r>
            <a:endParaRPr lang="en-US" sz="1100" dirty="0">
              <a:solidFill>
                <a:srgbClr val="FFFFFF"/>
              </a:solidFill>
              <a:latin typeface="Arial Narrow" charset="0"/>
              <a:cs typeface="Times New Roman" charset="0"/>
            </a:endParaRPr>
          </a:p>
        </p:txBody>
      </p:sp>
      <p:sp>
        <p:nvSpPr>
          <p:cNvPr id="269388" name="Text Box 17"/>
          <p:cNvSpPr txBox="1">
            <a:spLocks noChangeArrowheads="1"/>
          </p:cNvSpPr>
          <p:nvPr/>
        </p:nvSpPr>
        <p:spPr bwMode="auto">
          <a:xfrm>
            <a:off x="-3" y="2175589"/>
            <a:ext cx="9144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000" b="1" dirty="0" err="1">
                <a:solidFill>
                  <a:srgbClr val="FFFFFF"/>
                </a:solidFill>
                <a:latin typeface="Arial Narrow" charset="0"/>
                <a:cs typeface="Times New Roman" charset="0"/>
              </a:rPr>
              <a:t>Musim</a:t>
            </a:r>
            <a:r>
              <a:rPr lang="en-US" sz="1000" b="1" dirty="0">
                <a:solidFill>
                  <a:srgbClr val="FFFFFF"/>
                </a:solidFill>
                <a:latin typeface="Arial Narrow" charset="0"/>
                <a:cs typeface="Times New Roman" charset="0"/>
              </a:rPr>
              <a:t> </a:t>
            </a:r>
            <a:r>
              <a:rPr lang="en-US" sz="1000" b="1" dirty="0" err="1">
                <a:solidFill>
                  <a:srgbClr val="FFFFFF"/>
                </a:solidFill>
                <a:latin typeface="Arial Narrow" charset="0"/>
                <a:cs typeface="Times New Roman" charset="0"/>
              </a:rPr>
              <a:t>Panas</a:t>
            </a:r>
            <a:r>
              <a:rPr lang="en-US" sz="1000" b="1" dirty="0">
                <a:solidFill>
                  <a:srgbClr val="FFFFFF"/>
                </a:solidFill>
                <a:latin typeface="Arial Narrow" charset="0"/>
                <a:cs typeface="Times New Roman" charset="0"/>
              </a:rPr>
              <a:t> 35-</a:t>
            </a:r>
            <a:br>
              <a:rPr lang="en-US" sz="1000" b="1" dirty="0">
                <a:solidFill>
                  <a:srgbClr val="FFFFFF"/>
                </a:solidFill>
                <a:latin typeface="Arial Narrow" charset="0"/>
                <a:cs typeface="Times New Roman" charset="0"/>
              </a:rPr>
            </a:br>
            <a:r>
              <a:rPr lang="en-US" sz="10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110"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69390"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69391"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69392"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729468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95"/>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96"/>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98"/>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2"/>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3"/>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4"/>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5"/>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86"/>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87"/>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8"/>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89"/>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90"/>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1"/>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92"/>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93"/>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94"/>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99"/>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00"/>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01"/>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02"/>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03"/>
                                        </p:tgtEl>
                                        <p:attrNameLst>
                                          <p:attrName>style.visibility</p:attrName>
                                        </p:attrNameLst>
                                      </p:cBhvr>
                                      <p:to>
                                        <p:strVal val="visible"/>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4"/>
                                        </p:tgtEl>
                                        <p:attrNameLst>
                                          <p:attrName>style.visibility</p:attrName>
                                        </p:attrNameLst>
                                      </p:cBhvr>
                                      <p:to>
                                        <p:strVal val="visible"/>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05"/>
                                        </p:tgtEl>
                                        <p:attrNameLst>
                                          <p:attrName>style.visibility</p:attrName>
                                        </p:attrNameLst>
                                      </p:cBhvr>
                                      <p:to>
                                        <p:strVal val="visible"/>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06"/>
                                        </p:tgtEl>
                                        <p:attrNameLst>
                                          <p:attrName>style.visibility</p:attrName>
                                        </p:attrNameLst>
                                      </p:cBhvr>
                                      <p:to>
                                        <p:strVal val="visible"/>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3" descr="EXPTEXTB"/>
          <p:cNvSpPr>
            <a:spLocks noChangeArrowheads="1"/>
          </p:cNvSpPr>
          <p:nvPr/>
        </p:nvSpPr>
        <p:spPr bwMode="auto">
          <a:xfrm>
            <a:off x="19606"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7507" name="Text Box 16"/>
          <p:cNvSpPr txBox="1">
            <a:spLocks noChangeArrowheads="1"/>
          </p:cNvSpPr>
          <p:nvPr/>
        </p:nvSpPr>
        <p:spPr bwMode="auto">
          <a:xfrm>
            <a:off x="1900237" y="2133600"/>
            <a:ext cx="7715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Gugur</a:t>
            </a:r>
            <a:r>
              <a:rPr lang="en-US" sz="1200" b="1" dirty="0">
                <a:solidFill>
                  <a:srgbClr val="FFFFFF"/>
                </a:solidFill>
                <a:latin typeface="Arial Narrow" charset="0"/>
                <a:cs typeface="Times New Roman" charset="0"/>
              </a:rPr>
              <a:t> 49</a:t>
            </a:r>
          </a:p>
          <a:p>
            <a:pPr algn="ctr" eaLnBrk="1" hangingPunct="1">
              <a:spcBef>
                <a:spcPct val="50000"/>
              </a:spcBef>
            </a:pPr>
            <a:r>
              <a:rPr lang="en-US" sz="1800" b="1" dirty="0">
                <a:solidFill>
                  <a:srgbClr val="FFFFFF"/>
                </a:solidFill>
                <a:latin typeface="Arial Narrow" charset="0"/>
                <a:cs typeface="Times New Roman" charset="0"/>
              </a:rPr>
              <a:t>Dewan</a:t>
            </a:r>
          </a:p>
        </p:txBody>
      </p:sp>
      <p:sp>
        <p:nvSpPr>
          <p:cNvPr id="277508" name="Text Box 17"/>
          <p:cNvSpPr txBox="1">
            <a:spLocks noChangeArrowheads="1"/>
          </p:cNvSpPr>
          <p:nvPr/>
        </p:nvSpPr>
        <p:spPr bwMode="auto">
          <a:xfrm>
            <a:off x="4710900" y="2199962"/>
            <a:ext cx="63976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100" b="1" dirty="0" err="1">
                <a:solidFill>
                  <a:srgbClr val="FFFFFF"/>
                </a:solidFill>
                <a:latin typeface="Arial Narrow" charset="0"/>
                <a:cs typeface="Times New Roman" charset="0"/>
              </a:rPr>
              <a:t>Pengadilan</a:t>
            </a:r>
            <a:endParaRPr lang="en-US" sz="1200" b="1" dirty="0">
              <a:solidFill>
                <a:srgbClr val="FFFFFF"/>
              </a:solidFill>
              <a:latin typeface="Arial Narrow" charset="0"/>
              <a:cs typeface="Times New Roman" charset="0"/>
            </a:endParaRPr>
          </a:p>
        </p:txBody>
      </p:sp>
      <p:sp>
        <p:nvSpPr>
          <p:cNvPr id="277509"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7510" name="Text Box 20"/>
          <p:cNvSpPr txBox="1">
            <a:spLocks noChangeArrowheads="1"/>
          </p:cNvSpPr>
          <p:nvPr/>
        </p:nvSpPr>
        <p:spPr bwMode="auto">
          <a:xfrm>
            <a:off x="8289131" y="2192935"/>
            <a:ext cx="84772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7511"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FFFFFF"/>
                </a:solidFill>
                <a:latin typeface="Arial Narrow" charset="0"/>
                <a:cs typeface="Times New Roman" charset="0"/>
              </a:rPr>
              <a:t>35           48          49          50          52  53          57        60             62              67           68     95</a:t>
            </a:r>
          </a:p>
        </p:txBody>
      </p:sp>
      <p:sp>
        <p:nvSpPr>
          <p:cNvPr id="277512"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7513"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7516"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7517"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sz="2000"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 PB (</a:t>
            </a: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melalui</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 </a:t>
            </a: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Kategori</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Galatia</a:t>
            </a:r>
            <a:endParaRPr lang="en-US" sz="1600" dirty="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Roma</a:t>
            </a:r>
            <a:endParaRPr lang="en-US" sz="1600" dirty="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Efesus</a:t>
            </a:r>
            <a:endParaRPr lang="en-US" sz="1600" dirty="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Kolese</a:t>
            </a:r>
            <a:endParaRPr lang="en-US" sz="1600" dirty="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6" y="50292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Filemon</a:t>
            </a:r>
            <a:endParaRPr lang="en-US" sz="1600" dirty="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Filipi</a:t>
            </a:r>
            <a:endParaRPr lang="en-US" sz="1600" dirty="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Matius</a:t>
            </a:r>
            <a:endParaRPr lang="en-US" sz="1600" dirty="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Lukas</a:t>
            </a:r>
            <a:endParaRPr lang="en-US" sz="1600" dirty="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Yoh</a:t>
            </a:r>
            <a:endParaRPr lang="en-US" sz="1600" dirty="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Markus</a:t>
            </a:r>
            <a:endParaRPr lang="en-US" sz="1600" dirty="0">
              <a:solidFill>
                <a:srgbClr val="FFFFFF"/>
              </a:solidFill>
              <a:latin typeface="Arial Narrow" charset="0"/>
              <a:cs typeface="Times New Roman" charset="0"/>
            </a:endParaRPr>
          </a:p>
        </p:txBody>
      </p:sp>
      <p:sp>
        <p:nvSpPr>
          <p:cNvPr id="39" name="Text Box 19"/>
          <p:cNvSpPr txBox="1">
            <a:spLocks noChangeArrowheads="1"/>
          </p:cNvSpPr>
          <p:nvPr/>
        </p:nvSpPr>
        <p:spPr bwMode="auto">
          <a:xfrm>
            <a:off x="9906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Yakobus</a:t>
            </a:r>
            <a:endParaRPr lang="en-US" sz="1600" dirty="0">
              <a:solidFill>
                <a:srgbClr val="000000"/>
              </a:solidFill>
              <a:latin typeface="Arial Narrow"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42" name="Text Box 19"/>
          <p:cNvSpPr txBox="1">
            <a:spLocks noChangeArrowheads="1"/>
          </p:cNvSpPr>
          <p:nvPr/>
        </p:nvSpPr>
        <p:spPr bwMode="auto">
          <a:xfrm>
            <a:off x="73914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Ibrani</a:t>
            </a:r>
            <a:endParaRPr lang="en-US" sz="1600" dirty="0">
              <a:solidFill>
                <a:srgbClr val="000000"/>
              </a:solidFill>
              <a:latin typeface="Arial Narrow" charset="0"/>
              <a:cs typeface="Times New Roman" charset="0"/>
            </a:endParaRPr>
          </a:p>
        </p:txBody>
      </p:sp>
      <p:sp>
        <p:nvSpPr>
          <p:cNvPr id="43" name="Text Box 19"/>
          <p:cNvSpPr txBox="1">
            <a:spLocks noChangeArrowheads="1"/>
          </p:cNvSpPr>
          <p:nvPr/>
        </p:nvSpPr>
        <p:spPr bwMode="auto">
          <a:xfrm>
            <a:off x="8305806" y="41148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Yudas</a:t>
            </a:r>
            <a:endParaRPr lang="en-US" sz="1600" dirty="0">
              <a:solidFill>
                <a:srgbClr val="000000"/>
              </a:solidFill>
              <a:latin typeface="Arial Narrow" charset="0"/>
              <a:cs typeface="Times New Roman"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Yoh</a:t>
            </a:r>
            <a:endParaRPr lang="en-US" sz="1600" dirty="0">
              <a:solidFill>
                <a:srgbClr val="000000"/>
              </a:solidFill>
              <a:latin typeface="Arial Narrow" charset="0"/>
              <a:cs typeface="Times New Roman"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Yoh</a:t>
            </a:r>
            <a:endParaRPr lang="en-US" sz="1600" dirty="0">
              <a:solidFill>
                <a:srgbClr val="000000"/>
              </a:solidFill>
              <a:latin typeface="Arial Narrow" charset="0"/>
              <a:cs typeface="Times New Roman"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3 Yoh</a:t>
            </a:r>
            <a:endParaRPr lang="en-US" sz="1600" dirty="0">
              <a:solidFill>
                <a:srgbClr val="000000"/>
              </a:solidFill>
              <a:latin typeface="Arial Narrow" charset="0"/>
              <a:cs typeface="Times New Roman" charset="0"/>
            </a:endParaRPr>
          </a:p>
        </p:txBody>
      </p:sp>
      <p:sp>
        <p:nvSpPr>
          <p:cNvPr id="47" name="Text Box 19"/>
          <p:cNvSpPr txBox="1">
            <a:spLocks noChangeArrowheads="1"/>
          </p:cNvSpPr>
          <p:nvPr/>
        </p:nvSpPr>
        <p:spPr bwMode="auto">
          <a:xfrm>
            <a:off x="8305806" y="59436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Wahyu</a:t>
            </a:r>
            <a:endParaRPr lang="en-US" sz="1600" dirty="0">
              <a:solidFill>
                <a:srgbClr val="000000"/>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Kis</a:t>
            </a:r>
            <a:endParaRPr lang="en-US" sz="1600" dirty="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0679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Kisah</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52" name="Text Box 19"/>
          <p:cNvSpPr txBox="1">
            <a:spLocks noChangeArrowheads="1"/>
          </p:cNvSpPr>
          <p:nvPr/>
        </p:nvSpPr>
        <p:spPr bwMode="auto">
          <a:xfrm>
            <a:off x="152400" y="6421444"/>
            <a:ext cx="1800225"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Umum</a:t>
            </a:r>
            <a:endParaRPr lang="en-US" sz="1600" dirty="0">
              <a:solidFill>
                <a:srgbClr val="000000"/>
              </a:solidFill>
              <a:latin typeface="Arial Narrow" charset="0"/>
              <a:cs typeface="Times New Roman" charset="0"/>
            </a:endParaRPr>
          </a:p>
        </p:txBody>
      </p:sp>
      <p:sp>
        <p:nvSpPr>
          <p:cNvPr id="277551"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By category</a:t>
            </a:r>
            <a:endParaRPr lang="en-US" sz="1600" b="1">
              <a:solidFill>
                <a:srgbClr val="FFFFFF"/>
              </a:solidFill>
              <a:latin typeface="Arial Narrow" charset="0"/>
              <a:cs typeface="Times New Roman" charset="0"/>
            </a:endParaRPr>
          </a:p>
        </p:txBody>
      </p:sp>
      <p:sp>
        <p:nvSpPr>
          <p:cNvPr id="277552"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7553" name="Text Box 17"/>
          <p:cNvSpPr txBox="1">
            <a:spLocks noChangeArrowheads="1"/>
          </p:cNvSpPr>
          <p:nvPr/>
        </p:nvSpPr>
        <p:spPr bwMode="auto">
          <a:xfrm>
            <a:off x="0" y="2013719"/>
            <a:ext cx="9144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100" b="1" dirty="0" err="1">
                <a:solidFill>
                  <a:srgbClr val="FFFFFF"/>
                </a:solidFill>
                <a:latin typeface="Arial Narrow" charset="0"/>
                <a:cs typeface="Times New Roman" charset="0"/>
              </a:rPr>
              <a:t>Musim</a:t>
            </a:r>
            <a:r>
              <a:rPr lang="en-US" sz="1100" b="1" dirty="0">
                <a:solidFill>
                  <a:srgbClr val="FFFFFF"/>
                </a:solidFill>
                <a:latin typeface="Arial Narrow" charset="0"/>
                <a:cs typeface="Times New Roman" charset="0"/>
              </a:rPr>
              <a:t> </a:t>
            </a:r>
            <a:r>
              <a:rPr lang="en-US" sz="1100" b="1" dirty="0" err="1">
                <a:solidFill>
                  <a:srgbClr val="FFFFFF"/>
                </a:solidFill>
                <a:latin typeface="Arial Narrow" charset="0"/>
                <a:cs typeface="Times New Roman" charset="0"/>
              </a:rPr>
              <a:t>Panas</a:t>
            </a:r>
            <a:r>
              <a:rPr lang="en-US" sz="1100" b="1" dirty="0">
                <a:solidFill>
                  <a:srgbClr val="FFFFFF"/>
                </a:solidFill>
                <a:latin typeface="Arial Narrow" charset="0"/>
                <a:cs typeface="Times New Roman" charset="0"/>
              </a:rPr>
              <a:t> </a:t>
            </a:r>
            <a:r>
              <a:rPr lang="en-US" sz="1200" b="1" dirty="0">
                <a:solidFill>
                  <a:srgbClr val="FFFFFF"/>
                </a:solidFill>
                <a:latin typeface="Arial Narrow" charset="0"/>
                <a:cs typeface="Times New Roman" charset="0"/>
              </a:rPr>
              <a:t>35-</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7555"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7556"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7557"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1" grpId="0" animBg="1"/>
      <p:bldP spid="5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8531" name="Text Box 16"/>
          <p:cNvSpPr txBox="1">
            <a:spLocks noChangeArrowheads="1"/>
          </p:cNvSpPr>
          <p:nvPr/>
        </p:nvSpPr>
        <p:spPr bwMode="auto">
          <a:xfrm>
            <a:off x="1952624" y="2133600"/>
            <a:ext cx="714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Gugur</a:t>
            </a:r>
            <a:r>
              <a:rPr lang="en-US" sz="1200" b="1" dirty="0">
                <a:solidFill>
                  <a:srgbClr val="FFFFFF"/>
                </a:solidFill>
                <a:latin typeface="Arial Narrow" charset="0"/>
                <a:cs typeface="Times New Roman" charset="0"/>
              </a:rPr>
              <a:t> 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78532" name="Text Box 17"/>
          <p:cNvSpPr txBox="1">
            <a:spLocks noChangeArrowheads="1"/>
          </p:cNvSpPr>
          <p:nvPr/>
        </p:nvSpPr>
        <p:spPr bwMode="auto">
          <a:xfrm>
            <a:off x="4733929" y="2170431"/>
            <a:ext cx="609597"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050" b="1" dirty="0" err="1">
                <a:solidFill>
                  <a:srgbClr val="FFFFFF"/>
                </a:solidFill>
                <a:latin typeface="Arial Narrow" charset="0"/>
                <a:cs typeface="Times New Roman" charset="0"/>
              </a:rPr>
              <a:t>Pengadilan</a:t>
            </a:r>
            <a:endParaRPr lang="en-US" sz="1100" b="1" dirty="0">
              <a:solidFill>
                <a:srgbClr val="FFFFFF"/>
              </a:solidFill>
              <a:latin typeface="Arial Narrow" charset="0"/>
              <a:cs typeface="Times New Roman" charset="0"/>
            </a:endParaRPr>
          </a:p>
        </p:txBody>
      </p:sp>
      <p:sp>
        <p:nvSpPr>
          <p:cNvPr id="27853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8534" name="Text Box 20"/>
          <p:cNvSpPr txBox="1">
            <a:spLocks noChangeArrowheads="1"/>
          </p:cNvSpPr>
          <p:nvPr/>
        </p:nvSpPr>
        <p:spPr bwMode="auto">
          <a:xfrm>
            <a:off x="8305799" y="2133600"/>
            <a:ext cx="77470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853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FFFFFF"/>
                </a:solidFill>
                <a:latin typeface="Arial Narrow" charset="0"/>
                <a:cs typeface="Times New Roman" charset="0"/>
              </a:rPr>
              <a:t>35           48          49          50          52  53          57        60             62              67           68     95</a:t>
            </a:r>
          </a:p>
        </p:txBody>
      </p:sp>
      <p:sp>
        <p:nvSpPr>
          <p:cNvPr id="27853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8537"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854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8541"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sz="2000"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 PB (Sejarah)</a:t>
            </a: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Matius</a:t>
            </a:r>
            <a:endParaRPr lang="en-US" sz="1600" dirty="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Lukas</a:t>
            </a:r>
            <a:endParaRPr lang="en-US" sz="1600" dirty="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Yoh</a:t>
            </a:r>
            <a:endParaRPr lang="en-US" sz="1600" dirty="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Markus</a:t>
            </a:r>
            <a:endParaRPr lang="en-US" sz="1600" dirty="0">
              <a:solidFill>
                <a:srgbClr val="FFFFFF"/>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Kis</a:t>
            </a:r>
            <a:endParaRPr lang="en-US" sz="1600" dirty="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1336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Kisah</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278551"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Gospels &amp; Acts</a:t>
            </a:r>
          </a:p>
        </p:txBody>
      </p:sp>
      <p:sp>
        <p:nvSpPr>
          <p:cNvPr id="278552"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8553" name="Text Box 17"/>
          <p:cNvSpPr txBox="1">
            <a:spLocks noChangeArrowheads="1"/>
          </p:cNvSpPr>
          <p:nvPr/>
        </p:nvSpPr>
        <p:spPr bwMode="auto">
          <a:xfrm>
            <a:off x="-12700" y="2021119"/>
            <a:ext cx="9271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100" b="1" dirty="0" err="1">
                <a:solidFill>
                  <a:srgbClr val="FFFFFF"/>
                </a:solidFill>
                <a:latin typeface="Arial Narrow" charset="0"/>
                <a:cs typeface="Times New Roman" charset="0"/>
              </a:rPr>
              <a:t>Musim</a:t>
            </a:r>
            <a:r>
              <a:rPr lang="en-US" sz="1100" b="1" dirty="0">
                <a:solidFill>
                  <a:srgbClr val="FFFFFF"/>
                </a:solidFill>
                <a:latin typeface="Arial Narrow" charset="0"/>
                <a:cs typeface="Times New Roman" charset="0"/>
              </a:rPr>
              <a:t> </a:t>
            </a:r>
            <a:r>
              <a:rPr lang="en-US" sz="1100" b="1" dirty="0" err="1">
                <a:solidFill>
                  <a:srgbClr val="FFFFFF"/>
                </a:solidFill>
                <a:latin typeface="Arial Narrow" charset="0"/>
                <a:cs typeface="Times New Roman" charset="0"/>
              </a:rPr>
              <a:t>Panas</a:t>
            </a:r>
            <a:r>
              <a:rPr lang="en-US" sz="1100" b="1" dirty="0">
                <a:solidFill>
                  <a:srgbClr val="FFFFFF"/>
                </a:solidFill>
                <a:latin typeface="Arial Narrow" charset="0"/>
                <a:cs typeface="Times New Roman" charset="0"/>
              </a:rPr>
              <a:t> </a:t>
            </a:r>
            <a:r>
              <a:rPr lang="en-US" sz="1200" b="1" dirty="0">
                <a:solidFill>
                  <a:srgbClr val="FFFFFF"/>
                </a:solidFill>
                <a:latin typeface="Arial Narrow" charset="0"/>
                <a:cs typeface="Times New Roman" charset="0"/>
              </a:rPr>
              <a:t>35-</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26"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278555"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8556"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8557"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P spid="37" grpId="0" animBg="1"/>
      <p:bldP spid="48" grpId="0" animBg="1"/>
      <p:bldP spid="5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9555" name="Text Box 16"/>
          <p:cNvSpPr txBox="1">
            <a:spLocks noChangeArrowheads="1"/>
          </p:cNvSpPr>
          <p:nvPr/>
        </p:nvSpPr>
        <p:spPr bwMode="auto">
          <a:xfrm>
            <a:off x="1947862" y="2173436"/>
            <a:ext cx="719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Gugur</a:t>
            </a:r>
            <a:r>
              <a:rPr lang="en-US" sz="1200" b="1" dirty="0">
                <a:solidFill>
                  <a:srgbClr val="FFFFFF"/>
                </a:solidFill>
                <a:latin typeface="Arial Narrow" charset="0"/>
                <a:cs typeface="Times New Roman" charset="0"/>
              </a:rPr>
              <a:t> 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79556" name="Text Box 17"/>
          <p:cNvSpPr txBox="1">
            <a:spLocks noChangeArrowheads="1"/>
          </p:cNvSpPr>
          <p:nvPr/>
        </p:nvSpPr>
        <p:spPr bwMode="auto">
          <a:xfrm>
            <a:off x="4691063" y="2180311"/>
            <a:ext cx="68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100" b="1" dirty="0" err="1">
                <a:solidFill>
                  <a:srgbClr val="FFFFFF"/>
                </a:solidFill>
                <a:latin typeface="Arial Narrow" charset="0"/>
                <a:cs typeface="Times New Roman" charset="0"/>
              </a:rPr>
              <a:t>Pengadilan</a:t>
            </a:r>
            <a:endParaRPr lang="en-US" sz="1200" b="1" dirty="0">
              <a:solidFill>
                <a:srgbClr val="FFFFFF"/>
              </a:solidFill>
              <a:latin typeface="Arial Narrow" charset="0"/>
              <a:cs typeface="Times New Roman" charset="0"/>
            </a:endParaRPr>
          </a:p>
        </p:txBody>
      </p:sp>
      <p:sp>
        <p:nvSpPr>
          <p:cNvPr id="279557"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9558" name="Text Box 20"/>
          <p:cNvSpPr txBox="1">
            <a:spLocks noChangeArrowheads="1"/>
          </p:cNvSpPr>
          <p:nvPr/>
        </p:nvSpPr>
        <p:spPr bwMode="auto">
          <a:xfrm>
            <a:off x="8296279" y="2133600"/>
            <a:ext cx="78422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9559"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FFFFFF"/>
                </a:solidFill>
                <a:latin typeface="Arial Narrow" charset="0"/>
                <a:cs typeface="Times New Roman" charset="0"/>
              </a:rPr>
              <a:t>35           48          49          50          52  53          57        60             62              67           68     95</a:t>
            </a:r>
          </a:p>
        </p:txBody>
      </p:sp>
      <p:sp>
        <p:nvSpPr>
          <p:cNvPr id="279560"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9561"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9564"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9565"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sz="2000"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13888"/>
            <a:ext cx="7875984" cy="707821"/>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 PB (Surat-</a:t>
            </a: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surat</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 Paulus</a:t>
            </a:r>
            <a:r>
              <a:rPr lang="en-US"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Galatia</a:t>
            </a:r>
            <a:endParaRPr lang="en-US" sz="1600" dirty="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Roma</a:t>
            </a:r>
            <a:endParaRPr lang="en-US" sz="1600" dirty="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6" y="41148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Efesus</a:t>
            </a:r>
            <a:endParaRPr lang="en-US" sz="1600" dirty="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6" y="45720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Kolose</a:t>
            </a:r>
            <a:endParaRPr lang="en-US" sz="1600" dirty="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6" y="50292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Filemon</a:t>
            </a:r>
            <a:endParaRPr lang="en-US" sz="1600" dirty="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Filipi</a:t>
            </a:r>
            <a:endParaRPr lang="en-US" sz="1600" dirty="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5992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5992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5438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Matius</a:t>
            </a:r>
            <a:endParaRPr lang="en-US" sz="1600" dirty="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Lukas</a:t>
            </a:r>
            <a:endParaRPr lang="en-US" sz="1600" dirty="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5438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Yoh</a:t>
            </a:r>
            <a:endParaRPr lang="en-US" sz="1600" dirty="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5992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Markus</a:t>
            </a:r>
            <a:endParaRPr lang="en-US" sz="1600" dirty="0">
              <a:solidFill>
                <a:srgbClr val="FFFFFF"/>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Kis</a:t>
            </a:r>
            <a:endParaRPr lang="en-US" sz="1600" dirty="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0574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Kisah</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279589"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Pauline</a:t>
            </a:r>
            <a:endParaRPr lang="en-US" sz="1600" b="1">
              <a:solidFill>
                <a:srgbClr val="FFFFFF"/>
              </a:solidFill>
              <a:latin typeface="Arial Narrow" charset="0"/>
              <a:cs typeface="Times New Roman" charset="0"/>
            </a:endParaRPr>
          </a:p>
        </p:txBody>
      </p:sp>
      <p:sp>
        <p:nvSpPr>
          <p:cNvPr id="279590"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grpSp>
        <p:nvGrpSpPr>
          <p:cNvPr id="2" name="Group 7"/>
          <p:cNvGrpSpPr>
            <a:grpSpLocks/>
          </p:cNvGrpSpPr>
          <p:nvPr/>
        </p:nvGrpSpPr>
        <p:grpSpPr bwMode="auto">
          <a:xfrm>
            <a:off x="838200" y="4038604"/>
            <a:ext cx="3886200" cy="1452563"/>
            <a:chOff x="144" y="2736"/>
            <a:chExt cx="2544" cy="1104"/>
          </a:xfrm>
        </p:grpSpPr>
        <p:sp>
          <p:nvSpPr>
            <p:cNvPr id="279603"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Arial" charset="0"/>
                <a:cs typeface="Times New Roman" charset="0"/>
              </a:endParaRPr>
            </a:p>
          </p:txBody>
        </p:sp>
        <p:sp>
          <p:nvSpPr>
            <p:cNvPr id="279604" name="Text Box 9"/>
            <p:cNvSpPr txBox="1">
              <a:spLocks noChangeArrowheads="1"/>
            </p:cNvSpPr>
            <p:nvPr/>
          </p:nvSpPr>
          <p:spPr bwMode="auto">
            <a:xfrm>
              <a:off x="593" y="3456"/>
              <a:ext cx="1494"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err="1">
                  <a:solidFill>
                    <a:srgbClr val="FFFFFF"/>
                  </a:solidFill>
                  <a:latin typeface="Tahoma" charset="0"/>
                  <a:cs typeface="Times New Roman" charset="0"/>
                </a:rPr>
                <a:t>Misionari</a:t>
              </a:r>
              <a:endParaRPr lang="en-US" b="1" dirty="0">
                <a:solidFill>
                  <a:srgbClr val="FFFFFF"/>
                </a:solidFill>
                <a:latin typeface="Tahoma" charset="0"/>
                <a:cs typeface="Times New Roman" charset="0"/>
              </a:endParaRPr>
            </a:p>
          </p:txBody>
        </p:sp>
      </p:grpSp>
      <p:grpSp>
        <p:nvGrpSpPr>
          <p:cNvPr id="3" name="Group 10"/>
          <p:cNvGrpSpPr>
            <a:grpSpLocks/>
          </p:cNvGrpSpPr>
          <p:nvPr/>
        </p:nvGrpSpPr>
        <p:grpSpPr bwMode="auto">
          <a:xfrm>
            <a:off x="5181600" y="4038599"/>
            <a:ext cx="1417638" cy="2514601"/>
            <a:chOff x="3024" y="2736"/>
            <a:chExt cx="724" cy="1392"/>
          </a:xfrm>
        </p:grpSpPr>
        <p:sp>
          <p:nvSpPr>
            <p:cNvPr id="279601"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Times New Roman" charset="0"/>
              </a:endParaRPr>
            </a:p>
          </p:txBody>
        </p:sp>
        <p:sp>
          <p:nvSpPr>
            <p:cNvPr id="279602" name="Text Box 12"/>
            <p:cNvSpPr txBox="1">
              <a:spLocks noChangeArrowheads="1"/>
            </p:cNvSpPr>
            <p:nvPr/>
          </p:nvSpPr>
          <p:spPr bwMode="auto">
            <a:xfrm>
              <a:off x="3024" y="3859"/>
              <a:ext cx="72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err="1">
                  <a:solidFill>
                    <a:srgbClr val="FF9900"/>
                  </a:solidFill>
                  <a:latin typeface="Tahoma" charset="0"/>
                  <a:cs typeface="Times New Roman" charset="0"/>
                </a:rPr>
                <a:t>Penjara</a:t>
              </a:r>
              <a:endParaRPr lang="en-US" b="1" dirty="0">
                <a:solidFill>
                  <a:srgbClr val="FF9900"/>
                </a:solidFill>
                <a:latin typeface="Tahoma" charset="0"/>
                <a:cs typeface="Times New Roman" charset="0"/>
              </a:endParaRPr>
            </a:p>
          </p:txBody>
        </p:sp>
      </p:grpSp>
      <p:grpSp>
        <p:nvGrpSpPr>
          <p:cNvPr id="4" name="Group 13"/>
          <p:cNvGrpSpPr>
            <a:grpSpLocks/>
          </p:cNvGrpSpPr>
          <p:nvPr/>
        </p:nvGrpSpPr>
        <p:grpSpPr bwMode="auto">
          <a:xfrm>
            <a:off x="6553200" y="4038600"/>
            <a:ext cx="2195264" cy="1409148"/>
            <a:chOff x="3744" y="2736"/>
            <a:chExt cx="1248" cy="720"/>
          </a:xfrm>
        </p:grpSpPr>
        <p:sp>
          <p:nvSpPr>
            <p:cNvPr id="279599"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Times New Roman" charset="0"/>
              </a:endParaRPr>
            </a:p>
          </p:txBody>
        </p:sp>
        <p:sp>
          <p:nvSpPr>
            <p:cNvPr id="279600" name="Text Box 15"/>
            <p:cNvSpPr txBox="1">
              <a:spLocks noChangeArrowheads="1"/>
            </p:cNvSpPr>
            <p:nvPr/>
          </p:nvSpPr>
          <p:spPr bwMode="auto">
            <a:xfrm>
              <a:off x="3888" y="3173"/>
              <a:ext cx="91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latin typeface="Tahoma" charset="0"/>
                  <a:cs typeface="Times New Roman" charset="0"/>
                </a:rPr>
                <a:t>Pastoral</a:t>
              </a:r>
            </a:p>
          </p:txBody>
        </p:sp>
      </p:grpSp>
      <p:sp>
        <p:nvSpPr>
          <p:cNvPr id="279594" name="Text Box 17"/>
          <p:cNvSpPr txBox="1">
            <a:spLocks noChangeArrowheads="1"/>
          </p:cNvSpPr>
          <p:nvPr/>
        </p:nvSpPr>
        <p:spPr bwMode="auto">
          <a:xfrm>
            <a:off x="33338" y="2036276"/>
            <a:ext cx="8382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100" b="1" dirty="0" err="1">
                <a:solidFill>
                  <a:srgbClr val="FFFFFF"/>
                </a:solidFill>
                <a:latin typeface="Arial Narrow" charset="0"/>
                <a:cs typeface="Times New Roman" charset="0"/>
              </a:rPr>
              <a:t>Musim</a:t>
            </a:r>
            <a:r>
              <a:rPr lang="en-US" sz="1100" b="1" dirty="0">
                <a:solidFill>
                  <a:srgbClr val="FFFFFF"/>
                </a:solidFill>
                <a:latin typeface="Arial Narrow" charset="0"/>
                <a:cs typeface="Times New Roman" charset="0"/>
              </a:rPr>
              <a:t> </a:t>
            </a:r>
            <a:r>
              <a:rPr lang="en-US" sz="1100" b="1" dirty="0" err="1">
                <a:solidFill>
                  <a:srgbClr val="FFFFFF"/>
                </a:solidFill>
                <a:latin typeface="Arial Narrow" charset="0"/>
                <a:cs typeface="Times New Roman" charset="0"/>
              </a:rPr>
              <a:t>Panas</a:t>
            </a:r>
            <a:r>
              <a:rPr lang="en-US" sz="1100" b="1" dirty="0">
                <a:solidFill>
                  <a:srgbClr val="FFFFFF"/>
                </a:solidFill>
                <a:latin typeface="Arial Narrow" charset="0"/>
                <a:cs typeface="Times New Roman" charset="0"/>
              </a:rPr>
              <a:t> </a:t>
            </a:r>
            <a:r>
              <a:rPr lang="en-US" sz="1200" b="1" dirty="0">
                <a:solidFill>
                  <a:srgbClr val="FFFFFF"/>
                </a:solidFill>
                <a:latin typeface="Arial Narrow" charset="0"/>
                <a:cs typeface="Times New Roman" charset="0"/>
              </a:rPr>
              <a:t>35-</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52"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9596"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9597"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9598"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5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dissolv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3" descr="EXPTEXTB"/>
          <p:cNvSpPr>
            <a:spLocks noChangeArrowheads="1"/>
          </p:cNvSpPr>
          <p:nvPr/>
        </p:nvSpPr>
        <p:spPr bwMode="auto">
          <a:xfrm>
            <a:off x="19606"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7507" name="Text Box 16"/>
          <p:cNvSpPr txBox="1">
            <a:spLocks noChangeArrowheads="1"/>
          </p:cNvSpPr>
          <p:nvPr/>
        </p:nvSpPr>
        <p:spPr bwMode="auto">
          <a:xfrm>
            <a:off x="1900237" y="2133600"/>
            <a:ext cx="7715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Gugur</a:t>
            </a:r>
            <a:r>
              <a:rPr lang="en-US" sz="1200" b="1" dirty="0">
                <a:solidFill>
                  <a:srgbClr val="FFFFFF"/>
                </a:solidFill>
                <a:latin typeface="Arial Narrow" charset="0"/>
                <a:cs typeface="Times New Roman" charset="0"/>
              </a:rPr>
              <a:t> 49</a:t>
            </a:r>
          </a:p>
          <a:p>
            <a:pPr algn="ctr" eaLnBrk="1" hangingPunct="1">
              <a:spcBef>
                <a:spcPct val="50000"/>
              </a:spcBef>
            </a:pPr>
            <a:r>
              <a:rPr lang="en-US" sz="1800" b="1" dirty="0">
                <a:solidFill>
                  <a:srgbClr val="FFFFFF"/>
                </a:solidFill>
                <a:latin typeface="Arial Narrow" charset="0"/>
                <a:cs typeface="Times New Roman" charset="0"/>
              </a:rPr>
              <a:t>Dewan</a:t>
            </a:r>
          </a:p>
        </p:txBody>
      </p:sp>
      <p:sp>
        <p:nvSpPr>
          <p:cNvPr id="277508" name="Text Box 17"/>
          <p:cNvSpPr txBox="1">
            <a:spLocks noChangeArrowheads="1"/>
          </p:cNvSpPr>
          <p:nvPr/>
        </p:nvSpPr>
        <p:spPr bwMode="auto">
          <a:xfrm>
            <a:off x="4724400" y="2133600"/>
            <a:ext cx="63976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100" b="1" dirty="0" err="1">
                <a:solidFill>
                  <a:srgbClr val="FFFFFF"/>
                </a:solidFill>
                <a:latin typeface="Arial Narrow" charset="0"/>
                <a:cs typeface="Times New Roman" charset="0"/>
              </a:rPr>
              <a:t>Pengadilan</a:t>
            </a:r>
            <a:endParaRPr lang="en-US" sz="1200" b="1" dirty="0">
              <a:solidFill>
                <a:srgbClr val="FFFFFF"/>
              </a:solidFill>
              <a:latin typeface="Arial Narrow" charset="0"/>
              <a:cs typeface="Times New Roman" charset="0"/>
            </a:endParaRPr>
          </a:p>
        </p:txBody>
      </p:sp>
      <p:sp>
        <p:nvSpPr>
          <p:cNvPr id="277509"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7510" name="Text Box 20"/>
          <p:cNvSpPr txBox="1">
            <a:spLocks noChangeArrowheads="1"/>
          </p:cNvSpPr>
          <p:nvPr/>
        </p:nvSpPr>
        <p:spPr bwMode="auto">
          <a:xfrm>
            <a:off x="8289131" y="2192935"/>
            <a:ext cx="84772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7511"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FFFFFF"/>
                </a:solidFill>
                <a:latin typeface="Arial Narrow" charset="0"/>
                <a:cs typeface="Times New Roman" charset="0"/>
              </a:rPr>
              <a:t>35           48          49          50          52  53          57        60             62              67           68     95</a:t>
            </a:r>
          </a:p>
        </p:txBody>
      </p:sp>
      <p:sp>
        <p:nvSpPr>
          <p:cNvPr id="277512"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7513"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7516"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7517"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sz="2000"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 PB (Surat-</a:t>
            </a: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surat</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 </a:t>
            </a: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Umum</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Galatia</a:t>
            </a:r>
            <a:endParaRPr lang="en-US" sz="1600" dirty="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Roma</a:t>
            </a:r>
            <a:endParaRPr lang="en-US" sz="1600" dirty="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Efesus</a:t>
            </a:r>
            <a:endParaRPr lang="en-US" sz="1600" dirty="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Kolese</a:t>
            </a:r>
            <a:endParaRPr lang="en-US" sz="1600" dirty="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6" y="50292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Filemon</a:t>
            </a:r>
            <a:endParaRPr lang="en-US" sz="1600" dirty="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Filipi</a:t>
            </a:r>
            <a:endParaRPr lang="en-US" sz="1600" dirty="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Matius</a:t>
            </a:r>
            <a:endParaRPr lang="en-US" sz="1600" dirty="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Lukas</a:t>
            </a:r>
            <a:endParaRPr lang="en-US" sz="1600" dirty="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Yoh</a:t>
            </a:r>
            <a:endParaRPr lang="en-US" sz="1600" dirty="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Markus</a:t>
            </a:r>
            <a:endParaRPr lang="en-US" sz="1600" dirty="0">
              <a:solidFill>
                <a:srgbClr val="FFFFFF"/>
              </a:solidFill>
              <a:latin typeface="Arial Narrow" charset="0"/>
              <a:cs typeface="Times New Roman" charset="0"/>
            </a:endParaRPr>
          </a:p>
        </p:txBody>
      </p:sp>
      <p:sp>
        <p:nvSpPr>
          <p:cNvPr id="39" name="Text Box 19"/>
          <p:cNvSpPr txBox="1">
            <a:spLocks noChangeArrowheads="1"/>
          </p:cNvSpPr>
          <p:nvPr/>
        </p:nvSpPr>
        <p:spPr bwMode="auto">
          <a:xfrm>
            <a:off x="9906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Yakobus</a:t>
            </a:r>
            <a:endParaRPr lang="en-US" sz="1600" dirty="0">
              <a:solidFill>
                <a:srgbClr val="000000"/>
              </a:solidFill>
              <a:latin typeface="Arial Narrow"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42" name="Text Box 19"/>
          <p:cNvSpPr txBox="1">
            <a:spLocks noChangeArrowheads="1"/>
          </p:cNvSpPr>
          <p:nvPr/>
        </p:nvSpPr>
        <p:spPr bwMode="auto">
          <a:xfrm>
            <a:off x="73914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Ibrani</a:t>
            </a:r>
            <a:endParaRPr lang="en-US" sz="1600" dirty="0">
              <a:solidFill>
                <a:srgbClr val="000000"/>
              </a:solidFill>
              <a:latin typeface="Arial Narrow" charset="0"/>
              <a:cs typeface="Times New Roman" charset="0"/>
            </a:endParaRPr>
          </a:p>
        </p:txBody>
      </p:sp>
      <p:sp>
        <p:nvSpPr>
          <p:cNvPr id="43" name="Text Box 19"/>
          <p:cNvSpPr txBox="1">
            <a:spLocks noChangeArrowheads="1"/>
          </p:cNvSpPr>
          <p:nvPr/>
        </p:nvSpPr>
        <p:spPr bwMode="auto">
          <a:xfrm>
            <a:off x="8305806" y="41148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Yudas</a:t>
            </a:r>
            <a:endParaRPr lang="en-US" sz="1600" dirty="0">
              <a:solidFill>
                <a:srgbClr val="000000"/>
              </a:solidFill>
              <a:latin typeface="Arial Narrow" charset="0"/>
              <a:cs typeface="Times New Roman"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Yoh</a:t>
            </a:r>
            <a:endParaRPr lang="en-US" sz="1600" dirty="0">
              <a:solidFill>
                <a:srgbClr val="000000"/>
              </a:solidFill>
              <a:latin typeface="Arial Narrow" charset="0"/>
              <a:cs typeface="Times New Roman"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Yoh</a:t>
            </a:r>
            <a:endParaRPr lang="en-US" sz="1600" dirty="0">
              <a:solidFill>
                <a:srgbClr val="000000"/>
              </a:solidFill>
              <a:latin typeface="Arial Narrow" charset="0"/>
              <a:cs typeface="Times New Roman"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3 Yoh</a:t>
            </a:r>
            <a:endParaRPr lang="en-US" sz="1600" dirty="0">
              <a:solidFill>
                <a:srgbClr val="000000"/>
              </a:solidFill>
              <a:latin typeface="Arial Narrow" charset="0"/>
              <a:cs typeface="Times New Roman" charset="0"/>
            </a:endParaRPr>
          </a:p>
        </p:txBody>
      </p:sp>
      <p:sp>
        <p:nvSpPr>
          <p:cNvPr id="47" name="Text Box 19"/>
          <p:cNvSpPr txBox="1">
            <a:spLocks noChangeArrowheads="1"/>
          </p:cNvSpPr>
          <p:nvPr/>
        </p:nvSpPr>
        <p:spPr bwMode="auto">
          <a:xfrm>
            <a:off x="8305806" y="59436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Wahyu</a:t>
            </a:r>
            <a:endParaRPr lang="en-US" sz="1600" dirty="0">
              <a:solidFill>
                <a:srgbClr val="000000"/>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Kis</a:t>
            </a:r>
            <a:endParaRPr lang="en-US" sz="1600" dirty="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0679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Kisah</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52" name="Text Box 19"/>
          <p:cNvSpPr txBox="1">
            <a:spLocks noChangeArrowheads="1"/>
          </p:cNvSpPr>
          <p:nvPr/>
        </p:nvSpPr>
        <p:spPr bwMode="auto">
          <a:xfrm>
            <a:off x="152400" y="6421444"/>
            <a:ext cx="1800225"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Umum</a:t>
            </a:r>
            <a:endParaRPr lang="en-US" sz="1600" dirty="0">
              <a:solidFill>
                <a:srgbClr val="000000"/>
              </a:solidFill>
              <a:latin typeface="Arial Narrow" charset="0"/>
              <a:cs typeface="Times New Roman" charset="0"/>
            </a:endParaRPr>
          </a:p>
        </p:txBody>
      </p:sp>
      <p:sp>
        <p:nvSpPr>
          <p:cNvPr id="277551"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By category</a:t>
            </a:r>
            <a:endParaRPr lang="en-US" sz="1600" b="1" dirty="0">
              <a:solidFill>
                <a:srgbClr val="FFFFFF"/>
              </a:solidFill>
              <a:latin typeface="Arial Narrow" charset="0"/>
              <a:cs typeface="Times New Roman" charset="0"/>
            </a:endParaRPr>
          </a:p>
        </p:txBody>
      </p:sp>
      <p:sp>
        <p:nvSpPr>
          <p:cNvPr id="277552"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7553" name="Text Box 17"/>
          <p:cNvSpPr txBox="1">
            <a:spLocks noChangeArrowheads="1"/>
          </p:cNvSpPr>
          <p:nvPr/>
        </p:nvSpPr>
        <p:spPr bwMode="auto">
          <a:xfrm>
            <a:off x="0" y="2013719"/>
            <a:ext cx="9144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100" b="1" dirty="0" err="1">
                <a:solidFill>
                  <a:srgbClr val="FFFFFF"/>
                </a:solidFill>
                <a:latin typeface="Arial Narrow" charset="0"/>
                <a:cs typeface="Times New Roman" charset="0"/>
              </a:rPr>
              <a:t>Musim</a:t>
            </a:r>
            <a:r>
              <a:rPr lang="en-US" sz="1100" b="1" dirty="0">
                <a:solidFill>
                  <a:srgbClr val="FFFFFF"/>
                </a:solidFill>
                <a:latin typeface="Arial Narrow" charset="0"/>
                <a:cs typeface="Times New Roman" charset="0"/>
              </a:rPr>
              <a:t> </a:t>
            </a:r>
            <a:r>
              <a:rPr lang="en-US" sz="1100" b="1" dirty="0" err="1">
                <a:solidFill>
                  <a:srgbClr val="FFFFFF"/>
                </a:solidFill>
                <a:latin typeface="Arial Narrow" charset="0"/>
                <a:cs typeface="Times New Roman" charset="0"/>
              </a:rPr>
              <a:t>Panas</a:t>
            </a:r>
            <a:r>
              <a:rPr lang="en-US" sz="1100" b="1" dirty="0">
                <a:solidFill>
                  <a:srgbClr val="FFFFFF"/>
                </a:solidFill>
                <a:latin typeface="Arial Narrow" charset="0"/>
                <a:cs typeface="Times New Roman" charset="0"/>
              </a:rPr>
              <a:t> </a:t>
            </a:r>
            <a:r>
              <a:rPr lang="en-US" sz="1200" b="1" dirty="0">
                <a:solidFill>
                  <a:srgbClr val="FFFFFF"/>
                </a:solidFill>
                <a:latin typeface="Arial Narrow" charset="0"/>
                <a:cs typeface="Times New Roman" charset="0"/>
              </a:rPr>
              <a:t>35-</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7555"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7556"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7557"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1171767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1" grpId="0" animBg="1"/>
      <p:bldP spid="5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69315" name="Text Box 16"/>
          <p:cNvSpPr txBox="1">
            <a:spLocks noChangeArrowheads="1"/>
          </p:cNvSpPr>
          <p:nvPr/>
        </p:nvSpPr>
        <p:spPr bwMode="auto">
          <a:xfrm>
            <a:off x="1822298" y="2153273"/>
            <a:ext cx="838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Gugur49</a:t>
            </a:r>
          </a:p>
          <a:p>
            <a:pPr algn="ctr" eaLnBrk="1" hangingPunct="1">
              <a:spcBef>
                <a:spcPct val="50000"/>
              </a:spcBef>
            </a:pPr>
            <a:r>
              <a:rPr lang="en-US" sz="1600" b="1" dirty="0">
                <a:solidFill>
                  <a:srgbClr val="FFFFFF"/>
                </a:solidFill>
                <a:latin typeface="Arial Narrow" charset="0"/>
                <a:cs typeface="Times New Roman" charset="0"/>
              </a:rPr>
              <a:t>Dewan</a:t>
            </a:r>
          </a:p>
        </p:txBody>
      </p:sp>
      <p:sp>
        <p:nvSpPr>
          <p:cNvPr id="269316" name="Text Box 17"/>
          <p:cNvSpPr txBox="1">
            <a:spLocks noChangeArrowheads="1"/>
          </p:cNvSpPr>
          <p:nvPr/>
        </p:nvSpPr>
        <p:spPr bwMode="auto">
          <a:xfrm>
            <a:off x="4692768" y="2189182"/>
            <a:ext cx="6858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000" b="1" dirty="0" err="1">
                <a:solidFill>
                  <a:srgbClr val="FFFFFF"/>
                </a:solidFill>
                <a:latin typeface="Arial Narrow" charset="0"/>
                <a:cs typeface="Times New Roman" charset="0"/>
              </a:rPr>
              <a:t>Agustus</a:t>
            </a:r>
            <a:r>
              <a:rPr lang="en-US" sz="1000" b="1" dirty="0">
                <a:solidFill>
                  <a:srgbClr val="FFFFFF"/>
                </a:solidFill>
                <a:latin typeface="Arial Narrow" charset="0"/>
                <a:cs typeface="Times New Roman" charset="0"/>
              </a:rPr>
              <a:t> 59</a:t>
            </a:r>
            <a:endParaRPr lang="en-US" sz="1200" b="1" dirty="0">
              <a:solidFill>
                <a:srgbClr val="FFFFFF"/>
              </a:solidFill>
              <a:latin typeface="Arial Narrow" charset="0"/>
              <a:cs typeface="Times New Roman" charset="0"/>
            </a:endParaRPr>
          </a:p>
          <a:p>
            <a:pPr algn="ctr" eaLnBrk="1" hangingPunct="1">
              <a:spcBef>
                <a:spcPct val="50000"/>
              </a:spcBef>
            </a:pPr>
            <a:r>
              <a:rPr lang="en-US" sz="1100" b="1" dirty="0" err="1">
                <a:solidFill>
                  <a:srgbClr val="FFFFFF"/>
                </a:solidFill>
                <a:latin typeface="Arial Narrow" charset="0"/>
                <a:cs typeface="Times New Roman" charset="0"/>
              </a:rPr>
              <a:t>Pengadilan</a:t>
            </a:r>
            <a:endParaRPr lang="en-US" sz="1200" b="1" dirty="0">
              <a:solidFill>
                <a:srgbClr val="FFFFFF"/>
              </a:solidFill>
              <a:latin typeface="Arial Narrow" charset="0"/>
              <a:cs typeface="Times New Roman" charset="0"/>
            </a:endParaRPr>
          </a:p>
        </p:txBody>
      </p:sp>
      <p:sp>
        <p:nvSpPr>
          <p:cNvPr id="269317" name="Line 19"/>
          <p:cNvSpPr>
            <a:spLocks noChangeShapeType="1"/>
          </p:cNvSpPr>
          <p:nvPr/>
        </p:nvSpPr>
        <p:spPr bwMode="auto">
          <a:xfrm>
            <a:off x="-74831" y="2564904"/>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69318" name="Text Box 20"/>
          <p:cNvSpPr txBox="1">
            <a:spLocks noChangeArrowheads="1"/>
          </p:cNvSpPr>
          <p:nvPr/>
        </p:nvSpPr>
        <p:spPr bwMode="auto">
          <a:xfrm>
            <a:off x="8388424" y="2133516"/>
            <a:ext cx="70954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69319"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269320"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69321"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69324"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69325" name="Text Box 9"/>
          <p:cNvSpPr txBox="1">
            <a:spLocks noChangeArrowheads="1"/>
          </p:cNvSpPr>
          <p:nvPr/>
        </p:nvSpPr>
        <p:spPr bwMode="auto">
          <a:xfrm>
            <a:off x="6324600" y="2058066"/>
            <a:ext cx="990600" cy="127727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100" b="1" dirty="0" err="1">
                <a:solidFill>
                  <a:srgbClr val="000000"/>
                </a:solidFill>
                <a:latin typeface="Arial Narrow" charset="0"/>
                <a:cs typeface="Times New Roman" charset="0"/>
              </a:rPr>
              <a:t>Musim</a:t>
            </a:r>
            <a:r>
              <a:rPr lang="en-US" sz="1100" b="1" dirty="0">
                <a:solidFill>
                  <a:srgbClr val="000000"/>
                </a:solidFill>
                <a:latin typeface="Arial Narrow" charset="0"/>
                <a:cs typeface="Times New Roman" charset="0"/>
              </a:rPr>
              <a:t> </a:t>
            </a:r>
            <a:r>
              <a:rPr lang="en-US" sz="1100" b="1" dirty="0" err="1">
                <a:solidFill>
                  <a:srgbClr val="000000"/>
                </a:solidFill>
                <a:latin typeface="Arial Narrow" charset="0"/>
                <a:cs typeface="Times New Roman" charset="0"/>
              </a:rPr>
              <a:t>Gugur</a:t>
            </a:r>
            <a:r>
              <a:rPr lang="en-US" sz="1100" b="1" dirty="0">
                <a:solidFill>
                  <a:srgbClr val="000000"/>
                </a:solidFill>
                <a:latin typeface="Arial Narrow" charset="0"/>
                <a:cs typeface="Times New Roman" charset="0"/>
              </a:rPr>
              <a:t> </a:t>
            </a:r>
            <a:r>
              <a:rPr lang="en-US" sz="1200" b="1" dirty="0">
                <a:solidFill>
                  <a:srgbClr val="000000"/>
                </a:solidFill>
                <a:latin typeface="Arial Narrow" charset="0"/>
                <a:cs typeface="Times New Roman" charset="0"/>
              </a:rPr>
              <a:t>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37328"/>
            <a:ext cx="7772400" cy="64626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 PB (</a:t>
            </a: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Umum</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 + Kata </a:t>
            </a:r>
            <a:r>
              <a:rPr lang="en-US" sz="3600" b="1" dirty="0" err="1">
                <a:solidFill>
                  <a:srgbClr val="FFFFFF"/>
                </a:solidFill>
                <a:effectLst>
                  <a:outerShdw blurRad="38100" dist="38100" dir="2700000" algn="tl">
                    <a:srgbClr val="000000">
                      <a:alpha val="43137"/>
                    </a:srgbClr>
                  </a:outerShdw>
                </a:effectLst>
                <a:latin typeface="Arial" charset="0"/>
                <a:cs typeface="Times New Roman" charset="0"/>
              </a:rPr>
              <a:t>Kunci</a:t>
            </a:r>
            <a:r>
              <a:rPr lang="en-US" sz="36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269329"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General Epistle + Key Words </a:t>
            </a:r>
            <a:endParaRPr lang="en-US" sz="1600" b="1" dirty="0">
              <a:solidFill>
                <a:srgbClr val="FFFFFF"/>
              </a:solidFill>
              <a:latin typeface="Arial Narrow" charset="0"/>
              <a:cs typeface="Times New Roman" charset="0"/>
            </a:endParaRPr>
          </a:p>
        </p:txBody>
      </p:sp>
      <p:sp>
        <p:nvSpPr>
          <p:cNvPr id="269330"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4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53"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54" name="Text Box 21"/>
          <p:cNvSpPr txBox="1">
            <a:spLocks noChangeArrowheads="1"/>
          </p:cNvSpPr>
          <p:nvPr/>
        </p:nvSpPr>
        <p:spPr bwMode="auto">
          <a:xfrm>
            <a:off x="2713038" y="4572000"/>
            <a:ext cx="1030286"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55"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56"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57"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58"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59"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60"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61"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62"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63"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64"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65"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66"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67"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68"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6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7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7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7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7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7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John</a:t>
            </a:r>
            <a:endParaRPr lang="en-US" sz="1600">
              <a:solidFill>
                <a:srgbClr val="000000"/>
              </a:solidFill>
              <a:latin typeface="Arial Narrow" charset="0"/>
              <a:cs typeface="Times New Roman" charset="0"/>
            </a:endParaRPr>
          </a:p>
        </p:txBody>
      </p:sp>
      <p:sp>
        <p:nvSpPr>
          <p:cNvPr id="7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7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7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7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79" name="Text Box 19"/>
          <p:cNvSpPr txBox="1">
            <a:spLocks noChangeArrowheads="1"/>
          </p:cNvSpPr>
          <p:nvPr/>
        </p:nvSpPr>
        <p:spPr bwMode="auto">
          <a:xfrm>
            <a:off x="152400" y="5486400"/>
            <a:ext cx="2057400"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Kitab</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80"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81" name="Text Box 19"/>
          <p:cNvSpPr txBox="1">
            <a:spLocks noChangeArrowheads="1"/>
          </p:cNvSpPr>
          <p:nvPr/>
        </p:nvSpPr>
        <p:spPr bwMode="auto">
          <a:xfrm>
            <a:off x="152400" y="6421444"/>
            <a:ext cx="1800225"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Umum</a:t>
            </a:r>
            <a:endParaRPr lang="en-US" sz="1600" dirty="0">
              <a:solidFill>
                <a:srgbClr val="000000"/>
              </a:solidFill>
              <a:latin typeface="Arial Narrow" charset="0"/>
              <a:cs typeface="Times New Roman" charset="0"/>
            </a:endParaRPr>
          </a:p>
        </p:txBody>
      </p:sp>
      <p:sp>
        <p:nvSpPr>
          <p:cNvPr id="82" name="Text Box 19"/>
          <p:cNvSpPr txBox="1">
            <a:spLocks noChangeArrowheads="1"/>
          </p:cNvSpPr>
          <p:nvPr/>
        </p:nvSpPr>
        <p:spPr bwMode="auto">
          <a:xfrm>
            <a:off x="990606" y="4114800"/>
            <a:ext cx="1349146"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Membenarkan</a:t>
            </a:r>
            <a:endParaRPr lang="en-US" sz="1200" dirty="0">
              <a:solidFill>
                <a:srgbClr val="000000"/>
              </a:solidFill>
              <a:latin typeface="Arial Narrow" charset="0"/>
              <a:cs typeface="Times New Roman" charset="0"/>
            </a:endParaRPr>
          </a:p>
        </p:txBody>
      </p:sp>
      <p:sp>
        <p:nvSpPr>
          <p:cNvPr id="83" name="Text Box 20"/>
          <p:cNvSpPr txBox="1">
            <a:spLocks noChangeArrowheads="1"/>
          </p:cNvSpPr>
          <p:nvPr/>
        </p:nvSpPr>
        <p:spPr bwMode="auto">
          <a:xfrm>
            <a:off x="2713038" y="4114800"/>
            <a:ext cx="1030286" cy="307712"/>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400" b="1" dirty="0" err="1">
                <a:solidFill>
                  <a:srgbClr val="000000"/>
                </a:solidFill>
                <a:latin typeface="Arial Narrow" charset="0"/>
                <a:cs typeface="Times New Roman" charset="0"/>
              </a:rPr>
              <a:t>Pengangkatan</a:t>
            </a:r>
            <a:endParaRPr lang="en-US" sz="1200" dirty="0">
              <a:solidFill>
                <a:srgbClr val="000000"/>
              </a:solidFill>
              <a:latin typeface="Arial Narrow" charset="0"/>
              <a:cs typeface="Times New Roman" charset="0"/>
            </a:endParaRPr>
          </a:p>
        </p:txBody>
      </p:sp>
      <p:sp>
        <p:nvSpPr>
          <p:cNvPr id="84" name="Text Box 21"/>
          <p:cNvSpPr txBox="1">
            <a:spLocks noChangeArrowheads="1"/>
          </p:cNvSpPr>
          <p:nvPr/>
        </p:nvSpPr>
        <p:spPr bwMode="auto">
          <a:xfrm>
            <a:off x="2713038" y="4572003"/>
            <a:ext cx="1030286"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Kesengsaraan</a:t>
            </a:r>
            <a:endParaRPr lang="en-US" sz="1200" dirty="0">
              <a:solidFill>
                <a:srgbClr val="000000"/>
              </a:solidFill>
              <a:latin typeface="Arial Narrow" charset="0"/>
              <a:cs typeface="Times New Roman" charset="0"/>
            </a:endParaRPr>
          </a:p>
        </p:txBody>
      </p:sp>
      <p:sp>
        <p:nvSpPr>
          <p:cNvPr id="85" name="Text Box 22"/>
          <p:cNvSpPr txBox="1">
            <a:spLocks noChangeArrowheads="1"/>
          </p:cNvSpPr>
          <p:nvPr/>
        </p:nvSpPr>
        <p:spPr bwMode="auto">
          <a:xfrm>
            <a:off x="3810006" y="4157667"/>
            <a:ext cx="1194042"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Pengkudusan</a:t>
            </a:r>
            <a:endParaRPr lang="en-US" sz="1400" dirty="0">
              <a:solidFill>
                <a:srgbClr val="000000"/>
              </a:solidFill>
              <a:latin typeface="Arial Narrow" charset="0"/>
              <a:cs typeface="Times New Roman" charset="0"/>
            </a:endParaRPr>
          </a:p>
        </p:txBody>
      </p:sp>
      <p:sp>
        <p:nvSpPr>
          <p:cNvPr id="86" name="Text Box 23"/>
          <p:cNvSpPr txBox="1">
            <a:spLocks noChangeArrowheads="1"/>
          </p:cNvSpPr>
          <p:nvPr/>
        </p:nvSpPr>
        <p:spPr bwMode="auto">
          <a:xfrm>
            <a:off x="3810006" y="4600576"/>
            <a:ext cx="792163" cy="369267"/>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Rasul</a:t>
            </a:r>
            <a:endParaRPr lang="en-US" sz="1600" dirty="0">
              <a:solidFill>
                <a:srgbClr val="000000"/>
              </a:solidFill>
              <a:latin typeface="Arial Narrow" charset="0"/>
              <a:cs typeface="Times New Roman" charset="0"/>
            </a:endParaRPr>
          </a:p>
        </p:txBody>
      </p:sp>
      <p:sp>
        <p:nvSpPr>
          <p:cNvPr id="87" name="Text Box 24"/>
          <p:cNvSpPr txBox="1">
            <a:spLocks noChangeArrowheads="1"/>
          </p:cNvSpPr>
          <p:nvPr/>
        </p:nvSpPr>
        <p:spPr bwMode="auto">
          <a:xfrm>
            <a:off x="3810006" y="5080000"/>
            <a:ext cx="792163" cy="307712"/>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Kebenaran</a:t>
            </a:r>
            <a:endParaRPr lang="en-US" sz="1200" dirty="0">
              <a:solidFill>
                <a:srgbClr val="000000"/>
              </a:solidFill>
              <a:latin typeface="Arial Narrow" charset="0"/>
              <a:cs typeface="Times New Roman" charset="0"/>
            </a:endParaRPr>
          </a:p>
        </p:txBody>
      </p:sp>
      <p:sp>
        <p:nvSpPr>
          <p:cNvPr id="88" name="Text Box 25"/>
          <p:cNvSpPr txBox="1">
            <a:spLocks noChangeArrowheads="1"/>
          </p:cNvSpPr>
          <p:nvPr/>
        </p:nvSpPr>
        <p:spPr bwMode="auto">
          <a:xfrm>
            <a:off x="5213578" y="4114800"/>
            <a:ext cx="1064991"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Persatuan</a:t>
            </a:r>
            <a:endParaRPr lang="en-US" sz="1600" dirty="0">
              <a:solidFill>
                <a:srgbClr val="000000"/>
              </a:solidFill>
              <a:latin typeface="Arial Narrow" charset="0"/>
              <a:cs typeface="Times New Roman" charset="0"/>
            </a:endParaRPr>
          </a:p>
        </p:txBody>
      </p:sp>
      <p:sp>
        <p:nvSpPr>
          <p:cNvPr id="89" name="Text Box 26"/>
          <p:cNvSpPr txBox="1">
            <a:spLocks noChangeArrowheads="1"/>
          </p:cNvSpPr>
          <p:nvPr/>
        </p:nvSpPr>
        <p:spPr bwMode="auto">
          <a:xfrm>
            <a:off x="5213578" y="4572000"/>
            <a:ext cx="1064991"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Keilahian</a:t>
            </a:r>
            <a:endParaRPr lang="en-US" sz="1600" dirty="0">
              <a:solidFill>
                <a:srgbClr val="000000"/>
              </a:solidFill>
              <a:latin typeface="Arial Narrow" charset="0"/>
              <a:cs typeface="Times New Roman" charset="0"/>
            </a:endParaRPr>
          </a:p>
        </p:txBody>
      </p:sp>
      <p:sp>
        <p:nvSpPr>
          <p:cNvPr id="90" name="Text Box 27"/>
          <p:cNvSpPr txBox="1">
            <a:spLocks noChangeArrowheads="1"/>
          </p:cNvSpPr>
          <p:nvPr/>
        </p:nvSpPr>
        <p:spPr bwMode="auto">
          <a:xfrm>
            <a:off x="5334000" y="5057775"/>
            <a:ext cx="944569" cy="338490"/>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Memaafkan</a:t>
            </a:r>
            <a:endParaRPr lang="en-US" sz="1400" dirty="0">
              <a:solidFill>
                <a:srgbClr val="000000"/>
              </a:solidFill>
              <a:latin typeface="Arial Narrow" charset="0"/>
              <a:cs typeface="Times New Roman" charset="0"/>
            </a:endParaRPr>
          </a:p>
        </p:txBody>
      </p:sp>
      <p:sp>
        <p:nvSpPr>
          <p:cNvPr id="91"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Sikap</a:t>
            </a:r>
            <a:endParaRPr lang="en-US" sz="1600" dirty="0">
              <a:solidFill>
                <a:srgbClr val="000000"/>
              </a:solidFill>
              <a:latin typeface="Arial Narrow" charset="0"/>
              <a:cs typeface="Times New Roman" charset="0"/>
            </a:endParaRPr>
          </a:p>
        </p:txBody>
      </p:sp>
      <p:sp>
        <p:nvSpPr>
          <p:cNvPr id="92" name="Text Box 29"/>
          <p:cNvSpPr txBox="1">
            <a:spLocks noChangeArrowheads="1"/>
          </p:cNvSpPr>
          <p:nvPr/>
        </p:nvSpPr>
        <p:spPr bwMode="auto">
          <a:xfrm>
            <a:off x="6446838" y="4114800"/>
            <a:ext cx="792162" cy="276934"/>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000000"/>
                </a:solidFill>
                <a:latin typeface="Arial Narrow" charset="0"/>
                <a:cs typeface="Times New Roman" charset="0"/>
              </a:rPr>
              <a:t>Keteraturan</a:t>
            </a:r>
            <a:endParaRPr lang="en-US" sz="1100" dirty="0">
              <a:solidFill>
                <a:srgbClr val="000000"/>
              </a:solidFill>
              <a:latin typeface="Arial Narrow" charset="0"/>
              <a:cs typeface="Times New Roman" charset="0"/>
            </a:endParaRPr>
          </a:p>
        </p:txBody>
      </p:sp>
      <p:sp>
        <p:nvSpPr>
          <p:cNvPr id="93" name="Text Box 30"/>
          <p:cNvSpPr txBox="1">
            <a:spLocks noChangeArrowheads="1"/>
          </p:cNvSpPr>
          <p:nvPr/>
        </p:nvSpPr>
        <p:spPr bwMode="auto">
          <a:xfrm>
            <a:off x="6446838"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Kelakuan</a:t>
            </a:r>
            <a:endParaRPr lang="en-US" sz="1600" dirty="0">
              <a:solidFill>
                <a:srgbClr val="000000"/>
              </a:solidFill>
              <a:latin typeface="Arial Narrow" charset="0"/>
              <a:cs typeface="Times New Roman" charset="0"/>
            </a:endParaRPr>
          </a:p>
        </p:txBody>
      </p:sp>
      <p:sp>
        <p:nvSpPr>
          <p:cNvPr id="94" name="Text Box 31"/>
          <p:cNvSpPr txBox="1">
            <a:spLocks noChangeArrowheads="1"/>
          </p:cNvSpPr>
          <p:nvPr/>
        </p:nvSpPr>
        <p:spPr bwMode="auto">
          <a:xfrm>
            <a:off x="7391406" y="41148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Doktrin</a:t>
            </a:r>
            <a:endParaRPr lang="en-US" sz="1600" dirty="0">
              <a:solidFill>
                <a:srgbClr val="000000"/>
              </a:solidFill>
              <a:latin typeface="Arial Narrow" charset="0"/>
              <a:cs typeface="Times New Roman" charset="0"/>
            </a:endParaRPr>
          </a:p>
        </p:txBody>
      </p:sp>
      <p:sp>
        <p:nvSpPr>
          <p:cNvPr id="95" name="Text Box 19"/>
          <p:cNvSpPr txBox="1">
            <a:spLocks noChangeArrowheads="1"/>
          </p:cNvSpPr>
          <p:nvPr/>
        </p:nvSpPr>
        <p:spPr bwMode="auto">
          <a:xfrm>
            <a:off x="990606" y="3657600"/>
            <a:ext cx="792163" cy="33813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FFFFFF"/>
                </a:solidFill>
                <a:latin typeface="Arial Narrow" charset="0"/>
                <a:cs typeface="Times New Roman" charset="0"/>
              </a:rPr>
              <a:t>Kerajaan</a:t>
            </a:r>
            <a:endParaRPr lang="en-US" sz="1400" dirty="0">
              <a:solidFill>
                <a:srgbClr val="FFFFFF"/>
              </a:solidFill>
              <a:latin typeface="Arial Narrow" charset="0"/>
              <a:cs typeface="Times New Roman" charset="0"/>
            </a:endParaRPr>
          </a:p>
        </p:txBody>
      </p:sp>
      <p:sp>
        <p:nvSpPr>
          <p:cNvPr id="96" name="Text Box 22"/>
          <p:cNvSpPr txBox="1">
            <a:spLocks noChangeArrowheads="1"/>
          </p:cNvSpPr>
          <p:nvPr/>
        </p:nvSpPr>
        <p:spPr bwMode="auto">
          <a:xfrm>
            <a:off x="4572006" y="3657600"/>
            <a:ext cx="792163" cy="276934"/>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Kedaulatan</a:t>
            </a:r>
            <a:r>
              <a:rPr lang="en-US" sz="1200" b="1" dirty="0">
                <a:solidFill>
                  <a:srgbClr val="FFFFFF"/>
                </a:solidFill>
                <a:latin typeface="Arial Narrow" charset="0"/>
                <a:cs typeface="Times New Roman" charset="0"/>
              </a:rPr>
              <a:t> 1</a:t>
            </a:r>
            <a:endParaRPr lang="en-US" sz="1100" dirty="0">
              <a:solidFill>
                <a:srgbClr val="FFFFFF"/>
              </a:solidFill>
              <a:latin typeface="Arial Narrow" charset="0"/>
              <a:cs typeface="Times New Roman" charset="0"/>
            </a:endParaRPr>
          </a:p>
        </p:txBody>
      </p:sp>
      <p:sp>
        <p:nvSpPr>
          <p:cNvPr id="97"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Percaya</a:t>
            </a:r>
            <a:endParaRPr lang="en-US" sz="1600" dirty="0">
              <a:solidFill>
                <a:srgbClr val="FFFFFF"/>
              </a:solidFill>
              <a:latin typeface="Arial Narrow" charset="0"/>
              <a:cs typeface="Times New Roman" charset="0"/>
            </a:endParaRPr>
          </a:p>
        </p:txBody>
      </p:sp>
      <p:sp>
        <p:nvSpPr>
          <p:cNvPr id="98" name="Text Box 29"/>
          <p:cNvSpPr txBox="1">
            <a:spLocks noChangeArrowheads="1"/>
          </p:cNvSpPr>
          <p:nvPr/>
        </p:nvSpPr>
        <p:spPr bwMode="auto">
          <a:xfrm>
            <a:off x="6446838" y="3657600"/>
            <a:ext cx="792162"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Murid</a:t>
            </a:r>
            <a:endParaRPr lang="en-US" sz="1600" dirty="0">
              <a:solidFill>
                <a:srgbClr val="FFFFFF"/>
              </a:solidFill>
              <a:latin typeface="Arial Narrow" charset="0"/>
              <a:cs typeface="Times New Roman" charset="0"/>
            </a:endParaRPr>
          </a:p>
        </p:txBody>
      </p:sp>
      <p:sp>
        <p:nvSpPr>
          <p:cNvPr id="99" name="Text Box 19"/>
          <p:cNvSpPr txBox="1">
            <a:spLocks noChangeArrowheads="1"/>
          </p:cNvSpPr>
          <p:nvPr/>
        </p:nvSpPr>
        <p:spPr bwMode="auto">
          <a:xfrm>
            <a:off x="9906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Karya</a:t>
            </a:r>
            <a:endParaRPr lang="en-US" sz="1600" dirty="0">
              <a:solidFill>
                <a:srgbClr val="000000"/>
              </a:solidFill>
              <a:latin typeface="Arial Narrow" charset="0"/>
              <a:cs typeface="Times New Roman" charset="0"/>
            </a:endParaRPr>
          </a:p>
        </p:txBody>
      </p:sp>
      <p:sp>
        <p:nvSpPr>
          <p:cNvPr id="100" name="Text Box 19"/>
          <p:cNvSpPr txBox="1">
            <a:spLocks noChangeArrowheads="1"/>
          </p:cNvSpPr>
          <p:nvPr/>
        </p:nvSpPr>
        <p:spPr bwMode="auto">
          <a:xfrm>
            <a:off x="6446838" y="5029200"/>
            <a:ext cx="1077490" cy="33849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Penderitaan</a:t>
            </a:r>
            <a:endParaRPr lang="en-US" sz="1400" dirty="0">
              <a:solidFill>
                <a:srgbClr val="000000"/>
              </a:solidFill>
              <a:latin typeface="Arial Narrow" charset="0"/>
              <a:cs typeface="Times New Roman" charset="0"/>
            </a:endParaRPr>
          </a:p>
        </p:txBody>
      </p:sp>
      <p:sp>
        <p:nvSpPr>
          <p:cNvPr id="101" name="Text Box 19"/>
          <p:cNvSpPr txBox="1">
            <a:spLocks noChangeArrowheads="1"/>
          </p:cNvSpPr>
          <p:nvPr/>
        </p:nvSpPr>
        <p:spPr bwMode="auto">
          <a:xfrm>
            <a:off x="6446838" y="5486402"/>
            <a:ext cx="792162" cy="30771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err="1">
                <a:solidFill>
                  <a:srgbClr val="000000"/>
                </a:solidFill>
                <a:latin typeface="Arial Narrow" charset="0"/>
                <a:cs typeface="Times New Roman" charset="0"/>
              </a:rPr>
              <a:t>Ilmu</a:t>
            </a:r>
            <a:endParaRPr lang="en-US" sz="1200" dirty="0">
              <a:solidFill>
                <a:srgbClr val="000000"/>
              </a:solidFill>
              <a:latin typeface="Arial Narrow" charset="0"/>
              <a:cs typeface="Times New Roman" charset="0"/>
            </a:endParaRPr>
          </a:p>
        </p:txBody>
      </p:sp>
      <p:sp>
        <p:nvSpPr>
          <p:cNvPr id="10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Super</a:t>
            </a:r>
            <a:endParaRPr lang="en-US" sz="1600">
              <a:solidFill>
                <a:srgbClr val="000000"/>
              </a:solidFill>
              <a:latin typeface="Arial Narrow" charset="0"/>
              <a:cs typeface="Times New Roman" charset="0"/>
            </a:endParaRPr>
          </a:p>
        </p:txBody>
      </p:sp>
      <p:sp>
        <p:nvSpPr>
          <p:cNvPr id="103" name="Text Box 19"/>
          <p:cNvSpPr txBox="1">
            <a:spLocks noChangeArrowheads="1"/>
          </p:cNvSpPr>
          <p:nvPr/>
        </p:nvSpPr>
        <p:spPr bwMode="auto">
          <a:xfrm>
            <a:off x="8305806" y="4114803"/>
            <a:ext cx="792163" cy="30797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dirty="0">
                <a:solidFill>
                  <a:srgbClr val="000000"/>
                </a:solidFill>
                <a:latin typeface="Arial Narrow" charset="0"/>
                <a:cs typeface="Times New Roman" charset="0"/>
              </a:rPr>
              <a:t>Pura-</a:t>
            </a:r>
            <a:r>
              <a:rPr lang="en-US" sz="1400" b="1" dirty="0" err="1">
                <a:solidFill>
                  <a:srgbClr val="000000"/>
                </a:solidFill>
                <a:latin typeface="Arial Narrow" charset="0"/>
                <a:cs typeface="Times New Roman" charset="0"/>
              </a:rPr>
              <a:t>pura</a:t>
            </a:r>
            <a:endParaRPr lang="en-US" sz="1200" dirty="0">
              <a:solidFill>
                <a:srgbClr val="000000"/>
              </a:solidFill>
              <a:latin typeface="Arial Narrow" charset="0"/>
              <a:cs typeface="Times New Roman" charset="0"/>
            </a:endParaRPr>
          </a:p>
        </p:txBody>
      </p:sp>
      <p:sp>
        <p:nvSpPr>
          <p:cNvPr id="104" name="Text Box 19"/>
          <p:cNvSpPr txBox="1">
            <a:spLocks noChangeArrowheads="1"/>
          </p:cNvSpPr>
          <p:nvPr/>
        </p:nvSpPr>
        <p:spPr bwMode="auto">
          <a:xfrm>
            <a:off x="83058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Kasih</a:t>
            </a:r>
            <a:endParaRPr lang="en-US" sz="1600" dirty="0">
              <a:solidFill>
                <a:srgbClr val="000000"/>
              </a:solidFill>
              <a:latin typeface="Arial Narrow" charset="0"/>
              <a:cs typeface="Times New Roman" charset="0"/>
            </a:endParaRPr>
          </a:p>
        </p:txBody>
      </p:sp>
      <p:sp>
        <p:nvSpPr>
          <p:cNvPr id="105" name="Text Box 19"/>
          <p:cNvSpPr txBox="1">
            <a:spLocks noChangeArrowheads="1"/>
          </p:cNvSpPr>
          <p:nvPr/>
        </p:nvSpPr>
        <p:spPr bwMode="auto">
          <a:xfrm>
            <a:off x="8305806" y="50292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Batas</a:t>
            </a:r>
            <a:endParaRPr lang="en-US" sz="1600" dirty="0">
              <a:solidFill>
                <a:srgbClr val="000000"/>
              </a:solidFill>
              <a:latin typeface="Arial Narrow" charset="0"/>
              <a:cs typeface="Times New Roman" charset="0"/>
            </a:endParaRPr>
          </a:p>
        </p:txBody>
      </p:sp>
      <p:sp>
        <p:nvSpPr>
          <p:cNvPr id="10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Misi</a:t>
            </a:r>
            <a:endParaRPr lang="en-US" sz="1600" dirty="0">
              <a:solidFill>
                <a:srgbClr val="000000"/>
              </a:solidFill>
              <a:latin typeface="Arial Narrow" charset="0"/>
              <a:cs typeface="Times New Roman" charset="0"/>
            </a:endParaRPr>
          </a:p>
        </p:txBody>
      </p:sp>
      <p:sp>
        <p:nvSpPr>
          <p:cNvPr id="107" name="Text Box 19"/>
          <p:cNvSpPr txBox="1">
            <a:spLocks noChangeArrowheads="1"/>
          </p:cNvSpPr>
          <p:nvPr/>
        </p:nvSpPr>
        <p:spPr bwMode="auto">
          <a:xfrm>
            <a:off x="7740352" y="5943600"/>
            <a:ext cx="1357617"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Kemenangan</a:t>
            </a:r>
            <a:endParaRPr lang="en-US" sz="1600" dirty="0">
              <a:solidFill>
                <a:srgbClr val="000000"/>
              </a:solidFill>
              <a:latin typeface="Arial Narrow" charset="0"/>
              <a:cs typeface="Times New Roman" charset="0"/>
            </a:endParaRPr>
          </a:p>
        </p:txBody>
      </p:sp>
      <p:sp>
        <p:nvSpPr>
          <p:cNvPr id="108" name="Text Box 22"/>
          <p:cNvSpPr txBox="1">
            <a:spLocks noChangeArrowheads="1"/>
          </p:cNvSpPr>
          <p:nvPr/>
        </p:nvSpPr>
        <p:spPr bwMode="auto">
          <a:xfrm>
            <a:off x="5486406" y="3657600"/>
            <a:ext cx="792163" cy="276934"/>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Kedaulatan</a:t>
            </a:r>
            <a:r>
              <a:rPr lang="en-US" sz="1200" b="1" dirty="0">
                <a:solidFill>
                  <a:srgbClr val="FFFFFF"/>
                </a:solidFill>
                <a:latin typeface="Arial Narrow" charset="0"/>
                <a:cs typeface="Times New Roman" charset="0"/>
              </a:rPr>
              <a:t> 2</a:t>
            </a:r>
            <a:endParaRPr lang="en-US" sz="1100" dirty="0">
              <a:solidFill>
                <a:srgbClr val="FFFFFF"/>
              </a:solidFill>
              <a:latin typeface="Arial Narrow" charset="0"/>
              <a:cs typeface="Times New Roman" charset="0"/>
            </a:endParaRPr>
          </a:p>
        </p:txBody>
      </p:sp>
      <p:sp>
        <p:nvSpPr>
          <p:cNvPr id="269388" name="Text Box 17"/>
          <p:cNvSpPr txBox="1">
            <a:spLocks noChangeArrowheads="1"/>
          </p:cNvSpPr>
          <p:nvPr/>
        </p:nvSpPr>
        <p:spPr bwMode="auto">
          <a:xfrm>
            <a:off x="-3" y="2175589"/>
            <a:ext cx="9144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000" b="1" dirty="0" err="1">
                <a:solidFill>
                  <a:srgbClr val="FFFFFF"/>
                </a:solidFill>
                <a:latin typeface="Arial Narrow" charset="0"/>
                <a:cs typeface="Times New Roman" charset="0"/>
              </a:rPr>
              <a:t>Musim</a:t>
            </a:r>
            <a:r>
              <a:rPr lang="en-US" sz="1000" b="1" dirty="0">
                <a:solidFill>
                  <a:srgbClr val="FFFFFF"/>
                </a:solidFill>
                <a:latin typeface="Arial Narrow" charset="0"/>
                <a:cs typeface="Times New Roman" charset="0"/>
              </a:rPr>
              <a:t> </a:t>
            </a:r>
            <a:r>
              <a:rPr lang="en-US" sz="1000" b="1" dirty="0" err="1">
                <a:solidFill>
                  <a:srgbClr val="FFFFFF"/>
                </a:solidFill>
                <a:latin typeface="Arial Narrow" charset="0"/>
                <a:cs typeface="Times New Roman" charset="0"/>
              </a:rPr>
              <a:t>Panas</a:t>
            </a:r>
            <a:r>
              <a:rPr lang="en-US" sz="1000" b="1" dirty="0">
                <a:solidFill>
                  <a:srgbClr val="FFFFFF"/>
                </a:solidFill>
                <a:latin typeface="Arial Narrow" charset="0"/>
                <a:cs typeface="Times New Roman" charset="0"/>
              </a:rPr>
              <a:t> 35-</a:t>
            </a:r>
            <a:br>
              <a:rPr lang="en-US" sz="1000" b="1" dirty="0">
                <a:solidFill>
                  <a:srgbClr val="FFFFFF"/>
                </a:solidFill>
                <a:latin typeface="Arial Narrow" charset="0"/>
                <a:cs typeface="Times New Roman" charset="0"/>
              </a:rPr>
            </a:br>
            <a:r>
              <a:rPr lang="en-US" sz="10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110"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69390"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69391"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69392"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3124806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95"/>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96"/>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98"/>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9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2"/>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3"/>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84"/>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5"/>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86"/>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87"/>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8"/>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89"/>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90"/>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1"/>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92"/>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93"/>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94"/>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99"/>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00"/>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01"/>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02"/>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03"/>
                                        </p:tgtEl>
                                        <p:attrNameLst>
                                          <p:attrName>style.visibility</p:attrName>
                                        </p:attrNameLst>
                                      </p:cBhvr>
                                      <p:to>
                                        <p:strVal val="visible"/>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4"/>
                                        </p:tgtEl>
                                        <p:attrNameLst>
                                          <p:attrName>style.visibility</p:attrName>
                                        </p:attrNameLst>
                                      </p:cBhvr>
                                      <p:to>
                                        <p:strVal val="visible"/>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05"/>
                                        </p:tgtEl>
                                        <p:attrNameLst>
                                          <p:attrName>style.visibility</p:attrName>
                                        </p:attrNameLst>
                                      </p:cBhvr>
                                      <p:to>
                                        <p:strVal val="visible"/>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06"/>
                                        </p:tgtEl>
                                        <p:attrNameLst>
                                          <p:attrName>style.visibility</p:attrName>
                                        </p:attrNameLst>
                                      </p:cBhvr>
                                      <p:to>
                                        <p:strVal val="visible"/>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3" descr="EXPTEXTB"/>
          <p:cNvSpPr>
            <a:spLocks noChangeArrowheads="1"/>
          </p:cNvSpPr>
          <p:nvPr/>
        </p:nvSpPr>
        <p:spPr bwMode="auto">
          <a:xfrm>
            <a:off x="55418"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Times New Roman"/>
                <a:cs typeface="Times New Roman"/>
              </a:rPr>
              <a:t>“</a:t>
            </a:r>
            <a:r>
              <a:rPr lang="en-US" sz="2000" b="1" dirty="0" err="1">
                <a:solidFill>
                  <a:srgbClr val="000000"/>
                </a:solidFill>
                <a:latin typeface="Arial" charset="0"/>
                <a:ea typeface="Times New Roman"/>
                <a:cs typeface="Times New Roman"/>
              </a:rPr>
              <a:t>Sampai</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keujung</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bumi</a:t>
            </a:r>
            <a:r>
              <a:rPr lang="ru-RU" sz="2000" b="1" dirty="0">
                <a:solidFill>
                  <a:srgbClr val="000000"/>
                </a:solidFill>
                <a:latin typeface="Arial" charset="0"/>
                <a:ea typeface="Times New Roman"/>
                <a:cs typeface="Times New Roman"/>
              </a:rPr>
              <a:t>"</a:t>
            </a:r>
            <a:r>
              <a:rPr lang="en-US" sz="2000" b="1" dirty="0">
                <a:solidFill>
                  <a:srgbClr val="000000"/>
                </a:solidFill>
                <a:latin typeface="Arial" charset="0"/>
                <a:ea typeface="Times New Roman"/>
                <a:cs typeface="Times New Roman"/>
              </a:rPr>
              <a:t> (</a:t>
            </a:r>
            <a:r>
              <a:rPr lang="en-US" sz="2000" b="1" dirty="0" err="1">
                <a:solidFill>
                  <a:srgbClr val="000000"/>
                </a:solidFill>
                <a:latin typeface="Arial" charset="0"/>
                <a:ea typeface="Times New Roman"/>
                <a:cs typeface="Times New Roman"/>
              </a:rPr>
              <a:t>Kis</a:t>
            </a:r>
            <a:r>
              <a:rPr lang="en-US" sz="2000" b="1" dirty="0">
                <a:solidFill>
                  <a:srgbClr val="000000"/>
                </a:solidFill>
                <a:latin typeface="Arial" charset="0"/>
                <a:ea typeface="Times New Roman"/>
                <a:cs typeface="Times New Roman"/>
              </a:rPr>
              <a:t> 1:8)</a:t>
            </a:r>
          </a:p>
          <a:p>
            <a:pPr>
              <a:defRPr/>
            </a:pPr>
            <a:r>
              <a:rPr lang="en-US" sz="1600" b="1" dirty="0" err="1">
                <a:solidFill>
                  <a:srgbClr val="000000"/>
                </a:solidFill>
                <a:latin typeface="Arial" charset="0"/>
                <a:ea typeface="Times New Roman"/>
                <a:cs typeface="Times New Roman"/>
              </a:rPr>
              <a:t>Kis</a:t>
            </a:r>
            <a:r>
              <a:rPr lang="en-US" sz="1600" b="1" dirty="0">
                <a:solidFill>
                  <a:srgbClr val="000000"/>
                </a:solidFill>
                <a:latin typeface="Arial" charset="0"/>
                <a:ea typeface="Times New Roman"/>
                <a:cs typeface="Times New Roman"/>
              </a:rPr>
              <a:t> </a:t>
            </a:r>
            <a:r>
              <a:rPr lang="en-US" sz="2000" b="1" dirty="0">
                <a:solidFill>
                  <a:srgbClr val="000000"/>
                </a:solidFill>
                <a:latin typeface="Arial" charset="0"/>
                <a:ea typeface="Times New Roman"/>
                <a:cs typeface="Times New Roman"/>
              </a:rPr>
              <a:t>9  13       14    15  16          18           21     27     28</a:t>
            </a:r>
          </a:p>
        </p:txBody>
      </p:sp>
      <p:sp>
        <p:nvSpPr>
          <p:cNvPr id="277507" name="Text Box 16"/>
          <p:cNvSpPr txBox="1">
            <a:spLocks noChangeArrowheads="1"/>
          </p:cNvSpPr>
          <p:nvPr/>
        </p:nvSpPr>
        <p:spPr bwMode="auto">
          <a:xfrm>
            <a:off x="1900237" y="2133600"/>
            <a:ext cx="7715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a:t>
            </a:r>
            <a:r>
              <a:rPr lang="en-US" sz="1200" b="1" dirty="0" err="1">
                <a:solidFill>
                  <a:srgbClr val="FFFFFF"/>
                </a:solidFill>
                <a:latin typeface="Arial Narrow" charset="0"/>
                <a:cs typeface="Times New Roman" charset="0"/>
              </a:rPr>
              <a:t>Gugur</a:t>
            </a:r>
            <a:r>
              <a:rPr lang="en-US" sz="1200" b="1" dirty="0">
                <a:solidFill>
                  <a:srgbClr val="FFFFFF"/>
                </a:solidFill>
                <a:latin typeface="Arial Narrow" charset="0"/>
                <a:cs typeface="Times New Roman" charset="0"/>
              </a:rPr>
              <a:t> 49</a:t>
            </a:r>
          </a:p>
          <a:p>
            <a:pPr algn="ctr" eaLnBrk="1" hangingPunct="1">
              <a:spcBef>
                <a:spcPct val="50000"/>
              </a:spcBef>
            </a:pPr>
            <a:r>
              <a:rPr lang="en-US" sz="1800" b="1" dirty="0">
                <a:solidFill>
                  <a:srgbClr val="FFFFFF"/>
                </a:solidFill>
                <a:latin typeface="Arial Narrow" charset="0"/>
                <a:cs typeface="Times New Roman" charset="0"/>
              </a:rPr>
              <a:t>Dewan</a:t>
            </a:r>
          </a:p>
        </p:txBody>
      </p:sp>
      <p:sp>
        <p:nvSpPr>
          <p:cNvPr id="277508" name="Text Box 17"/>
          <p:cNvSpPr txBox="1">
            <a:spLocks noChangeArrowheads="1"/>
          </p:cNvSpPr>
          <p:nvPr/>
        </p:nvSpPr>
        <p:spPr bwMode="auto">
          <a:xfrm>
            <a:off x="4724400" y="2133600"/>
            <a:ext cx="63976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Mei 57-</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Aug 59</a:t>
            </a:r>
          </a:p>
          <a:p>
            <a:pPr algn="ctr" eaLnBrk="1" hangingPunct="1">
              <a:spcBef>
                <a:spcPct val="50000"/>
              </a:spcBef>
            </a:pPr>
            <a:r>
              <a:rPr lang="en-US" sz="1050" b="1" dirty="0" err="1">
                <a:solidFill>
                  <a:srgbClr val="FFFFFF"/>
                </a:solidFill>
                <a:latin typeface="Arial Narrow" charset="0"/>
                <a:cs typeface="Times New Roman" charset="0"/>
              </a:rPr>
              <a:t>Pengadilan</a:t>
            </a:r>
            <a:endParaRPr lang="en-US" sz="1100" b="1" dirty="0">
              <a:solidFill>
                <a:srgbClr val="FFFFFF"/>
              </a:solidFill>
              <a:latin typeface="Arial Narrow" charset="0"/>
              <a:cs typeface="Times New Roman" charset="0"/>
            </a:endParaRPr>
          </a:p>
        </p:txBody>
      </p:sp>
      <p:sp>
        <p:nvSpPr>
          <p:cNvPr id="277509" name="Line 19"/>
          <p:cNvSpPr>
            <a:spLocks noChangeShapeType="1"/>
          </p:cNvSpPr>
          <p:nvPr/>
        </p:nvSpPr>
        <p:spPr bwMode="auto">
          <a:xfrm>
            <a:off x="0" y="2564904"/>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77510" name="Text Box 20"/>
          <p:cNvSpPr txBox="1">
            <a:spLocks noChangeArrowheads="1"/>
          </p:cNvSpPr>
          <p:nvPr/>
        </p:nvSpPr>
        <p:spPr bwMode="auto">
          <a:xfrm>
            <a:off x="8289131" y="2192935"/>
            <a:ext cx="84772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FFFFFF"/>
                </a:solidFill>
                <a:latin typeface="Arial Narrow" charset="0"/>
                <a:cs typeface="Times New Roman" charset="0"/>
              </a:rPr>
              <a:t>Musim</a:t>
            </a:r>
            <a:r>
              <a:rPr lang="en-US" sz="1200" b="1" dirty="0">
                <a:solidFill>
                  <a:srgbClr val="FFFFFF"/>
                </a:solidFill>
                <a:latin typeface="Arial Narrow" charset="0"/>
                <a:cs typeface="Times New Roman" charset="0"/>
              </a:rPr>
              <a:t> Semi 68</a:t>
            </a:r>
          </a:p>
          <a:p>
            <a:pPr algn="ctr" eaLnBrk="1" hangingPunct="1">
              <a:spcBef>
                <a:spcPct val="50000"/>
              </a:spcBef>
            </a:pPr>
            <a:r>
              <a:rPr lang="en-US" sz="1400" b="1" dirty="0" err="1">
                <a:solidFill>
                  <a:srgbClr val="FFFFFF"/>
                </a:solidFill>
                <a:latin typeface="Arial Narrow" charset="0"/>
                <a:cs typeface="Times New Roman" charset="0"/>
              </a:rPr>
              <a:t>Perluasan</a:t>
            </a:r>
            <a:r>
              <a:rPr lang="en-US" sz="1400" b="1" dirty="0">
                <a:solidFill>
                  <a:srgbClr val="FFFFFF"/>
                </a:solidFill>
                <a:latin typeface="Arial Narrow" charset="0"/>
                <a:cs typeface="Times New Roman" charset="0"/>
              </a:rPr>
              <a:t> </a:t>
            </a:r>
            <a:r>
              <a:rPr lang="en-US" sz="1400" b="1" dirty="0" err="1">
                <a:solidFill>
                  <a:srgbClr val="FFFFFF"/>
                </a:solidFill>
                <a:latin typeface="Arial Narrow" charset="0"/>
                <a:cs typeface="Times New Roman" charset="0"/>
              </a:rPr>
              <a:t>Gereja</a:t>
            </a:r>
            <a:endParaRPr lang="en-US" sz="1600" b="1" dirty="0">
              <a:solidFill>
                <a:srgbClr val="FFFFFF"/>
              </a:solidFill>
              <a:latin typeface="Arial Narrow" charset="0"/>
              <a:cs typeface="Times New Roman" charset="0"/>
            </a:endParaRPr>
          </a:p>
        </p:txBody>
      </p:sp>
      <p:sp>
        <p:nvSpPr>
          <p:cNvPr id="277511"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FFFFFF"/>
                </a:solidFill>
                <a:latin typeface="Arial Narrow" charset="0"/>
                <a:cs typeface="Times New Roman" charset="0"/>
              </a:rPr>
              <a:t>35           48          49          50          52  53          57        60             62              67           68     95</a:t>
            </a:r>
          </a:p>
        </p:txBody>
      </p:sp>
      <p:sp>
        <p:nvSpPr>
          <p:cNvPr id="277512"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7513"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Mei 57</a:t>
            </a:r>
          </a:p>
          <a:p>
            <a:pPr algn="ctr" eaLnBrk="1" hangingPunct="1"/>
            <a:r>
              <a:rPr lang="en-US" b="1" dirty="0">
                <a:solidFill>
                  <a:srgbClr val="000000"/>
                </a:solidFill>
                <a:latin typeface="Arial Narrow" charset="0"/>
                <a:cs typeface="Times New Roman" charset="0"/>
              </a:rPr>
              <a:t>3</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Asia</a:t>
            </a: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a:solidFill>
                  <a:srgbClr val="FFFFFF"/>
                </a:solidFill>
                <a:latin typeface="Arial Narrow" charset="0"/>
                <a:cs typeface="Times New Roman" charset="0"/>
              </a:rPr>
              <a:t>Feb 60-</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Mar 62</a:t>
            </a:r>
          </a:p>
          <a:p>
            <a:pPr algn="ctr" eaLnBrk="1" hangingPunct="1">
              <a:defRPr/>
            </a:pPr>
            <a:r>
              <a:rPr lang="en-US" b="1" dirty="0">
                <a:solidFill>
                  <a:srgbClr val="FFFFFF"/>
                </a:solidFill>
                <a:latin typeface="Arial Narrow" charset="0"/>
                <a:cs typeface="Times New Roman" charset="0"/>
              </a:rPr>
              <a:t>1</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dirty="0" err="1">
                <a:solidFill>
                  <a:srgbClr val="FFFFFF"/>
                </a:solidFill>
                <a:latin typeface="Arial Narrow" charset="0"/>
                <a:cs typeface="Times New Roman" charset="0"/>
              </a:rPr>
              <a:t>Aut</a:t>
            </a:r>
            <a:r>
              <a:rPr lang="en-US" sz="1200" b="1" dirty="0">
                <a:solidFill>
                  <a:srgbClr val="FFFFFF"/>
                </a:solidFill>
                <a:latin typeface="Arial Narrow" charset="0"/>
                <a:cs typeface="Times New Roman" charset="0"/>
              </a:rPr>
              <a:t> 67-</a:t>
            </a:r>
            <a:br>
              <a:rPr lang="en-US" sz="1200" b="1" dirty="0">
                <a:solidFill>
                  <a:srgbClr val="FFFFFF"/>
                </a:solidFill>
                <a:latin typeface="Arial Narrow" charset="0"/>
                <a:cs typeface="Times New Roman" charset="0"/>
              </a:rPr>
            </a:br>
            <a:r>
              <a:rPr lang="en-US" sz="1200" b="1" dirty="0" err="1">
                <a:solidFill>
                  <a:srgbClr val="FFFFFF"/>
                </a:solidFill>
                <a:latin typeface="Arial Narrow" charset="0"/>
                <a:cs typeface="Times New Roman" charset="0"/>
              </a:rPr>
              <a:t>Spr</a:t>
            </a:r>
            <a:r>
              <a:rPr lang="en-US" sz="1200" b="1" dirty="0">
                <a:solidFill>
                  <a:srgbClr val="FFFFFF"/>
                </a:solidFill>
                <a:latin typeface="Arial Narrow" charset="0"/>
                <a:cs typeface="Times New Roman" charset="0"/>
              </a:rPr>
              <a:t> 68</a:t>
            </a:r>
          </a:p>
          <a:p>
            <a:pPr algn="ctr" eaLnBrk="1" hangingPunct="1">
              <a:defRPr/>
            </a:pPr>
            <a:r>
              <a:rPr lang="en-US" b="1" dirty="0">
                <a:solidFill>
                  <a:srgbClr val="FFFFFF"/>
                </a:solidFill>
                <a:latin typeface="Arial Narrow" charset="0"/>
                <a:cs typeface="Times New Roman" charset="0"/>
              </a:rPr>
              <a:t>2</a:t>
            </a:r>
            <a:br>
              <a:rPr lang="en-US" b="1" dirty="0">
                <a:solidFill>
                  <a:srgbClr val="FFFFFF"/>
                </a:solidFill>
                <a:latin typeface="Arial Narrow" charset="0"/>
                <a:cs typeface="Times New Roman" charset="0"/>
              </a:rPr>
            </a:br>
            <a:r>
              <a:rPr lang="en-US" b="1" dirty="0">
                <a:solidFill>
                  <a:srgbClr val="FFFFFF"/>
                </a:solidFill>
                <a:latin typeface="Arial Narrow" charset="0"/>
                <a:cs typeface="Times New Roman" charset="0"/>
              </a:rPr>
              <a:t>Roma</a:t>
            </a:r>
          </a:p>
          <a:p>
            <a:pPr algn="ctr" eaLnBrk="1" hangingPunct="1">
              <a:spcBef>
                <a:spcPct val="50000"/>
              </a:spcBef>
              <a:defRPr/>
            </a:pPr>
            <a:endParaRPr lang="en-US" sz="1000" b="1" dirty="0">
              <a:solidFill>
                <a:srgbClr val="FFFFFF"/>
              </a:solidFill>
              <a:latin typeface="Arial Narrow" charset="0"/>
              <a:cs typeface="Times New Roman" charset="0"/>
            </a:endParaRPr>
          </a:p>
        </p:txBody>
      </p:sp>
      <p:sp>
        <p:nvSpPr>
          <p:cNvPr id="277516"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77517" name="Text Box 9"/>
          <p:cNvSpPr txBox="1">
            <a:spLocks noChangeArrowheads="1"/>
          </p:cNvSpPr>
          <p:nvPr/>
        </p:nvSpPr>
        <p:spPr bwMode="auto">
          <a:xfrm>
            <a:off x="6324600" y="1873400"/>
            <a:ext cx="990600" cy="146193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t>
            </a:r>
            <a:br>
              <a:rPr lang="en-US" sz="1200" b="1" dirty="0">
                <a:solidFill>
                  <a:srgbClr val="000000"/>
                </a:solidFill>
                <a:latin typeface="Arial Narrow" charset="0"/>
                <a:cs typeface="Times New Roman" charset="0"/>
              </a:rPr>
            </a:b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a:t>
            </a:r>
            <a:r>
              <a:rPr lang="en-US" sz="1200" b="1" dirty="0" err="1">
                <a:solidFill>
                  <a:srgbClr val="000000"/>
                </a:solidFill>
                <a:latin typeface="Arial Narrow" charset="0"/>
                <a:cs typeface="Times New Roman" charset="0"/>
              </a:rPr>
              <a:t>Gugur</a:t>
            </a:r>
            <a:r>
              <a:rPr lang="en-US" sz="1200" b="1" dirty="0">
                <a:solidFill>
                  <a:srgbClr val="000000"/>
                </a:solidFill>
                <a:latin typeface="Arial Narrow" charset="0"/>
                <a:cs typeface="Times New Roman" charset="0"/>
              </a:rPr>
              <a:t> 67</a:t>
            </a:r>
          </a:p>
          <a:p>
            <a:pPr algn="ctr" eaLnBrk="1" hangingPunct="1"/>
            <a:r>
              <a:rPr lang="en-US" b="1" dirty="0">
                <a:solidFill>
                  <a:srgbClr val="000000"/>
                </a:solidFill>
                <a:latin typeface="Arial Narrow" charset="0"/>
                <a:cs typeface="Times New Roman" charset="0"/>
              </a:rPr>
              <a:t>4</a:t>
            </a:r>
            <a:br>
              <a:rPr lang="en-US" b="1" dirty="0">
                <a:solidFill>
                  <a:srgbClr val="000000"/>
                </a:solidFill>
                <a:latin typeface="Arial Narrow" charset="0"/>
                <a:cs typeface="Times New Roman" charset="0"/>
              </a:rPr>
            </a:br>
            <a:r>
              <a:rPr lang="en-US" sz="2000" b="1" dirty="0" err="1">
                <a:solidFill>
                  <a:srgbClr val="000000"/>
                </a:solidFill>
                <a:latin typeface="Arial Narrow" charset="0"/>
                <a:cs typeface="Times New Roman" charset="0"/>
              </a:rPr>
              <a:t>Spanyol</a:t>
            </a:r>
            <a:endParaRPr lang="en-US" sz="2000" b="1" dirty="0">
              <a:solidFill>
                <a:srgbClr val="000000"/>
              </a:solidFill>
              <a:latin typeface="Arial Narrow" charset="0"/>
              <a:cs typeface="Times New Roman"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Ikhtisar</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 PB (</a:t>
            </a:r>
            <a:r>
              <a:rPr lang="en-US" sz="4000" b="1" dirty="0" err="1">
                <a:solidFill>
                  <a:srgbClr val="FFFFFF"/>
                </a:solidFill>
                <a:effectLst>
                  <a:outerShdw blurRad="38100" dist="38100" dir="2700000" algn="tl">
                    <a:srgbClr val="000000">
                      <a:alpha val="43137"/>
                    </a:srgbClr>
                  </a:outerShdw>
                </a:effectLst>
                <a:latin typeface="Arial" charset="0"/>
                <a:cs typeface="Times New Roman" charset="0"/>
              </a:rPr>
              <a:t>Kronologi</a:t>
            </a: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Galatia</a:t>
            </a:r>
            <a:endParaRPr lang="en-US" sz="1600" dirty="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Kor</a:t>
            </a:r>
            <a:endParaRPr lang="en-US" sz="1600" dirty="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Roma</a:t>
            </a:r>
            <a:endParaRPr lang="en-US" sz="1600" dirty="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Efesus</a:t>
            </a:r>
            <a:endParaRPr lang="en-US" sz="1600" dirty="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Kolese</a:t>
            </a:r>
            <a:endParaRPr lang="en-US" sz="1600" dirty="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6" y="50292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Filemon</a:t>
            </a:r>
            <a:endParaRPr lang="en-US" sz="1600" dirty="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6" y="5486400"/>
            <a:ext cx="792163"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Filipi</a:t>
            </a:r>
            <a:endParaRPr lang="en-US" sz="1600" dirty="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Matius</a:t>
            </a:r>
            <a:endParaRPr lang="en-US" sz="1600" dirty="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Lukas</a:t>
            </a:r>
            <a:endParaRPr lang="en-US" sz="1600" dirty="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Yoh</a:t>
            </a:r>
            <a:endParaRPr lang="en-US" sz="1600" dirty="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Markus</a:t>
            </a:r>
            <a:endParaRPr lang="en-US" sz="1600" dirty="0">
              <a:solidFill>
                <a:srgbClr val="FFFFFF"/>
              </a:solidFill>
              <a:latin typeface="Arial Narrow" charset="0"/>
              <a:cs typeface="Times New Roman" charset="0"/>
            </a:endParaRPr>
          </a:p>
        </p:txBody>
      </p:sp>
      <p:sp>
        <p:nvSpPr>
          <p:cNvPr id="39" name="Text Box 19"/>
          <p:cNvSpPr txBox="1">
            <a:spLocks noChangeArrowheads="1"/>
          </p:cNvSpPr>
          <p:nvPr/>
        </p:nvSpPr>
        <p:spPr bwMode="auto">
          <a:xfrm>
            <a:off x="9906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Yakobus</a:t>
            </a:r>
            <a:endParaRPr lang="en-US" sz="1600" dirty="0">
              <a:solidFill>
                <a:srgbClr val="000000"/>
              </a:solidFill>
              <a:latin typeface="Arial Narrow"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42" name="Text Box 19"/>
          <p:cNvSpPr txBox="1">
            <a:spLocks noChangeArrowheads="1"/>
          </p:cNvSpPr>
          <p:nvPr/>
        </p:nvSpPr>
        <p:spPr bwMode="auto">
          <a:xfrm>
            <a:off x="7391406" y="45720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Ibrani</a:t>
            </a:r>
            <a:endParaRPr lang="en-US" sz="1600" dirty="0">
              <a:solidFill>
                <a:srgbClr val="000000"/>
              </a:solidFill>
              <a:latin typeface="Arial Narrow" charset="0"/>
              <a:cs typeface="Times New Roman" charset="0"/>
            </a:endParaRPr>
          </a:p>
        </p:txBody>
      </p:sp>
      <p:sp>
        <p:nvSpPr>
          <p:cNvPr id="43" name="Text Box 19"/>
          <p:cNvSpPr txBox="1">
            <a:spLocks noChangeArrowheads="1"/>
          </p:cNvSpPr>
          <p:nvPr/>
        </p:nvSpPr>
        <p:spPr bwMode="auto">
          <a:xfrm>
            <a:off x="8305806" y="41148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Yudas</a:t>
            </a:r>
            <a:endParaRPr lang="en-US" sz="1600" dirty="0">
              <a:solidFill>
                <a:srgbClr val="000000"/>
              </a:solidFill>
              <a:latin typeface="Arial Narrow" charset="0"/>
              <a:cs typeface="Times New Roman"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Yoh</a:t>
            </a:r>
            <a:endParaRPr lang="en-US" sz="1600" dirty="0">
              <a:solidFill>
                <a:srgbClr val="000000"/>
              </a:solidFill>
              <a:latin typeface="Arial Narrow" charset="0"/>
              <a:cs typeface="Times New Roman"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2 Yoh</a:t>
            </a:r>
            <a:endParaRPr lang="en-US" sz="1600" dirty="0">
              <a:solidFill>
                <a:srgbClr val="000000"/>
              </a:solidFill>
              <a:latin typeface="Arial Narrow" charset="0"/>
              <a:cs typeface="Times New Roman"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3 Yoh</a:t>
            </a:r>
            <a:endParaRPr lang="en-US" sz="1600" dirty="0">
              <a:solidFill>
                <a:srgbClr val="000000"/>
              </a:solidFill>
              <a:latin typeface="Arial Narrow" charset="0"/>
              <a:cs typeface="Times New Roman" charset="0"/>
            </a:endParaRPr>
          </a:p>
        </p:txBody>
      </p:sp>
      <p:sp>
        <p:nvSpPr>
          <p:cNvPr id="47" name="Text Box 19"/>
          <p:cNvSpPr txBox="1">
            <a:spLocks noChangeArrowheads="1"/>
          </p:cNvSpPr>
          <p:nvPr/>
        </p:nvSpPr>
        <p:spPr bwMode="auto">
          <a:xfrm>
            <a:off x="8305806" y="5943600"/>
            <a:ext cx="792163"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000000"/>
                </a:solidFill>
                <a:latin typeface="Arial Narrow" charset="0"/>
                <a:cs typeface="Times New Roman" charset="0"/>
              </a:rPr>
              <a:t>Wahyu</a:t>
            </a:r>
            <a:endParaRPr lang="en-US" sz="1600" dirty="0">
              <a:solidFill>
                <a:srgbClr val="000000"/>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Kis</a:t>
            </a:r>
            <a:endParaRPr lang="en-US" sz="1600" dirty="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2067963" cy="369267"/>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err="1">
                <a:solidFill>
                  <a:srgbClr val="FFFFFF"/>
                </a:solidFill>
                <a:latin typeface="Arial Narrow" charset="0"/>
                <a:cs typeface="Times New Roman" charset="0"/>
              </a:rPr>
              <a:t>Injil</a:t>
            </a:r>
            <a:r>
              <a:rPr lang="en-US" sz="1800" b="1" dirty="0">
                <a:solidFill>
                  <a:srgbClr val="FFFFFF"/>
                </a:solidFill>
                <a:latin typeface="Arial Narrow" charset="0"/>
                <a:cs typeface="Times New Roman" charset="0"/>
              </a:rPr>
              <a:t> &amp; </a:t>
            </a:r>
            <a:r>
              <a:rPr lang="en-US" sz="1800" b="1" dirty="0" err="1">
                <a:solidFill>
                  <a:srgbClr val="FFFFFF"/>
                </a:solidFill>
                <a:latin typeface="Arial Narrow" charset="0"/>
                <a:cs typeface="Times New Roman" charset="0"/>
              </a:rPr>
              <a:t>Kisah</a:t>
            </a:r>
            <a:r>
              <a:rPr lang="en-US" sz="1800" b="1" dirty="0">
                <a:solidFill>
                  <a:srgbClr val="FFFFFF"/>
                </a:solidFill>
                <a:latin typeface="Arial Narrow" charset="0"/>
                <a:cs typeface="Times New Roman" charset="0"/>
              </a:rPr>
              <a:t> para </a:t>
            </a:r>
            <a:r>
              <a:rPr lang="en-US" sz="1800" b="1" dirty="0" err="1">
                <a:solidFill>
                  <a:srgbClr val="FFFFFF"/>
                </a:solidFill>
                <a:latin typeface="Arial Narrow" charset="0"/>
                <a:cs typeface="Times New Roman" charset="0"/>
              </a:rPr>
              <a:t>rasul</a:t>
            </a:r>
            <a:endParaRPr lang="en-US" sz="1600" dirty="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9267"/>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Paulus</a:t>
            </a:r>
            <a:endParaRPr lang="en-US" sz="1600" dirty="0">
              <a:solidFill>
                <a:srgbClr val="000000"/>
              </a:solidFill>
              <a:latin typeface="Arial Narrow" charset="0"/>
              <a:cs typeface="Times New Roman" charset="0"/>
            </a:endParaRPr>
          </a:p>
        </p:txBody>
      </p:sp>
      <p:sp>
        <p:nvSpPr>
          <p:cNvPr id="52" name="Text Box 19"/>
          <p:cNvSpPr txBox="1">
            <a:spLocks noChangeArrowheads="1"/>
          </p:cNvSpPr>
          <p:nvPr/>
        </p:nvSpPr>
        <p:spPr bwMode="auto">
          <a:xfrm>
            <a:off x="152400" y="6421444"/>
            <a:ext cx="1800225" cy="36926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Surat-</a:t>
            </a:r>
            <a:r>
              <a:rPr lang="en-US" sz="1800" b="1" dirty="0" err="1">
                <a:solidFill>
                  <a:srgbClr val="000000"/>
                </a:solidFill>
                <a:latin typeface="Arial Narrow" charset="0"/>
                <a:cs typeface="Times New Roman" charset="0"/>
              </a:rPr>
              <a:t>surat</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Umum</a:t>
            </a:r>
            <a:endParaRPr lang="en-US" sz="1600" dirty="0">
              <a:solidFill>
                <a:srgbClr val="000000"/>
              </a:solidFill>
              <a:latin typeface="Arial Narrow" charset="0"/>
              <a:cs typeface="Times New Roman" charset="0"/>
            </a:endParaRPr>
          </a:p>
        </p:txBody>
      </p:sp>
      <p:sp>
        <p:nvSpPr>
          <p:cNvPr id="277551"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
        <p:nvSpPr>
          <p:cNvPr id="277552"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7553" name="Text Box 17"/>
          <p:cNvSpPr txBox="1">
            <a:spLocks noChangeArrowheads="1"/>
          </p:cNvSpPr>
          <p:nvPr/>
        </p:nvSpPr>
        <p:spPr bwMode="auto">
          <a:xfrm>
            <a:off x="0" y="2013719"/>
            <a:ext cx="9144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100" b="1" dirty="0" err="1">
                <a:solidFill>
                  <a:srgbClr val="FFFFFF"/>
                </a:solidFill>
                <a:latin typeface="Arial Narrow" charset="0"/>
                <a:cs typeface="Times New Roman" charset="0"/>
              </a:rPr>
              <a:t>Musim</a:t>
            </a:r>
            <a:r>
              <a:rPr lang="en-US" sz="1100" b="1" dirty="0">
                <a:solidFill>
                  <a:srgbClr val="FFFFFF"/>
                </a:solidFill>
                <a:latin typeface="Arial Narrow" charset="0"/>
                <a:cs typeface="Times New Roman" charset="0"/>
              </a:rPr>
              <a:t> </a:t>
            </a:r>
            <a:r>
              <a:rPr lang="en-US" sz="1100" b="1" dirty="0" err="1">
                <a:solidFill>
                  <a:srgbClr val="FFFFFF"/>
                </a:solidFill>
                <a:latin typeface="Arial Narrow" charset="0"/>
                <a:cs typeface="Times New Roman" charset="0"/>
              </a:rPr>
              <a:t>Panas</a:t>
            </a:r>
            <a:r>
              <a:rPr lang="en-US" sz="1100" b="1" dirty="0">
                <a:solidFill>
                  <a:srgbClr val="FFFFFF"/>
                </a:solidFill>
                <a:latin typeface="Arial Narrow" charset="0"/>
                <a:cs typeface="Times New Roman" charset="0"/>
              </a:rPr>
              <a:t> </a:t>
            </a:r>
            <a:r>
              <a:rPr lang="en-US" sz="1200" b="1" dirty="0">
                <a:solidFill>
                  <a:srgbClr val="FFFFFF"/>
                </a:solidFill>
                <a:latin typeface="Arial Narrow" charset="0"/>
                <a:cs typeface="Times New Roman" charset="0"/>
              </a:rPr>
              <a:t>35-</a:t>
            </a:r>
            <a:br>
              <a:rPr lang="en-US" sz="1200" b="1" dirty="0">
                <a:solidFill>
                  <a:srgbClr val="FFFFFF"/>
                </a:solidFill>
                <a:latin typeface="Arial Narrow" charset="0"/>
                <a:cs typeface="Times New Roman" charset="0"/>
              </a:rPr>
            </a:br>
            <a:r>
              <a:rPr lang="en-US" sz="1200" b="1" dirty="0">
                <a:solidFill>
                  <a:srgbClr val="FFFFFF"/>
                </a:solidFill>
                <a:latin typeface="Arial Narrow" charset="0"/>
                <a:cs typeface="Times New Roman" charset="0"/>
              </a:rPr>
              <a:t>37</a:t>
            </a:r>
          </a:p>
          <a:p>
            <a:pPr algn="ctr" eaLnBrk="1" hangingPunct="1">
              <a:spcBef>
                <a:spcPct val="50000"/>
              </a:spcBef>
            </a:pPr>
            <a:r>
              <a:rPr lang="en-US" sz="1600" b="1" dirty="0" err="1">
                <a:solidFill>
                  <a:srgbClr val="FFFFFF"/>
                </a:solidFill>
                <a:latin typeface="Arial Narrow" charset="0"/>
                <a:cs typeface="Times New Roman" charset="0"/>
              </a:rPr>
              <a:t>Damsyik</a:t>
            </a:r>
            <a:r>
              <a:rPr lang="en-US" sz="1600" b="1" dirty="0">
                <a:solidFill>
                  <a:srgbClr val="FFFFFF"/>
                </a:solidFill>
                <a:latin typeface="Arial Narrow" charset="0"/>
                <a:cs typeface="Times New Roman" charset="0"/>
              </a:rPr>
              <a:t/>
            </a:r>
            <a:br>
              <a:rPr lang="en-US" sz="1600" b="1" dirty="0">
                <a:solidFill>
                  <a:srgbClr val="FFFFFF"/>
                </a:solidFill>
                <a:latin typeface="Arial Narrow" charset="0"/>
                <a:cs typeface="Times New Roman" charset="0"/>
              </a:rPr>
            </a:br>
            <a:r>
              <a:rPr lang="en-US" sz="1600" b="1" dirty="0" err="1">
                <a:solidFill>
                  <a:srgbClr val="FFFFFF"/>
                </a:solidFill>
                <a:latin typeface="Arial Narrow" charset="0"/>
                <a:cs typeface="Times New Roman" charset="0"/>
              </a:rPr>
              <a:t>Antiokhia</a:t>
            </a:r>
            <a:endParaRPr lang="en-US" sz="1600" b="1" dirty="0">
              <a:solidFill>
                <a:srgbClr val="FFFFFF"/>
              </a:solidFill>
              <a:latin typeface="Arial Narrow"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dirty="0">
                <a:solidFill>
                  <a:srgbClr val="FFFFFF"/>
                </a:solidFill>
                <a:latin typeface="Arial Narrow" charset="0"/>
                <a:cs typeface="Times New Roman" charset="0"/>
              </a:rPr>
              <a:t>Roma</a:t>
            </a:r>
            <a:endParaRPr lang="en-US" sz="1000" b="1" dirty="0">
              <a:solidFill>
                <a:srgbClr val="FFFFFF"/>
              </a:solidFill>
              <a:latin typeface="Arial Narrow" charset="0"/>
              <a:cs typeface="Times New Roman" charset="0"/>
            </a:endParaRPr>
          </a:p>
        </p:txBody>
      </p:sp>
      <p:sp>
        <p:nvSpPr>
          <p:cNvPr id="277555" name="Text Box 20"/>
          <p:cNvSpPr txBox="1">
            <a:spLocks noChangeArrowheads="1"/>
          </p:cNvSpPr>
          <p:nvPr/>
        </p:nvSpPr>
        <p:spPr bwMode="auto">
          <a:xfrm>
            <a:off x="3352800" y="59070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Perjalanan</a:t>
            </a:r>
            <a:endParaRPr lang="en-US" b="1" dirty="0">
              <a:solidFill>
                <a:srgbClr val="FFFFFF"/>
              </a:solidFill>
              <a:latin typeface="Arial Narrow" charset="0"/>
              <a:cs typeface="Times New Roman" charset="0"/>
            </a:endParaRPr>
          </a:p>
        </p:txBody>
      </p:sp>
      <p:sp>
        <p:nvSpPr>
          <p:cNvPr id="277556"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77557" name="Text Box 20"/>
          <p:cNvSpPr txBox="1">
            <a:spLocks noChangeArrowheads="1"/>
          </p:cNvSpPr>
          <p:nvPr/>
        </p:nvSpPr>
        <p:spPr bwMode="auto">
          <a:xfrm>
            <a:off x="3352800" y="637063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err="1">
                <a:solidFill>
                  <a:srgbClr val="FFFFFF"/>
                </a:solidFill>
                <a:latin typeface="Arial Narrow" charset="0"/>
                <a:cs typeface="Times New Roman" charset="0"/>
              </a:rPr>
              <a:t>Pemenjaraan</a:t>
            </a:r>
            <a:endParaRPr lang="en-US"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82235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1" grpId="0" animBg="1"/>
      <p:bldP spid="5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2"/>
          <p:cNvSpPr txBox="1">
            <a:spLocks noChangeArrowheads="1"/>
          </p:cNvSpPr>
          <p:nvPr/>
        </p:nvSpPr>
        <p:spPr bwMode="auto">
          <a:xfrm>
            <a:off x="1066800" y="76203"/>
            <a:ext cx="69342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u="sng" dirty="0">
                <a:solidFill>
                  <a:srgbClr val="000000"/>
                </a:solidFill>
                <a:latin typeface="Arial" charset="0"/>
                <a:cs typeface="Times New Roman" charset="0"/>
              </a:rPr>
              <a:t>Surat-</a:t>
            </a:r>
            <a:r>
              <a:rPr lang="en-US" b="1" u="sng" dirty="0" err="1">
                <a:solidFill>
                  <a:srgbClr val="000000"/>
                </a:solidFill>
                <a:latin typeface="Arial" charset="0"/>
                <a:cs typeface="Times New Roman" charset="0"/>
              </a:rPr>
              <a:t>surat</a:t>
            </a:r>
            <a:r>
              <a:rPr lang="en-US" b="1" u="sng" dirty="0">
                <a:solidFill>
                  <a:srgbClr val="000000"/>
                </a:solidFill>
                <a:latin typeface="Arial" charset="0"/>
                <a:cs typeface="Times New Roman" charset="0"/>
              </a:rPr>
              <a:t> </a:t>
            </a:r>
            <a:r>
              <a:rPr lang="en-US" b="1" u="sng" dirty="0" err="1">
                <a:solidFill>
                  <a:srgbClr val="000000"/>
                </a:solidFill>
                <a:latin typeface="Arial" charset="0"/>
                <a:cs typeface="Times New Roman" charset="0"/>
              </a:rPr>
              <a:t>Umum</a:t>
            </a:r>
            <a:endParaRPr lang="en-US" b="1" u="sng" dirty="0">
              <a:solidFill>
                <a:srgbClr val="000000"/>
              </a:solidFill>
              <a:latin typeface="Arial" charset="0"/>
              <a:cs typeface="Times New Roman" charset="0"/>
            </a:endParaRPr>
          </a:p>
        </p:txBody>
      </p:sp>
      <p:sp>
        <p:nvSpPr>
          <p:cNvPr id="283650" name="Text Box 3"/>
          <p:cNvSpPr txBox="1">
            <a:spLocks noChangeArrowheads="1"/>
          </p:cNvSpPr>
          <p:nvPr/>
        </p:nvSpPr>
        <p:spPr bwMode="auto">
          <a:xfrm>
            <a:off x="76200" y="609606"/>
            <a:ext cx="6705600"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ru-RU" altLang="ja-JP" sz="2000" b="1" dirty="0">
                <a:solidFill>
                  <a:srgbClr val="000000"/>
                </a:solidFill>
                <a:latin typeface="Arial" charset="0"/>
                <a:cs typeface="Times New Roman" charset="0"/>
              </a:rPr>
              <a:t>“</a:t>
            </a:r>
            <a:r>
              <a:rPr lang="en-US" altLang="ja-JP" sz="2000" b="1" dirty="0" err="1">
                <a:solidFill>
                  <a:srgbClr val="000000"/>
                </a:solidFill>
                <a:latin typeface="Arial" charset="0"/>
                <a:cs typeface="Times New Roman" charset="0"/>
              </a:rPr>
              <a:t>Sampai</a:t>
            </a:r>
            <a:r>
              <a:rPr lang="en-US" altLang="ja-JP" sz="2000" b="1" dirty="0">
                <a:solidFill>
                  <a:srgbClr val="000000"/>
                </a:solidFill>
                <a:latin typeface="Arial" charset="0"/>
                <a:cs typeface="Times New Roman" charset="0"/>
              </a:rPr>
              <a:t> </a:t>
            </a:r>
            <a:r>
              <a:rPr lang="en-US" altLang="ja-JP" sz="2000" b="1" dirty="0" err="1">
                <a:solidFill>
                  <a:srgbClr val="000000"/>
                </a:solidFill>
                <a:latin typeface="Arial" charset="0"/>
                <a:cs typeface="Times New Roman" charset="0"/>
              </a:rPr>
              <a:t>keujung</a:t>
            </a:r>
            <a:r>
              <a:rPr lang="en-US" altLang="ja-JP" sz="2000" b="1" dirty="0">
                <a:solidFill>
                  <a:srgbClr val="000000"/>
                </a:solidFill>
                <a:latin typeface="Arial" charset="0"/>
                <a:cs typeface="Times New Roman" charset="0"/>
              </a:rPr>
              <a:t> </a:t>
            </a:r>
            <a:r>
              <a:rPr lang="en-US" altLang="ja-JP" sz="2000" b="1" dirty="0" err="1">
                <a:solidFill>
                  <a:srgbClr val="000000"/>
                </a:solidFill>
                <a:latin typeface="Arial" charset="0"/>
                <a:cs typeface="Times New Roman" charset="0"/>
              </a:rPr>
              <a:t>bumi</a:t>
            </a:r>
            <a:r>
              <a:rPr lang="en-US" altLang="ja-JP" sz="2000" b="1" dirty="0">
                <a:solidFill>
                  <a:srgbClr val="000000"/>
                </a:solidFill>
                <a:latin typeface="Arial" charset="0"/>
                <a:cs typeface="Times New Roman" charset="0"/>
              </a:rPr>
              <a:t> …</a:t>
            </a:r>
            <a:r>
              <a:rPr lang="ru-RU" altLang="ja-JP" sz="2000" b="1" dirty="0">
                <a:solidFill>
                  <a:srgbClr val="000000"/>
                </a:solidFill>
                <a:latin typeface="Arial" charset="0"/>
                <a:cs typeface="Times New Roman" charset="0"/>
              </a:rPr>
              <a:t>"</a:t>
            </a:r>
            <a:r>
              <a:rPr lang="en-US" altLang="ja-JP" sz="2000" b="1" dirty="0">
                <a:solidFill>
                  <a:srgbClr val="000000"/>
                </a:solidFill>
                <a:latin typeface="Arial" charset="0"/>
                <a:cs typeface="Times New Roman" charset="0"/>
              </a:rPr>
              <a:t> (</a:t>
            </a:r>
            <a:r>
              <a:rPr lang="en-US" altLang="ja-JP" sz="2000" b="1" dirty="0" err="1">
                <a:solidFill>
                  <a:srgbClr val="000000"/>
                </a:solidFill>
                <a:latin typeface="Arial" charset="0"/>
                <a:cs typeface="Times New Roman" charset="0"/>
              </a:rPr>
              <a:t>Kis</a:t>
            </a:r>
            <a:r>
              <a:rPr lang="en-US" altLang="ja-JP" sz="2000" b="1" dirty="0">
                <a:solidFill>
                  <a:srgbClr val="000000"/>
                </a:solidFill>
                <a:latin typeface="Arial" charset="0"/>
                <a:cs typeface="Times New Roman" charset="0"/>
              </a:rPr>
              <a:t> 13-28)</a:t>
            </a:r>
          </a:p>
          <a:p>
            <a:pPr eaLnBrk="1" hangingPunct="1"/>
            <a:r>
              <a:rPr lang="en-US" sz="2000" b="1" dirty="0">
                <a:solidFill>
                  <a:srgbClr val="000000"/>
                </a:solidFill>
                <a:latin typeface="Arial" charset="0"/>
                <a:cs typeface="Times New Roman" charset="0"/>
              </a:rPr>
              <a:t>13       14    15    16            18  19        21          22          28</a:t>
            </a:r>
          </a:p>
        </p:txBody>
      </p:sp>
      <p:sp>
        <p:nvSpPr>
          <p:cNvPr id="283651" name="Text Box 4"/>
          <p:cNvSpPr txBox="1">
            <a:spLocks noChangeArrowheads="1"/>
          </p:cNvSpPr>
          <p:nvPr/>
        </p:nvSpPr>
        <p:spPr bwMode="auto">
          <a:xfrm>
            <a:off x="76200" y="1447804"/>
            <a:ext cx="990600" cy="14310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48-Sep 49</a:t>
            </a:r>
          </a:p>
          <a:p>
            <a:pPr algn="ctr" eaLnBrk="1" hangingPunct="1"/>
            <a:r>
              <a:rPr lang="en-US" b="1">
                <a:solidFill>
                  <a:srgbClr val="000000"/>
                </a:solidFill>
                <a:latin typeface="Arial Narrow" charset="0"/>
                <a:cs typeface="Times New Roman" charset="0"/>
              </a:rPr>
              <a:t>1</a:t>
            </a:r>
          </a:p>
          <a:p>
            <a:pPr algn="ctr" eaLnBrk="1" hangingPunct="1">
              <a:spcBef>
                <a:spcPct val="50000"/>
              </a:spcBef>
            </a:pPr>
            <a:r>
              <a:rPr lang="en-US" b="1">
                <a:solidFill>
                  <a:srgbClr val="000000"/>
                </a:solidFill>
                <a:latin typeface="Arial Narrow" charset="0"/>
                <a:cs typeface="Times New Roman" charset="0"/>
              </a:rPr>
              <a:t>Galatia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283652" name="Text Box 5"/>
          <p:cNvSpPr txBox="1">
            <a:spLocks noChangeArrowheads="1"/>
          </p:cNvSpPr>
          <p:nvPr/>
        </p:nvSpPr>
        <p:spPr bwMode="auto">
          <a:xfrm>
            <a:off x="2133600" y="1447801"/>
            <a:ext cx="1295400" cy="1397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50-Sep 52</a:t>
            </a:r>
          </a:p>
          <a:p>
            <a:pPr algn="ctr" eaLnBrk="1" hangingPunct="1"/>
            <a:r>
              <a:rPr lang="en-US" b="1" dirty="0">
                <a:solidFill>
                  <a:srgbClr val="000000"/>
                </a:solidFill>
                <a:latin typeface="Arial Narrow" charset="0"/>
                <a:cs typeface="Times New Roman" charset="0"/>
              </a:rPr>
              <a:t>2</a:t>
            </a:r>
          </a:p>
          <a:p>
            <a:pPr algn="ctr" eaLnBrk="1" hangingPunct="1">
              <a:spcBef>
                <a:spcPct val="50000"/>
              </a:spcBef>
            </a:pPr>
            <a:r>
              <a:rPr lang="en-US" sz="1400" b="1" dirty="0">
                <a:solidFill>
                  <a:srgbClr val="000000"/>
                </a:solidFill>
                <a:latin typeface="Arial Narrow" charset="0"/>
                <a:cs typeface="Times New Roman" charset="0"/>
              </a:rPr>
              <a:t>Makedonia</a:t>
            </a:r>
          </a:p>
          <a:p>
            <a:pPr algn="ctr" eaLnBrk="1" hangingPunct="1"/>
            <a:r>
              <a:rPr lang="en-US" sz="1400" b="1" dirty="0" err="1">
                <a:solidFill>
                  <a:srgbClr val="000000"/>
                </a:solidFill>
                <a:latin typeface="Arial Narrow" charset="0"/>
                <a:cs typeface="Times New Roman" charset="0"/>
              </a:rPr>
              <a:t>Akhaya</a:t>
            </a:r>
            <a:endParaRPr lang="en-US" sz="1400" b="1" dirty="0">
              <a:solidFill>
                <a:srgbClr val="000000"/>
              </a:solidFill>
              <a:latin typeface="Arial Narrow" charset="0"/>
              <a:cs typeface="Times New Roman" charset="0"/>
            </a:endParaRPr>
          </a:p>
          <a:p>
            <a:pPr algn="ctr" eaLnBrk="1" hangingPunct="1"/>
            <a:r>
              <a:rPr lang="en-US" sz="1400" b="1" dirty="0">
                <a:solidFill>
                  <a:srgbClr val="000000"/>
                </a:solidFill>
                <a:latin typeface="Arial Narrow" charset="0"/>
                <a:cs typeface="Times New Roman" charset="0"/>
              </a:rPr>
              <a:t>Yunani</a:t>
            </a:r>
          </a:p>
        </p:txBody>
      </p:sp>
      <p:sp>
        <p:nvSpPr>
          <p:cNvPr id="283653" name="Text Box 6"/>
          <p:cNvSpPr txBox="1">
            <a:spLocks noChangeArrowheads="1"/>
          </p:cNvSpPr>
          <p:nvPr/>
        </p:nvSpPr>
        <p:spPr bwMode="auto">
          <a:xfrm>
            <a:off x="3581400" y="1447803"/>
            <a:ext cx="990600" cy="1408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53-Mei 57</a:t>
            </a:r>
          </a:p>
          <a:p>
            <a:pPr algn="ctr" eaLnBrk="1" hangingPunct="1"/>
            <a:r>
              <a:rPr lang="en-US" b="1" dirty="0">
                <a:solidFill>
                  <a:srgbClr val="000000"/>
                </a:solidFill>
                <a:latin typeface="Arial Narrow" charset="0"/>
                <a:cs typeface="Times New Roman" charset="0"/>
              </a:rPr>
              <a:t>3</a:t>
            </a:r>
          </a:p>
          <a:p>
            <a:pPr algn="ctr" eaLnBrk="1" hangingPunct="1">
              <a:spcBef>
                <a:spcPct val="50000"/>
              </a:spcBef>
            </a:pPr>
            <a:r>
              <a:rPr lang="en-US" b="1" dirty="0">
                <a:solidFill>
                  <a:srgbClr val="000000"/>
                </a:solidFill>
                <a:latin typeface="Arial Narrow" charset="0"/>
                <a:cs typeface="Times New Roman" charset="0"/>
              </a:rPr>
              <a:t>Asia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4" name="Text Box 7"/>
          <p:cNvSpPr txBox="1">
            <a:spLocks noChangeArrowheads="1"/>
          </p:cNvSpPr>
          <p:nvPr/>
        </p:nvSpPr>
        <p:spPr bwMode="auto">
          <a:xfrm>
            <a:off x="5486400" y="1447803"/>
            <a:ext cx="990600" cy="1408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Feb 60-Mar 62</a:t>
            </a:r>
          </a:p>
          <a:p>
            <a:pPr algn="ctr" eaLnBrk="1" hangingPunct="1"/>
            <a:r>
              <a:rPr lang="en-US" b="1" dirty="0">
                <a:solidFill>
                  <a:srgbClr val="000000"/>
                </a:solidFill>
                <a:latin typeface="Arial Narrow" charset="0"/>
                <a:cs typeface="Times New Roman" charset="0"/>
              </a:rPr>
              <a:t>1</a:t>
            </a:r>
          </a:p>
          <a:p>
            <a:pPr algn="ctr" eaLnBrk="1" hangingPunct="1">
              <a:spcBef>
                <a:spcPct val="50000"/>
              </a:spcBef>
            </a:pPr>
            <a:r>
              <a:rPr lang="en-US" b="1" dirty="0">
                <a:solidFill>
                  <a:srgbClr val="000000"/>
                </a:solidFill>
                <a:latin typeface="Arial Narrow" charset="0"/>
                <a:cs typeface="Times New Roman" charset="0"/>
              </a:rPr>
              <a:t>Roma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5" name="Text Box 8"/>
          <p:cNvSpPr txBox="1">
            <a:spLocks noChangeArrowheads="1"/>
          </p:cNvSpPr>
          <p:nvPr/>
        </p:nvSpPr>
        <p:spPr bwMode="auto">
          <a:xfrm>
            <a:off x="7315200" y="1447803"/>
            <a:ext cx="914400" cy="1408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Aut</a:t>
            </a:r>
            <a:r>
              <a:rPr lang="en-US" sz="1200" b="1" dirty="0">
                <a:solidFill>
                  <a:srgbClr val="000000"/>
                </a:solidFill>
                <a:latin typeface="Arial Narrow" charset="0"/>
                <a:cs typeface="Times New Roman" charset="0"/>
              </a:rPr>
              <a:t> 67-Spr 68</a:t>
            </a:r>
          </a:p>
          <a:p>
            <a:pPr algn="ctr" eaLnBrk="1" hangingPunct="1"/>
            <a:r>
              <a:rPr lang="en-US" b="1" dirty="0">
                <a:solidFill>
                  <a:srgbClr val="000000"/>
                </a:solidFill>
                <a:latin typeface="Arial Narrow" charset="0"/>
                <a:cs typeface="Times New Roman" charset="0"/>
              </a:rPr>
              <a:t>2</a:t>
            </a:r>
          </a:p>
          <a:p>
            <a:pPr algn="ctr" eaLnBrk="1" hangingPunct="1">
              <a:spcBef>
                <a:spcPct val="50000"/>
              </a:spcBef>
            </a:pPr>
            <a:r>
              <a:rPr lang="en-US" b="1" dirty="0">
                <a:solidFill>
                  <a:srgbClr val="000000"/>
                </a:solidFill>
                <a:latin typeface="Arial Narrow" charset="0"/>
                <a:cs typeface="Times New Roman" charset="0"/>
              </a:rPr>
              <a:t>Roma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6" name="Line 9"/>
          <p:cNvSpPr>
            <a:spLocks noChangeShapeType="1"/>
          </p:cNvSpPr>
          <p:nvPr/>
        </p:nvSpPr>
        <p:spPr bwMode="auto">
          <a:xfrm>
            <a:off x="1066800" y="2057400"/>
            <a:ext cx="1066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57" name="Line 10"/>
          <p:cNvSpPr>
            <a:spLocks noChangeShapeType="1"/>
          </p:cNvSpPr>
          <p:nvPr/>
        </p:nvSpPr>
        <p:spPr bwMode="auto">
          <a:xfrm>
            <a:off x="3429000" y="2057400"/>
            <a:ext cx="152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58" name="Line 11"/>
          <p:cNvSpPr>
            <a:spLocks noChangeShapeType="1"/>
          </p:cNvSpPr>
          <p:nvPr/>
        </p:nvSpPr>
        <p:spPr bwMode="auto">
          <a:xfrm>
            <a:off x="4572000" y="2057400"/>
            <a:ext cx="914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59" name="Line 12"/>
          <p:cNvSpPr>
            <a:spLocks noChangeShapeType="1"/>
          </p:cNvSpPr>
          <p:nvPr/>
        </p:nvSpPr>
        <p:spPr bwMode="auto">
          <a:xfrm>
            <a:off x="6477000" y="2057400"/>
            <a:ext cx="838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60" name="Text Box 13"/>
          <p:cNvSpPr txBox="1">
            <a:spLocks noChangeArrowheads="1"/>
          </p:cNvSpPr>
          <p:nvPr/>
        </p:nvSpPr>
        <p:spPr bwMode="auto">
          <a:xfrm>
            <a:off x="988938" y="1472206"/>
            <a:ext cx="1190625" cy="127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dirty="0" err="1">
                <a:solidFill>
                  <a:srgbClr val="000000"/>
                </a:solidFill>
                <a:latin typeface="Arial Narrow" charset="0"/>
                <a:cs typeface="Times New Roman" charset="0"/>
              </a:rPr>
              <a:t>Musim</a:t>
            </a:r>
            <a:r>
              <a:rPr lang="en-US" sz="1600" b="1" dirty="0">
                <a:solidFill>
                  <a:srgbClr val="000000"/>
                </a:solidFill>
                <a:latin typeface="Arial Narrow" charset="0"/>
                <a:cs typeface="Times New Roman" charset="0"/>
              </a:rPr>
              <a:t> </a:t>
            </a:r>
            <a:r>
              <a:rPr lang="en-US" sz="1600" b="1" dirty="0" err="1">
                <a:solidFill>
                  <a:srgbClr val="000000"/>
                </a:solidFill>
                <a:latin typeface="Arial Narrow" charset="0"/>
                <a:cs typeface="Times New Roman" charset="0"/>
              </a:rPr>
              <a:t>Gugur</a:t>
            </a:r>
            <a:r>
              <a:rPr lang="en-US" sz="1600" b="1" dirty="0">
                <a:solidFill>
                  <a:srgbClr val="000000"/>
                </a:solidFill>
                <a:latin typeface="Arial Narrow" charset="0"/>
                <a:cs typeface="Times New Roman" charset="0"/>
              </a:rPr>
              <a:t> 49</a:t>
            </a:r>
          </a:p>
          <a:p>
            <a:pPr algn="ctr" eaLnBrk="1" hangingPunct="1">
              <a:spcBef>
                <a:spcPct val="50000"/>
              </a:spcBef>
            </a:pPr>
            <a:r>
              <a:rPr lang="en-US" sz="1800" b="1" dirty="0">
                <a:solidFill>
                  <a:srgbClr val="000000"/>
                </a:solidFill>
                <a:latin typeface="Arial Narrow" charset="0"/>
                <a:cs typeface="Times New Roman" charset="0"/>
              </a:rPr>
              <a:t>Dewan </a:t>
            </a:r>
            <a:r>
              <a:rPr lang="en-US" sz="1800" b="1" dirty="0" err="1">
                <a:solidFill>
                  <a:srgbClr val="000000"/>
                </a:solidFill>
                <a:latin typeface="Arial Narrow" charset="0"/>
                <a:cs typeface="Times New Roman" charset="0"/>
              </a:rPr>
              <a:t>Yerusalem</a:t>
            </a:r>
            <a:endParaRPr lang="en-US" sz="1800" b="1" dirty="0">
              <a:solidFill>
                <a:srgbClr val="000000"/>
              </a:solidFill>
              <a:latin typeface="Arial Narrow" charset="0"/>
              <a:cs typeface="Times New Roman" charset="0"/>
            </a:endParaRPr>
          </a:p>
        </p:txBody>
      </p:sp>
      <p:sp>
        <p:nvSpPr>
          <p:cNvPr id="283661" name="Text Box 14"/>
          <p:cNvSpPr txBox="1">
            <a:spLocks noChangeArrowheads="1"/>
          </p:cNvSpPr>
          <p:nvPr/>
        </p:nvSpPr>
        <p:spPr bwMode="auto">
          <a:xfrm>
            <a:off x="4343400" y="1751019"/>
            <a:ext cx="1419225" cy="64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Mei 57-Aug 59</a:t>
            </a:r>
          </a:p>
          <a:p>
            <a:pPr algn="ctr" eaLnBrk="1" hangingPunct="1">
              <a:spcBef>
                <a:spcPct val="50000"/>
              </a:spcBef>
            </a:pPr>
            <a:r>
              <a:rPr lang="en-US" sz="1600" b="1" dirty="0" err="1">
                <a:solidFill>
                  <a:srgbClr val="000000"/>
                </a:solidFill>
                <a:latin typeface="Arial Narrow" charset="0"/>
                <a:cs typeface="Times New Roman" charset="0"/>
              </a:rPr>
              <a:t>Pengadilan</a:t>
            </a:r>
            <a:endParaRPr lang="en-US" sz="1600" b="1" dirty="0">
              <a:solidFill>
                <a:srgbClr val="000000"/>
              </a:solidFill>
              <a:latin typeface="Arial Narrow" charset="0"/>
              <a:cs typeface="Times New Roman" charset="0"/>
            </a:endParaRPr>
          </a:p>
        </p:txBody>
      </p:sp>
      <p:sp>
        <p:nvSpPr>
          <p:cNvPr id="283662" name="Text Box 15"/>
          <p:cNvSpPr txBox="1">
            <a:spLocks noChangeArrowheads="1"/>
          </p:cNvSpPr>
          <p:nvPr/>
        </p:nvSpPr>
        <p:spPr bwMode="auto">
          <a:xfrm>
            <a:off x="6396369" y="1528968"/>
            <a:ext cx="990601" cy="143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Spr</a:t>
            </a:r>
            <a:r>
              <a:rPr lang="en-US" sz="1200" b="1" dirty="0">
                <a:solidFill>
                  <a:srgbClr val="000000"/>
                </a:solidFill>
                <a:latin typeface="Arial Narrow" charset="0"/>
                <a:cs typeface="Times New Roman" charset="0"/>
              </a:rPr>
              <a:t> 62-Aut 67</a:t>
            </a:r>
          </a:p>
          <a:p>
            <a:pPr algn="ctr" eaLnBrk="1" hangingPunct="1">
              <a:spcBef>
                <a:spcPct val="50000"/>
              </a:spcBef>
            </a:pPr>
            <a:r>
              <a:rPr lang="en-US" sz="1800" b="1" dirty="0" err="1">
                <a:solidFill>
                  <a:srgbClr val="000000"/>
                </a:solidFill>
                <a:latin typeface="Arial Narrow" charset="0"/>
                <a:cs typeface="Times New Roman" charset="0"/>
              </a:rPr>
              <a:t>Bebas</a:t>
            </a:r>
            <a:r>
              <a:rPr lang="en-US" sz="1800" b="1" dirty="0">
                <a:solidFill>
                  <a:srgbClr val="000000"/>
                </a:solidFill>
                <a:latin typeface="Arial Narrow" charset="0"/>
                <a:cs typeface="Times New Roman" charset="0"/>
              </a:rPr>
              <a:t> </a:t>
            </a:r>
            <a:r>
              <a:rPr lang="en-US" sz="1800" b="1" dirty="0" err="1">
                <a:solidFill>
                  <a:srgbClr val="000000"/>
                </a:solidFill>
                <a:latin typeface="Arial Narrow" charset="0"/>
                <a:cs typeface="Times New Roman" charset="0"/>
              </a:rPr>
              <a:t>dari</a:t>
            </a:r>
            <a:endParaRPr lang="en-US" sz="1800" b="1" dirty="0">
              <a:solidFill>
                <a:srgbClr val="000000"/>
              </a:solidFill>
              <a:latin typeface="Arial Narrow" charset="0"/>
              <a:cs typeface="Times New Roman" charset="0"/>
            </a:endParaRPr>
          </a:p>
          <a:p>
            <a:pPr algn="ctr" eaLnBrk="1" hangingPunct="1"/>
            <a:r>
              <a:rPr lang="en-US" sz="1800" b="1" dirty="0" err="1">
                <a:solidFill>
                  <a:srgbClr val="000000"/>
                </a:solidFill>
                <a:latin typeface="Arial Narrow" charset="0"/>
                <a:cs typeface="Times New Roman" charset="0"/>
              </a:rPr>
              <a:t>Ikatan</a:t>
            </a:r>
            <a:endParaRPr lang="en-US" sz="1800" b="1" dirty="0">
              <a:solidFill>
                <a:srgbClr val="000000"/>
              </a:solidFill>
              <a:latin typeface="Arial Narrow" charset="0"/>
              <a:cs typeface="Times New Roman" charset="0"/>
            </a:endParaRPr>
          </a:p>
        </p:txBody>
      </p:sp>
      <p:sp>
        <p:nvSpPr>
          <p:cNvPr id="283663" name="Line 16"/>
          <p:cNvSpPr>
            <a:spLocks noChangeShapeType="1"/>
          </p:cNvSpPr>
          <p:nvPr/>
        </p:nvSpPr>
        <p:spPr bwMode="auto">
          <a:xfrm>
            <a:off x="8229600" y="2057400"/>
            <a:ext cx="914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64" name="Text Box 17"/>
          <p:cNvSpPr txBox="1">
            <a:spLocks noChangeArrowheads="1"/>
          </p:cNvSpPr>
          <p:nvPr/>
        </p:nvSpPr>
        <p:spPr bwMode="auto">
          <a:xfrm>
            <a:off x="8229600" y="1752606"/>
            <a:ext cx="914400" cy="8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err="1">
                <a:solidFill>
                  <a:srgbClr val="000000"/>
                </a:solidFill>
                <a:latin typeface="Arial Narrow" charset="0"/>
                <a:cs typeface="Times New Roman" charset="0"/>
              </a:rPr>
              <a:t>Musim</a:t>
            </a:r>
            <a:r>
              <a:rPr lang="en-US" sz="1200" b="1" dirty="0">
                <a:solidFill>
                  <a:srgbClr val="000000"/>
                </a:solidFill>
                <a:latin typeface="Arial Narrow" charset="0"/>
                <a:cs typeface="Times New Roman" charset="0"/>
              </a:rPr>
              <a:t> Semi 68</a:t>
            </a:r>
          </a:p>
          <a:p>
            <a:pPr algn="ctr" eaLnBrk="1" hangingPunct="1">
              <a:spcBef>
                <a:spcPct val="50000"/>
              </a:spcBef>
            </a:pPr>
            <a:r>
              <a:rPr lang="en-US" sz="1600" b="1" dirty="0" err="1">
                <a:solidFill>
                  <a:srgbClr val="000000"/>
                </a:solidFill>
                <a:latin typeface="Arial Narrow" charset="0"/>
                <a:cs typeface="Times New Roman" charset="0"/>
              </a:rPr>
              <a:t>Perluasan</a:t>
            </a:r>
            <a:r>
              <a:rPr lang="en-US" sz="1600" b="1" dirty="0">
                <a:solidFill>
                  <a:srgbClr val="000000"/>
                </a:solidFill>
                <a:latin typeface="Arial Narrow" charset="0"/>
                <a:cs typeface="Times New Roman" charset="0"/>
              </a:rPr>
              <a:t> </a:t>
            </a:r>
            <a:r>
              <a:rPr lang="en-US" sz="1600" b="1" dirty="0" err="1">
                <a:solidFill>
                  <a:srgbClr val="000000"/>
                </a:solidFill>
                <a:latin typeface="Arial Narrow" charset="0"/>
                <a:cs typeface="Times New Roman" charset="0"/>
              </a:rPr>
              <a:t>Gereja</a:t>
            </a:r>
            <a:endParaRPr lang="en-US" sz="1800" b="1" dirty="0">
              <a:solidFill>
                <a:srgbClr val="000000"/>
              </a:solidFill>
              <a:latin typeface="Arial Narrow" charset="0"/>
              <a:cs typeface="Times New Roman" charset="0"/>
            </a:endParaRPr>
          </a:p>
        </p:txBody>
      </p:sp>
      <p:sp>
        <p:nvSpPr>
          <p:cNvPr id="283665" name="Text Box 18"/>
          <p:cNvSpPr txBox="1">
            <a:spLocks noChangeArrowheads="1"/>
          </p:cNvSpPr>
          <p:nvPr/>
        </p:nvSpPr>
        <p:spPr bwMode="auto">
          <a:xfrm>
            <a:off x="0" y="2819400"/>
            <a:ext cx="929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000000"/>
                </a:solidFill>
                <a:latin typeface="Arial Narrow" charset="0"/>
                <a:cs typeface="Times New Roman" charset="0"/>
              </a:rPr>
              <a:t>48          49                50                    53              57            60             62           67            68        95</a:t>
            </a:r>
          </a:p>
        </p:txBody>
      </p:sp>
      <p:sp>
        <p:nvSpPr>
          <p:cNvPr id="283666" name="Text Box 19"/>
          <p:cNvSpPr txBox="1">
            <a:spLocks noChangeArrowheads="1"/>
          </p:cNvSpPr>
          <p:nvPr/>
        </p:nvSpPr>
        <p:spPr bwMode="auto">
          <a:xfrm>
            <a:off x="76200" y="3200401"/>
            <a:ext cx="9906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rgbClr val="000000"/>
                </a:solidFill>
                <a:latin typeface="Arial Narrow" charset="0"/>
                <a:cs typeface="Times New Roman" charset="0"/>
              </a:rPr>
              <a:t>Galatia</a:t>
            </a:r>
            <a:endParaRPr lang="en-US" sz="1600" dirty="0">
              <a:solidFill>
                <a:srgbClr val="000000"/>
              </a:solidFill>
              <a:latin typeface="Arial Narrow" charset="0"/>
              <a:cs typeface="Times New Roman" charset="0"/>
            </a:endParaRPr>
          </a:p>
        </p:txBody>
      </p:sp>
      <p:sp>
        <p:nvSpPr>
          <p:cNvPr id="283667" name="Text Box 20"/>
          <p:cNvSpPr txBox="1">
            <a:spLocks noChangeArrowheads="1"/>
          </p:cNvSpPr>
          <p:nvPr/>
        </p:nvSpPr>
        <p:spPr bwMode="auto">
          <a:xfrm>
            <a:off x="2286000" y="3200401"/>
            <a:ext cx="9906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83668" name="Text Box 21"/>
          <p:cNvSpPr txBox="1">
            <a:spLocks noChangeArrowheads="1"/>
          </p:cNvSpPr>
          <p:nvPr/>
        </p:nvSpPr>
        <p:spPr bwMode="auto">
          <a:xfrm>
            <a:off x="2286000" y="3657601"/>
            <a:ext cx="9906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Tes</a:t>
            </a:r>
            <a:endParaRPr lang="en-US" sz="1600" dirty="0">
              <a:solidFill>
                <a:srgbClr val="000000"/>
              </a:solidFill>
              <a:latin typeface="Arial Narrow" charset="0"/>
              <a:cs typeface="Times New Roman" charset="0"/>
            </a:endParaRPr>
          </a:p>
        </p:txBody>
      </p:sp>
      <p:sp>
        <p:nvSpPr>
          <p:cNvPr id="283669" name="Text Box 22"/>
          <p:cNvSpPr txBox="1">
            <a:spLocks noChangeArrowheads="1"/>
          </p:cNvSpPr>
          <p:nvPr/>
        </p:nvSpPr>
        <p:spPr bwMode="auto">
          <a:xfrm>
            <a:off x="3581400" y="3200401"/>
            <a:ext cx="9906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rgbClr val="000000"/>
                </a:solidFill>
                <a:latin typeface="Arial Narrow" charset="0"/>
                <a:cs typeface="Times New Roman" charset="0"/>
              </a:rPr>
              <a:t>1 </a:t>
            </a:r>
            <a:r>
              <a:rPr lang="en-US" sz="1800" b="1" dirty="0" err="1">
                <a:solidFill>
                  <a:srgbClr val="000000"/>
                </a:solidFill>
                <a:latin typeface="Arial Narrow" charset="0"/>
                <a:cs typeface="Times New Roman" charset="0"/>
              </a:rPr>
              <a:t>Korintus</a:t>
            </a:r>
            <a:endParaRPr lang="en-US" sz="1600" dirty="0">
              <a:solidFill>
                <a:srgbClr val="000000"/>
              </a:solidFill>
              <a:latin typeface="Arial Narrow" charset="0"/>
              <a:cs typeface="Times New Roman" charset="0"/>
            </a:endParaRPr>
          </a:p>
        </p:txBody>
      </p:sp>
      <p:sp>
        <p:nvSpPr>
          <p:cNvPr id="283670" name="Text Box 23"/>
          <p:cNvSpPr txBox="1">
            <a:spLocks noChangeArrowheads="1"/>
          </p:cNvSpPr>
          <p:nvPr/>
        </p:nvSpPr>
        <p:spPr bwMode="auto">
          <a:xfrm>
            <a:off x="3581400" y="3657601"/>
            <a:ext cx="9906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rgbClr val="000000"/>
                </a:solidFill>
                <a:latin typeface="Arial Narrow" charset="0"/>
                <a:cs typeface="Times New Roman" charset="0"/>
              </a:rPr>
              <a:t>2 </a:t>
            </a:r>
            <a:r>
              <a:rPr lang="en-US" sz="1800" b="1" dirty="0" err="1">
                <a:solidFill>
                  <a:srgbClr val="000000"/>
                </a:solidFill>
                <a:latin typeface="Arial Narrow" charset="0"/>
                <a:cs typeface="Times New Roman" charset="0"/>
              </a:rPr>
              <a:t>Korintus</a:t>
            </a:r>
            <a:endParaRPr lang="en-US" sz="1600" dirty="0">
              <a:solidFill>
                <a:srgbClr val="000000"/>
              </a:solidFill>
              <a:latin typeface="Arial Narrow" charset="0"/>
              <a:cs typeface="Times New Roman" charset="0"/>
            </a:endParaRPr>
          </a:p>
        </p:txBody>
      </p:sp>
      <p:sp>
        <p:nvSpPr>
          <p:cNvPr id="283671" name="Text Box 24"/>
          <p:cNvSpPr txBox="1">
            <a:spLocks noChangeArrowheads="1"/>
          </p:cNvSpPr>
          <p:nvPr/>
        </p:nvSpPr>
        <p:spPr bwMode="auto">
          <a:xfrm>
            <a:off x="3581400" y="4114801"/>
            <a:ext cx="9906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rgbClr val="000000"/>
                </a:solidFill>
                <a:latin typeface="Arial Narrow" charset="0"/>
                <a:cs typeface="Times New Roman" charset="0"/>
              </a:rPr>
              <a:t>Roma</a:t>
            </a:r>
            <a:endParaRPr lang="en-US" sz="1600" dirty="0">
              <a:solidFill>
                <a:srgbClr val="000000"/>
              </a:solidFill>
              <a:latin typeface="Arial Narrow" charset="0"/>
              <a:cs typeface="Times New Roman" charset="0"/>
            </a:endParaRPr>
          </a:p>
        </p:txBody>
      </p:sp>
      <p:sp>
        <p:nvSpPr>
          <p:cNvPr id="283672" name="Text Box 25"/>
          <p:cNvSpPr txBox="1">
            <a:spLocks noChangeArrowheads="1"/>
          </p:cNvSpPr>
          <p:nvPr/>
        </p:nvSpPr>
        <p:spPr bwMode="auto">
          <a:xfrm>
            <a:off x="5334000" y="3200401"/>
            <a:ext cx="10668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Efesus</a:t>
            </a:r>
            <a:endParaRPr lang="en-US" sz="1600" dirty="0">
              <a:solidFill>
                <a:srgbClr val="000000"/>
              </a:solidFill>
              <a:latin typeface="Arial Narrow" charset="0"/>
              <a:cs typeface="Times New Roman" charset="0"/>
            </a:endParaRPr>
          </a:p>
        </p:txBody>
      </p:sp>
      <p:sp>
        <p:nvSpPr>
          <p:cNvPr id="283673" name="Text Box 26"/>
          <p:cNvSpPr txBox="1">
            <a:spLocks noChangeArrowheads="1"/>
          </p:cNvSpPr>
          <p:nvPr/>
        </p:nvSpPr>
        <p:spPr bwMode="auto">
          <a:xfrm>
            <a:off x="5334000" y="36576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Kolose</a:t>
            </a:r>
            <a:endParaRPr lang="en-US" sz="1600" dirty="0">
              <a:solidFill>
                <a:srgbClr val="000000"/>
              </a:solidFill>
              <a:latin typeface="Arial Narrow" charset="0"/>
              <a:cs typeface="Times New Roman" charset="0"/>
            </a:endParaRPr>
          </a:p>
        </p:txBody>
      </p:sp>
      <p:sp>
        <p:nvSpPr>
          <p:cNvPr id="283674" name="Text Box 27"/>
          <p:cNvSpPr txBox="1">
            <a:spLocks noChangeArrowheads="1"/>
          </p:cNvSpPr>
          <p:nvPr/>
        </p:nvSpPr>
        <p:spPr bwMode="auto">
          <a:xfrm>
            <a:off x="5334000" y="41148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Filemon</a:t>
            </a:r>
            <a:endParaRPr lang="en-US" sz="1600" dirty="0">
              <a:solidFill>
                <a:srgbClr val="000000"/>
              </a:solidFill>
              <a:latin typeface="Arial Narrow" charset="0"/>
              <a:cs typeface="Times New Roman" charset="0"/>
            </a:endParaRPr>
          </a:p>
        </p:txBody>
      </p:sp>
      <p:sp>
        <p:nvSpPr>
          <p:cNvPr id="283675" name="Text Box 28"/>
          <p:cNvSpPr txBox="1">
            <a:spLocks noChangeArrowheads="1"/>
          </p:cNvSpPr>
          <p:nvPr/>
        </p:nvSpPr>
        <p:spPr bwMode="auto">
          <a:xfrm>
            <a:off x="5334000" y="45720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rgbClr val="000000"/>
                </a:solidFill>
                <a:latin typeface="Arial Narrow" charset="0"/>
                <a:cs typeface="Times New Roman" charset="0"/>
              </a:rPr>
              <a:t>Filipi</a:t>
            </a:r>
            <a:endParaRPr lang="en-US" sz="1600" dirty="0">
              <a:solidFill>
                <a:srgbClr val="000000"/>
              </a:solidFill>
              <a:latin typeface="Arial Narrow" charset="0"/>
              <a:cs typeface="Times New Roman" charset="0"/>
            </a:endParaRPr>
          </a:p>
        </p:txBody>
      </p:sp>
      <p:sp>
        <p:nvSpPr>
          <p:cNvPr id="283676" name="Text Box 29"/>
          <p:cNvSpPr txBox="1">
            <a:spLocks noChangeArrowheads="1"/>
          </p:cNvSpPr>
          <p:nvPr/>
        </p:nvSpPr>
        <p:spPr bwMode="auto">
          <a:xfrm>
            <a:off x="6477000" y="3200401"/>
            <a:ext cx="7620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283677" name="Text Box 30"/>
          <p:cNvSpPr txBox="1">
            <a:spLocks noChangeArrowheads="1"/>
          </p:cNvSpPr>
          <p:nvPr/>
        </p:nvSpPr>
        <p:spPr bwMode="auto">
          <a:xfrm>
            <a:off x="6477000" y="3657601"/>
            <a:ext cx="7620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283678" name="Text Box 31"/>
          <p:cNvSpPr txBox="1">
            <a:spLocks noChangeArrowheads="1"/>
          </p:cNvSpPr>
          <p:nvPr/>
        </p:nvSpPr>
        <p:spPr bwMode="auto">
          <a:xfrm>
            <a:off x="7391400" y="3200401"/>
            <a:ext cx="685800" cy="369320"/>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4128" name="Text Box 32"/>
          <p:cNvSpPr txBox="1">
            <a:spLocks noChangeArrowheads="1"/>
          </p:cNvSpPr>
          <p:nvPr/>
        </p:nvSpPr>
        <p:spPr bwMode="auto">
          <a:xfrm>
            <a:off x="76200" y="4114806"/>
            <a:ext cx="990600" cy="868363"/>
          </a:xfrm>
          <a:prstGeom prst="rect">
            <a:avLst/>
          </a:prstGeom>
          <a:solidFill>
            <a:srgbClr val="790015"/>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chemeClr val="bg1"/>
                </a:solidFill>
                <a:latin typeface="Arial Narrow" charset="0"/>
                <a:cs typeface="Times New Roman" charset="0"/>
              </a:rPr>
              <a:t>Yakobus</a:t>
            </a:r>
            <a:endParaRPr lang="en-US" sz="1800" b="1" dirty="0">
              <a:solidFill>
                <a:schemeClr val="bg1"/>
              </a:solidFill>
              <a:latin typeface="Arial Narrow" charset="0"/>
              <a:cs typeface="Times New Roman" charset="0"/>
            </a:endParaRPr>
          </a:p>
          <a:p>
            <a:pPr algn="ctr" eaLnBrk="1" hangingPunct="1"/>
            <a:r>
              <a:rPr lang="en-US" sz="1600" dirty="0" err="1">
                <a:solidFill>
                  <a:schemeClr val="bg1"/>
                </a:solidFill>
                <a:latin typeface="Arial Narrow" charset="0"/>
                <a:cs typeface="Times New Roman" charset="0"/>
              </a:rPr>
              <a:t>Yerusalem</a:t>
            </a:r>
            <a:r>
              <a:rPr lang="en-US" sz="1600" dirty="0">
                <a:solidFill>
                  <a:schemeClr val="bg1"/>
                </a:solidFill>
                <a:latin typeface="Arial Narrow" charset="0"/>
                <a:cs typeface="Times New Roman" charset="0"/>
              </a:rPr>
              <a:t>?</a:t>
            </a:r>
          </a:p>
          <a:p>
            <a:pPr algn="ctr" eaLnBrk="1" hangingPunct="1"/>
            <a:r>
              <a:rPr lang="en-US" sz="1600" dirty="0">
                <a:solidFill>
                  <a:schemeClr val="bg1"/>
                </a:solidFill>
                <a:latin typeface="Arial Narrow" charset="0"/>
                <a:cs typeface="Times New Roman" charset="0"/>
              </a:rPr>
              <a:t>45-50?</a:t>
            </a:r>
          </a:p>
        </p:txBody>
      </p:sp>
      <p:grpSp>
        <p:nvGrpSpPr>
          <p:cNvPr id="2" name="Group 33"/>
          <p:cNvGrpSpPr>
            <a:grpSpLocks/>
          </p:cNvGrpSpPr>
          <p:nvPr/>
        </p:nvGrpSpPr>
        <p:grpSpPr bwMode="auto">
          <a:xfrm>
            <a:off x="6477000" y="4114806"/>
            <a:ext cx="1676400" cy="1782763"/>
            <a:chOff x="4080" y="2592"/>
            <a:chExt cx="1056" cy="1123"/>
          </a:xfrm>
          <a:solidFill>
            <a:srgbClr val="790015"/>
          </a:solidFill>
        </p:grpSpPr>
        <p:sp>
          <p:nvSpPr>
            <p:cNvPr id="283690" name="Text Box 34"/>
            <p:cNvSpPr txBox="1">
              <a:spLocks noChangeArrowheads="1"/>
            </p:cNvSpPr>
            <p:nvPr/>
          </p:nvSpPr>
          <p:spPr bwMode="auto">
            <a:xfrm>
              <a:off x="4080" y="2592"/>
              <a:ext cx="480" cy="547"/>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chemeClr val="bg1"/>
                  </a:solidFill>
                  <a:latin typeface="Arial Narrow" charset="0"/>
                  <a:cs typeface="Times New Roman" charset="0"/>
                </a:rPr>
                <a:t>1 Petrus</a:t>
              </a:r>
            </a:p>
            <a:p>
              <a:pPr algn="ctr" eaLnBrk="1" hangingPunct="1"/>
              <a:r>
                <a:rPr lang="en-US" sz="1600" dirty="0">
                  <a:solidFill>
                    <a:schemeClr val="bg1"/>
                  </a:solidFill>
                  <a:latin typeface="Arial Narrow" charset="0"/>
                  <a:cs typeface="Times New Roman" charset="0"/>
                </a:rPr>
                <a:t>Roma</a:t>
              </a:r>
            </a:p>
            <a:p>
              <a:pPr algn="ctr" eaLnBrk="1" hangingPunct="1"/>
              <a:r>
                <a:rPr lang="en-US" sz="1600" dirty="0">
                  <a:solidFill>
                    <a:schemeClr val="bg1"/>
                  </a:solidFill>
                  <a:latin typeface="Arial Narrow" charset="0"/>
                  <a:cs typeface="Times New Roman" charset="0"/>
                </a:rPr>
                <a:t>64</a:t>
              </a:r>
            </a:p>
          </p:txBody>
        </p:sp>
        <p:sp>
          <p:nvSpPr>
            <p:cNvPr id="283691" name="Text Box 35"/>
            <p:cNvSpPr txBox="1">
              <a:spLocks noChangeArrowheads="1"/>
            </p:cNvSpPr>
            <p:nvPr/>
          </p:nvSpPr>
          <p:spPr bwMode="auto">
            <a:xfrm>
              <a:off x="4080" y="3168"/>
              <a:ext cx="480" cy="547"/>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chemeClr val="bg1"/>
                  </a:solidFill>
                  <a:latin typeface="Arial Narrow" charset="0"/>
                  <a:cs typeface="Times New Roman" charset="0"/>
                </a:rPr>
                <a:t>2 Petrus</a:t>
              </a:r>
            </a:p>
            <a:p>
              <a:pPr algn="ctr" eaLnBrk="1" hangingPunct="1"/>
              <a:r>
                <a:rPr lang="en-US" sz="1600" dirty="0">
                  <a:solidFill>
                    <a:schemeClr val="bg1"/>
                  </a:solidFill>
                  <a:latin typeface="Arial Narrow" charset="0"/>
                  <a:cs typeface="Times New Roman" charset="0"/>
                </a:rPr>
                <a:t>Roma</a:t>
              </a:r>
            </a:p>
            <a:p>
              <a:pPr algn="ctr" eaLnBrk="1" hangingPunct="1"/>
              <a:r>
                <a:rPr lang="en-US" sz="1600" dirty="0">
                  <a:solidFill>
                    <a:schemeClr val="bg1"/>
                  </a:solidFill>
                  <a:latin typeface="Arial Narrow" charset="0"/>
                  <a:cs typeface="Times New Roman" charset="0"/>
                </a:rPr>
                <a:t>64</a:t>
              </a:r>
            </a:p>
          </p:txBody>
        </p:sp>
        <p:sp>
          <p:nvSpPr>
            <p:cNvPr id="283692" name="Text Box 36"/>
            <p:cNvSpPr txBox="1">
              <a:spLocks noChangeArrowheads="1"/>
            </p:cNvSpPr>
            <p:nvPr/>
          </p:nvSpPr>
          <p:spPr bwMode="auto">
            <a:xfrm>
              <a:off x="4608" y="2593"/>
              <a:ext cx="528" cy="504"/>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chemeClr val="bg1"/>
                  </a:solidFill>
                  <a:latin typeface="Arial Narrow" charset="0"/>
                  <a:cs typeface="Times New Roman" charset="0"/>
                </a:rPr>
                <a:t>Ibrani</a:t>
              </a:r>
              <a:endParaRPr lang="en-US" sz="1800" b="1" dirty="0">
                <a:solidFill>
                  <a:schemeClr val="bg1"/>
                </a:solidFill>
                <a:latin typeface="Arial Narrow" charset="0"/>
                <a:cs typeface="Times New Roman" charset="0"/>
              </a:endParaRPr>
            </a:p>
            <a:p>
              <a:pPr algn="ctr" eaLnBrk="1" hangingPunct="1"/>
              <a:r>
                <a:rPr lang="en-US" sz="1200" dirty="0" err="1">
                  <a:solidFill>
                    <a:schemeClr val="bg1"/>
                  </a:solidFill>
                  <a:latin typeface="Arial Narrow" charset="0"/>
                  <a:cs typeface="Times New Roman" charset="0"/>
                </a:rPr>
                <a:t>Tidak</a:t>
              </a:r>
              <a:r>
                <a:rPr lang="en-US" sz="1200" dirty="0">
                  <a:solidFill>
                    <a:schemeClr val="bg1"/>
                  </a:solidFill>
                  <a:latin typeface="Arial Narrow" charset="0"/>
                  <a:cs typeface="Times New Roman" charset="0"/>
                </a:rPr>
                <a:t> </a:t>
              </a:r>
              <a:r>
                <a:rPr lang="en-US" sz="1200" dirty="0" err="1">
                  <a:solidFill>
                    <a:schemeClr val="bg1"/>
                  </a:solidFill>
                  <a:latin typeface="Arial Narrow" charset="0"/>
                  <a:cs typeface="Times New Roman" charset="0"/>
                </a:rPr>
                <a:t>diketahui</a:t>
              </a:r>
              <a:endParaRPr lang="en-US" sz="12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67</a:t>
              </a:r>
            </a:p>
          </p:txBody>
        </p:sp>
        <p:sp>
          <p:nvSpPr>
            <p:cNvPr id="283693" name="Text Box 37"/>
            <p:cNvSpPr txBox="1">
              <a:spLocks noChangeArrowheads="1"/>
            </p:cNvSpPr>
            <p:nvPr/>
          </p:nvSpPr>
          <p:spPr bwMode="auto">
            <a:xfrm>
              <a:off x="4608" y="3168"/>
              <a:ext cx="528" cy="504"/>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chemeClr val="bg1"/>
                  </a:solidFill>
                  <a:latin typeface="Arial Narrow" charset="0"/>
                  <a:cs typeface="Times New Roman" charset="0"/>
                </a:rPr>
                <a:t>Yudas</a:t>
              </a:r>
              <a:endParaRPr lang="en-US" sz="1800" b="1" dirty="0">
                <a:solidFill>
                  <a:schemeClr val="bg1"/>
                </a:solidFill>
                <a:latin typeface="Arial Narrow" charset="0"/>
                <a:cs typeface="Times New Roman" charset="0"/>
              </a:endParaRPr>
            </a:p>
            <a:p>
              <a:pPr algn="ctr" eaLnBrk="1" hangingPunct="1"/>
              <a:r>
                <a:rPr lang="en-US" sz="1100" dirty="0" err="1">
                  <a:solidFill>
                    <a:schemeClr val="bg1"/>
                  </a:solidFill>
                  <a:latin typeface="Arial Narrow" charset="0"/>
                  <a:cs typeface="Times New Roman" charset="0"/>
                </a:rPr>
                <a:t>Tidak</a:t>
              </a:r>
              <a:r>
                <a:rPr lang="en-US" sz="1100" dirty="0">
                  <a:solidFill>
                    <a:schemeClr val="bg1"/>
                  </a:solidFill>
                  <a:latin typeface="Arial Narrow" charset="0"/>
                  <a:cs typeface="Times New Roman" charset="0"/>
                </a:rPr>
                <a:t> </a:t>
              </a:r>
              <a:r>
                <a:rPr lang="en-US" sz="1100" dirty="0" err="1">
                  <a:solidFill>
                    <a:schemeClr val="bg1"/>
                  </a:solidFill>
                  <a:latin typeface="Arial Narrow" charset="0"/>
                  <a:cs typeface="Times New Roman" charset="0"/>
                </a:rPr>
                <a:t>diketahui</a:t>
              </a:r>
              <a:endParaRPr lang="en-US" sz="11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67-68</a:t>
              </a:r>
            </a:p>
          </p:txBody>
        </p:sp>
      </p:grpSp>
      <p:grpSp>
        <p:nvGrpSpPr>
          <p:cNvPr id="3" name="Group 38"/>
          <p:cNvGrpSpPr>
            <a:grpSpLocks/>
          </p:cNvGrpSpPr>
          <p:nvPr/>
        </p:nvGrpSpPr>
        <p:grpSpPr bwMode="auto">
          <a:xfrm>
            <a:off x="8229600" y="3200406"/>
            <a:ext cx="762000" cy="3611563"/>
            <a:chOff x="5184" y="2016"/>
            <a:chExt cx="480" cy="2275"/>
          </a:xfrm>
          <a:solidFill>
            <a:srgbClr val="790015"/>
          </a:solidFill>
        </p:grpSpPr>
        <p:sp>
          <p:nvSpPr>
            <p:cNvPr id="283686" name="Text Box 39"/>
            <p:cNvSpPr txBox="1">
              <a:spLocks noChangeArrowheads="1"/>
            </p:cNvSpPr>
            <p:nvPr/>
          </p:nvSpPr>
          <p:spPr bwMode="auto">
            <a:xfrm>
              <a:off x="5184" y="2016"/>
              <a:ext cx="480" cy="547"/>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chemeClr val="bg1"/>
                  </a:solidFill>
                  <a:latin typeface="Arial Narrow" charset="0"/>
                  <a:cs typeface="Times New Roman" charset="0"/>
                </a:rPr>
                <a:t>1 Yoh</a:t>
              </a:r>
            </a:p>
            <a:p>
              <a:pPr algn="ctr" eaLnBrk="1" hangingPunct="1"/>
              <a:r>
                <a:rPr lang="en-US" sz="1600" dirty="0" err="1">
                  <a:solidFill>
                    <a:schemeClr val="bg1"/>
                  </a:solidFill>
                  <a:latin typeface="Arial Narrow" charset="0"/>
                  <a:cs typeface="Times New Roman" charset="0"/>
                </a:rPr>
                <a:t>Efesus</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7" name="Text Box 40"/>
            <p:cNvSpPr txBox="1">
              <a:spLocks noChangeArrowheads="1"/>
            </p:cNvSpPr>
            <p:nvPr/>
          </p:nvSpPr>
          <p:spPr bwMode="auto">
            <a:xfrm>
              <a:off x="5184" y="2592"/>
              <a:ext cx="480" cy="547"/>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chemeClr val="bg1"/>
                  </a:solidFill>
                  <a:latin typeface="Arial Narrow" charset="0"/>
                  <a:cs typeface="Times New Roman" charset="0"/>
                </a:rPr>
                <a:t>2 Yoh</a:t>
              </a:r>
            </a:p>
            <a:p>
              <a:pPr algn="ctr" eaLnBrk="1" hangingPunct="1"/>
              <a:r>
                <a:rPr lang="en-US" sz="1600" dirty="0" err="1">
                  <a:solidFill>
                    <a:schemeClr val="bg1"/>
                  </a:solidFill>
                  <a:latin typeface="Arial Narrow" charset="0"/>
                  <a:cs typeface="Times New Roman" charset="0"/>
                </a:rPr>
                <a:t>Efesus</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8" name="Text Box 41"/>
            <p:cNvSpPr txBox="1">
              <a:spLocks noChangeArrowheads="1"/>
            </p:cNvSpPr>
            <p:nvPr/>
          </p:nvSpPr>
          <p:spPr bwMode="auto">
            <a:xfrm>
              <a:off x="5184" y="3168"/>
              <a:ext cx="480" cy="547"/>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a:solidFill>
                    <a:schemeClr val="bg1"/>
                  </a:solidFill>
                  <a:latin typeface="Arial Narrow" charset="0"/>
                  <a:cs typeface="Times New Roman" charset="0"/>
                </a:rPr>
                <a:t>3 Yoh</a:t>
              </a:r>
            </a:p>
            <a:p>
              <a:pPr algn="ctr" eaLnBrk="1" hangingPunct="1"/>
              <a:r>
                <a:rPr lang="en-US" sz="1600" dirty="0" err="1">
                  <a:solidFill>
                    <a:schemeClr val="bg1"/>
                  </a:solidFill>
                  <a:latin typeface="Arial Narrow" charset="0"/>
                  <a:cs typeface="Times New Roman" charset="0"/>
                </a:rPr>
                <a:t>Efesus</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9" name="Text Box 42"/>
            <p:cNvSpPr txBox="1">
              <a:spLocks noChangeArrowheads="1"/>
            </p:cNvSpPr>
            <p:nvPr/>
          </p:nvSpPr>
          <p:spPr bwMode="auto">
            <a:xfrm>
              <a:off x="5184" y="3744"/>
              <a:ext cx="480" cy="547"/>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dirty="0" err="1">
                  <a:solidFill>
                    <a:schemeClr val="bg1"/>
                  </a:solidFill>
                  <a:latin typeface="Arial Narrow" charset="0"/>
                  <a:cs typeface="Times New Roman" charset="0"/>
                </a:rPr>
                <a:t>Wahyu</a:t>
              </a:r>
              <a:endParaRPr lang="en-US" sz="1800" b="1"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Patmos</a:t>
              </a:r>
            </a:p>
            <a:p>
              <a:pPr algn="ctr" eaLnBrk="1" hangingPunct="1"/>
              <a:r>
                <a:rPr lang="en-US" sz="1600" dirty="0">
                  <a:solidFill>
                    <a:schemeClr val="bg1"/>
                  </a:solidFill>
                  <a:latin typeface="Arial Narrow" charset="0"/>
                  <a:cs typeface="Times New Roman" charset="0"/>
                </a:rPr>
                <a:t>95-96</a:t>
              </a:r>
            </a:p>
          </p:txBody>
        </p:sp>
      </p:grpSp>
      <p:sp>
        <p:nvSpPr>
          <p:cNvPr id="4139" name="Line 43"/>
          <p:cNvSpPr>
            <a:spLocks noChangeShapeType="1"/>
          </p:cNvSpPr>
          <p:nvPr/>
        </p:nvSpPr>
        <p:spPr bwMode="auto">
          <a:xfrm flipV="1">
            <a:off x="6781800" y="2057400"/>
            <a:ext cx="0" cy="403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4140" name="Text Box 44"/>
          <p:cNvSpPr txBox="1">
            <a:spLocks noChangeArrowheads="1"/>
          </p:cNvSpPr>
          <p:nvPr/>
        </p:nvSpPr>
        <p:spPr bwMode="auto">
          <a:xfrm>
            <a:off x="5943600" y="6096005"/>
            <a:ext cx="990600" cy="400097"/>
          </a:xfrm>
          <a:prstGeom prst="rect">
            <a:avLst/>
          </a:prstGeom>
          <a:solidFill>
            <a:schemeClr val="bg1"/>
          </a:solidFill>
          <a:ln w="38100">
            <a:solidFill>
              <a:srgbClr val="FF0000"/>
            </a:solidFill>
            <a:miter lim="800000"/>
            <a:headEnd/>
            <a:tailEnd/>
          </a:ln>
          <a:extLst/>
        </p:spPr>
        <p:txBody>
          <a:bodyPr lIns="91376" tIns="45688" rIns="91376" bIns="45688">
            <a:spAutoFit/>
          </a:bodyPr>
          <a:lstStyle>
            <a:defPPr>
              <a:defRPr lang="en-US"/>
            </a:defPPr>
            <a:lvl1pPr eaLnBrk="1" hangingPunct="1">
              <a:spcBef>
                <a:spcPct val="50000"/>
              </a:spcBef>
              <a:defRPr sz="2000" b="1">
                <a:solidFill>
                  <a:srgbClr val="000000"/>
                </a:solidFill>
                <a:latin typeface="Arial Narrow" charset="0"/>
                <a:cs typeface="Times New Roman"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July 64</a:t>
            </a:r>
          </a:p>
        </p:txBody>
      </p:sp>
      <p:sp>
        <p:nvSpPr>
          <p:cNvPr id="4141" name="Text Box 45"/>
          <p:cNvSpPr txBox="1">
            <a:spLocks noChangeArrowheads="1"/>
          </p:cNvSpPr>
          <p:nvPr/>
        </p:nvSpPr>
        <p:spPr bwMode="auto">
          <a:xfrm>
            <a:off x="7315199" y="6096005"/>
            <a:ext cx="1066800" cy="400097"/>
          </a:xfrm>
          <a:prstGeom prst="rect">
            <a:avLst/>
          </a:prstGeom>
          <a:solidFill>
            <a:schemeClr val="bg1"/>
          </a:solidFill>
          <a:ln w="38100">
            <a:solidFill>
              <a:srgbClr val="FF0000"/>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000000"/>
                </a:solidFill>
                <a:latin typeface="Arial Narrow" charset="0"/>
                <a:cs typeface="Times New Roman" charset="0"/>
              </a:rPr>
              <a:t>2 Sep 70</a:t>
            </a:r>
          </a:p>
        </p:txBody>
      </p:sp>
      <p:sp>
        <p:nvSpPr>
          <p:cNvPr id="4142" name="Line 46"/>
          <p:cNvSpPr>
            <a:spLocks noChangeShapeType="1"/>
          </p:cNvSpPr>
          <p:nvPr/>
        </p:nvSpPr>
        <p:spPr bwMode="auto">
          <a:xfrm flipV="1">
            <a:off x="8382000" y="2057400"/>
            <a:ext cx="0" cy="403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8"/>
                                        </p:tgtEl>
                                        <p:attrNameLst>
                                          <p:attrName>style.visibility</p:attrName>
                                        </p:attrNameLst>
                                      </p:cBhvr>
                                      <p:to>
                                        <p:strVal val="visible"/>
                                      </p:to>
                                    </p:set>
                                    <p:anim calcmode="lin" valueType="num">
                                      <p:cBhvr additive="base">
                                        <p:cTn id="7" dur="500" fill="hold"/>
                                        <p:tgtEl>
                                          <p:spTgt spid="4128"/>
                                        </p:tgtEl>
                                        <p:attrNameLst>
                                          <p:attrName>ppt_x</p:attrName>
                                        </p:attrNameLst>
                                      </p:cBhvr>
                                      <p:tavLst>
                                        <p:tav tm="0">
                                          <p:val>
                                            <p:strVal val="0-#ppt_w/2"/>
                                          </p:val>
                                        </p:tav>
                                        <p:tav tm="100000">
                                          <p:val>
                                            <p:strVal val="#ppt_x"/>
                                          </p:val>
                                        </p:tav>
                                      </p:tavLst>
                                    </p:anim>
                                    <p:anim calcmode="lin" valueType="num">
                                      <p:cBhvr additive="base">
                                        <p:cTn id="8" dur="500" fill="hold"/>
                                        <p:tgtEl>
                                          <p:spTgt spid="41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139"/>
                                        </p:tgtEl>
                                        <p:attrNameLst>
                                          <p:attrName>style.visibility</p:attrName>
                                        </p:attrNameLst>
                                      </p:cBhvr>
                                      <p:to>
                                        <p:strVal val="visible"/>
                                      </p:to>
                                    </p:set>
                                    <p:anim calcmode="lin" valueType="num">
                                      <p:cBhvr additive="base">
                                        <p:cTn id="24" dur="500" fill="hold"/>
                                        <p:tgtEl>
                                          <p:spTgt spid="4139"/>
                                        </p:tgtEl>
                                        <p:attrNameLst>
                                          <p:attrName>ppt_x</p:attrName>
                                        </p:attrNameLst>
                                      </p:cBhvr>
                                      <p:tavLst>
                                        <p:tav tm="0">
                                          <p:val>
                                            <p:strVal val="0-#ppt_w/2"/>
                                          </p:val>
                                        </p:tav>
                                        <p:tav tm="100000">
                                          <p:val>
                                            <p:strVal val="#ppt_x"/>
                                          </p:val>
                                        </p:tav>
                                      </p:tavLst>
                                    </p:anim>
                                    <p:anim calcmode="lin" valueType="num">
                                      <p:cBhvr additive="base">
                                        <p:cTn id="25" dur="500" fill="hold"/>
                                        <p:tgtEl>
                                          <p:spTgt spid="413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4140"/>
                                        </p:tgtEl>
                                        <p:attrNameLst>
                                          <p:attrName>style.visibility</p:attrName>
                                        </p:attrNameLst>
                                      </p:cBhvr>
                                      <p:to>
                                        <p:strVal val="visible"/>
                                      </p:to>
                                    </p:set>
                                    <p:anim calcmode="lin" valueType="num">
                                      <p:cBhvr additive="base">
                                        <p:cTn id="29" dur="500" fill="hold"/>
                                        <p:tgtEl>
                                          <p:spTgt spid="4140"/>
                                        </p:tgtEl>
                                        <p:attrNameLst>
                                          <p:attrName>ppt_x</p:attrName>
                                        </p:attrNameLst>
                                      </p:cBhvr>
                                      <p:tavLst>
                                        <p:tav tm="0">
                                          <p:val>
                                            <p:strVal val="0-#ppt_w/2"/>
                                          </p:val>
                                        </p:tav>
                                        <p:tav tm="100000">
                                          <p:val>
                                            <p:strVal val="#ppt_x"/>
                                          </p:val>
                                        </p:tav>
                                      </p:tavLst>
                                    </p:anim>
                                    <p:anim calcmode="lin" valueType="num">
                                      <p:cBhvr additive="base">
                                        <p:cTn id="30" dur="500" fill="hold"/>
                                        <p:tgtEl>
                                          <p:spTgt spid="414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142"/>
                                        </p:tgtEl>
                                        <p:attrNameLst>
                                          <p:attrName>style.visibility</p:attrName>
                                        </p:attrNameLst>
                                      </p:cBhvr>
                                      <p:to>
                                        <p:strVal val="visible"/>
                                      </p:to>
                                    </p:set>
                                    <p:anim calcmode="lin" valueType="num">
                                      <p:cBhvr additive="base">
                                        <p:cTn id="35" dur="500" fill="hold"/>
                                        <p:tgtEl>
                                          <p:spTgt spid="4142"/>
                                        </p:tgtEl>
                                        <p:attrNameLst>
                                          <p:attrName>ppt_x</p:attrName>
                                        </p:attrNameLst>
                                      </p:cBhvr>
                                      <p:tavLst>
                                        <p:tav tm="0">
                                          <p:val>
                                            <p:strVal val="0-#ppt_w/2"/>
                                          </p:val>
                                        </p:tav>
                                        <p:tav tm="100000">
                                          <p:val>
                                            <p:strVal val="#ppt_x"/>
                                          </p:val>
                                        </p:tav>
                                      </p:tavLst>
                                    </p:anim>
                                    <p:anim calcmode="lin" valueType="num">
                                      <p:cBhvr additive="base">
                                        <p:cTn id="36" dur="500" fill="hold"/>
                                        <p:tgtEl>
                                          <p:spTgt spid="414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4141"/>
                                        </p:tgtEl>
                                        <p:attrNameLst>
                                          <p:attrName>style.visibility</p:attrName>
                                        </p:attrNameLst>
                                      </p:cBhvr>
                                      <p:to>
                                        <p:strVal val="visible"/>
                                      </p:to>
                                    </p:set>
                                    <p:anim calcmode="lin" valueType="num">
                                      <p:cBhvr additive="base">
                                        <p:cTn id="40" dur="500" fill="hold"/>
                                        <p:tgtEl>
                                          <p:spTgt spid="4141"/>
                                        </p:tgtEl>
                                        <p:attrNameLst>
                                          <p:attrName>ppt_x</p:attrName>
                                        </p:attrNameLst>
                                      </p:cBhvr>
                                      <p:tavLst>
                                        <p:tav tm="0">
                                          <p:val>
                                            <p:strVal val="0-#ppt_w/2"/>
                                          </p:val>
                                        </p:tav>
                                        <p:tav tm="100000">
                                          <p:val>
                                            <p:strVal val="#ppt_x"/>
                                          </p:val>
                                        </p:tav>
                                      </p:tavLst>
                                    </p:anim>
                                    <p:anim calcmode="lin" valueType="num">
                                      <p:cBhvr additive="base">
                                        <p:cTn id="41" dur="500" fill="hold"/>
                                        <p:tgtEl>
                                          <p:spTgt spid="4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8" grpId="0" animBg="1" autoUpdateAnimBg="0"/>
      <p:bldP spid="4139" grpId="0" animBg="1"/>
      <p:bldP spid="4140" grpId="0" animBg="1" autoUpdateAnimBg="0"/>
      <p:bldP spid="4141" grpId="0" animBg="1" autoUpdateAnimBg="0"/>
      <p:bldP spid="414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cSld>
  <p:clrMapOvr>
    <a:masterClrMapping/>
  </p:clrMapOvr>
  <p:transition xmlns:p14="http://schemas.microsoft.com/office/powerpoint/2010/mai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survey PB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fontAlgn="base">
              <a:spcBef>
                <a:spcPct val="0"/>
              </a:spcBef>
              <a:spcAft>
                <a:spcPct val="0"/>
              </a:spcAft>
            </a:pPr>
            <a:r>
              <a:rPr lang="en-US" sz="4000" b="1" dirty="0" err="1">
                <a:solidFill>
                  <a:srgbClr val="FFFFFF"/>
                </a:solidFill>
              </a:rPr>
              <a:t>Dapatkan</a:t>
            </a:r>
            <a:r>
              <a:rPr lang="en-US" sz="4000" b="1" dirty="0">
                <a:solidFill>
                  <a:srgbClr val="FFFFFF"/>
                </a:solidFill>
              </a:rPr>
              <a:t> slide </a:t>
            </a:r>
            <a:r>
              <a:rPr lang="en-US" sz="4000" b="1" dirty="0" err="1">
                <a:solidFill>
                  <a:srgbClr val="FFFFFF"/>
                </a:solidFill>
              </a:rPr>
              <a:t>ini</a:t>
            </a:r>
            <a:r>
              <a:rPr lang="en-US" sz="4000" b="1" dirty="0">
                <a:solidFill>
                  <a:srgbClr val="FFFFFF"/>
                </a:solidFill>
              </a:rPr>
              <a:t> </a:t>
            </a:r>
            <a:r>
              <a:rPr lang="en-US" sz="4000" b="1" dirty="0" err="1">
                <a:solidFill>
                  <a:srgbClr val="FFFFFF"/>
                </a:solidFill>
              </a:rPr>
              <a:t>tanpa</a:t>
            </a:r>
            <a:r>
              <a:rPr lang="en-US" sz="4000" b="1" dirty="0">
                <a:solidFill>
                  <a:srgbClr val="FFFFFF"/>
                </a:solidFill>
              </a:rPr>
              <a:t> </a:t>
            </a:r>
            <a:r>
              <a:rPr lang="en-US" sz="4000" b="1" dirty="0" err="1">
                <a:solidFill>
                  <a:srgbClr val="FFFFFF"/>
                </a:solidFill>
              </a:rPr>
              <a:t>biaya</a:t>
            </a:r>
            <a:endParaRPr lang="en-US" sz="1400" b="1" dirty="0">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631226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ChangeArrowheads="1"/>
          </p:cNvSpPr>
          <p:nvPr/>
        </p:nvSpPr>
        <p:spPr bwMode="auto">
          <a:xfrm>
            <a:off x="2171700" y="-638175"/>
            <a:ext cx="9144000" cy="45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76" tIns="45688" rIns="91376" bIns="45688">
            <a:spAutoFit/>
          </a:bodyPr>
          <a:lstStyle/>
          <a:p>
            <a:endParaRPr lang="en-US">
              <a:solidFill>
                <a:srgbClr val="FFFFFF"/>
              </a:solidFill>
            </a:endParaRPr>
          </a:p>
        </p:txBody>
      </p:sp>
      <p:sp>
        <p:nvSpPr>
          <p:cNvPr id="148482" name="Rectangle 4"/>
          <p:cNvSpPr>
            <a:spLocks noChangeArrowheads="1"/>
          </p:cNvSpPr>
          <p:nvPr/>
        </p:nvSpPr>
        <p:spPr bwMode="auto">
          <a:xfrm>
            <a:off x="2000250" y="1343025"/>
            <a:ext cx="9144000" cy="45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76" tIns="45688" rIns="91376" bIns="45688">
            <a:spAutoFit/>
          </a:bodyPr>
          <a:lstStyle/>
          <a:p>
            <a:endParaRPr lang="en-US">
              <a:solidFill>
                <a:srgbClr val="FFFFFF"/>
              </a:solidFill>
            </a:endParaRPr>
          </a:p>
        </p:txBody>
      </p:sp>
      <p:pic>
        <p:nvPicPr>
          <p:cNvPr id="148483"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63500"/>
            <a:ext cx="8534400" cy="6921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8484" name="Rectangle 7"/>
          <p:cNvSpPr>
            <a:spLocks noGrp="1" noChangeArrowheads="1"/>
          </p:cNvSpPr>
          <p:nvPr>
            <p:ph type="title" idx="4294967295"/>
          </p:nvPr>
        </p:nvSpPr>
        <p:spPr>
          <a:xfrm>
            <a:off x="2700340" y="38106"/>
            <a:ext cx="4464050" cy="1200264"/>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p>
            <a:pPr eaLnBrk="1" hangingPunct="1"/>
            <a:r>
              <a:rPr lang="en-US" altLang="zh-CN" sz="3600" b="1">
                <a:solidFill>
                  <a:schemeClr val="bg1"/>
                </a:solidFill>
                <a:effectLst/>
                <a:latin typeface="Arial" charset="0"/>
                <a:ea typeface="ＭＳ Ｐゴシック" charset="0"/>
                <a:cs typeface="Arial" charset="0"/>
              </a:rPr>
              <a:t>Pembelajaran Kitab</a:t>
            </a:r>
            <a:br>
              <a:rPr lang="en-US" altLang="zh-CN" sz="3600" b="1">
                <a:solidFill>
                  <a:schemeClr val="bg1"/>
                </a:solidFill>
                <a:effectLst/>
                <a:latin typeface="Arial" charset="0"/>
                <a:ea typeface="ＭＳ Ｐゴシック" charset="0"/>
                <a:cs typeface="Arial" charset="0"/>
              </a:rPr>
            </a:br>
            <a:r>
              <a:rPr lang="en-US" altLang="zh-CN" sz="3600" b="1">
                <a:solidFill>
                  <a:schemeClr val="bg1"/>
                </a:solidFill>
                <a:effectLst/>
                <a:latin typeface="Arial" charset="0"/>
                <a:ea typeface="ＭＳ Ｐゴシック" charset="0"/>
                <a:cs typeface="Arial" charset="0"/>
              </a:rPr>
              <a:t>Perjanjian Baru</a:t>
            </a:r>
            <a:endParaRPr lang="en-US" sz="3600" b="1">
              <a:solidFill>
                <a:schemeClr val="bg1"/>
              </a:solidFill>
              <a:effectLst/>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FFCC00"/>
          </a:buClr>
          <a:buSzPct val="100000"/>
          <a:buFont typeface="Arial" charset="0"/>
          <a:buNone/>
          <a:tabLst/>
          <a:defRPr kumimoji="0" lang="en-GB" sz="2400" b="0" i="0" u="none" strike="noStrike" cap="none" normalizeH="0" baseline="0">
            <a:ln>
              <a:noFill/>
            </a:ln>
            <a:solidFill>
              <a:srgbClr val="000000"/>
            </a:solidFill>
            <a:effectLst/>
            <a:latin typeface="Times New Roman"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600" b="0" i="0" u="none" strike="noStrike" cap="none" normalizeH="0" baseline="0" smtClean="0">
            <a:ln>
              <a:noFill/>
            </a:ln>
            <a:solidFill>
              <a:schemeClr val="bg1"/>
            </a:solidFill>
            <a:effectLst/>
            <a:latin typeface="Times New Roman" pitchFamily="16"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600" b="0" i="0" u="none" strike="noStrike" cap="none" normalizeH="0" baseline="0" smtClean="0">
            <a:ln>
              <a:noFill/>
            </a:ln>
            <a:solidFill>
              <a:schemeClr val="bg1"/>
            </a:solidFill>
            <a:effectLst/>
            <a:latin typeface="Times New Roman" pitchFamily="16" charset="0"/>
            <a:ea typeface="ＭＳ Ｐゴシック"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600" b="0" i="0" u="none" strike="noStrike" cap="none" normalizeH="0" baseline="0" smtClean="0">
            <a:ln>
              <a:noFill/>
            </a:ln>
            <a:solidFill>
              <a:schemeClr val="bg1"/>
            </a:solidFill>
            <a:effectLst/>
            <a:latin typeface="Times New Roman" pitchFamily="16"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600" b="0" i="0" u="none" strike="noStrike" cap="none" normalizeH="0" baseline="0" smtClean="0">
            <a:ln>
              <a:noFill/>
            </a:ln>
            <a:solidFill>
              <a:schemeClr val="bg1"/>
            </a:solidFill>
            <a:effectLst/>
            <a:latin typeface="Times New Roman" pitchFamily="16" charset="0"/>
            <a:ea typeface="ＭＳ Ｐゴシック"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600" b="0" i="0" u="none" strike="noStrike" cap="none" normalizeH="0" baseline="0" smtClean="0">
            <a:ln>
              <a:noFill/>
            </a:ln>
            <a:solidFill>
              <a:schemeClr val="bg1"/>
            </a:solidFill>
            <a:effectLst/>
            <a:latin typeface="Times New Roman" pitchFamily="16"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600" b="0" i="0" u="none" strike="noStrike" cap="none" normalizeH="0" baseline="0" smtClean="0">
            <a:ln>
              <a:noFill/>
            </a:ln>
            <a:solidFill>
              <a:schemeClr val="bg1"/>
            </a:solidFill>
            <a:effectLst/>
            <a:latin typeface="Times New Roman" pitchFamily="16" charset="0"/>
            <a:ea typeface="ＭＳ Ｐゴシック"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2.xml><?xml version="1.0" encoding="utf-8"?>
<a:themeOverride xmlns:a="http://schemas.openxmlformats.org/drawingml/2006/main">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themeOverride>
</file>

<file path=ppt/theme/themeOverride3.xml><?xml version="1.0" encoding="utf-8"?>
<a:themeOverride xmlns:a="http://schemas.openxmlformats.org/drawingml/2006/main">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themeOverride>
</file>

<file path=ppt/theme/themeOverride4.xml><?xml version="1.0" encoding="utf-8"?>
<a:themeOverride xmlns:a="http://schemas.openxmlformats.org/drawingml/2006/main">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themeOverride>
</file>

<file path=ppt/theme/themeOverride5.xml><?xml version="1.0" encoding="utf-8"?>
<a:themeOverride xmlns:a="http://schemas.openxmlformats.org/drawingml/2006/main">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themeOverride>
</file>

<file path=ppt/theme/themeOverride6.xml><?xml version="1.0" encoding="utf-8"?>
<a:themeOverride xmlns:a="http://schemas.openxmlformats.org/drawingml/2006/main">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6216</TotalTime>
  <Words>7538</Words>
  <Application>Microsoft Macintosh PowerPoint</Application>
  <PresentationFormat>On-screen Show (4:3)</PresentationFormat>
  <Paragraphs>2515</Paragraphs>
  <Slides>89</Slides>
  <Notes>64</Notes>
  <HiddenSlides>0</HiddenSlides>
  <MMClips>0</MMClips>
  <ScaleCrop>false</ScaleCrop>
  <HeadingPairs>
    <vt:vector size="6" baseType="variant">
      <vt:variant>
        <vt:lpstr>Theme</vt:lpstr>
      </vt:variant>
      <vt:variant>
        <vt:i4>36</vt:i4>
      </vt:variant>
      <vt:variant>
        <vt:lpstr>Embedded OLE Servers</vt:lpstr>
      </vt:variant>
      <vt:variant>
        <vt:i4>1</vt:i4>
      </vt:variant>
      <vt:variant>
        <vt:lpstr>Slide Titles</vt:lpstr>
      </vt:variant>
      <vt:variant>
        <vt:i4>89</vt:i4>
      </vt:variant>
    </vt:vector>
  </HeadingPairs>
  <TitlesOfParts>
    <vt:vector size="126" baseType="lpstr">
      <vt:lpstr>Capsules</vt:lpstr>
      <vt:lpstr>Strategic</vt:lpstr>
      <vt:lpstr>Default Design</vt:lpstr>
      <vt:lpstr>Blank Presentation</vt:lpstr>
      <vt:lpstr>Orbit</vt:lpstr>
      <vt:lpstr>1_Blank Presentation</vt:lpstr>
      <vt:lpstr>3_Fireball</vt:lpstr>
      <vt:lpstr>3_Orbit</vt:lpstr>
      <vt:lpstr>2_Blue Diagonal</vt:lpstr>
      <vt:lpstr>5_Blank Presentation</vt:lpstr>
      <vt:lpstr>6_Default Design</vt:lpstr>
      <vt:lpstr>1_Blue Diagonal</vt:lpstr>
      <vt:lpstr>10_Default Design</vt:lpstr>
      <vt:lpstr>2_Blank Presentation</vt:lpstr>
      <vt:lpstr>9_Blank Presentation</vt:lpstr>
      <vt:lpstr>6_Blank Presentation</vt:lpstr>
      <vt:lpstr>12_Default Design</vt:lpstr>
      <vt:lpstr>17_Default Design</vt:lpstr>
      <vt:lpstr>13_Default Design</vt:lpstr>
      <vt:lpstr>14_Default Design</vt:lpstr>
      <vt:lpstr>2_Fireball</vt:lpstr>
      <vt:lpstr>4_Fireball</vt:lpstr>
      <vt:lpstr>2_Capsules</vt:lpstr>
      <vt:lpstr>Fireball</vt:lpstr>
      <vt:lpstr>1_Fireball</vt:lpstr>
      <vt:lpstr>3_Blank Presentation</vt:lpstr>
      <vt:lpstr>Portfolio</vt:lpstr>
      <vt:lpstr>Blends</vt:lpstr>
      <vt:lpstr>1_Capsules</vt:lpstr>
      <vt:lpstr>1_Orbit</vt:lpstr>
      <vt:lpstr>Office Theme</vt:lpstr>
      <vt:lpstr>1_Office Theme</vt:lpstr>
      <vt:lpstr>40_Office Theme</vt:lpstr>
      <vt:lpstr>2_Strategic</vt:lpstr>
      <vt:lpstr>4_Default Design</vt:lpstr>
      <vt:lpstr>3_Strategic</vt:lpstr>
      <vt:lpstr>Image</vt:lpstr>
      <vt:lpstr>Garis Besar Perjanjian Baru</vt:lpstr>
      <vt:lpstr>Rak Buku Perjanjian Baru</vt:lpstr>
      <vt:lpstr>Struktur Paralel PL &amp; PB</vt:lpstr>
      <vt:lpstr>“Bangunan” Perjanjian Baru</vt:lpstr>
      <vt:lpstr>Observasi pada Struktur PB</vt:lpstr>
      <vt:lpstr>Observasi pada Struktur PB</vt:lpstr>
      <vt:lpstr>Observasi pada Struktur PB</vt:lpstr>
      <vt:lpstr>PowerPoint Presentation</vt:lpstr>
      <vt:lpstr>Pembelajaran Kitab Perjanjian Baru</vt:lpstr>
      <vt:lpstr>Injil</vt:lpstr>
      <vt:lpstr>Sinopsis</vt:lpstr>
      <vt:lpstr>PowerPoint Presentation</vt:lpstr>
      <vt:lpstr>“GAMBARAN TUHAN YESUS KRISTUS SECARA LENGKAP”</vt:lpstr>
      <vt:lpstr>SETIAP KITAB INJIL MEMILIKI:</vt:lpstr>
      <vt:lpstr>EMPAT GAMBARAN INDIVIDUAL…</vt:lpstr>
      <vt:lpstr>MEMBINGKAI KITAB INJIL…</vt:lpstr>
      <vt:lpstr>PARA PENERIMA KITAB-KITAB INJIL…</vt:lpstr>
      <vt:lpstr>…MENGGAMBARKAN YESUS SEBAGAI…</vt:lpstr>
      <vt:lpstr>AMANAT DALAM KULIT…</vt:lpstr>
      <vt:lpstr>KATA YANG TERDENGAR ANEH ITU…</vt:lpstr>
      <vt:lpstr>SINOPTIK: “MELIHAT SECARA KESELURUHAN”</vt:lpstr>
      <vt:lpstr>TUMPANG TINDIH DALAM KITAB INJIL</vt:lpstr>
      <vt:lpstr>YOHANES: MERINGKAS PESAN</vt:lpstr>
      <vt:lpstr>Masalah Sinopsis</vt:lpstr>
      <vt:lpstr>PowerPoint Presentation</vt:lpstr>
      <vt:lpstr>PowerPoint Presentation</vt:lpstr>
      <vt:lpstr>Solusi atas Masalah Sinopsis</vt:lpstr>
      <vt:lpstr>Solusi atas masalah Sinopsis</vt:lpstr>
      <vt:lpstr>Hipotesa Dua-Sumber</vt:lpstr>
      <vt:lpstr>Hipotesa Empat-Sumber</vt:lpstr>
      <vt:lpstr>Kapan Kitab-kitab ini ditulis…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Perbandingan Empat Kitab Injil</vt:lpstr>
      <vt:lpstr>Perbandingan Empat Kitab Injil</vt:lpstr>
      <vt:lpstr>Perbandingan Empat Kitab Injil</vt:lpstr>
      <vt:lpstr>How Well Do You Know the Life of Christ?</vt:lpstr>
      <vt:lpstr>Ikhtisar PB: Matius yang pertama!</vt:lpstr>
      <vt:lpstr>Kata Kunci kitab PB</vt:lpstr>
      <vt:lpstr>NT Book Key Words</vt:lpstr>
      <vt:lpstr>NT Book Key Words</vt:lpstr>
      <vt:lpstr>Pernyataan Mesej untuk Buku-buku Perjanjian Baru</vt:lpstr>
      <vt:lpstr>Pernyataan Mesej untuk Buku-buku Perjanjian Baru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Membersihkan Sejarah</vt:lpstr>
      <vt:lpstr>PowerPoint Presentation</vt:lpstr>
      <vt:lpstr>Tarikh Kelahiran Kristus</vt:lpstr>
      <vt:lpstr>Tarikh Permulaan Pelayanan Kristus</vt:lpstr>
      <vt:lpstr>Jangkamasa Pelayanan Kristus</vt:lpstr>
      <vt:lpstr>Urutan Yesus dalam Lukas</vt:lpstr>
      <vt:lpstr>Umur ketika Yesus memulakan pelayananNya</vt:lpstr>
      <vt:lpstr>Perjalanan Misi Paulus yg Pertama &amp; Kedua</vt:lpstr>
      <vt:lpstr>Perjalanan Misi Paulus yg Pertama &amp; Kedua</vt:lpstr>
      <vt:lpstr>Perjalanan Paulus ke Roma (Kis 27–28)</vt:lpstr>
      <vt:lpstr> Kristologi Surat yang ditulis di Penjara</vt:lpstr>
      <vt:lpstr>Aplikasi Surat-Surat yang ditulis di Penjara</vt:lpstr>
      <vt:lpstr>Bagaimanakah Anda Meresponi Pencobaan?</vt:lpstr>
      <vt:lpstr>Ikhtisar PB (Surat-surat &amp; Kata Kunci)</vt:lpstr>
      <vt:lpstr>Ikhtisar PB (Surat-surat Paulus + Kata Kunci)</vt:lpstr>
      <vt:lpstr>Ikhtisar PB (Kata Kunci)</vt:lpstr>
      <vt:lpstr>Ikhtisar PB (Sejarah Kata Kunci)</vt:lpstr>
      <vt:lpstr>Ikhtisar PB (Ajaran Paulus Kata Kunci)</vt:lpstr>
      <vt:lpstr>Ikhtisar PB (Kata Kunci Misionari)</vt:lpstr>
      <vt:lpstr>Ikhtisar PB (Misionari + Kata Kunci)</vt:lpstr>
      <vt:lpstr>Ikhtisar PB (Kata Kunci)</vt:lpstr>
      <vt:lpstr>Ikhtisar PB (melalui Kategori)</vt:lpstr>
      <vt:lpstr>Ikhtisar PB (Sejarah)</vt:lpstr>
      <vt:lpstr>Ikhtisar PB (Surat-surat Paulus)</vt:lpstr>
      <vt:lpstr>Ikhtisar PB (Surat-surat Umum)</vt:lpstr>
      <vt:lpstr>Ikhtisar PB (Umum + Kata Kunci)</vt:lpstr>
      <vt:lpstr>Ikhtisar PB (Kronologi)</vt:lpstr>
      <vt:lpstr>PowerPoint Presentation</vt:lpstr>
      <vt:lpstr>Black</vt:lpstr>
      <vt:lpstr>Link survey PB di BibleStudyDownloads.org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192</cp:revision>
  <dcterms:created xsi:type="dcterms:W3CDTF">2002-12-23T16:16:03Z</dcterms:created>
  <dcterms:modified xsi:type="dcterms:W3CDTF">2017-03-22T16:28:12Z</dcterms:modified>
</cp:coreProperties>
</file>