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6.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3656" r:id="rId5"/>
    <p:sldMasterId id="2147483657" r:id="rId6"/>
    <p:sldMasterId id="2147483669" r:id="rId7"/>
    <p:sldMasterId id="2147483670" r:id="rId8"/>
    <p:sldMasterId id="2147483671" r:id="rId9"/>
    <p:sldMasterId id="2147483672" r:id="rId10"/>
    <p:sldMasterId id="2147483673" r:id="rId11"/>
    <p:sldMasterId id="2147483674" r:id="rId12"/>
    <p:sldMasterId id="2147483677" r:id="rId13"/>
    <p:sldMasterId id="2147483678" r:id="rId14"/>
    <p:sldMasterId id="2147483679" r:id="rId15"/>
    <p:sldMasterId id="2147483680" r:id="rId16"/>
    <p:sldMasterId id="2147483681" r:id="rId17"/>
    <p:sldMasterId id="2147483682" r:id="rId18"/>
    <p:sldMasterId id="2147483683" r:id="rId19"/>
    <p:sldMasterId id="2147483685" r:id="rId20"/>
    <p:sldMasterId id="2147483686" r:id="rId21"/>
    <p:sldMasterId id="2147483687" r:id="rId22"/>
    <p:sldMasterId id="2147483688" r:id="rId23"/>
    <p:sldMasterId id="2147483689" r:id="rId24"/>
    <p:sldMasterId id="2147483690" r:id="rId25"/>
    <p:sldMasterId id="2147483691" r:id="rId26"/>
    <p:sldMasterId id="2147483694" r:id="rId27"/>
    <p:sldMasterId id="2147483695" r:id="rId28"/>
    <p:sldMasterId id="2147483696" r:id="rId29"/>
    <p:sldMasterId id="2147483697" r:id="rId30"/>
    <p:sldMasterId id="2147483698" r:id="rId31"/>
    <p:sldMasterId id="2147483699" r:id="rId32"/>
    <p:sldMasterId id="2147483700" r:id="rId33"/>
    <p:sldMasterId id="2147483701" r:id="rId34"/>
    <p:sldMasterId id="2147483702" r:id="rId35"/>
    <p:sldMasterId id="2147483703" r:id="rId36"/>
    <p:sldMasterId id="2147483704" r:id="rId37"/>
    <p:sldMasterId id="2147483707" r:id="rId38"/>
    <p:sldMasterId id="2147483708" r:id="rId39"/>
    <p:sldMasterId id="2147483711" r:id="rId40"/>
    <p:sldMasterId id="2147483712" r:id="rId41"/>
    <p:sldMasterId id="2147483713" r:id="rId42"/>
    <p:sldMasterId id="2147483715" r:id="rId43"/>
    <p:sldMasterId id="2147483716" r:id="rId44"/>
    <p:sldMasterId id="2147483717" r:id="rId45"/>
    <p:sldMasterId id="2147483723" r:id="rId46"/>
    <p:sldMasterId id="2147483724" r:id="rId47"/>
    <p:sldMasterId id="2147483727" r:id="rId48"/>
    <p:sldMasterId id="2147483728" r:id="rId49"/>
    <p:sldMasterId id="2147483729" r:id="rId50"/>
    <p:sldMasterId id="2147483730" r:id="rId51"/>
    <p:sldMasterId id="2147483731" r:id="rId52"/>
    <p:sldMasterId id="2147484304" r:id="rId53"/>
    <p:sldMasterId id="2147484888" r:id="rId54"/>
    <p:sldMasterId id="2147485483" r:id="rId55"/>
    <p:sldMasterId id="2147486111" r:id="rId56"/>
  </p:sldMasterIdLst>
  <p:notesMasterIdLst>
    <p:notesMasterId r:id="rId148"/>
  </p:notesMasterIdLst>
  <p:sldIdLst>
    <p:sldId id="2204" r:id="rId57"/>
    <p:sldId id="2292" r:id="rId58"/>
    <p:sldId id="2401" r:id="rId59"/>
    <p:sldId id="2402" r:id="rId60"/>
    <p:sldId id="2403" r:id="rId61"/>
    <p:sldId id="2093" r:id="rId62"/>
    <p:sldId id="2205" r:id="rId63"/>
    <p:sldId id="2275" r:id="rId64"/>
    <p:sldId id="2461" r:id="rId65"/>
    <p:sldId id="2463" r:id="rId66"/>
    <p:sldId id="2470" r:id="rId67"/>
    <p:sldId id="2472" r:id="rId68"/>
    <p:sldId id="1467" r:id="rId69"/>
    <p:sldId id="757" r:id="rId70"/>
    <p:sldId id="2545" r:id="rId71"/>
    <p:sldId id="758" r:id="rId72"/>
    <p:sldId id="2404" r:id="rId73"/>
    <p:sldId id="2405" r:id="rId74"/>
    <p:sldId id="2523" r:id="rId75"/>
    <p:sldId id="2457" r:id="rId76"/>
    <p:sldId id="2524" r:id="rId77"/>
    <p:sldId id="2121" r:id="rId78"/>
    <p:sldId id="2525" r:id="rId79"/>
    <p:sldId id="2482" r:id="rId80"/>
    <p:sldId id="2473" r:id="rId81"/>
    <p:sldId id="956" r:id="rId82"/>
    <p:sldId id="2481" r:id="rId83"/>
    <p:sldId id="2476" r:id="rId84"/>
    <p:sldId id="1554" r:id="rId85"/>
    <p:sldId id="2555" r:id="rId86"/>
    <p:sldId id="2556" r:id="rId87"/>
    <p:sldId id="2557" r:id="rId88"/>
    <p:sldId id="2596" r:id="rId89"/>
    <p:sldId id="2549" r:id="rId90"/>
    <p:sldId id="2599" r:id="rId91"/>
    <p:sldId id="2597" r:id="rId92"/>
    <p:sldId id="2595" r:id="rId93"/>
    <p:sldId id="2600" r:id="rId94"/>
    <p:sldId id="2601" r:id="rId95"/>
    <p:sldId id="2598" r:id="rId96"/>
    <p:sldId id="2605" r:id="rId97"/>
    <p:sldId id="1891" r:id="rId98"/>
    <p:sldId id="2458" r:id="rId99"/>
    <p:sldId id="2418" r:id="rId100"/>
    <p:sldId id="2419" r:id="rId101"/>
    <p:sldId id="2420" r:id="rId102"/>
    <p:sldId id="2543" r:id="rId103"/>
    <p:sldId id="2414" r:id="rId104"/>
    <p:sldId id="2415" r:id="rId105"/>
    <p:sldId id="2542" r:id="rId106"/>
    <p:sldId id="1479" r:id="rId107"/>
    <p:sldId id="2417" r:id="rId108"/>
    <p:sldId id="2268" r:id="rId109"/>
    <p:sldId id="2269" r:id="rId110"/>
    <p:sldId id="2272" r:id="rId111"/>
    <p:sldId id="2271" r:id="rId112"/>
    <p:sldId id="2341" r:id="rId113"/>
    <p:sldId id="2400" r:id="rId114"/>
    <p:sldId id="2540" r:id="rId115"/>
    <p:sldId id="2541" r:id="rId116"/>
    <p:sldId id="2434" r:id="rId117"/>
    <p:sldId id="2528" r:id="rId118"/>
    <p:sldId id="2529" r:id="rId119"/>
    <p:sldId id="2602" r:id="rId120"/>
    <p:sldId id="2603" r:id="rId121"/>
    <p:sldId id="2426" r:id="rId122"/>
    <p:sldId id="2051" r:id="rId123"/>
    <p:sldId id="2052" r:id="rId124"/>
    <p:sldId id="2526" r:id="rId125"/>
    <p:sldId id="2527" r:id="rId126"/>
    <p:sldId id="2530" r:id="rId127"/>
    <p:sldId id="2544" r:id="rId128"/>
    <p:sldId id="2521" r:id="rId129"/>
    <p:sldId id="2536" r:id="rId130"/>
    <p:sldId id="2480" r:id="rId131"/>
    <p:sldId id="1418" r:id="rId132"/>
    <p:sldId id="1760" r:id="rId133"/>
    <p:sldId id="1852" r:id="rId134"/>
    <p:sldId id="1853" r:id="rId135"/>
    <p:sldId id="2056" r:id="rId136"/>
    <p:sldId id="2249" r:id="rId137"/>
    <p:sldId id="2520" r:id="rId138"/>
    <p:sldId id="2538" r:id="rId139"/>
    <p:sldId id="2539" r:id="rId140"/>
    <p:sldId id="2537" r:id="rId141"/>
    <p:sldId id="2532" r:id="rId142"/>
    <p:sldId id="2012" r:id="rId143"/>
    <p:sldId id="2546" r:id="rId144"/>
    <p:sldId id="2533" r:id="rId145"/>
    <p:sldId id="2547" r:id="rId146"/>
    <p:sldId id="2604" r:id="rId147"/>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D858"/>
    <a:srgbClr val="5396C5"/>
    <a:srgbClr val="7DA8CB"/>
    <a:srgbClr val="98B2CB"/>
    <a:srgbClr val="000000"/>
    <a:srgbClr val="00FF00"/>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59" autoAdjust="0"/>
  </p:normalViewPr>
  <p:slideViewPr>
    <p:cSldViewPr>
      <p:cViewPr varScale="1">
        <p:scale>
          <a:sx n="87" d="100"/>
          <a:sy n="87" d="100"/>
        </p:scale>
        <p:origin x="-120" y="-840"/>
      </p:cViewPr>
      <p:guideLst>
        <p:guide orient="horz" pos="2160"/>
        <p:guide pos="2880"/>
      </p:guideLst>
    </p:cSldViewPr>
  </p:slideViewPr>
  <p:outlineViewPr>
    <p:cViewPr>
      <p:scale>
        <a:sx n="33" d="100"/>
        <a:sy n="33" d="100"/>
      </p:scale>
      <p:origin x="0" y="707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4.xml"/><Relationship Id="rId61" Type="http://schemas.openxmlformats.org/officeDocument/2006/relationships/slide" Target="slides/slide5.xml"/><Relationship Id="rId62" Type="http://schemas.openxmlformats.org/officeDocument/2006/relationships/slide" Target="slides/slide6.xml"/><Relationship Id="rId63" Type="http://schemas.openxmlformats.org/officeDocument/2006/relationships/slide" Target="slides/slide7.xml"/><Relationship Id="rId64" Type="http://schemas.openxmlformats.org/officeDocument/2006/relationships/slide" Target="slides/slide8.xml"/><Relationship Id="rId65" Type="http://schemas.openxmlformats.org/officeDocument/2006/relationships/slide" Target="slides/slide9.xml"/><Relationship Id="rId66" Type="http://schemas.openxmlformats.org/officeDocument/2006/relationships/slide" Target="slides/slide10.xml"/><Relationship Id="rId67" Type="http://schemas.openxmlformats.org/officeDocument/2006/relationships/slide" Target="slides/slide11.xml"/><Relationship Id="rId68" Type="http://schemas.openxmlformats.org/officeDocument/2006/relationships/slide" Target="slides/slide12.xml"/><Relationship Id="rId69" Type="http://schemas.openxmlformats.org/officeDocument/2006/relationships/slide" Target="slides/slide13.xml"/><Relationship Id="rId120" Type="http://schemas.openxmlformats.org/officeDocument/2006/relationships/slide" Target="slides/slide64.xml"/><Relationship Id="rId121" Type="http://schemas.openxmlformats.org/officeDocument/2006/relationships/slide" Target="slides/slide65.xml"/><Relationship Id="rId122" Type="http://schemas.openxmlformats.org/officeDocument/2006/relationships/slide" Target="slides/slide66.xml"/><Relationship Id="rId123" Type="http://schemas.openxmlformats.org/officeDocument/2006/relationships/slide" Target="slides/slide67.xml"/><Relationship Id="rId124" Type="http://schemas.openxmlformats.org/officeDocument/2006/relationships/slide" Target="slides/slide68.xml"/><Relationship Id="rId125" Type="http://schemas.openxmlformats.org/officeDocument/2006/relationships/slide" Target="slides/slide69.xml"/><Relationship Id="rId126" Type="http://schemas.openxmlformats.org/officeDocument/2006/relationships/slide" Target="slides/slide70.xml"/><Relationship Id="rId127" Type="http://schemas.openxmlformats.org/officeDocument/2006/relationships/slide" Target="slides/slide71.xml"/><Relationship Id="rId128" Type="http://schemas.openxmlformats.org/officeDocument/2006/relationships/slide" Target="slides/slide72.xml"/><Relationship Id="rId129" Type="http://schemas.openxmlformats.org/officeDocument/2006/relationships/slide" Target="slides/slide73.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34.xml"/><Relationship Id="rId91" Type="http://schemas.openxmlformats.org/officeDocument/2006/relationships/slide" Target="slides/slide35.xml"/><Relationship Id="rId92" Type="http://schemas.openxmlformats.org/officeDocument/2006/relationships/slide" Target="slides/slide36.xml"/><Relationship Id="rId93" Type="http://schemas.openxmlformats.org/officeDocument/2006/relationships/slide" Target="slides/slide37.xml"/><Relationship Id="rId94" Type="http://schemas.openxmlformats.org/officeDocument/2006/relationships/slide" Target="slides/slide38.xml"/><Relationship Id="rId95" Type="http://schemas.openxmlformats.org/officeDocument/2006/relationships/slide" Target="slides/slide39.xml"/><Relationship Id="rId96" Type="http://schemas.openxmlformats.org/officeDocument/2006/relationships/slide" Target="slides/slide40.xml"/><Relationship Id="rId101" Type="http://schemas.openxmlformats.org/officeDocument/2006/relationships/slide" Target="slides/slide45.xml"/><Relationship Id="rId102" Type="http://schemas.openxmlformats.org/officeDocument/2006/relationships/slide" Target="slides/slide46.xml"/><Relationship Id="rId103" Type="http://schemas.openxmlformats.org/officeDocument/2006/relationships/slide" Target="slides/slide47.xml"/><Relationship Id="rId104" Type="http://schemas.openxmlformats.org/officeDocument/2006/relationships/slide" Target="slides/slide48.xml"/><Relationship Id="rId105" Type="http://schemas.openxmlformats.org/officeDocument/2006/relationships/slide" Target="slides/slide49.xml"/><Relationship Id="rId106" Type="http://schemas.openxmlformats.org/officeDocument/2006/relationships/slide" Target="slides/slide50.xml"/><Relationship Id="rId107" Type="http://schemas.openxmlformats.org/officeDocument/2006/relationships/slide" Target="slides/slide51.xml"/><Relationship Id="rId108" Type="http://schemas.openxmlformats.org/officeDocument/2006/relationships/slide" Target="slides/slide52.xml"/><Relationship Id="rId109" Type="http://schemas.openxmlformats.org/officeDocument/2006/relationships/slide" Target="slides/slide53.xml"/><Relationship Id="rId97" Type="http://schemas.openxmlformats.org/officeDocument/2006/relationships/slide" Target="slides/slide41.xml"/><Relationship Id="rId98" Type="http://schemas.openxmlformats.org/officeDocument/2006/relationships/slide" Target="slides/slide42.xml"/><Relationship Id="rId99" Type="http://schemas.openxmlformats.org/officeDocument/2006/relationships/slide" Target="slides/slide43.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44.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14.xml"/><Relationship Id="rId71" Type="http://schemas.openxmlformats.org/officeDocument/2006/relationships/slide" Target="slides/slide15.xml"/><Relationship Id="rId72" Type="http://schemas.openxmlformats.org/officeDocument/2006/relationships/slide" Target="slides/slide16.xml"/><Relationship Id="rId73" Type="http://schemas.openxmlformats.org/officeDocument/2006/relationships/slide" Target="slides/slide17.xml"/><Relationship Id="rId74" Type="http://schemas.openxmlformats.org/officeDocument/2006/relationships/slide" Target="slides/slide18.xml"/><Relationship Id="rId75" Type="http://schemas.openxmlformats.org/officeDocument/2006/relationships/slide" Target="slides/slide19.xml"/><Relationship Id="rId76" Type="http://schemas.openxmlformats.org/officeDocument/2006/relationships/slide" Target="slides/slide20.xml"/><Relationship Id="rId77" Type="http://schemas.openxmlformats.org/officeDocument/2006/relationships/slide" Target="slides/slide21.xml"/><Relationship Id="rId78" Type="http://schemas.openxmlformats.org/officeDocument/2006/relationships/slide" Target="slides/slide22.xml"/><Relationship Id="rId79" Type="http://schemas.openxmlformats.org/officeDocument/2006/relationships/slide" Target="slides/slide23.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74.xml"/><Relationship Id="rId131" Type="http://schemas.openxmlformats.org/officeDocument/2006/relationships/slide" Target="slides/slide75.xml"/><Relationship Id="rId132" Type="http://schemas.openxmlformats.org/officeDocument/2006/relationships/slide" Target="slides/slide76.xml"/><Relationship Id="rId133" Type="http://schemas.openxmlformats.org/officeDocument/2006/relationships/slide" Target="slides/slide77.xml"/><Relationship Id="rId134" Type="http://schemas.openxmlformats.org/officeDocument/2006/relationships/slide" Target="slides/slide78.xml"/><Relationship Id="rId135" Type="http://schemas.openxmlformats.org/officeDocument/2006/relationships/slide" Target="slides/slide79.xml"/><Relationship Id="rId136" Type="http://schemas.openxmlformats.org/officeDocument/2006/relationships/slide" Target="slides/slide80.xml"/><Relationship Id="rId137" Type="http://schemas.openxmlformats.org/officeDocument/2006/relationships/slide" Target="slides/slide81.xml"/><Relationship Id="rId138" Type="http://schemas.openxmlformats.org/officeDocument/2006/relationships/slide" Target="slides/slide82.xml"/><Relationship Id="rId139" Type="http://schemas.openxmlformats.org/officeDocument/2006/relationships/slide" Target="slides/slide8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 Target="slides/slide1.xml"/><Relationship Id="rId58" Type="http://schemas.openxmlformats.org/officeDocument/2006/relationships/slide" Target="slides/slide2.xml"/><Relationship Id="rId59" Type="http://schemas.openxmlformats.org/officeDocument/2006/relationships/slide" Target="slides/slide3.xml"/><Relationship Id="rId110" Type="http://schemas.openxmlformats.org/officeDocument/2006/relationships/slide" Target="slides/slide54.xml"/><Relationship Id="rId111" Type="http://schemas.openxmlformats.org/officeDocument/2006/relationships/slide" Target="slides/slide55.xml"/><Relationship Id="rId112" Type="http://schemas.openxmlformats.org/officeDocument/2006/relationships/slide" Target="slides/slide56.xml"/><Relationship Id="rId113" Type="http://schemas.openxmlformats.org/officeDocument/2006/relationships/slide" Target="slides/slide57.xml"/><Relationship Id="rId114" Type="http://schemas.openxmlformats.org/officeDocument/2006/relationships/slide" Target="slides/slide58.xml"/><Relationship Id="rId115" Type="http://schemas.openxmlformats.org/officeDocument/2006/relationships/slide" Target="slides/slide59.xml"/><Relationship Id="rId116" Type="http://schemas.openxmlformats.org/officeDocument/2006/relationships/slide" Target="slides/slide60.xml"/><Relationship Id="rId117" Type="http://schemas.openxmlformats.org/officeDocument/2006/relationships/slide" Target="slides/slide61.xml"/><Relationship Id="rId118" Type="http://schemas.openxmlformats.org/officeDocument/2006/relationships/slide" Target="slides/slide62.xml"/><Relationship Id="rId119" Type="http://schemas.openxmlformats.org/officeDocument/2006/relationships/slide" Target="slides/slide6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24.xml"/><Relationship Id="rId81" Type="http://schemas.openxmlformats.org/officeDocument/2006/relationships/slide" Target="slides/slide25.xml"/><Relationship Id="rId82" Type="http://schemas.openxmlformats.org/officeDocument/2006/relationships/slide" Target="slides/slide26.xml"/><Relationship Id="rId83" Type="http://schemas.openxmlformats.org/officeDocument/2006/relationships/slide" Target="slides/slide27.xml"/><Relationship Id="rId84" Type="http://schemas.openxmlformats.org/officeDocument/2006/relationships/slide" Target="slides/slide28.xml"/><Relationship Id="rId85" Type="http://schemas.openxmlformats.org/officeDocument/2006/relationships/slide" Target="slides/slide29.xml"/><Relationship Id="rId86" Type="http://schemas.openxmlformats.org/officeDocument/2006/relationships/slide" Target="slides/slide30.xml"/><Relationship Id="rId87" Type="http://schemas.openxmlformats.org/officeDocument/2006/relationships/slide" Target="slides/slide31.xml"/><Relationship Id="rId88" Type="http://schemas.openxmlformats.org/officeDocument/2006/relationships/slide" Target="slides/slide32.xml"/><Relationship Id="rId89" Type="http://schemas.openxmlformats.org/officeDocument/2006/relationships/slide" Target="slides/slide33.xml"/><Relationship Id="rId140" Type="http://schemas.openxmlformats.org/officeDocument/2006/relationships/slide" Target="slides/slide84.xml"/><Relationship Id="rId141" Type="http://schemas.openxmlformats.org/officeDocument/2006/relationships/slide" Target="slides/slide85.xml"/><Relationship Id="rId142" Type="http://schemas.openxmlformats.org/officeDocument/2006/relationships/slide" Target="slides/slide86.xml"/><Relationship Id="rId143" Type="http://schemas.openxmlformats.org/officeDocument/2006/relationships/slide" Target="slides/slide87.xml"/><Relationship Id="rId144" Type="http://schemas.openxmlformats.org/officeDocument/2006/relationships/slide" Target="slides/slide88.xml"/><Relationship Id="rId145" Type="http://schemas.openxmlformats.org/officeDocument/2006/relationships/slide" Target="slides/slide89.xml"/><Relationship Id="rId146" Type="http://schemas.openxmlformats.org/officeDocument/2006/relationships/slide" Target="slides/slide90.xml"/><Relationship Id="rId147" Type="http://schemas.openxmlformats.org/officeDocument/2006/relationships/slide" Target="slides/slide91.xml"/><Relationship Id="rId148" Type="http://schemas.openxmlformats.org/officeDocument/2006/relationships/notesMaster" Target="notesMasters/notesMaster1.xml"/><Relationship Id="rId14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7D656C71-031B-1F42-96BF-11BDCCC46B9A}" type="slidenum">
              <a:rPr lang="en-US"/>
              <a:pPr>
                <a:defRPr/>
              </a:pPr>
              <a:t>‹#›</a:t>
            </a:fld>
            <a:endParaRPr lang="en-US"/>
          </a:p>
        </p:txBody>
      </p:sp>
    </p:spTree>
    <p:extLst>
      <p:ext uri="{BB962C8B-B14F-4D97-AF65-F5344CB8AC3E}">
        <p14:creationId xmlns:p14="http://schemas.microsoft.com/office/powerpoint/2010/main" val="3987127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garydfoster.com/"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D8908A-146F-F34D-AAA2-42CA54039F9E}" type="slidenum">
              <a:rPr lang="en-US"/>
              <a:pPr>
                <a:defRPr/>
              </a:pPr>
              <a:t>1</a:t>
            </a:fld>
            <a:endParaRPr lang="en-US"/>
          </a:p>
        </p:txBody>
      </p:sp>
      <p:sp>
        <p:nvSpPr>
          <p:cNvPr id="4912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2131" name="Rectangle 3"/>
          <p:cNvSpPr>
            <a:spLocks noGrp="1" noChangeArrowheads="1"/>
          </p:cNvSpPr>
          <p:nvPr>
            <p:ph type="body" idx="1"/>
          </p:nvPr>
        </p:nvSpPr>
        <p:spPr/>
        <p:txBody>
          <a:bodyPr/>
          <a:lstStyle/>
          <a:p>
            <a:pPr eaLnBrk="1" hangingPunct="1">
              <a:defRPr/>
            </a:pPr>
            <a:r>
              <a:rPr lang="en-US" dirty="0" smtClean="0">
                <a:cs typeface="+mn-cs"/>
              </a:rPr>
              <a:t>This template is intended for talk titles. Although it can be used for significant section titles, its </a:t>
            </a:r>
            <a:r>
              <a:rPr lang="en-US" altLang="ja-JP" dirty="0" smtClean="0">
                <a:latin typeface="Arial"/>
                <a:cs typeface="+mn-cs"/>
              </a:rPr>
              <a:t>"</a:t>
            </a:r>
            <a:r>
              <a:rPr lang="en-US" dirty="0" smtClean="0">
                <a:cs typeface="+mn-cs"/>
              </a:rPr>
              <a:t>cover page</a:t>
            </a:r>
            <a:r>
              <a:rPr lang="en-US" altLang="ja-JP" dirty="0" smtClean="0">
                <a:latin typeface="Arial"/>
                <a:cs typeface="+mn-cs"/>
              </a:rPr>
              <a:t>"</a:t>
            </a:r>
            <a:r>
              <a:rPr lang="en-US" dirty="0" smtClean="0">
                <a:cs typeface="+mn-cs"/>
              </a:rPr>
              <a:t> feel makes it best used once at the beginning of a presentation. Subtitle can be as its name suggests or the speaker</a:t>
            </a:r>
            <a:r>
              <a:rPr lang="fr-FR" altLang="ja-JP" dirty="0" smtClean="0">
                <a:latin typeface="Arial"/>
                <a:cs typeface="+mn-cs"/>
              </a:rPr>
              <a:t>'</a:t>
            </a:r>
            <a:r>
              <a:rPr lang="en-US" dirty="0" smtClean="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extLst>
      <p:ext uri="{BB962C8B-B14F-4D97-AF65-F5344CB8AC3E}">
        <p14:creationId xmlns:p14="http://schemas.microsoft.com/office/powerpoint/2010/main" val="2446126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376D58-880F-6542-9EDF-0CE7108D1CEE}" type="slidenum">
              <a:rPr lang="en-US"/>
              <a:pPr>
                <a:defRPr/>
              </a:pPr>
              <a:t>10</a:t>
            </a:fld>
            <a:endParaRPr lang="en-US"/>
          </a:p>
        </p:txBody>
      </p:sp>
      <p:sp>
        <p:nvSpPr>
          <p:cNvPr id="587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77763" name="Rectangle 3"/>
          <p:cNvSpPr>
            <a:spLocks noGrp="1" noChangeArrowheads="1"/>
          </p:cNvSpPr>
          <p:nvPr>
            <p:ph type="body" idx="1"/>
          </p:nvPr>
        </p:nvSpPr>
        <p:spPr>
          <a:xfrm>
            <a:off x="915988" y="4343400"/>
            <a:ext cx="5026025" cy="4114800"/>
          </a:xfrm>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0522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F43036-A7EE-AA4F-8FCC-A5E39F853561}" type="slidenum">
              <a:rPr lang="en-US"/>
              <a:pPr>
                <a:defRPr/>
              </a:pPr>
              <a:t>11</a:t>
            </a:fld>
            <a:endParaRPr lang="en-US"/>
          </a:p>
        </p:txBody>
      </p:sp>
      <p:sp>
        <p:nvSpPr>
          <p:cNvPr id="589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2099" name="Rectangle 3"/>
          <p:cNvSpPr>
            <a:spLocks noGrp="1" noChangeArrowheads="1"/>
          </p:cNvSpPr>
          <p:nvPr>
            <p:ph type="body" idx="1"/>
          </p:nvPr>
        </p:nvSpPr>
        <p:spPr>
          <a:xfrm>
            <a:off x="915988" y="4343400"/>
            <a:ext cx="5026025" cy="4114800"/>
          </a:xfrm>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468719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734C3A-82AF-4D49-BBCF-B49FA0C018D7}" type="slidenum">
              <a:rPr lang="en-US"/>
              <a:pPr>
                <a:defRPr/>
              </a:pPr>
              <a:t>12</a:t>
            </a:fld>
            <a:endParaRPr lang="en-US"/>
          </a:p>
        </p:txBody>
      </p:sp>
      <p:sp>
        <p:nvSpPr>
          <p:cNvPr id="589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6195" name="Rectangle 3"/>
          <p:cNvSpPr>
            <a:spLocks noGrp="1" noChangeArrowheads="1"/>
          </p:cNvSpPr>
          <p:nvPr>
            <p:ph type="body" idx="1"/>
          </p:nvPr>
        </p:nvSpPr>
        <p:spPr>
          <a:xfrm>
            <a:off x="915988" y="4343400"/>
            <a:ext cx="5026025" cy="4114800"/>
          </a:xfrm>
        </p:spPr>
        <p:txBody>
          <a:bodyPr/>
          <a:lstStyle/>
          <a:p>
            <a:pPr eaLnBrk="1" hangingPunct="1">
              <a:defRPr/>
            </a:pPr>
            <a:r>
              <a:rPr lang="en-US" dirty="0" smtClean="0">
                <a:cs typeface="+mn-cs"/>
              </a:rPr>
              <a:t>We are not saying that we should get rid of Sunday school.  But we are suggesting that we need to change the curriculum and the training.</a:t>
            </a:r>
          </a:p>
          <a:p>
            <a:pPr eaLnBrk="1" hangingPunct="1">
              <a:defRPr/>
            </a:pPr>
            <a:r>
              <a:rPr lang="en-US" dirty="0" smtClean="0">
                <a:cs typeface="+mn-cs"/>
              </a:rPr>
              <a:t>Most Sunday school teachers, like most Christian adults don</a:t>
            </a:r>
            <a:r>
              <a:rPr lang="fr-FR" altLang="ja-JP" dirty="0" smtClean="0">
                <a:latin typeface="Arial"/>
                <a:cs typeface="+mn-cs"/>
              </a:rPr>
              <a:t>'</a:t>
            </a:r>
            <a:r>
              <a:rPr lang="en-US" dirty="0" smtClean="0">
                <a:cs typeface="+mn-cs"/>
              </a:rPr>
              <a:t>t know how to defend the faith against the skeptical challenges that are coming through the schools, media, science programs on TV, etc.  We need apologetics training for the teachers and then they need to give it to the kids.</a:t>
            </a:r>
          </a:p>
        </p:txBody>
      </p:sp>
    </p:spTree>
    <p:extLst>
      <p:ext uri="{BB962C8B-B14F-4D97-AF65-F5344CB8AC3E}">
        <p14:creationId xmlns:p14="http://schemas.microsoft.com/office/powerpoint/2010/main" val="80547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3F0228-76D2-8E4D-BD88-1BDFA3FBBA6B}" type="slidenum">
              <a:rPr lang="en-US"/>
              <a:pPr>
                <a:defRPr/>
              </a:pPr>
              <a:t>13</a:t>
            </a:fld>
            <a:endParaRPr lang="en-US"/>
          </a:p>
        </p:txBody>
      </p:sp>
      <p:sp>
        <p:nvSpPr>
          <p:cNvPr id="253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3849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339539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7D3E54-8874-2742-843A-88498D6DF31F}" type="slidenum">
              <a:rPr lang="en-US"/>
              <a:pPr>
                <a:defRPr/>
              </a:pPr>
              <a:t>14</a:t>
            </a:fld>
            <a:endParaRPr lang="en-US"/>
          </a:p>
        </p:txBody>
      </p:sp>
      <p:sp>
        <p:nvSpPr>
          <p:cNvPr id="77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107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630384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70B30E-AE59-6A4C-8BDE-08A5D15D8CA3}" type="slidenum">
              <a:rPr lang="en-US"/>
              <a:pPr>
                <a:defRPr/>
              </a:pPr>
              <a:t>15</a:t>
            </a:fld>
            <a:endParaRPr lang="en-US"/>
          </a:p>
        </p:txBody>
      </p:sp>
      <p:sp>
        <p:nvSpPr>
          <p:cNvPr id="3942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94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a:t>Suppose many huge trucks rumbled around the house without ever touching it.  </a:t>
            </a:r>
          </a:p>
        </p:txBody>
      </p:sp>
    </p:spTree>
    <p:extLst>
      <p:ext uri="{BB962C8B-B14F-4D97-AF65-F5344CB8AC3E}">
        <p14:creationId xmlns:p14="http://schemas.microsoft.com/office/powerpoint/2010/main" val="2528747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02C1A6-FD52-5645-A6E4-DEDB7CC307B7}" type="slidenum">
              <a:rPr lang="en-US"/>
              <a:pPr>
                <a:defRPr/>
              </a:pPr>
              <a:t>16</a:t>
            </a:fld>
            <a:endParaRPr lang="en-US"/>
          </a:p>
        </p:txBody>
      </p:sp>
      <p:sp>
        <p:nvSpPr>
          <p:cNvPr id="77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312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27084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4226B4-7E47-A94B-8068-52A7355F0795}" type="slidenum">
              <a:rPr lang="en-US"/>
              <a:pPr>
                <a:defRPr/>
              </a:pPr>
              <a:t>17</a:t>
            </a:fld>
            <a:endParaRPr lang="en-US"/>
          </a:p>
        </p:txBody>
      </p:sp>
      <p:sp>
        <p:nvSpPr>
          <p:cNvPr id="5697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753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58992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1E3624-8BEE-E24B-9F82-319B0F01472E}" type="slidenum">
              <a:rPr lang="en-US"/>
              <a:pPr>
                <a:defRPr/>
              </a:pPr>
              <a:t>18</a:t>
            </a:fld>
            <a:endParaRPr lang="en-US"/>
          </a:p>
        </p:txBody>
      </p:sp>
      <p:sp>
        <p:nvSpPr>
          <p:cNvPr id="5699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958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903509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8D8557-076D-F640-B1B2-1923E383ABD7}" type="slidenum">
              <a:rPr lang="en-US"/>
              <a:pPr>
                <a:defRPr/>
              </a:pPr>
              <a:t>19</a:t>
            </a:fld>
            <a:endParaRPr lang="en-US"/>
          </a:p>
        </p:txBody>
      </p:sp>
      <p:sp>
        <p:nvSpPr>
          <p:cNvPr id="605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0819" name="Rectangle 3"/>
          <p:cNvSpPr>
            <a:spLocks noGrp="1" noChangeArrowheads="1"/>
          </p:cNvSpPr>
          <p:nvPr>
            <p:ph type="body" idx="1"/>
          </p:nvPr>
        </p:nvSpPr>
        <p:spPr/>
        <p:txBody>
          <a:bodyPr/>
          <a:lstStyle/>
          <a:p>
            <a:pPr eaLnBrk="1" hangingPunct="1">
              <a:defRPr/>
            </a:pPr>
            <a:r>
              <a:rPr lang="en-US" dirty="0" smtClean="0">
                <a:cs typeface="+mn-cs"/>
              </a:rPr>
              <a:t>talk again about modesty—wedding pictures we get from committed Christians with very immodest wedding dresses, in most churches where I speak including our own, teens and older women are immodestly dressed—just reflective of the influence of nudity in our culture and our ignorance of the Genesis foundation of the Bible</a:t>
            </a:r>
            <a:r>
              <a:rPr lang="fr-FR" altLang="ja-JP" dirty="0" smtClean="0">
                <a:latin typeface="Arial"/>
                <a:cs typeface="+mn-cs"/>
              </a:rPr>
              <a:t>'</a:t>
            </a:r>
            <a:r>
              <a:rPr lang="en-US" dirty="0" smtClean="0">
                <a:cs typeface="+mn-cs"/>
              </a:rPr>
              <a:t>s teaching on clothes.  Men, teach your wives and daughters.  Wives and daughters, ask your husbands and dads about specific clothing.</a:t>
            </a:r>
          </a:p>
          <a:p>
            <a:pPr eaLnBrk="1" hangingPunct="1">
              <a:defRPr/>
            </a:pPr>
            <a:endParaRPr lang="en-US" dirty="0" smtClean="0">
              <a:cs typeface="+mn-cs"/>
            </a:endParaRPr>
          </a:p>
        </p:txBody>
      </p:sp>
    </p:spTree>
    <p:extLst>
      <p:ext uri="{BB962C8B-B14F-4D97-AF65-F5344CB8AC3E}">
        <p14:creationId xmlns:p14="http://schemas.microsoft.com/office/powerpoint/2010/main" val="232769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AF29BF-FA27-F647-96E6-6224179C5F17}" type="slidenum">
              <a:rPr lang="en-US"/>
              <a:pPr>
                <a:defRPr/>
              </a:pPr>
              <a:t>2</a:t>
            </a:fld>
            <a:endParaRPr lang="en-US"/>
          </a:p>
        </p:txBody>
      </p:sp>
      <p:sp>
        <p:nvSpPr>
          <p:cNvPr id="521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1933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615249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7D9C1A-A8D2-5045-8040-9B2A932E3175}" type="slidenum">
              <a:rPr lang="en-US"/>
              <a:pPr>
                <a:defRPr/>
              </a:pPr>
              <a:t>20</a:t>
            </a:fld>
            <a:endParaRPr lang="en-US"/>
          </a:p>
        </p:txBody>
      </p:sp>
      <p:sp>
        <p:nvSpPr>
          <p:cNvPr id="583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680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900696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B7E5C6-01E6-E54C-9B93-69C683824E54}" type="slidenum">
              <a:rPr lang="en-US"/>
              <a:pPr>
                <a:defRPr/>
              </a:pPr>
              <a:t>21</a:t>
            </a:fld>
            <a:endParaRPr lang="en-US"/>
          </a:p>
        </p:txBody>
      </p:sp>
      <p:sp>
        <p:nvSpPr>
          <p:cNvPr id="605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2867" name="Rectangle 3"/>
          <p:cNvSpPr>
            <a:spLocks noGrp="1" noChangeArrowheads="1"/>
          </p:cNvSpPr>
          <p:nvPr>
            <p:ph type="body" idx="1"/>
          </p:nvPr>
        </p:nvSpPr>
        <p:spPr/>
        <p:txBody>
          <a:bodyPr/>
          <a:lstStyle/>
          <a:p>
            <a:pPr eaLnBrk="1" hangingPunct="1">
              <a:defRPr/>
            </a:pPr>
            <a:r>
              <a:rPr lang="en-US" smtClean="0">
                <a:cs typeface="+mn-cs"/>
              </a:rPr>
              <a:t>Mal. 2:16—God hates divorce</a:t>
            </a:r>
          </a:p>
        </p:txBody>
      </p:sp>
    </p:spTree>
    <p:extLst>
      <p:ext uri="{BB962C8B-B14F-4D97-AF65-F5344CB8AC3E}">
        <p14:creationId xmlns:p14="http://schemas.microsoft.com/office/powerpoint/2010/main" val="1332028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7DC84-A354-9242-98AF-435D17F0CC47}" type="slidenum">
              <a:rPr lang="en-US"/>
              <a:pPr>
                <a:defRPr/>
              </a:pPr>
              <a:t>22</a:t>
            </a:fld>
            <a:endParaRPr lang="en-US"/>
          </a:p>
        </p:txBody>
      </p:sp>
      <p:sp>
        <p:nvSpPr>
          <p:cNvPr id="461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17219" name="Rectangle 3"/>
          <p:cNvSpPr>
            <a:spLocks noGrp="1" noChangeArrowheads="1"/>
          </p:cNvSpPr>
          <p:nvPr>
            <p:ph type="body" idx="1"/>
          </p:nvPr>
        </p:nvSpPr>
        <p:spPr/>
        <p:txBody>
          <a:bodyPr/>
          <a:lstStyle/>
          <a:p>
            <a:pPr eaLnBrk="1" hangingPunct="1">
              <a:defRPr/>
            </a:pPr>
            <a:r>
              <a:rPr lang="en-US" smtClean="0">
                <a:cs typeface="+mn-cs"/>
              </a:rPr>
              <a:t>So as Christians, when we are confronted with this issue of homosexual marriage, which picture is consistent with the Christian foundation found in the book of Genesis?  God ordained marriage as one man for one woman for life in the book of Genesis.</a:t>
            </a:r>
          </a:p>
        </p:txBody>
      </p:sp>
    </p:spTree>
    <p:extLst>
      <p:ext uri="{BB962C8B-B14F-4D97-AF65-F5344CB8AC3E}">
        <p14:creationId xmlns:p14="http://schemas.microsoft.com/office/powerpoint/2010/main" val="2201953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D5F155-50E7-F74F-A18A-F631A439D8E0}" type="slidenum">
              <a:rPr lang="en-US"/>
              <a:pPr>
                <a:defRPr/>
              </a:pPr>
              <a:t>23</a:t>
            </a:fld>
            <a:endParaRPr lang="en-US"/>
          </a:p>
        </p:txBody>
      </p:sp>
      <p:sp>
        <p:nvSpPr>
          <p:cNvPr id="6054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491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60340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5C077DCE-DD52-A544-88B7-3233A5A29474}" type="slidenum">
              <a:rPr lang="en-US"/>
              <a:pPr>
                <a:defRPr/>
              </a:pPr>
              <a:t>24</a:t>
            </a:fld>
            <a:endParaRPr lang="en-US"/>
          </a:p>
        </p:txBody>
      </p:sp>
      <p:sp>
        <p:nvSpPr>
          <p:cNvPr id="5936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94E4BB23-A6F7-7742-AA99-A3D36EA2D5C2}" type="slidenum">
              <a:rPr lang="en-US" sz="1200" smtClean="0">
                <a:cs typeface="Arial" charset="0"/>
              </a:rPr>
              <a:pPr algn="r">
                <a:defRPr/>
              </a:pPr>
              <a:t>24</a:t>
            </a:fld>
            <a:endParaRPr lang="en-US" sz="1200" smtClean="0">
              <a:cs typeface="Arial" charset="0"/>
            </a:endParaRPr>
          </a:p>
        </p:txBody>
      </p:sp>
      <p:sp>
        <p:nvSpPr>
          <p:cNvPr id="275459" name="Rectangle 7"/>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58" tIns="46330" rIns="92658" bIns="46330" anchor="b"/>
          <a:lstStyle>
            <a:lvl1pPr defTabSz="927100" eaLnBrk="0" hangingPunct="0">
              <a:defRPr sz="2400">
                <a:solidFill>
                  <a:schemeClr val="tx1"/>
                </a:solidFill>
                <a:latin typeface="Arial" charset="0"/>
                <a:ea typeface="ＭＳ Ｐゴシック" charset="0"/>
                <a:cs typeface="ＭＳ Ｐゴシック" charset="0"/>
              </a:defRPr>
            </a:lvl1pPr>
            <a:lvl2pPr marL="742950" indent="-285750" defTabSz="927100" eaLnBrk="0" hangingPunct="0">
              <a:defRPr sz="2400">
                <a:solidFill>
                  <a:schemeClr val="tx1"/>
                </a:solidFill>
                <a:latin typeface="Arial" charset="0"/>
                <a:ea typeface="ＭＳ Ｐゴシック" charset="0"/>
              </a:defRPr>
            </a:lvl2pPr>
            <a:lvl3pPr marL="1143000" indent="-228600" defTabSz="927100" eaLnBrk="0" hangingPunct="0">
              <a:defRPr sz="2400">
                <a:solidFill>
                  <a:schemeClr val="tx1"/>
                </a:solidFill>
                <a:latin typeface="Arial" charset="0"/>
                <a:ea typeface="ＭＳ Ｐゴシック" charset="0"/>
              </a:defRPr>
            </a:lvl3pPr>
            <a:lvl4pPr marL="1600200" indent="-228600" defTabSz="927100" eaLnBrk="0" hangingPunct="0">
              <a:defRPr sz="2400">
                <a:solidFill>
                  <a:schemeClr val="tx1"/>
                </a:solidFill>
                <a:latin typeface="Arial" charset="0"/>
                <a:ea typeface="ＭＳ Ｐゴシック" charset="0"/>
              </a:defRPr>
            </a:lvl4pPr>
            <a:lvl5pPr marL="2057400" indent="-228600" defTabSz="927100" eaLnBrk="0" hangingPunct="0">
              <a:defRPr sz="2400">
                <a:solidFill>
                  <a:schemeClr val="tx1"/>
                </a:solidFill>
                <a:latin typeface="Arial" charset="0"/>
                <a:ea typeface="ＭＳ Ｐゴシック" charset="0"/>
              </a:defRPr>
            </a:lvl5pPr>
            <a:lvl6pPr marL="2514600" indent="-228600" algn="ctr" defTabSz="927100"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27100"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27100"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271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2E8602D-BBC9-A947-9000-392B6987D7B6}" type="slidenum">
              <a:rPr lang="en-US" sz="1200">
                <a:latin typeface="Times New Roman" charset="0"/>
              </a:rPr>
              <a:pPr algn="r" eaLnBrk="1" hangingPunct="1"/>
              <a:t>24</a:t>
            </a:fld>
            <a:endParaRPr lang="en-US" sz="1200">
              <a:latin typeface="Times New Roman" charset="0"/>
            </a:endParaRPr>
          </a:p>
        </p:txBody>
      </p:sp>
      <p:sp>
        <p:nvSpPr>
          <p:cNvPr id="5936132" name="Rectangle 2"/>
          <p:cNvSpPr>
            <a:spLocks noGrp="1" noRot="1" noChangeAspect="1" noChangeArrowheads="1" noTextEdit="1"/>
          </p:cNvSpPr>
          <p:nvPr>
            <p:ph type="sldImg"/>
          </p:nvPr>
        </p:nvSpPr>
        <p:spPr>
          <a:xfrm>
            <a:off x="1143000" y="684213"/>
            <a:ext cx="4572000" cy="3429000"/>
          </a:xfrm>
          <a:ln/>
          <a:extLst>
            <a:ext uri="{FAA26D3D-D897-4be2-8F04-BA451C77F1D7}">
              <ma14:placeholderFlag xmlns:ma14="http://schemas.microsoft.com/office/mac/drawingml/2011/main" val="1"/>
            </a:ext>
          </a:extLst>
        </p:spPr>
      </p:sp>
      <p:sp>
        <p:nvSpPr>
          <p:cNvPr id="5936133" name="Rectangle 3"/>
          <p:cNvSpPr>
            <a:spLocks noGrp="1" noChangeArrowheads="1"/>
          </p:cNvSpPr>
          <p:nvPr>
            <p:ph type="body" idx="1"/>
          </p:nvPr>
        </p:nvSpPr>
        <p:spPr>
          <a:xfrm>
            <a:off x="914400" y="4343400"/>
            <a:ext cx="5029200" cy="4116388"/>
          </a:xfrm>
        </p:spPr>
        <p:txBody>
          <a:bodyPr lIns="92658" tIns="46330" rIns="92658" bIns="46330"/>
          <a:lstStyle/>
          <a:p>
            <a:pPr eaLnBrk="1" hangingPunct="1">
              <a:defRPr/>
            </a:pPr>
            <a:r>
              <a:rPr lang="en-US" smtClean="0">
                <a:cs typeface="+mn-cs"/>
              </a:rPr>
              <a:t>See 124</a:t>
            </a:r>
          </a:p>
        </p:txBody>
      </p:sp>
    </p:spTree>
    <p:extLst>
      <p:ext uri="{BB962C8B-B14F-4D97-AF65-F5344CB8AC3E}">
        <p14:creationId xmlns:p14="http://schemas.microsoft.com/office/powerpoint/2010/main" val="3054762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D311167-D1D9-884D-A8E6-ABA18CC6F5B3}" type="slidenum">
              <a:rPr lang="en-US"/>
              <a:pPr>
                <a:defRPr/>
              </a:pPr>
              <a:t>25</a:t>
            </a:fld>
            <a:endParaRPr lang="en-US"/>
          </a:p>
        </p:txBody>
      </p:sp>
      <p:sp>
        <p:nvSpPr>
          <p:cNvPr id="277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AFDEB6B-3D11-DF43-9423-CD61B03176A6}" type="slidenum">
              <a:rPr lang="en-US" sz="1200"/>
              <a:pPr algn="r" eaLnBrk="1" hangingPunct="1"/>
              <a:t>25</a:t>
            </a:fld>
            <a:endParaRPr lang="en-US" sz="1200"/>
          </a:p>
        </p:txBody>
      </p:sp>
      <p:sp>
        <p:nvSpPr>
          <p:cNvPr id="58982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8244"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79502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1137E8-4BCD-0244-9D50-4AE14353C460}" type="slidenum">
              <a:rPr lang="en-US"/>
              <a:pPr>
                <a:defRPr/>
              </a:pPr>
              <a:t>26</a:t>
            </a:fld>
            <a:endParaRPr lang="en-US"/>
          </a:p>
        </p:txBody>
      </p:sp>
      <p:sp>
        <p:nvSpPr>
          <p:cNvPr id="1152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2003" name="Rectangle 3"/>
          <p:cNvSpPr>
            <a:spLocks noGrp="1" noChangeArrowheads="1"/>
          </p:cNvSpPr>
          <p:nvPr>
            <p:ph type="body" idx="1"/>
          </p:nvPr>
        </p:nvSpPr>
        <p:spPr/>
        <p:txBody>
          <a:bodyPr/>
          <a:lstStyle/>
          <a:p>
            <a:pPr eaLnBrk="1" hangingPunct="1">
              <a:defRPr/>
            </a:pPr>
            <a:r>
              <a:rPr lang="en-US" smtClean="0">
                <a:cs typeface="+mn-cs"/>
              </a:rPr>
              <a:t>Picture from Dinosaur National Monument (national park) in Utah &amp; Colorado</a:t>
            </a:r>
          </a:p>
          <a:p>
            <a:pPr eaLnBrk="1" hangingPunct="1">
              <a:defRPr/>
            </a:pPr>
            <a:r>
              <a:rPr lang="en-US" smtClean="0">
                <a:cs typeface="+mn-cs"/>
              </a:rPr>
              <a:t>Show my fossil shells</a:t>
            </a:r>
          </a:p>
        </p:txBody>
      </p:sp>
    </p:spTree>
    <p:extLst>
      <p:ext uri="{BB962C8B-B14F-4D97-AF65-F5344CB8AC3E}">
        <p14:creationId xmlns:p14="http://schemas.microsoft.com/office/powerpoint/2010/main" val="296533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1C56F7-56ED-2549-9A47-46F30B124F6A}" type="slidenum">
              <a:rPr lang="en-US"/>
              <a:pPr>
                <a:defRPr/>
              </a:pPr>
              <a:t>27</a:t>
            </a:fld>
            <a:endParaRPr lang="en-US"/>
          </a:p>
        </p:txBody>
      </p:sp>
      <p:sp>
        <p:nvSpPr>
          <p:cNvPr id="593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101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412446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F55F3A9-53DF-5249-99EC-45FD03DFAA00}" type="slidenum">
              <a:rPr lang="en-US"/>
              <a:pPr>
                <a:defRPr/>
              </a:pPr>
              <a:t>28</a:t>
            </a:fld>
            <a:endParaRPr lang="en-US"/>
          </a:p>
        </p:txBody>
      </p:sp>
      <p:sp>
        <p:nvSpPr>
          <p:cNvPr id="5912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AA7FD2C1-1493-C249-8C5C-F97D9DBF1CFB}" type="slidenum">
              <a:rPr lang="en-US" sz="1200" smtClean="0">
                <a:cs typeface="+mn-cs"/>
              </a:rPr>
              <a:pPr algn="r">
                <a:defRPr/>
              </a:pPr>
              <a:t>28</a:t>
            </a:fld>
            <a:endParaRPr lang="en-US" sz="1200" smtClean="0">
              <a:cs typeface="+mn-cs"/>
            </a:endParaRPr>
          </a:p>
        </p:txBody>
      </p:sp>
      <p:sp>
        <p:nvSpPr>
          <p:cNvPr id="59125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12580" name="Rectangle 3"/>
          <p:cNvSpPr>
            <a:spLocks noGrp="1" noChangeArrowheads="1"/>
          </p:cNvSpPr>
          <p:nvPr>
            <p:ph type="body" idx="1"/>
          </p:nvPr>
        </p:nvSpPr>
        <p:spPr/>
        <p:txBody>
          <a:bodyPr/>
          <a:lstStyle/>
          <a:p>
            <a:pPr eaLnBrk="1" hangingPunct="1">
              <a:defRPr/>
            </a:pPr>
            <a:r>
              <a:rPr lang="en-US" smtClean="0">
                <a:cs typeface="+mn-cs"/>
              </a:rPr>
              <a:t>Do these two views agree?  </a:t>
            </a:r>
          </a:p>
          <a:p>
            <a:pPr eaLnBrk="1" hangingPunct="1">
              <a:defRPr/>
            </a:pPr>
            <a:r>
              <a:rPr lang="en-US" smtClean="0">
                <a:cs typeface="+mn-cs"/>
              </a:rPr>
              <a:t>No, of course not.  They are diametrically opposed to each other.</a:t>
            </a:r>
          </a:p>
        </p:txBody>
      </p:sp>
    </p:spTree>
    <p:extLst>
      <p:ext uri="{BB962C8B-B14F-4D97-AF65-F5344CB8AC3E}">
        <p14:creationId xmlns:p14="http://schemas.microsoft.com/office/powerpoint/2010/main" val="1227149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27ABA6-48AF-7947-A950-A77615BFD594}" type="slidenum">
              <a:rPr lang="en-US"/>
              <a:pPr>
                <a:defRPr/>
              </a:pPr>
              <a:t>29</a:t>
            </a:fld>
            <a:endParaRPr lang="en-US"/>
          </a:p>
        </p:txBody>
      </p:sp>
      <p:sp>
        <p:nvSpPr>
          <p:cNvPr id="290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0713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517737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95965F-0BD4-1040-B83D-F61889932916}" type="slidenum">
              <a:rPr lang="en-US"/>
              <a:pPr>
                <a:defRPr/>
              </a:pPr>
              <a:t>3</a:t>
            </a:fld>
            <a:endParaRPr lang="en-US"/>
          </a:p>
        </p:txBody>
      </p:sp>
      <p:sp>
        <p:nvSpPr>
          <p:cNvPr id="5691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139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178147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4678124B-B444-E642-947A-5A66AA6781DD}" type="slidenum">
              <a:rPr lang="en-GB" sz="1200">
                <a:solidFill>
                  <a:srgbClr val="FFFFFF"/>
                </a:solidFill>
                <a:latin typeface="Comic Sans MS" charset="0"/>
              </a:rPr>
              <a:pPr>
                <a:def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extLst>
      <p:ext uri="{BB962C8B-B14F-4D97-AF65-F5344CB8AC3E}">
        <p14:creationId xmlns:p14="http://schemas.microsoft.com/office/powerpoint/2010/main" val="640743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CDF284A1-47FB-D041-B7B5-BD504564D4C7}" type="slidenum">
              <a:rPr lang="en-GB" sz="1200">
                <a:solidFill>
                  <a:srgbClr val="FFFFFF"/>
                </a:solidFill>
                <a:latin typeface="Comic Sans MS" charset="0"/>
              </a:rPr>
              <a:pPr>
                <a:def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extLst>
      <p:ext uri="{BB962C8B-B14F-4D97-AF65-F5344CB8AC3E}">
        <p14:creationId xmlns:p14="http://schemas.microsoft.com/office/powerpoint/2010/main" val="2559101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CE74591D-6714-FA4D-9E49-F1FAC76EE073}" type="slidenum">
              <a:rPr lang="en-GB" sz="1200">
                <a:solidFill>
                  <a:srgbClr val="FFFFFF"/>
                </a:solidFill>
                <a:latin typeface="Comic Sans MS" charset="0"/>
              </a:rPr>
              <a:pPr>
                <a:def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extLst>
      <p:ext uri="{BB962C8B-B14F-4D97-AF65-F5344CB8AC3E}">
        <p14:creationId xmlns:p14="http://schemas.microsoft.com/office/powerpoint/2010/main" val="851364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AA5538E-B47B-F14B-AA5F-896782B3B057}" type="slidenum">
              <a:rPr lang="zh-CN" altLang="en-US" sz="1200">
                <a:solidFill>
                  <a:prstClr val="black"/>
                </a:solidFill>
              </a:rPr>
              <a:pPr>
                <a:defRPr/>
              </a:pPr>
              <a:t>33</a:t>
            </a:fld>
            <a:endParaRPr lang="en-US" altLang="zh-CN" sz="1200">
              <a:solidFill>
                <a:prstClr val="black"/>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zh-CN" altLang="en-US" dirty="0">
              <a:latin typeface="Times New Roman" charset="0"/>
            </a:endParaRPr>
          </a:p>
        </p:txBody>
      </p:sp>
    </p:spTree>
    <p:extLst>
      <p:ext uri="{BB962C8B-B14F-4D97-AF65-F5344CB8AC3E}">
        <p14:creationId xmlns:p14="http://schemas.microsoft.com/office/powerpoint/2010/main" val="2618639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A9C91C15-DD2E-7B46-9CC7-F7FE48CBE189}" type="slidenum">
              <a:rPr lang="en-GB" sz="1200">
                <a:solidFill>
                  <a:srgbClr val="FFFFFF"/>
                </a:solidFill>
                <a:latin typeface="Comic Sans MS" charset="0"/>
              </a:rPr>
              <a:pPr>
                <a:def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extLst>
      <p:ext uri="{BB962C8B-B14F-4D97-AF65-F5344CB8AC3E}">
        <p14:creationId xmlns:p14="http://schemas.microsoft.com/office/powerpoint/2010/main" val="4069924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3CFD27E0-550F-954A-96E5-C9C2A886E8D7}" type="slidenum">
              <a:rPr lang="zh-CN" altLang="en-US" sz="1200">
                <a:solidFill>
                  <a:srgbClr val="000000"/>
                </a:solidFill>
              </a:rPr>
              <a:pPr>
                <a:defRPr/>
              </a:pPr>
              <a:t>35</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254B2E67-A244-004A-B86E-FC4726FF6587}" type="slidenum">
              <a:rPr lang="en-US" sz="1200" smtClean="0">
                <a:solidFill>
                  <a:prstClr val="black"/>
                </a:solidFill>
              </a:rPr>
              <a:pPr algn="r" defTabSz="457200" fontAlgn="auto">
                <a:spcBef>
                  <a:spcPts val="0"/>
                </a:spcBef>
                <a:spcAft>
                  <a:spcPts val="0"/>
                </a:spcAft>
                <a:defRPr/>
              </a:pPr>
              <a:t>35</a:t>
            </a:fld>
            <a:endParaRPr lang="en-US" sz="1200" smtClean="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dirty="0">
              <a:latin typeface="Times New Roman" charset="0"/>
            </a:endParaRPr>
          </a:p>
        </p:txBody>
      </p:sp>
    </p:spTree>
    <p:extLst>
      <p:ext uri="{BB962C8B-B14F-4D97-AF65-F5344CB8AC3E}">
        <p14:creationId xmlns:p14="http://schemas.microsoft.com/office/powerpoint/2010/main" val="2420644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67AF3E8C-2A6B-F14D-8C0B-EE35E47E5379}" type="slidenum">
              <a:rPr lang="en-GB" sz="1200">
                <a:solidFill>
                  <a:srgbClr val="FFFFFF"/>
                </a:solidFill>
                <a:latin typeface="Comic Sans MS" charset="0"/>
              </a:rPr>
              <a:pPr>
                <a:def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smtClean="0">
              <a:latin typeface="+mn-lt"/>
              <a:ea typeface="+mn-ea"/>
            </a:endParaRPr>
          </a:p>
        </p:txBody>
      </p:sp>
    </p:spTree>
    <p:extLst>
      <p:ext uri="{BB962C8B-B14F-4D97-AF65-F5344CB8AC3E}">
        <p14:creationId xmlns:p14="http://schemas.microsoft.com/office/powerpoint/2010/main" val="193115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224652D1-5D57-8D4B-A567-884EBEC6DCD6}" type="slidenum">
              <a:rPr lang="en-GB" sz="1200">
                <a:solidFill>
                  <a:srgbClr val="FFFFFF"/>
                </a:solidFill>
                <a:latin typeface="Comic Sans MS" charset="0"/>
              </a:rPr>
              <a:pPr>
                <a:def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extLst>
      <p:ext uri="{BB962C8B-B14F-4D97-AF65-F5344CB8AC3E}">
        <p14:creationId xmlns:p14="http://schemas.microsoft.com/office/powerpoint/2010/main" val="462497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58EE161A-A027-1442-BD68-B645B9A7B9D0}" type="slidenum">
              <a:rPr lang="en-GB" sz="1200">
                <a:solidFill>
                  <a:srgbClr val="FFFFFF"/>
                </a:solidFill>
                <a:latin typeface="Comic Sans MS" charset="0"/>
              </a:rPr>
              <a:pPr>
                <a:def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smtClean="0"/>
          </a:p>
          <a:p>
            <a:pPr>
              <a:defRPr/>
            </a:pPr>
            <a:r>
              <a:rPr lang="en-US" dirty="0" smtClean="0"/>
              <a:t>Adam</a:t>
            </a:r>
            <a:r>
              <a:rPr lang="fr-FR" dirty="0" smtClean="0"/>
              <a:t>'</a:t>
            </a:r>
            <a:r>
              <a:rPr lang="en-US" dirty="0" smtClean="0"/>
              <a:t>s physical death did not come for another 930 years (Gen. 5:5), but his spiritual</a:t>
            </a:r>
            <a:r>
              <a:rPr lang="en-US" baseline="0" dirty="0" smtClean="0"/>
              <a:t> separation (death) came immediately upon sinning against God.</a:t>
            </a:r>
            <a:endParaRPr lang="en-US" dirty="0"/>
          </a:p>
        </p:txBody>
      </p:sp>
    </p:spTree>
    <p:extLst>
      <p:ext uri="{BB962C8B-B14F-4D97-AF65-F5344CB8AC3E}">
        <p14:creationId xmlns:p14="http://schemas.microsoft.com/office/powerpoint/2010/main" val="1432420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0911D05C-D1A9-464C-8A60-248E585AA68E}" type="slidenum">
              <a:rPr lang="zh-CN" altLang="en-US" sz="1200">
                <a:solidFill>
                  <a:srgbClr val="000000"/>
                </a:solidFill>
              </a:rPr>
              <a:pPr>
                <a:defRPr/>
              </a:pPr>
              <a:t>39</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B856DA18-6C53-1B4A-9549-93A563544CB9}" type="slidenum">
              <a:rPr lang="en-US" sz="1200" smtClean="0">
                <a:solidFill>
                  <a:prstClr val="black"/>
                </a:solidFill>
                <a:cs typeface="+mn-cs"/>
              </a:rPr>
              <a:pPr algn="r" defTabSz="457200" fontAlgn="auto">
                <a:spcBef>
                  <a:spcPts val="0"/>
                </a:spcBef>
                <a:spcAft>
                  <a:spcPts val="0"/>
                </a:spcAft>
                <a:defRPr/>
              </a:pPr>
              <a:t>39</a:t>
            </a:fld>
            <a:endParaRPr lang="en-US" sz="1200" smtClean="0">
              <a:solidFill>
                <a:prstClr val="black"/>
              </a:solidFill>
              <a:cs typeface="+mn-cs"/>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smtClean="0">
              <a:latin typeface="+mn-lt"/>
              <a:ea typeface="+mn-ea"/>
              <a:cs typeface="+mn-cs"/>
            </a:endParaRPr>
          </a:p>
          <a:p>
            <a:pPr>
              <a:defRPr/>
            </a:pPr>
            <a:r>
              <a:rPr lang="en-US" dirty="0" smtClean="0">
                <a:latin typeface="+mn-lt"/>
                <a:ea typeface="+mn-ea"/>
                <a:cs typeface="+mn-cs"/>
              </a:rPr>
              <a:t>God killed animals to clothe Adam and Eve with reminders of redemption (3:21</a:t>
            </a:r>
            <a:r>
              <a:rPr lang="en-SG" dirty="0" smtClean="0">
                <a:latin typeface="+mn-lt"/>
                <a:ea typeface="+mn-ea"/>
                <a:cs typeface="+mn-cs"/>
              </a:rPr>
              <a:t>).</a:t>
            </a:r>
          </a:p>
          <a:p>
            <a:pPr>
              <a:defRPr/>
            </a:pPr>
            <a:r>
              <a:rPr lang="en-US" dirty="0" smtClean="0">
                <a:latin typeface="+mn-lt"/>
                <a:ea typeface="+mn-ea"/>
                <a:cs typeface="+mn-cs"/>
              </a:rPr>
              <a:t>Here we see the first experience of death in the Bible—for without the shedding of blood, there is no forgiveness</a:t>
            </a:r>
            <a:r>
              <a:rPr lang="en-SG" dirty="0" smtClean="0">
                <a:latin typeface="+mn-lt"/>
                <a:ea typeface="+mn-ea"/>
                <a:cs typeface="+mn-cs"/>
              </a:rPr>
              <a:t>.</a:t>
            </a:r>
            <a:endParaRPr lang="zh-CN" altLang="en-US" dirty="0">
              <a:latin typeface="Times New Roman" charset="0"/>
            </a:endParaRPr>
          </a:p>
        </p:txBody>
      </p:sp>
    </p:spTree>
    <p:extLst>
      <p:ext uri="{BB962C8B-B14F-4D97-AF65-F5344CB8AC3E}">
        <p14:creationId xmlns:p14="http://schemas.microsoft.com/office/powerpoint/2010/main" val="327468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DD297A-A268-0548-AEFC-B70A8A18E4D9}" type="slidenum">
              <a:rPr lang="en-US"/>
              <a:pPr>
                <a:defRPr/>
              </a:pPr>
              <a:t>4</a:t>
            </a:fld>
            <a:endParaRPr lang="en-US"/>
          </a:p>
        </p:txBody>
      </p:sp>
      <p:sp>
        <p:nvSpPr>
          <p:cNvPr id="5693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344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262482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extLst>
      <p:ext uri="{BB962C8B-B14F-4D97-AF65-F5344CB8AC3E}">
        <p14:creationId xmlns:p14="http://schemas.microsoft.com/office/powerpoint/2010/main" val="2867423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266C83-1A35-5B49-8D49-858D0F259989}" type="slidenum">
              <a:rPr lang="en-US" sz="1200">
                <a:solidFill>
                  <a:srgbClr val="000000"/>
                </a:solidFill>
              </a:rPr>
              <a:pPr eaLnBrk="1" hangingPunct="1"/>
              <a:t>41</a:t>
            </a:fld>
            <a:endParaRPr lang="en-US" sz="1200">
              <a:solidFill>
                <a:srgbClr val="000000"/>
              </a:solidFill>
            </a:endParaRPr>
          </a:p>
        </p:txBody>
      </p:sp>
      <p:sp>
        <p:nvSpPr>
          <p:cNvPr id="549890" name="Rectangle 2"/>
          <p:cNvSpPr>
            <a:spLocks noGrp="1" noRot="1" noChangeAspect="1" noChangeArrowheads="1" noTextEdit="1"/>
          </p:cNvSpPr>
          <p:nvPr>
            <p:ph type="sldImg"/>
          </p:nvPr>
        </p:nvSpPr>
        <p:spPr>
          <a:ln/>
        </p:spPr>
      </p:sp>
      <p:sp>
        <p:nvSpPr>
          <p:cNvPr id="572006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28707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F466AF-97FC-B84E-A0DC-4B02CD448598}" type="slidenum">
              <a:rPr lang="en-US"/>
              <a:pPr>
                <a:defRPr/>
              </a:pPr>
              <a:t>42</a:t>
            </a:fld>
            <a:endParaRPr lang="en-US"/>
          </a:p>
        </p:txBody>
      </p:sp>
      <p:sp>
        <p:nvSpPr>
          <p:cNvPr id="3837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37955" name="Rectangle 3"/>
          <p:cNvSpPr>
            <a:spLocks noGrp="1" noChangeArrowheads="1"/>
          </p:cNvSpPr>
          <p:nvPr>
            <p:ph type="body" idx="1"/>
          </p:nvPr>
        </p:nvSpPr>
        <p:spPr/>
        <p:txBody>
          <a:bodyPr/>
          <a:lstStyle/>
          <a:p>
            <a:pPr eaLnBrk="1" hangingPunct="1">
              <a:defRPr/>
            </a:pPr>
            <a:r>
              <a:rPr lang="en-US" smtClean="0">
                <a:cs typeface="+mn-cs"/>
              </a:rPr>
              <a:t>Picture and quote from http://www.nature.com/nsu/031020/031020-2.html</a:t>
            </a:r>
          </a:p>
        </p:txBody>
      </p:sp>
    </p:spTree>
    <p:extLst>
      <p:ext uri="{BB962C8B-B14F-4D97-AF65-F5344CB8AC3E}">
        <p14:creationId xmlns:p14="http://schemas.microsoft.com/office/powerpoint/2010/main" val="39653747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AC6FD4-F0B0-2D42-88FB-1D1E01073718}" type="slidenum">
              <a:rPr lang="en-US"/>
              <a:pPr>
                <a:defRPr/>
              </a:pPr>
              <a:t>43</a:t>
            </a:fld>
            <a:endParaRPr lang="en-US"/>
          </a:p>
        </p:txBody>
      </p:sp>
      <p:sp>
        <p:nvSpPr>
          <p:cNvPr id="583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885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018177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6C8009-F28E-C143-960F-73E99972B972}" type="slidenum">
              <a:rPr lang="en-US"/>
              <a:pPr>
                <a:defRPr/>
              </a:pPr>
              <a:t>44</a:t>
            </a:fld>
            <a:endParaRPr lang="en-US"/>
          </a:p>
        </p:txBody>
      </p:sp>
      <p:sp>
        <p:nvSpPr>
          <p:cNvPr id="573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645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850604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725183-C9A3-A24D-968E-42F021251364}" type="slidenum">
              <a:rPr lang="en-US"/>
              <a:pPr>
                <a:defRPr/>
              </a:pPr>
              <a:t>45</a:t>
            </a:fld>
            <a:endParaRPr lang="en-US"/>
          </a:p>
        </p:txBody>
      </p:sp>
      <p:sp>
        <p:nvSpPr>
          <p:cNvPr id="573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849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566308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BB7FAB-FCE6-4547-B028-5C593629CC1D}" type="slidenum">
              <a:rPr lang="en-US"/>
              <a:pPr>
                <a:defRPr/>
              </a:pPr>
              <a:t>46</a:t>
            </a:fld>
            <a:endParaRPr lang="en-US"/>
          </a:p>
        </p:txBody>
      </p:sp>
      <p:sp>
        <p:nvSpPr>
          <p:cNvPr id="5740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4054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551594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CE601D-7B43-364D-A341-335136752D7B}" type="slidenum">
              <a:rPr lang="en-US"/>
              <a:pPr>
                <a:defRPr/>
              </a:pPr>
              <a:t>47</a:t>
            </a:fld>
            <a:endParaRPr lang="en-US"/>
          </a:p>
        </p:txBody>
      </p:sp>
      <p:sp>
        <p:nvSpPr>
          <p:cNvPr id="5740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4054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1650464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pPr>
                <a:defRPr/>
              </a:pPr>
              <a:t>48</a:t>
            </a:fld>
            <a:endParaRPr lang="en-US"/>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2850561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B7C2A2-2C0C-5F43-83AF-2234B5EDA1AA}" type="slidenum">
              <a:rPr lang="en-US"/>
              <a:pPr>
                <a:defRPr/>
              </a:pPr>
              <a:t>49</a:t>
            </a:fld>
            <a:endParaRPr lang="en-US"/>
          </a:p>
        </p:txBody>
      </p:sp>
      <p:sp>
        <p:nvSpPr>
          <p:cNvPr id="572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2621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29803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0953C8-0A5C-BA4B-BD52-FE166D5D4D9D}" type="slidenum">
              <a:rPr lang="en-US"/>
              <a:pPr>
                <a:defRPr/>
              </a:pPr>
              <a:t>5</a:t>
            </a:fld>
            <a:endParaRPr lang="en-US"/>
          </a:p>
        </p:txBody>
      </p:sp>
      <p:sp>
        <p:nvSpPr>
          <p:cNvPr id="5695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549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741724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4F9B58-3C2C-7E4F-AC6C-E21150F1489C}" type="slidenum">
              <a:rPr lang="en-US"/>
              <a:pPr>
                <a:defRPr/>
              </a:pPr>
              <a:t>50</a:t>
            </a:fld>
            <a:endParaRPr lang="en-US"/>
          </a:p>
        </p:txBody>
      </p:sp>
      <p:sp>
        <p:nvSpPr>
          <p:cNvPr id="5728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2825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4272007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59026B-B83C-EF42-B884-06A88A069285}" type="slidenum">
              <a:rPr lang="en-US"/>
              <a:pPr>
                <a:defRPr/>
              </a:pPr>
              <a:t>51</a:t>
            </a:fld>
            <a:endParaRPr lang="en-US"/>
          </a:p>
        </p:txBody>
      </p:sp>
      <p:sp>
        <p:nvSpPr>
          <p:cNvPr id="2562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205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666192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5148EE-9143-814F-AC52-F2529CC5D93A}" type="slidenum">
              <a:rPr lang="en-US"/>
              <a:pPr>
                <a:defRPr/>
              </a:pPr>
              <a:t>52</a:t>
            </a:fld>
            <a:endParaRPr lang="en-US"/>
          </a:p>
        </p:txBody>
      </p:sp>
      <p:sp>
        <p:nvSpPr>
          <p:cNvPr id="573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0307" name="Rectangle 3"/>
          <p:cNvSpPr>
            <a:spLocks noGrp="1" noChangeArrowheads="1"/>
          </p:cNvSpPr>
          <p:nvPr>
            <p:ph type="body" idx="1"/>
          </p:nvPr>
        </p:nvSpPr>
        <p:spPr/>
        <p:txBody>
          <a:bodyPr/>
          <a:lstStyle/>
          <a:p>
            <a:pPr eaLnBrk="1" hangingPunct="1">
              <a:defRPr/>
            </a:pPr>
            <a:r>
              <a:rPr lang="en-US" b="1" smtClean="0">
                <a:cs typeface="+mn-cs"/>
              </a:rPr>
              <a:t>Revised: August 2005.</a:t>
            </a:r>
          </a:p>
        </p:txBody>
      </p:sp>
    </p:spTree>
    <p:extLst>
      <p:ext uri="{BB962C8B-B14F-4D97-AF65-F5344CB8AC3E}">
        <p14:creationId xmlns:p14="http://schemas.microsoft.com/office/powerpoint/2010/main" val="3673225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7CC7C8-1970-1443-9184-50CEE7C827F4}" type="slidenum">
              <a:rPr lang="en-US"/>
              <a:pPr>
                <a:defRPr/>
              </a:pPr>
              <a:t>53</a:t>
            </a:fld>
            <a:endParaRPr lang="en-US"/>
          </a:p>
        </p:txBody>
      </p:sp>
      <p:sp>
        <p:nvSpPr>
          <p:cNvPr id="514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4867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9410600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64B9B1-88FB-3246-872A-7A7A9A064EA3}" type="slidenum">
              <a:rPr lang="en-US"/>
              <a:pPr>
                <a:defRPr/>
              </a:pPr>
              <a:t>54</a:t>
            </a:fld>
            <a:endParaRPr lang="en-US"/>
          </a:p>
        </p:txBody>
      </p:sp>
      <p:sp>
        <p:nvSpPr>
          <p:cNvPr id="515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072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6415945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0A9A7B-AEA5-344F-BD6D-2221C3A3A7A0}" type="slidenum">
              <a:rPr lang="en-US"/>
              <a:pPr>
                <a:defRPr/>
              </a:pPr>
              <a:t>55</a:t>
            </a:fld>
            <a:endParaRPr lang="en-US"/>
          </a:p>
        </p:txBody>
      </p:sp>
      <p:sp>
        <p:nvSpPr>
          <p:cNvPr id="515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891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600926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3BCE66-1D1B-BA4A-A881-D91F3BDCC9C5}" type="slidenum">
              <a:rPr lang="en-US"/>
              <a:pPr>
                <a:defRPr/>
              </a:pPr>
              <a:t>56</a:t>
            </a:fld>
            <a:endParaRPr lang="en-US"/>
          </a:p>
        </p:txBody>
      </p:sp>
      <p:sp>
        <p:nvSpPr>
          <p:cNvPr id="515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481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996748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96A1AE-E6F7-E845-A4AE-92559656BB0B}" type="slidenum">
              <a:rPr lang="en-US"/>
              <a:pPr>
                <a:defRPr/>
              </a:pPr>
              <a:t>57</a:t>
            </a:fld>
            <a:endParaRPr lang="en-US"/>
          </a:p>
        </p:txBody>
      </p:sp>
      <p:sp>
        <p:nvSpPr>
          <p:cNvPr id="542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3107" name="Rectangle 3"/>
          <p:cNvSpPr>
            <a:spLocks noGrp="1" noChangeArrowheads="1"/>
          </p:cNvSpPr>
          <p:nvPr>
            <p:ph type="body" idx="1"/>
          </p:nvPr>
        </p:nvSpPr>
        <p:spPr/>
        <p:txBody>
          <a:bodyPr/>
          <a:lstStyle/>
          <a:p>
            <a:pPr eaLnBrk="1" hangingPunct="1">
              <a:defRPr/>
            </a:pPr>
            <a:r>
              <a:rPr lang="en-US" dirty="0" smtClean="0">
                <a:cs typeface="+mn-cs"/>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extLst>
      <p:ext uri="{BB962C8B-B14F-4D97-AF65-F5344CB8AC3E}">
        <p14:creationId xmlns:p14="http://schemas.microsoft.com/office/powerpoint/2010/main" val="40467986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72FFCA-BCED-094F-9ABC-8CEA3D0C1710}" type="slidenum">
              <a:rPr lang="en-US"/>
              <a:pPr>
                <a:defRPr/>
              </a:pPr>
              <a:t>58</a:t>
            </a:fld>
            <a:endParaRPr lang="en-US"/>
          </a:p>
        </p:txBody>
      </p:sp>
      <p:sp>
        <p:nvSpPr>
          <p:cNvPr id="5648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838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1648614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7AF8C917-D118-DB42-81DD-3BCB81FA768D}" type="slidenum">
              <a:rPr lang="en-US"/>
              <a:pPr>
                <a:defRPr/>
              </a:pPr>
              <a:t>59</a:t>
            </a:fld>
            <a:endParaRPr lang="en-US"/>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B7CB189A-ECAC-204B-A04C-B6B43C6A4F1C}" type="slidenum">
              <a:rPr lang="en-US" sz="1200" smtClean="0">
                <a:cs typeface="Arial" charset="0"/>
              </a:rPr>
              <a:pPr algn="r">
                <a:defRPr/>
              </a:pPr>
              <a:t>59</a:t>
            </a:fld>
            <a:endParaRPr lang="en-US" sz="1200" smtClean="0">
              <a:cs typeface="Arial" charset="0"/>
            </a:endParaRPr>
          </a:p>
        </p:txBody>
      </p:sp>
      <p:sp>
        <p:nvSpPr>
          <p:cNvPr id="61040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957395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0A8C12-7C74-EB4B-AEE1-F4FB68A90FAF}" type="slidenum">
              <a:rPr lang="en-US"/>
              <a:pPr>
                <a:defRPr/>
              </a:pPr>
              <a:t>6</a:t>
            </a:fld>
            <a:endParaRPr lang="en-US"/>
          </a:p>
        </p:txBody>
      </p:sp>
      <p:sp>
        <p:nvSpPr>
          <p:cNvPr id="452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27107" name="Rectangle 3"/>
          <p:cNvSpPr>
            <a:spLocks noGrp="1" noChangeArrowheads="1"/>
          </p:cNvSpPr>
          <p:nvPr>
            <p:ph type="body" idx="1"/>
          </p:nvPr>
        </p:nvSpPr>
        <p:spPr/>
        <p:txBody>
          <a:bodyPr/>
          <a:lstStyle/>
          <a:p>
            <a:pPr eaLnBrk="1" hangingPunct="1">
              <a:lnSpc>
                <a:spcPct val="85000"/>
              </a:lnSpc>
              <a:spcBef>
                <a:spcPct val="50000"/>
              </a:spcBef>
              <a:defRPr/>
            </a:pPr>
            <a:r>
              <a:rPr lang="en-US" b="1" smtClean="0">
                <a:solidFill>
                  <a:schemeClr val="bg1"/>
                </a:solidFill>
                <a:cs typeface="+mn-cs"/>
              </a:rPr>
              <a:t>www.barna.org/cgi-bin/PagePressRelease.asp?PressReleaseID=77&amp;Reference=E&amp;Key=moral%20truth</a:t>
            </a:r>
          </a:p>
          <a:p>
            <a:pPr eaLnBrk="1" hangingPunct="1">
              <a:defRPr/>
            </a:pPr>
            <a:endParaRPr lang="en-US" smtClean="0">
              <a:cs typeface="+mn-cs"/>
            </a:endParaRPr>
          </a:p>
        </p:txBody>
      </p:sp>
    </p:spTree>
    <p:extLst>
      <p:ext uri="{BB962C8B-B14F-4D97-AF65-F5344CB8AC3E}">
        <p14:creationId xmlns:p14="http://schemas.microsoft.com/office/powerpoint/2010/main" val="11600272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FA1DEF8-677C-8241-B913-1E3FE683E5FF}" type="slidenum">
              <a:rPr lang="en-US"/>
              <a:pPr>
                <a:defRPr/>
              </a:pPr>
              <a:t>60</a:t>
            </a:fld>
            <a:endParaRPr lang="en-US"/>
          </a:p>
        </p:txBody>
      </p:sp>
      <p:sp>
        <p:nvSpPr>
          <p:cNvPr id="6106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9E12F05-B1B0-C144-AB86-9424A6418DEC}" type="slidenum">
              <a:rPr lang="en-US" sz="1200" smtClean="0">
                <a:cs typeface="Arial" charset="0"/>
              </a:rPr>
              <a:pPr algn="r">
                <a:defRPr/>
              </a:pPr>
              <a:t>60</a:t>
            </a:fld>
            <a:endParaRPr lang="en-US" sz="1200" smtClean="0">
              <a:cs typeface="Arial" charset="0"/>
            </a:endParaRPr>
          </a:p>
        </p:txBody>
      </p:sp>
      <p:sp>
        <p:nvSpPr>
          <p:cNvPr id="610611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06116" name="Rectangle 3"/>
          <p:cNvSpPr>
            <a:spLocks noGrp="1" noChangeArrowheads="1"/>
          </p:cNvSpPr>
          <p:nvPr>
            <p:ph type="body" idx="1"/>
          </p:nvPr>
        </p:nvSpPr>
        <p:spPr>
          <a:xfrm>
            <a:off x="915988" y="4344988"/>
            <a:ext cx="5026025" cy="4113212"/>
          </a:xfrm>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5559668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F02060-8452-174C-AB81-42517B1B8045}" type="slidenum">
              <a:rPr lang="en-US"/>
              <a:pPr>
                <a:defRPr/>
              </a:pPr>
              <a:t>61</a:t>
            </a:fld>
            <a:endParaRPr lang="en-US"/>
          </a:p>
        </p:txBody>
      </p:sp>
      <p:sp>
        <p:nvSpPr>
          <p:cNvPr id="578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8969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2604190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7B6F6D-B52A-2E47-B2C1-A1B8A4C281AB}" type="slidenum">
              <a:rPr lang="en-US"/>
              <a:pPr>
                <a:defRPr/>
              </a:pPr>
              <a:t>62</a:t>
            </a:fld>
            <a:endParaRPr lang="en-US"/>
          </a:p>
        </p:txBody>
      </p:sp>
      <p:sp>
        <p:nvSpPr>
          <p:cNvPr id="606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310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40635546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0808FF-F43D-614D-8E27-0453CD7E8EDA}" type="slidenum">
              <a:rPr lang="en-US"/>
              <a:pPr>
                <a:defRPr/>
              </a:pPr>
              <a:t>63</a:t>
            </a:fld>
            <a:endParaRPr lang="en-US"/>
          </a:p>
        </p:txBody>
      </p:sp>
      <p:sp>
        <p:nvSpPr>
          <p:cNvPr id="606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515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722080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6D8D4AB-4BE7-3343-9516-540176A1CB77}" type="slidenum">
              <a:rPr lang="en-US"/>
              <a:pPr>
                <a:defRPr/>
              </a:pPr>
              <a:t>64</a:t>
            </a:fld>
            <a:endParaRPr lang="en-US"/>
          </a:p>
        </p:txBody>
      </p:sp>
      <p:sp>
        <p:nvSpPr>
          <p:cNvPr id="59217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34E2ACA1-2843-E042-BFC9-70A4C87794F5}" type="slidenum">
              <a:rPr lang="en-US" sz="1200" smtClean="0">
                <a:cs typeface="+mn-cs"/>
              </a:rPr>
              <a:pPr algn="r">
                <a:defRPr/>
              </a:pPr>
              <a:t>64</a:t>
            </a:fld>
            <a:endParaRPr lang="en-US" sz="1200" smtClean="0">
              <a:cs typeface="+mn-cs"/>
            </a:endParaRPr>
          </a:p>
        </p:txBody>
      </p:sp>
      <p:sp>
        <p:nvSpPr>
          <p:cNvPr id="592179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1796"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2638936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92F2771-7627-C24B-8FD6-99C14A131EBA}" type="slidenum">
              <a:rPr lang="en-US"/>
              <a:pPr>
                <a:defRPr/>
              </a:pPr>
              <a:t>65</a:t>
            </a:fld>
            <a:endParaRPr lang="en-US"/>
          </a:p>
        </p:txBody>
      </p:sp>
      <p:sp>
        <p:nvSpPr>
          <p:cNvPr id="59238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071B66AB-3698-5448-945F-4E83C86C2AD3}" type="slidenum">
              <a:rPr lang="en-US" sz="1200" smtClean="0">
                <a:cs typeface="+mn-cs"/>
              </a:rPr>
              <a:pPr algn="r">
                <a:defRPr/>
              </a:pPr>
              <a:t>65</a:t>
            </a:fld>
            <a:endParaRPr lang="en-US" sz="1200" smtClean="0">
              <a:cs typeface="+mn-cs"/>
            </a:endParaRPr>
          </a:p>
        </p:txBody>
      </p:sp>
      <p:sp>
        <p:nvSpPr>
          <p:cNvPr id="59238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3844"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41134881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673130-A691-C544-B45F-D51069F271BF}" type="slidenum">
              <a:rPr lang="en-US"/>
              <a:pPr>
                <a:defRPr/>
              </a:pPr>
              <a:t>66</a:t>
            </a:fld>
            <a:endParaRPr lang="en-US"/>
          </a:p>
        </p:txBody>
      </p:sp>
      <p:sp>
        <p:nvSpPr>
          <p:cNvPr id="5761026" name="Rectangle 2"/>
          <p:cNvSpPr>
            <a:spLocks noGrp="1" noRot="1" noChangeAspect="1" noChangeArrowheads="1" noTextEdit="1"/>
          </p:cNvSpPr>
          <p:nvPr>
            <p:ph type="sldImg"/>
          </p:nvPr>
        </p:nvSpPr>
        <p:spPr>
          <a:xfrm>
            <a:off x="1177925" y="720725"/>
            <a:ext cx="4521200" cy="3390900"/>
          </a:xfrm>
          <a:ln/>
          <a:extLst>
            <a:ext uri="{FAA26D3D-D897-4be2-8F04-BA451C77F1D7}">
              <ma14:placeholderFlag xmlns:ma14="http://schemas.microsoft.com/office/mac/drawingml/2011/main" val="1"/>
            </a:ext>
          </a:extLst>
        </p:spPr>
      </p:sp>
      <p:sp>
        <p:nvSpPr>
          <p:cNvPr id="5761027" name="Rectangle 3"/>
          <p:cNvSpPr>
            <a:spLocks noGrp="1" noChangeArrowheads="1"/>
          </p:cNvSpPr>
          <p:nvPr>
            <p:ph type="body" idx="1"/>
          </p:nvPr>
        </p:nvSpPr>
        <p:spPr>
          <a:xfrm>
            <a:off x="917575" y="4329113"/>
            <a:ext cx="5043488" cy="4113212"/>
          </a:xfrm>
        </p:spPr>
        <p:txBody>
          <a:bodyPr/>
          <a:lstStyle/>
          <a:p>
            <a:pPr eaLnBrk="1" hangingPunct="1">
              <a:defRPr/>
            </a:pPr>
            <a:endParaRPr lang="en-AU" smtClean="0">
              <a:cs typeface="+mn-cs"/>
            </a:endParaRPr>
          </a:p>
        </p:txBody>
      </p:sp>
    </p:spTree>
    <p:extLst>
      <p:ext uri="{BB962C8B-B14F-4D97-AF65-F5344CB8AC3E}">
        <p14:creationId xmlns:p14="http://schemas.microsoft.com/office/powerpoint/2010/main" val="34283835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6EB1D9-BA17-FB4A-ABB9-8A6F72A0C71C}" type="slidenum">
              <a:rPr lang="en-US"/>
              <a:pPr>
                <a:defRPr/>
              </a:pPr>
              <a:t>67</a:t>
            </a:fld>
            <a:endParaRPr lang="en-US"/>
          </a:p>
        </p:txBody>
      </p:sp>
      <p:sp>
        <p:nvSpPr>
          <p:cNvPr id="4367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7363" name="Rectangle 3"/>
          <p:cNvSpPr>
            <a:spLocks noGrp="1" noChangeArrowheads="1"/>
          </p:cNvSpPr>
          <p:nvPr>
            <p:ph type="body" idx="1"/>
          </p:nvPr>
        </p:nvSpPr>
        <p:spPr/>
        <p:txBody>
          <a:bodyPr/>
          <a:lstStyle/>
          <a:p>
            <a:pPr eaLnBrk="1" hangingPunct="1">
              <a:defRPr/>
            </a:pPr>
            <a:r>
              <a:rPr lang="en-US" dirty="0" smtClean="0">
                <a:cs typeface="+mn-cs"/>
              </a:rPr>
              <a:t>Mr. </a:t>
            </a:r>
            <a:r>
              <a:rPr lang="en-US" dirty="0" err="1" smtClean="0">
                <a:cs typeface="+mn-cs"/>
              </a:rPr>
              <a:t>Zindler</a:t>
            </a:r>
            <a:r>
              <a:rPr lang="en-US" dirty="0" smtClean="0">
                <a:cs typeface="+mn-cs"/>
              </a:rPr>
              <a:t> is editor of </a:t>
            </a:r>
            <a:r>
              <a:rPr lang="en-US" i="1" dirty="0" smtClean="0">
                <a:cs typeface="+mn-cs"/>
              </a:rPr>
              <a:t>American Atheist.  </a:t>
            </a:r>
            <a:r>
              <a:rPr lang="en-US" dirty="0" smtClean="0">
                <a:cs typeface="+mn-cs"/>
              </a:rPr>
              <a:t>He spent 17 years as a teacher and professor of biology, psychobiology, and geology at a branch of St. </a:t>
            </a:r>
            <a:r>
              <a:rPr lang="en-US" dirty="0" err="1" smtClean="0">
                <a:cs typeface="+mn-cs"/>
              </a:rPr>
              <a:t>Univ</a:t>
            </a:r>
            <a:r>
              <a:rPr lang="en-US" dirty="0" smtClean="0">
                <a:cs typeface="+mn-cs"/>
              </a:rPr>
              <a:t> of NY (SUNY). He is a member of several learned societies including the American Association for the Advancement of Science, New York Academy of Science, Society of Biblical Literature and the American Schools of Oriental Research. Mr. </a:t>
            </a:r>
            <a:r>
              <a:rPr lang="en-US" dirty="0" err="1" smtClean="0">
                <a:cs typeface="+mn-cs"/>
              </a:rPr>
              <a:t>Zindler</a:t>
            </a:r>
            <a:r>
              <a:rPr lang="en-US" dirty="0" smtClean="0">
                <a:cs typeface="+mn-cs"/>
              </a:rPr>
              <a:t> is also a member of the Jesus Seminar, and an expert in a number of esoteric, biblical-era languages. Neither the American Atheists web site nor the one below say where he taught and both refer to him as </a:t>
            </a:r>
            <a:r>
              <a:rPr lang="en-US" altLang="ja-JP" dirty="0" smtClean="0">
                <a:latin typeface="Arial"/>
                <a:cs typeface="+mn-cs"/>
              </a:rPr>
              <a:t>"</a:t>
            </a:r>
            <a:r>
              <a:rPr lang="en-US" dirty="0" smtClean="0">
                <a:cs typeface="+mn-cs"/>
              </a:rPr>
              <a:t>Mr.</a:t>
            </a:r>
            <a:r>
              <a:rPr lang="en-US" altLang="ja-JP" dirty="0" smtClean="0">
                <a:latin typeface="Arial"/>
                <a:cs typeface="+mn-cs"/>
              </a:rPr>
              <a:t>"</a:t>
            </a:r>
            <a:r>
              <a:rPr lang="en-US" dirty="0" smtClean="0">
                <a:cs typeface="+mn-cs"/>
              </a:rPr>
              <a:t> and neither say that he has a PhD (so he must not, and so what is he doing in the AAAS and the NYAS and the SBL?  His statements at the web site below show his gross ignorance of science, archeology and the Bible.</a:t>
            </a:r>
          </a:p>
          <a:p>
            <a:pPr eaLnBrk="1" hangingPunct="1">
              <a:defRPr/>
            </a:pPr>
            <a:r>
              <a:rPr lang="en-US" dirty="0" smtClean="0">
                <a:cs typeface="+mn-cs"/>
              </a:rPr>
              <a:t>Picture: http://</a:t>
            </a:r>
            <a:r>
              <a:rPr lang="en-US" dirty="0" err="1" smtClean="0">
                <a:cs typeface="+mn-cs"/>
              </a:rPr>
              <a:t>www.secularstudents.org</a:t>
            </a:r>
            <a:r>
              <a:rPr lang="en-US" dirty="0" smtClean="0">
                <a:cs typeface="+mn-cs"/>
              </a:rPr>
              <a:t>/files/</a:t>
            </a:r>
            <a:r>
              <a:rPr lang="en-US" dirty="0" err="1" smtClean="0">
                <a:cs typeface="+mn-cs"/>
              </a:rPr>
              <a:t>frank.jpg</a:t>
            </a:r>
            <a:endParaRPr lang="en-US" dirty="0" smtClean="0">
              <a:cs typeface="+mn-cs"/>
            </a:endParaRPr>
          </a:p>
        </p:txBody>
      </p:sp>
    </p:spTree>
    <p:extLst>
      <p:ext uri="{BB962C8B-B14F-4D97-AF65-F5344CB8AC3E}">
        <p14:creationId xmlns:p14="http://schemas.microsoft.com/office/powerpoint/2010/main" val="39843797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931928-34FD-3C46-9AB0-F79E46B0FC99}" type="slidenum">
              <a:rPr lang="en-US"/>
              <a:pPr>
                <a:defRPr/>
              </a:pPr>
              <a:t>68</a:t>
            </a:fld>
            <a:endParaRPr lang="en-US"/>
          </a:p>
        </p:txBody>
      </p:sp>
      <p:sp>
        <p:nvSpPr>
          <p:cNvPr id="343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627A376-9566-A848-9C30-86FCA774F7A2}" type="slidenum">
              <a:rPr lang="en-US" sz="1200">
                <a:cs typeface="Arial" charset="0"/>
              </a:rPr>
              <a:pPr algn="r" eaLnBrk="1" hangingPunct="1"/>
              <a:t>68</a:t>
            </a:fld>
            <a:endParaRPr lang="en-US" sz="1200">
              <a:cs typeface="Arial" charset="0"/>
            </a:endParaRPr>
          </a:p>
        </p:txBody>
      </p:sp>
      <p:sp>
        <p:nvSpPr>
          <p:cNvPr id="436941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9412" name="Rectangle 3"/>
          <p:cNvSpPr>
            <a:spLocks noGrp="1" noChangeArrowheads="1"/>
          </p:cNvSpPr>
          <p:nvPr>
            <p:ph type="body" idx="1"/>
          </p:nvPr>
        </p:nvSpPr>
        <p:spPr/>
        <p:txBody>
          <a:bodyPr/>
          <a:lstStyle/>
          <a:p>
            <a:pPr eaLnBrk="1" hangingPunct="1">
              <a:spcBef>
                <a:spcPct val="0"/>
              </a:spcBef>
              <a:defRPr/>
            </a:pPr>
            <a:r>
              <a:rPr lang="en-US" smtClean="0">
                <a:cs typeface="+mn-cs"/>
              </a:rPr>
              <a:t>Sadly, at the time (and as of 2007) Dr. Craig was compromised with the Big Bang and millions of years.</a:t>
            </a:r>
          </a:p>
        </p:txBody>
      </p:sp>
    </p:spTree>
    <p:extLst>
      <p:ext uri="{BB962C8B-B14F-4D97-AF65-F5344CB8AC3E}">
        <p14:creationId xmlns:p14="http://schemas.microsoft.com/office/powerpoint/2010/main" val="32829765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BD60D9-03F1-EF44-85D8-43B9A54544EF}" type="slidenum">
              <a:rPr lang="en-US"/>
              <a:pPr>
                <a:defRPr/>
              </a:pPr>
              <a:t>69</a:t>
            </a:fld>
            <a:endParaRPr lang="en-US"/>
          </a:p>
        </p:txBody>
      </p:sp>
      <p:sp>
        <p:nvSpPr>
          <p:cNvPr id="605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901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99933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53C9DD-D6C9-7A48-92B7-07AD700553D6}" type="slidenum">
              <a:rPr lang="en-US"/>
              <a:pPr>
                <a:defRPr/>
              </a:pPr>
              <a:t>7</a:t>
            </a:fld>
            <a:endParaRPr lang="en-US"/>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dirty="0" smtClean="0">
                <a:cs typeface="+mn-cs"/>
              </a:rPr>
              <a:t>From Carl </a:t>
            </a:r>
            <a:r>
              <a:rPr lang="en-US" dirty="0" err="1" smtClean="0">
                <a:cs typeface="+mn-cs"/>
              </a:rPr>
              <a:t>Kerby</a:t>
            </a:r>
            <a:endParaRPr lang="en-US" dirty="0" smtClean="0">
              <a:cs typeface="+mn-cs"/>
            </a:endParaRPr>
          </a:p>
          <a:p>
            <a:pPr eaLnBrk="1" hangingPunct="1">
              <a:defRPr/>
            </a:pPr>
            <a:r>
              <a:rPr lang="en-US" dirty="0" smtClean="0">
                <a:cs typeface="+mn-cs"/>
              </a:rPr>
              <a:t>Following is the entire quote that was in my newsletter. My source was the 7/26/02 issue of Pastor</a:t>
            </a:r>
            <a:r>
              <a:rPr lang="fr-FR" altLang="ja-JP" dirty="0" smtClean="0">
                <a:latin typeface="Arial"/>
                <a:cs typeface="+mn-cs"/>
              </a:rPr>
              <a:t>'</a:t>
            </a:r>
            <a:r>
              <a:rPr lang="en-US" dirty="0" smtClean="0">
                <a:cs typeface="+mn-cs"/>
              </a:rPr>
              <a:t>s Weekly Briefing published by the Pastoral Ministries department of Focus on the Family.</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American Family In Crises </a:t>
            </a:r>
            <a:r>
              <a:rPr lang="en-US" dirty="0" smtClean="0">
                <a:cs typeface="+mn-cs"/>
              </a:rPr>
              <a:t>Research by the Southern Baptist Council on Family Life has uncovered some disturbing facts that are leading the group to emphasize the need to rebuild the American family.</a:t>
            </a:r>
          </a:p>
          <a:p>
            <a:pPr eaLnBrk="1" hangingPunct="1">
              <a:defRPr/>
            </a:pPr>
            <a:r>
              <a:rPr lang="en-US" dirty="0" smtClean="0">
                <a:cs typeface="+mn-cs"/>
              </a:rPr>
              <a:t>§         88% of the children raised in evangelical homes leave church at the age of 18, never to return.</a:t>
            </a:r>
          </a:p>
          <a:p>
            <a:pPr eaLnBrk="1" hangingPunct="1">
              <a:defRPr/>
            </a:pPr>
            <a:r>
              <a:rPr lang="en-US" dirty="0" smtClean="0">
                <a:cs typeface="+mn-cs"/>
              </a:rPr>
              <a:t>§         The divorce ratio among members of evangelical churches is virtually the same as non-church members.</a:t>
            </a:r>
          </a:p>
          <a:p>
            <a:pPr eaLnBrk="1" hangingPunct="1">
              <a:defRPr/>
            </a:pPr>
            <a:r>
              <a:rPr lang="en-US" dirty="0" smtClean="0">
                <a:cs typeface="+mn-cs"/>
              </a:rPr>
              <a:t>§         One million children in the U.S. see their parents divorce.</a:t>
            </a:r>
          </a:p>
          <a:p>
            <a:pPr eaLnBrk="1" hangingPunct="1">
              <a:defRPr/>
            </a:pPr>
            <a:r>
              <a:rPr lang="en-US" dirty="0" smtClean="0">
                <a:cs typeface="+mn-cs"/>
              </a:rPr>
              <a:t>§         Personal bankruptcies are at an all-time high in America.</a:t>
            </a:r>
          </a:p>
          <a:p>
            <a:pPr eaLnBrk="1" hangingPunct="1">
              <a:defRPr/>
            </a:pPr>
            <a:r>
              <a:rPr lang="en-US" dirty="0" smtClean="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Gary D. Foster</a:t>
            </a:r>
          </a:p>
          <a:p>
            <a:pPr eaLnBrk="1" hangingPunct="1">
              <a:defRPr/>
            </a:pPr>
            <a:r>
              <a:rPr lang="en-US" b="1" dirty="0" smtClean="0">
                <a:cs typeface="+mn-cs"/>
              </a:rPr>
              <a:t>Gary D. Foster Consulting</a:t>
            </a:r>
            <a:endParaRPr lang="en-US" dirty="0" smtClean="0">
              <a:cs typeface="+mn-cs"/>
            </a:endParaRPr>
          </a:p>
          <a:p>
            <a:pPr eaLnBrk="1" hangingPunct="1">
              <a:defRPr/>
            </a:pPr>
            <a:r>
              <a:rPr lang="en-US" dirty="0" smtClean="0">
                <a:cs typeface="+mn-cs"/>
              </a:rPr>
              <a:t>334 Sutherland Place</a:t>
            </a:r>
            <a:endParaRPr lang="en-US" u="sng" dirty="0" smtClean="0">
              <a:cs typeface="+mn-cs"/>
            </a:endParaRPr>
          </a:p>
          <a:p>
            <a:pPr eaLnBrk="1" hangingPunct="1">
              <a:defRPr/>
            </a:pPr>
            <a:r>
              <a:rPr lang="en-US" u="sng" dirty="0" smtClean="0">
                <a:cs typeface="+mn-cs"/>
              </a:rPr>
              <a:t>Manitou Springs, CO 80829</a:t>
            </a:r>
            <a:endParaRPr lang="en-US" dirty="0" smtClean="0">
              <a:cs typeface="+mn-cs"/>
            </a:endParaRPr>
          </a:p>
          <a:p>
            <a:pPr eaLnBrk="1" hangingPunct="1">
              <a:defRPr/>
            </a:pPr>
            <a:r>
              <a:rPr lang="en-US" dirty="0" smtClean="0">
                <a:cs typeface="+mn-cs"/>
              </a:rPr>
              <a:t>Phone: 719-685-1138    E-mail: </a:t>
            </a:r>
            <a:r>
              <a:rPr lang="en-US" dirty="0" err="1" smtClean="0">
                <a:cs typeface="+mn-cs"/>
              </a:rPr>
              <a:t>GFosterCns@rmi.net</a:t>
            </a:r>
            <a:r>
              <a:rPr lang="en-US" dirty="0" smtClean="0">
                <a:cs typeface="+mn-cs"/>
              </a:rPr>
              <a:t>   Website: </a:t>
            </a:r>
            <a:r>
              <a:rPr lang="en-US" dirty="0" smtClean="0">
                <a:cs typeface="+mn-cs"/>
                <a:hlinkClick r:id="rId3"/>
              </a:rPr>
              <a:t>http://www.garydfoster.com/</a:t>
            </a:r>
            <a:endParaRPr lang="en-US" i="1" dirty="0" smtClean="0">
              <a:cs typeface="+mn-cs"/>
            </a:endParaRPr>
          </a:p>
          <a:p>
            <a:pPr eaLnBrk="1" hangingPunct="1">
              <a:defRPr/>
            </a:pPr>
            <a:r>
              <a:rPr lang="en-US" i="1" dirty="0" smtClean="0">
                <a:cs typeface="+mn-cs"/>
              </a:rPr>
              <a:t>"Helping Christian ministries &amp; product companies discover new revenue streams and to better leverage existing ones."</a:t>
            </a:r>
          </a:p>
        </p:txBody>
      </p:sp>
    </p:spTree>
    <p:extLst>
      <p:ext uri="{BB962C8B-B14F-4D97-AF65-F5344CB8AC3E}">
        <p14:creationId xmlns:p14="http://schemas.microsoft.com/office/powerpoint/2010/main" val="3521044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E080F3-7346-0E44-B1CB-659755969BA6}" type="slidenum">
              <a:rPr lang="en-US"/>
              <a:pPr>
                <a:defRPr/>
              </a:pPr>
              <a:t>70</a:t>
            </a:fld>
            <a:endParaRPr lang="en-US"/>
          </a:p>
        </p:txBody>
      </p:sp>
      <p:sp>
        <p:nvSpPr>
          <p:cNvPr id="606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105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163337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2A2E53-707C-C242-B9FB-F7A7AD9EC74E}" type="slidenum">
              <a:rPr lang="en-US"/>
              <a:pPr>
                <a:defRPr/>
              </a:pPr>
              <a:t>71</a:t>
            </a:fld>
            <a:endParaRPr lang="en-US"/>
          </a:p>
        </p:txBody>
      </p:sp>
      <p:sp>
        <p:nvSpPr>
          <p:cNvPr id="607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71299"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Will </a:t>
            </a:r>
            <a:r>
              <a:rPr lang="en-US" dirty="0" err="1" smtClean="0">
                <a:cs typeface="+mn-cs"/>
              </a:rPr>
              <a:t>Provine</a:t>
            </a:r>
            <a:r>
              <a:rPr lang="en-US" dirty="0" smtClean="0">
                <a:cs typeface="+mn-cs"/>
              </a:rPr>
              <a:t> has been a professor at Cornell since 1969. His graduates have included Evolutionary Biology, History, Science and Technology Studies, Zoology, and Education, spanning three colleges. He earned a Ph.D. in the History of Science at the University of Chicago in 1970. He is a member of the American Academy of Arts and Sciences and the American Association for the Advancement of Science. He is the author of </a:t>
            </a:r>
            <a:r>
              <a:rPr lang="en-US" i="1" dirty="0" smtClean="0">
                <a:cs typeface="+mn-cs"/>
              </a:rPr>
              <a:t>The Origins of Theoretical Population Genetics </a:t>
            </a:r>
            <a:r>
              <a:rPr lang="en-US" dirty="0" smtClean="0">
                <a:cs typeface="+mn-cs"/>
              </a:rPr>
              <a:t>(1970) and </a:t>
            </a:r>
            <a:r>
              <a:rPr lang="en-US" i="1" dirty="0" smtClean="0">
                <a:cs typeface="+mn-cs"/>
              </a:rPr>
              <a:t>Sewall Wright and Evolutionary Biology </a:t>
            </a:r>
            <a:r>
              <a:rPr lang="en-US" dirty="0" smtClean="0">
                <a:cs typeface="+mn-cs"/>
              </a:rPr>
              <a:t>(1986), both published by The University of Chicago Press. He is currently (in Feb 2010) writing a book on the implications of evolution and another book on random genetic drift in evolution. His huge library on evolution and genetics is being moved gradually to the Cornell Library.</a:t>
            </a:r>
          </a:p>
          <a:p>
            <a:pPr eaLnBrk="1" hangingPunct="1">
              <a:defRPr/>
            </a:pPr>
            <a:r>
              <a:rPr lang="en-US" dirty="0" smtClean="0">
                <a:cs typeface="+mn-cs"/>
              </a:rPr>
              <a:t>Photo and bio from http://debatesummit2010.blogspot.com/, accessed 2010 Feb 10.</a:t>
            </a:r>
          </a:p>
          <a:p>
            <a:pPr eaLnBrk="1" hangingPunct="1">
              <a:defRPr/>
            </a:pPr>
            <a:r>
              <a:rPr lang="en-US" dirty="0" smtClean="0">
                <a:cs typeface="+mn-cs"/>
              </a:rPr>
              <a:t/>
            </a:r>
            <a:br>
              <a:rPr lang="en-US" dirty="0" smtClean="0">
                <a:cs typeface="+mn-cs"/>
              </a:rPr>
            </a:br>
            <a:endParaRPr lang="en-US" dirty="0" smtClean="0">
              <a:cs typeface="+mn-cs"/>
            </a:endParaRPr>
          </a:p>
        </p:txBody>
      </p:sp>
    </p:spTree>
    <p:extLst>
      <p:ext uri="{BB962C8B-B14F-4D97-AF65-F5344CB8AC3E}">
        <p14:creationId xmlns:p14="http://schemas.microsoft.com/office/powerpoint/2010/main" val="12605095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EAE552-5A3E-C64E-8779-1ADEBBF87759}" type="slidenum">
              <a:rPr lang="en-US">
                <a:solidFill>
                  <a:prstClr val="black"/>
                </a:solidFill>
              </a:rPr>
              <a:pPr>
                <a:defRPr/>
              </a:pPr>
              <a:t>72</a:t>
            </a:fld>
            <a:endParaRPr lang="en-US">
              <a:solidFill>
                <a:prstClr val="black"/>
              </a:solidFill>
            </a:endParaRPr>
          </a:p>
        </p:txBody>
      </p:sp>
      <p:sp>
        <p:nvSpPr>
          <p:cNvPr id="6073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73347" name="Rectangle 3"/>
          <p:cNvSpPr>
            <a:spLocks noGrp="1" noChangeArrowheads="1"/>
          </p:cNvSpPr>
          <p:nvPr>
            <p:ph type="body" idx="1"/>
          </p:nvPr>
        </p:nvSpPr>
        <p:spPr>
          <a:xfrm>
            <a:off x="914400" y="4343400"/>
            <a:ext cx="5029200" cy="4114800"/>
          </a:xfrm>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9069692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993AAB-9271-DA48-AFC0-D53B18942127}" type="slidenum">
              <a:rPr lang="en-US"/>
              <a:pPr>
                <a:defRPr/>
              </a:pPr>
              <a:t>73</a:t>
            </a:fld>
            <a:endParaRPr lang="en-US"/>
          </a:p>
        </p:txBody>
      </p:sp>
      <p:sp>
        <p:nvSpPr>
          <p:cNvPr id="6046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672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4088426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1894E62-B494-984C-8133-7DD09B7F4FB7}" type="slidenum">
              <a:rPr lang="en-US"/>
              <a:pPr>
                <a:defRPr/>
              </a:pPr>
              <a:t>74</a:t>
            </a:fld>
            <a:endParaRPr lang="en-US"/>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9274D068-5A55-354A-B9BD-E03CACC36613}" type="slidenum">
              <a:rPr lang="en-US" sz="1200" smtClean="0">
                <a:cs typeface="Arial" charset="0"/>
              </a:rPr>
              <a:pPr algn="r">
                <a:defRPr/>
              </a:pPr>
              <a:t>74</a:t>
            </a:fld>
            <a:endParaRPr lang="en-US" sz="1200" smtClean="0">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91780" name="Rectangle 3"/>
          <p:cNvSpPr>
            <a:spLocks noGrp="1" noChangeArrowheads="1"/>
          </p:cNvSpPr>
          <p:nvPr>
            <p:ph type="body" idx="1"/>
          </p:nvPr>
        </p:nvSpPr>
        <p:spPr/>
        <p:txBody>
          <a:bodyPr/>
          <a:lstStyle/>
          <a:p>
            <a:pPr eaLnBrk="1" hangingPunct="1">
              <a:defRPr/>
            </a:pPr>
            <a:r>
              <a:rPr lang="en-US" dirty="0" smtClean="0">
                <a:cs typeface="+mn-cs"/>
              </a:rPr>
              <a:t>The humanistic philosophies all are undermining the very foundation of what Christians believe by focusing their attacks at creation.  </a:t>
            </a:r>
          </a:p>
          <a:p>
            <a:pPr eaLnBrk="1" hangingPunct="1">
              <a:defRPr/>
            </a:pPr>
            <a:r>
              <a:rPr lang="en-US" dirty="0" smtClean="0">
                <a:cs typeface="+mn-cs"/>
              </a:rPr>
              <a:t>Meanwhile, Christians accept their evolutionary theory and then focus our attacks at the results of humanism instead of attacking the foundation in </a:t>
            </a:r>
            <a:r>
              <a:rPr lang="en-US" dirty="0" smtClean="0"/>
              <a:t>evolution.</a:t>
            </a:r>
          </a:p>
          <a:p>
            <a:pPr eaLnBrk="1" hangingPunct="1">
              <a:defRPr/>
            </a:pPr>
            <a:r>
              <a:rPr lang="en-US" dirty="0" smtClean="0"/>
              <a:t>Some Christians shoot their own foundation and others are asleep or shooting other Christians.</a:t>
            </a:r>
            <a:endParaRPr lang="en-US" dirty="0" smtClean="0">
              <a:cs typeface="+mn-cs"/>
            </a:endParaRPr>
          </a:p>
        </p:txBody>
      </p:sp>
    </p:spTree>
    <p:extLst>
      <p:ext uri="{BB962C8B-B14F-4D97-AF65-F5344CB8AC3E}">
        <p14:creationId xmlns:p14="http://schemas.microsoft.com/office/powerpoint/2010/main" val="37216406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E23C015-CE58-DB40-8032-F8D7E1243F22}" type="slidenum">
              <a:rPr lang="en-US"/>
              <a:pPr>
                <a:defRPr/>
              </a:pPr>
              <a:t>75</a:t>
            </a:fld>
            <a:endParaRPr lang="en-US"/>
          </a:p>
        </p:txBody>
      </p:sp>
      <p:sp>
        <p:nvSpPr>
          <p:cNvPr id="59258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A02B17A-7C76-E74F-9F97-0D0A517A5508}" type="slidenum">
              <a:rPr lang="en-US" sz="1200" smtClean="0">
                <a:cs typeface="+mn-cs"/>
              </a:rPr>
              <a:pPr algn="r">
                <a:defRPr/>
              </a:pPr>
              <a:t>75</a:t>
            </a:fld>
            <a:endParaRPr lang="en-US" sz="1200" smtClean="0">
              <a:cs typeface="+mn-cs"/>
            </a:endParaRPr>
          </a:p>
        </p:txBody>
      </p:sp>
      <p:sp>
        <p:nvSpPr>
          <p:cNvPr id="592589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5892"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9880971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1590A1-E41D-6A44-9874-9F5856C78099}" type="slidenum">
              <a:rPr lang="en-US"/>
              <a:pPr>
                <a:defRPr/>
              </a:pPr>
              <a:t>76</a:t>
            </a:fld>
            <a:endParaRPr lang="en-US"/>
          </a:p>
        </p:txBody>
      </p:sp>
      <p:sp>
        <p:nvSpPr>
          <p:cNvPr id="270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0643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2699522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415AE0-8BDC-644C-9797-D79951FEB1E2}" type="slidenum">
              <a:rPr lang="en-US"/>
              <a:pPr>
                <a:defRPr/>
              </a:pPr>
              <a:t>77</a:t>
            </a:fld>
            <a:endParaRPr lang="en-US"/>
          </a:p>
        </p:txBody>
      </p:sp>
      <p:sp>
        <p:nvSpPr>
          <p:cNvPr id="345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58051"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8360550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9921AE-232B-E74C-AAC5-A789EA0B4438}" type="slidenum">
              <a:rPr lang="en-US"/>
              <a:pPr>
                <a:defRPr/>
              </a:pPr>
              <a:t>78</a:t>
            </a:fld>
            <a:endParaRPr lang="en-US"/>
          </a:p>
        </p:txBody>
      </p:sp>
      <p:sp>
        <p:nvSpPr>
          <p:cNvPr id="3723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3267" name="Rectangle 3"/>
          <p:cNvSpPr>
            <a:spLocks noGrp="1" noChangeArrowheads="1"/>
          </p:cNvSpPr>
          <p:nvPr>
            <p:ph type="body" idx="1"/>
          </p:nvPr>
        </p:nvSpPr>
        <p:spPr/>
        <p:txBody>
          <a:bodyPr/>
          <a:lstStyle/>
          <a:p>
            <a:pPr eaLnBrk="1" hangingPunct="1">
              <a:defRPr/>
            </a:pPr>
            <a:r>
              <a:rPr lang="en-US" dirty="0" smtClean="0">
                <a:cs typeface="+mn-cs"/>
              </a:rPr>
              <a:t>Evolutionists basically dominate all the signs and brochures at the Grand Canyon, leading us to believe that it was carved gradually by the small Colorado River at the bottom.</a:t>
            </a:r>
          </a:p>
        </p:txBody>
      </p:sp>
    </p:spTree>
    <p:extLst>
      <p:ext uri="{BB962C8B-B14F-4D97-AF65-F5344CB8AC3E}">
        <p14:creationId xmlns:p14="http://schemas.microsoft.com/office/powerpoint/2010/main" val="2679886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8A253F-3871-254A-BFB3-F2D49CE220A9}" type="slidenum">
              <a:rPr lang="en-US"/>
              <a:pPr>
                <a:defRPr/>
              </a:pPr>
              <a:t>79</a:t>
            </a:fld>
            <a:endParaRPr lang="en-US"/>
          </a:p>
        </p:txBody>
      </p:sp>
      <p:sp>
        <p:nvSpPr>
          <p:cNvPr id="3725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5315" name="Rectangle 3"/>
          <p:cNvSpPr>
            <a:spLocks noGrp="1" noChangeArrowheads="1"/>
          </p:cNvSpPr>
          <p:nvPr>
            <p:ph type="body" idx="1"/>
          </p:nvPr>
        </p:nvSpPr>
        <p:spPr/>
        <p:txBody>
          <a:bodyPr/>
          <a:lstStyle/>
          <a:p>
            <a:pPr eaLnBrk="1" hangingPunct="1">
              <a:defRPr/>
            </a:pPr>
            <a:r>
              <a:rPr lang="en-US" dirty="0" smtClean="0">
                <a:cs typeface="+mn-cs"/>
              </a:rPr>
              <a:t>Evolutionists also control the museums of natural history throughout the USA and London.</a:t>
            </a:r>
          </a:p>
        </p:txBody>
      </p:sp>
    </p:spTree>
    <p:extLst>
      <p:ext uri="{BB962C8B-B14F-4D97-AF65-F5344CB8AC3E}">
        <p14:creationId xmlns:p14="http://schemas.microsoft.com/office/powerpoint/2010/main" val="1424105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062F92-6510-0547-991C-96BB20D3D3A8}" type="slidenum">
              <a:rPr lang="en-US"/>
              <a:pPr>
                <a:defRPr/>
              </a:pPr>
              <a:t>8</a:t>
            </a:fld>
            <a:endParaRPr lang="en-US"/>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3611003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5389B9-2A19-2846-AE5D-A979DB404FD8}" type="slidenum">
              <a:rPr lang="en-US"/>
              <a:pPr>
                <a:defRPr/>
              </a:pPr>
              <a:t>80</a:t>
            </a:fld>
            <a:endParaRPr lang="en-US"/>
          </a:p>
        </p:txBody>
      </p:sp>
      <p:sp>
        <p:nvSpPr>
          <p:cNvPr id="438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83747" name="Rectangle 3"/>
          <p:cNvSpPr>
            <a:spLocks noGrp="1" noChangeArrowheads="1"/>
          </p:cNvSpPr>
          <p:nvPr>
            <p:ph type="body" idx="1"/>
          </p:nvPr>
        </p:nvSpPr>
        <p:spPr/>
        <p:txBody>
          <a:bodyPr/>
          <a:lstStyle/>
          <a:p>
            <a:pPr eaLnBrk="1" hangingPunct="1">
              <a:defRPr/>
            </a:pPr>
            <a:r>
              <a:rPr lang="en-US" dirty="0" smtClean="0">
                <a:cs typeface="+mn-cs"/>
              </a:rPr>
              <a:t>The basic texts all support evolution, but it is refuted by Roger Patterson, </a:t>
            </a:r>
            <a:r>
              <a:rPr lang="en-US" i="1" dirty="0" smtClean="0">
                <a:cs typeface="+mn-cs"/>
              </a:rPr>
              <a:t>Evolution Exposed</a:t>
            </a:r>
            <a:r>
              <a:rPr lang="en-US" dirty="0" smtClean="0">
                <a:cs typeface="+mn-cs"/>
              </a:rPr>
              <a:t> (2006)</a:t>
            </a:r>
          </a:p>
        </p:txBody>
      </p:sp>
    </p:spTree>
    <p:extLst>
      <p:ext uri="{BB962C8B-B14F-4D97-AF65-F5344CB8AC3E}">
        <p14:creationId xmlns:p14="http://schemas.microsoft.com/office/powerpoint/2010/main" val="40381527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D1F231-830C-2E4E-9C7F-9883D7EC9F2F}" type="slidenum">
              <a:rPr lang="en-US"/>
              <a:pPr>
                <a:defRPr/>
              </a:pPr>
              <a:t>81</a:t>
            </a:fld>
            <a:endParaRPr lang="en-US"/>
          </a:p>
        </p:txBody>
      </p:sp>
      <p:sp>
        <p:nvSpPr>
          <p:cNvPr id="5068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68803" name="Rectangle 3"/>
          <p:cNvSpPr>
            <a:spLocks noGrp="1" noChangeArrowheads="1"/>
          </p:cNvSpPr>
          <p:nvPr>
            <p:ph type="body" idx="1"/>
          </p:nvPr>
        </p:nvSpPr>
        <p:spPr/>
        <p:txBody>
          <a:bodyPr/>
          <a:lstStyle/>
          <a:p>
            <a:pPr eaLnBrk="1" hangingPunct="1">
              <a:defRPr/>
            </a:pPr>
            <a:r>
              <a:rPr lang="en-US" dirty="0" smtClean="0">
                <a:cs typeface="+mn-cs"/>
              </a:rPr>
              <a:t>Evolution also is the founding philosophy of every public university---and these universities are filled with many from Christian homes!</a:t>
            </a:r>
          </a:p>
        </p:txBody>
      </p:sp>
    </p:spTree>
    <p:extLst>
      <p:ext uri="{BB962C8B-B14F-4D97-AF65-F5344CB8AC3E}">
        <p14:creationId xmlns:p14="http://schemas.microsoft.com/office/powerpoint/2010/main" val="15925043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B064350E-941A-0748-A288-AE06AD317772}" type="slidenum">
              <a:rPr lang="en-US"/>
              <a:pPr>
                <a:defRPr/>
              </a:pPr>
              <a:t>82</a:t>
            </a:fld>
            <a:endParaRPr lang="en-US"/>
          </a:p>
        </p:txBody>
      </p:sp>
      <p:sp>
        <p:nvSpPr>
          <p:cNvPr id="6044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D48EDB94-A4C8-F54E-8D48-AE6D96E3CDF7}" type="slidenum">
              <a:rPr lang="en-US" sz="1200" smtClean="0">
                <a:cs typeface="Arial" charset="0"/>
              </a:rPr>
              <a:pPr algn="r">
                <a:defRPr/>
              </a:pPr>
              <a:t>82</a:t>
            </a:fld>
            <a:endParaRPr lang="en-US" sz="1200" smtClean="0">
              <a:cs typeface="Arial" charset="0"/>
            </a:endParaRPr>
          </a:p>
        </p:txBody>
      </p:sp>
      <p:sp>
        <p:nvSpPr>
          <p:cNvPr id="604467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4676" name="Rectangle 3"/>
          <p:cNvSpPr>
            <a:spLocks noGrp="1" noChangeArrowheads="1"/>
          </p:cNvSpPr>
          <p:nvPr>
            <p:ph type="body" idx="1"/>
          </p:nvPr>
        </p:nvSpPr>
        <p:spPr/>
        <p:txBody>
          <a:bodyPr/>
          <a:lstStyle/>
          <a:p>
            <a:pPr eaLnBrk="1" hangingPunct="1">
              <a:defRPr/>
            </a:pPr>
            <a:r>
              <a:rPr lang="en-US" dirty="0" smtClean="0">
                <a:cs typeface="+mn-cs"/>
              </a:rPr>
              <a:t>After book sales and before final statements: </a:t>
            </a:r>
          </a:p>
          <a:p>
            <a:pPr eaLnBrk="1" hangingPunct="1">
              <a:defRPr/>
            </a:pPr>
            <a:r>
              <a:rPr lang="en-US" altLang="ja-JP" dirty="0" smtClean="0">
                <a:latin typeface="Arial"/>
                <a:cs typeface="+mn-cs"/>
              </a:rPr>
              <a:t>"</a:t>
            </a:r>
            <a:r>
              <a:rPr lang="en-US" dirty="0" smtClean="0">
                <a:cs typeface="+mn-cs"/>
              </a:rPr>
              <a:t>Parents and grandparents, Your kids and grandkids are being indoctrinated with evolution and millions of years a whole lot more than you were when you were in school.  Can they stand strong in their faith in the face of this relentless challenge?  Do you care?  If you walk out of here and say </a:t>
            </a:r>
            <a:r>
              <a:rPr lang="en-US" altLang="ja-JP" dirty="0" smtClean="0">
                <a:latin typeface="Arial"/>
                <a:cs typeface="+mn-cs"/>
              </a:rPr>
              <a:t>"</a:t>
            </a:r>
            <a:r>
              <a:rPr lang="en-US" dirty="0" smtClean="0">
                <a:cs typeface="+mn-cs"/>
              </a:rPr>
              <a:t>That was a nice message, I believe Genesis</a:t>
            </a:r>
            <a:r>
              <a:rPr lang="en-US" altLang="ja-JP" dirty="0" smtClean="0">
                <a:latin typeface="Arial"/>
                <a:cs typeface="+mn-cs"/>
              </a:rPr>
              <a:t>"</a:t>
            </a:r>
            <a:r>
              <a:rPr lang="en-US" dirty="0" smtClean="0">
                <a:cs typeface="+mn-cs"/>
              </a:rPr>
              <a:t> but don</a:t>
            </a:r>
            <a:r>
              <a:rPr lang="fr-FR" altLang="ja-JP" dirty="0" smtClean="0">
                <a:latin typeface="Arial"/>
                <a:cs typeface="+mn-cs"/>
              </a:rPr>
              <a:t>'</a:t>
            </a:r>
            <a:r>
              <a:rPr lang="en-US" dirty="0" smtClean="0">
                <a:cs typeface="+mn-cs"/>
              </a:rPr>
              <a:t>t get any resources for your kids and grandkids and make sure that they believe Genesis and know how to defend their faith, then you don</a:t>
            </a:r>
            <a:r>
              <a:rPr lang="fr-FR" altLang="ja-JP" dirty="0" smtClean="0">
                <a:latin typeface="Arial"/>
                <a:cs typeface="+mn-cs"/>
              </a:rPr>
              <a:t>'</a:t>
            </a:r>
            <a:r>
              <a:rPr lang="en-US" dirty="0" smtClean="0">
                <a:cs typeface="+mn-cs"/>
              </a:rPr>
              <a:t>t care enough.  And when they crumble under the intellectual pressure, you will be partly responsible for not equipping them with answers.</a:t>
            </a:r>
          </a:p>
        </p:txBody>
      </p:sp>
    </p:spTree>
    <p:extLst>
      <p:ext uri="{BB962C8B-B14F-4D97-AF65-F5344CB8AC3E}">
        <p14:creationId xmlns:p14="http://schemas.microsoft.com/office/powerpoint/2010/main" val="10221277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Sadly, youth are not even protected when they attend many Christian colleges!  The red carpet underneath them is Genesis 1-11…</a:t>
            </a:r>
            <a:endParaRPr lang="en-US" dirty="0"/>
          </a:p>
        </p:txBody>
      </p:sp>
      <p:sp>
        <p:nvSpPr>
          <p:cNvPr id="4" name="Slide Number Placeholder 3"/>
          <p:cNvSpPr>
            <a:spLocks noGrp="1"/>
          </p:cNvSpPr>
          <p:nvPr>
            <p:ph type="sldNum" sz="quarter" idx="5"/>
          </p:nvPr>
        </p:nvSpPr>
        <p:spPr/>
        <p:txBody>
          <a:bodyPr/>
          <a:lstStyle/>
          <a:p>
            <a:pPr>
              <a:defRPr/>
            </a:pPr>
            <a:fld id="{1E11032E-70CE-D545-80BB-C1E57B507955}" type="slidenum">
              <a:rPr lang="en-US" smtClean="0"/>
              <a:pPr>
                <a:defRPr/>
              </a:pPr>
              <a:t>83</a:t>
            </a:fld>
            <a:endParaRPr lang="en-US"/>
          </a:p>
        </p:txBody>
      </p:sp>
    </p:spTree>
    <p:extLst>
      <p:ext uri="{BB962C8B-B14F-4D97-AF65-F5344CB8AC3E}">
        <p14:creationId xmlns:p14="http://schemas.microsoft.com/office/powerpoint/2010/main" val="14924564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And even Christian professors tell our Christian youth they need not take Genesis at face value!</a:t>
            </a:r>
            <a:endParaRPr lang="en-US" dirty="0"/>
          </a:p>
        </p:txBody>
      </p:sp>
      <p:sp>
        <p:nvSpPr>
          <p:cNvPr id="4" name="Slide Number Placeholder 3"/>
          <p:cNvSpPr>
            <a:spLocks noGrp="1"/>
          </p:cNvSpPr>
          <p:nvPr>
            <p:ph type="sldNum" sz="quarter" idx="5"/>
          </p:nvPr>
        </p:nvSpPr>
        <p:spPr/>
        <p:txBody>
          <a:bodyPr/>
          <a:lstStyle/>
          <a:p>
            <a:pPr>
              <a:defRPr/>
            </a:pPr>
            <a:fld id="{92A5372F-ACEB-BF41-9D34-50334D5A11A8}" type="slidenum">
              <a:rPr lang="en-US" smtClean="0"/>
              <a:pPr>
                <a:defRPr/>
              </a:pPr>
              <a:t>84</a:t>
            </a:fld>
            <a:endParaRPr lang="en-US"/>
          </a:p>
        </p:txBody>
      </p:sp>
    </p:spTree>
    <p:extLst>
      <p:ext uri="{BB962C8B-B14F-4D97-AF65-F5344CB8AC3E}">
        <p14:creationId xmlns:p14="http://schemas.microsoft.com/office/powerpoint/2010/main" val="21531118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50EE4487-7C30-1746-9E3E-3EF18CCFED53}" type="slidenum">
              <a:rPr lang="en-US"/>
              <a:pPr>
                <a:defRPr/>
              </a:pPr>
              <a:t>85</a:t>
            </a:fld>
            <a:endParaRPr lang="en-US"/>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DDD426D-518D-F640-92A0-F4477DCFE902}" type="slidenum">
              <a:rPr lang="en-US" sz="1200" smtClean="0">
                <a:cs typeface="Arial" charset="0"/>
              </a:rPr>
              <a:pPr algn="r">
                <a:defRPr/>
              </a:pPr>
              <a:t>85</a:t>
            </a:fld>
            <a:endParaRPr lang="en-US" sz="1200" smtClean="0">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93828"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37513499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76DDF3-9759-9346-AC95-4BD901EDBAB9}" type="slidenum">
              <a:rPr lang="en-US"/>
              <a:pPr>
                <a:defRPr/>
              </a:pPr>
              <a:t>86</a:t>
            </a:fld>
            <a:endParaRPr lang="en-US"/>
          </a:p>
        </p:txBody>
      </p:sp>
      <p:sp>
        <p:nvSpPr>
          <p:cNvPr id="6079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7949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8730615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72655E-C25A-754C-B565-B724C81F5F59}" type="slidenum">
              <a:rPr lang="en-US"/>
              <a:pPr>
                <a:defRPr/>
              </a:pPr>
              <a:t>87</a:t>
            </a:fld>
            <a:endParaRPr lang="en-US"/>
          </a:p>
        </p:txBody>
      </p:sp>
      <p:sp>
        <p:nvSpPr>
          <p:cNvPr id="4452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5235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9970673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3E8F4D-7F93-8241-8119-C75D0790A2C3}" type="slidenum">
              <a:rPr lang="en-US">
                <a:solidFill>
                  <a:prstClr val="black"/>
                </a:solidFill>
              </a:rPr>
              <a:pPr>
                <a:defRPr/>
              </a:pPr>
              <a:t>88</a:t>
            </a:fld>
            <a:endParaRPr lang="en-US">
              <a:solidFill>
                <a:prstClr val="black"/>
              </a:solidFill>
            </a:endParaRPr>
          </a:p>
        </p:txBody>
      </p:sp>
      <p:sp>
        <p:nvSpPr>
          <p:cNvPr id="37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6422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4118786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BC8F77-5B8C-EF4D-B7F7-137567472323}" type="slidenum">
              <a:rPr lang="en-US"/>
              <a:pPr>
                <a:defRPr/>
              </a:pPr>
              <a:t>89</a:t>
            </a:fld>
            <a:endParaRPr lang="en-US"/>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a:defRPr/>
            </a:pPr>
            <a:fld id="{F4D3BD62-85D1-F841-9235-406F1DF2A5B6}" type="slidenum">
              <a:rPr lang="en-US" sz="1200" smtClean="0">
                <a:cs typeface="+mn-cs"/>
              </a:rPr>
              <a:pPr algn="r">
                <a:defRPr/>
              </a:pPr>
              <a:t>89</a:t>
            </a:fld>
            <a:endParaRPr lang="en-US" sz="1200" smtClean="0">
              <a:cs typeface="+mn-cs"/>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smtClean="0">
              <a:cs typeface="+mn-cs"/>
            </a:endParaRPr>
          </a:p>
        </p:txBody>
      </p:sp>
    </p:spTree>
    <p:extLst>
      <p:ext uri="{BB962C8B-B14F-4D97-AF65-F5344CB8AC3E}">
        <p14:creationId xmlns:p14="http://schemas.microsoft.com/office/powerpoint/2010/main" val="3284358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4D9045-378C-D841-A2A8-7655FCE3203B}" type="slidenum">
              <a:rPr lang="en-US"/>
              <a:pPr>
                <a:defRPr/>
              </a:pPr>
              <a:t>9</a:t>
            </a:fld>
            <a:endParaRPr lang="en-US"/>
          </a:p>
        </p:txBody>
      </p:sp>
      <p:sp>
        <p:nvSpPr>
          <p:cNvPr id="587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73667" name="Rectangle 3"/>
          <p:cNvSpPr>
            <a:spLocks noGrp="1" noChangeArrowheads="1"/>
          </p:cNvSpPr>
          <p:nvPr>
            <p:ph type="body" idx="1"/>
          </p:nvPr>
        </p:nvSpPr>
        <p:spPr>
          <a:xfrm>
            <a:off x="915988" y="4343400"/>
            <a:ext cx="5026025" cy="4114800"/>
          </a:xfrm>
        </p:spPr>
        <p:txBody>
          <a:bodyPr/>
          <a:lstStyle/>
          <a:p>
            <a:pPr eaLnBrk="1" hangingPunct="1">
              <a:defRPr/>
            </a:pPr>
            <a:r>
              <a:rPr lang="en-US" dirty="0" smtClean="0">
                <a:cs typeface="+mn-cs"/>
              </a:rPr>
              <a:t>Survey done by American Research Group (similar to </a:t>
            </a:r>
            <a:r>
              <a:rPr lang="en-US" dirty="0" err="1" smtClean="0">
                <a:cs typeface="+mn-cs"/>
              </a:rPr>
              <a:t>Barna</a:t>
            </a:r>
            <a:r>
              <a:rPr lang="en-US" dirty="0" smtClean="0">
                <a:cs typeface="+mn-cs"/>
              </a:rPr>
              <a:t> and Gallup)—professional statistically valid study paid for by AiG supporters</a:t>
            </a:r>
          </a:p>
          <a:p>
            <a:pPr eaLnBrk="1" hangingPunct="1">
              <a:defRPr/>
            </a:pPr>
            <a:r>
              <a:rPr lang="en-US" dirty="0" smtClean="0">
                <a:cs typeface="+mn-cs"/>
              </a:rPr>
              <a:t>Survey 20-29 year olds who grew up in church but don</a:t>
            </a:r>
            <a:r>
              <a:rPr lang="fr-FR" altLang="ja-JP" dirty="0" smtClean="0">
                <a:latin typeface="Arial"/>
                <a:cs typeface="+mn-cs"/>
              </a:rPr>
              <a:t>'</a:t>
            </a:r>
            <a:r>
              <a:rPr lang="en-US" dirty="0" smtClean="0">
                <a:cs typeface="+mn-cs"/>
              </a:rPr>
              <a:t>t go to church any more, to find out why.</a:t>
            </a:r>
          </a:p>
        </p:txBody>
      </p:sp>
    </p:spTree>
    <p:extLst>
      <p:ext uri="{BB962C8B-B14F-4D97-AF65-F5344CB8AC3E}">
        <p14:creationId xmlns:p14="http://schemas.microsoft.com/office/powerpoint/2010/main" val="569961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F9F225-99DE-644D-8F49-B7B18C6D2182}" type="slidenum">
              <a:rPr lang="en-US">
                <a:solidFill>
                  <a:prstClr val="black"/>
                </a:solidFill>
              </a:rPr>
              <a:pPr>
                <a:defRPr/>
              </a:pPr>
              <a:t>90</a:t>
            </a:fld>
            <a:endParaRPr lang="en-US">
              <a:solidFill>
                <a:prstClr val="black"/>
              </a:solidFill>
            </a:endParaRPr>
          </a:p>
        </p:txBody>
      </p:sp>
      <p:sp>
        <p:nvSpPr>
          <p:cNvPr id="581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1325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0350264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OT Survey</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os</a:t>
            </a:r>
            <a:r>
              <a:rPr lang="en-US" baseline="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11187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38BBD-0378-244C-94F2-99553E80EFF0}" type="slidenum">
              <a:rPr lang="en-US"/>
              <a:pPr>
                <a:defRPr/>
              </a:pPr>
              <a:t>‹#›</a:t>
            </a:fld>
            <a:endParaRPr lang="en-US"/>
          </a:p>
        </p:txBody>
      </p:sp>
    </p:spTree>
    <p:extLst>
      <p:ext uri="{BB962C8B-B14F-4D97-AF65-F5344CB8AC3E}">
        <p14:creationId xmlns:p14="http://schemas.microsoft.com/office/powerpoint/2010/main" val="2897254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4B1226-0154-2C42-AA4B-4CD5A29B2386}" type="slidenum">
              <a:rPr lang="en-US"/>
              <a:pPr>
                <a:defRPr/>
              </a:pPr>
              <a:t>‹#›</a:t>
            </a:fld>
            <a:endParaRPr lang="en-US"/>
          </a:p>
        </p:txBody>
      </p:sp>
    </p:spTree>
    <p:extLst>
      <p:ext uri="{BB962C8B-B14F-4D97-AF65-F5344CB8AC3E}">
        <p14:creationId xmlns:p14="http://schemas.microsoft.com/office/powerpoint/2010/main" val="24162265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1246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33629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91402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10740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080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485625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9073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64448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5078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661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4DE27-3866-414B-9765-DA70D55B51EB}" type="slidenum">
              <a:rPr lang="en-US"/>
              <a:pPr>
                <a:defRPr/>
              </a:pPr>
              <a:t>‹#›</a:t>
            </a:fld>
            <a:endParaRPr lang="en-US"/>
          </a:p>
        </p:txBody>
      </p:sp>
    </p:spTree>
    <p:extLst>
      <p:ext uri="{BB962C8B-B14F-4D97-AF65-F5344CB8AC3E}">
        <p14:creationId xmlns:p14="http://schemas.microsoft.com/office/powerpoint/2010/main" val="3890846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22013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942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04914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181278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44511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3431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4969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7231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94854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2045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D86CA0-1394-D34D-9979-3E6AA2607280}" type="slidenum">
              <a:rPr lang="en-US"/>
              <a:pPr>
                <a:defRPr/>
              </a:pPr>
              <a:t>‹#›</a:t>
            </a:fld>
            <a:endParaRPr lang="en-US"/>
          </a:p>
        </p:txBody>
      </p:sp>
    </p:spTree>
    <p:extLst>
      <p:ext uri="{BB962C8B-B14F-4D97-AF65-F5344CB8AC3E}">
        <p14:creationId xmlns:p14="http://schemas.microsoft.com/office/powerpoint/2010/main" val="1518105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331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50562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E360EC-609A-EA46-9132-2B1DD87900D8}" type="slidenum">
              <a:rPr lang="en-US"/>
              <a:pPr>
                <a:defRPr/>
              </a:pPr>
              <a:t>‹#›</a:t>
            </a:fld>
            <a:endParaRPr lang="en-US"/>
          </a:p>
        </p:txBody>
      </p:sp>
    </p:spTree>
    <p:extLst>
      <p:ext uri="{BB962C8B-B14F-4D97-AF65-F5344CB8AC3E}">
        <p14:creationId xmlns:p14="http://schemas.microsoft.com/office/powerpoint/2010/main" val="19532020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23EE09-4E73-0846-BF60-E47D3A92029F}" type="slidenum">
              <a:rPr lang="en-US"/>
              <a:pPr>
                <a:defRPr/>
              </a:pPr>
              <a:t>‹#›</a:t>
            </a:fld>
            <a:endParaRPr lang="en-US"/>
          </a:p>
        </p:txBody>
      </p:sp>
    </p:spTree>
    <p:extLst>
      <p:ext uri="{BB962C8B-B14F-4D97-AF65-F5344CB8AC3E}">
        <p14:creationId xmlns:p14="http://schemas.microsoft.com/office/powerpoint/2010/main" val="3560553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3A58C2-DC92-2F48-9160-04C0E58A122D}" type="slidenum">
              <a:rPr lang="en-US"/>
              <a:pPr>
                <a:defRPr/>
              </a:pPr>
              <a:t>‹#›</a:t>
            </a:fld>
            <a:endParaRPr lang="en-US"/>
          </a:p>
        </p:txBody>
      </p:sp>
    </p:spTree>
    <p:extLst>
      <p:ext uri="{BB962C8B-B14F-4D97-AF65-F5344CB8AC3E}">
        <p14:creationId xmlns:p14="http://schemas.microsoft.com/office/powerpoint/2010/main" val="34038790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EC044C-A10F-164F-B26B-AC3A7FC303D1}" type="slidenum">
              <a:rPr lang="en-US"/>
              <a:pPr>
                <a:defRPr/>
              </a:pPr>
              <a:t>‹#›</a:t>
            </a:fld>
            <a:endParaRPr lang="en-US"/>
          </a:p>
        </p:txBody>
      </p:sp>
    </p:spTree>
    <p:extLst>
      <p:ext uri="{BB962C8B-B14F-4D97-AF65-F5344CB8AC3E}">
        <p14:creationId xmlns:p14="http://schemas.microsoft.com/office/powerpoint/2010/main" val="9831822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975235-5A1D-0942-A676-4AF734F02F55}" type="slidenum">
              <a:rPr lang="en-US"/>
              <a:pPr>
                <a:defRPr/>
              </a:pPr>
              <a:t>‹#›</a:t>
            </a:fld>
            <a:endParaRPr lang="en-US"/>
          </a:p>
        </p:txBody>
      </p:sp>
    </p:spTree>
    <p:extLst>
      <p:ext uri="{BB962C8B-B14F-4D97-AF65-F5344CB8AC3E}">
        <p14:creationId xmlns:p14="http://schemas.microsoft.com/office/powerpoint/2010/main" val="19664672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C3D530-EC06-A448-8E91-C3EBB1760EFC}" type="slidenum">
              <a:rPr lang="en-US"/>
              <a:pPr>
                <a:defRPr/>
              </a:pPr>
              <a:t>‹#›</a:t>
            </a:fld>
            <a:endParaRPr lang="en-US"/>
          </a:p>
        </p:txBody>
      </p:sp>
    </p:spTree>
    <p:extLst>
      <p:ext uri="{BB962C8B-B14F-4D97-AF65-F5344CB8AC3E}">
        <p14:creationId xmlns:p14="http://schemas.microsoft.com/office/powerpoint/2010/main" val="13743048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07301C-F0FC-084D-B2EA-4B41228CF2DE}" type="slidenum">
              <a:rPr lang="en-US"/>
              <a:pPr>
                <a:defRPr/>
              </a:pPr>
              <a:t>‹#›</a:t>
            </a:fld>
            <a:endParaRPr lang="en-US"/>
          </a:p>
        </p:txBody>
      </p:sp>
    </p:spTree>
    <p:extLst>
      <p:ext uri="{BB962C8B-B14F-4D97-AF65-F5344CB8AC3E}">
        <p14:creationId xmlns:p14="http://schemas.microsoft.com/office/powerpoint/2010/main" val="1459949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9908C7-75F0-414F-AE12-186835F5CCB6}" type="slidenum">
              <a:rPr lang="en-US"/>
              <a:pPr>
                <a:defRPr/>
              </a:pPr>
              <a:t>‹#›</a:t>
            </a:fld>
            <a:endParaRPr lang="en-US"/>
          </a:p>
        </p:txBody>
      </p:sp>
    </p:spTree>
    <p:extLst>
      <p:ext uri="{BB962C8B-B14F-4D97-AF65-F5344CB8AC3E}">
        <p14:creationId xmlns:p14="http://schemas.microsoft.com/office/powerpoint/2010/main" val="3077698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8B8BC-A2C9-8143-905F-65DFCED92955}" type="slidenum">
              <a:rPr lang="en-US"/>
              <a:pPr>
                <a:defRPr/>
              </a:pPr>
              <a:t>‹#›</a:t>
            </a:fld>
            <a:endParaRPr lang="en-US"/>
          </a:p>
        </p:txBody>
      </p:sp>
    </p:spTree>
    <p:extLst>
      <p:ext uri="{BB962C8B-B14F-4D97-AF65-F5344CB8AC3E}">
        <p14:creationId xmlns:p14="http://schemas.microsoft.com/office/powerpoint/2010/main" val="37599566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95E8BD-B95F-C844-9FFB-66D6F88532ED}" type="slidenum">
              <a:rPr lang="en-US"/>
              <a:pPr>
                <a:defRPr/>
              </a:pPr>
              <a:t>‹#›</a:t>
            </a:fld>
            <a:endParaRPr lang="en-US"/>
          </a:p>
        </p:txBody>
      </p:sp>
    </p:spTree>
    <p:extLst>
      <p:ext uri="{BB962C8B-B14F-4D97-AF65-F5344CB8AC3E}">
        <p14:creationId xmlns:p14="http://schemas.microsoft.com/office/powerpoint/2010/main" val="1748183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BF45FD-0885-BE49-B101-9D057530973E}" type="slidenum">
              <a:rPr lang="en-US"/>
              <a:pPr>
                <a:defRPr/>
              </a:pPr>
              <a:t>‹#›</a:t>
            </a:fld>
            <a:endParaRPr lang="en-US"/>
          </a:p>
        </p:txBody>
      </p:sp>
    </p:spTree>
    <p:extLst>
      <p:ext uri="{BB962C8B-B14F-4D97-AF65-F5344CB8AC3E}">
        <p14:creationId xmlns:p14="http://schemas.microsoft.com/office/powerpoint/2010/main" val="19115717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322C6-6276-314D-92BD-9B4A2F2C4361}" type="slidenum">
              <a:rPr lang="en-US"/>
              <a:pPr>
                <a:defRPr/>
              </a:pPr>
              <a:t>‹#›</a:t>
            </a:fld>
            <a:endParaRPr lang="en-US"/>
          </a:p>
        </p:txBody>
      </p:sp>
    </p:spTree>
    <p:extLst>
      <p:ext uri="{BB962C8B-B14F-4D97-AF65-F5344CB8AC3E}">
        <p14:creationId xmlns:p14="http://schemas.microsoft.com/office/powerpoint/2010/main" val="210466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93714464"/>
      </p:ext>
    </p:extLst>
  </p:cSld>
  <p:clrMapOvr>
    <a:masterClrMapping/>
  </p:clrMapOvr>
  <p:transition xmlns:p14="http://schemas.microsoft.com/office/powerpoint/2010/mai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0151058"/>
      </p:ext>
    </p:extLst>
  </p:cSld>
  <p:clrMapOvr>
    <a:masterClrMapping/>
  </p:clrMapOvr>
  <p:transition xmlns:p14="http://schemas.microsoft.com/office/powerpoint/2010/mai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52996990"/>
      </p:ext>
    </p:extLst>
  </p:cSld>
  <p:clrMapOvr>
    <a:masterClrMapping/>
  </p:clrMapOvr>
  <p:transition xmlns:p14="http://schemas.microsoft.com/office/powerpoint/2010/mai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5968538"/>
      </p:ext>
    </p:extLst>
  </p:cSld>
  <p:clrMapOvr>
    <a:masterClrMapping/>
  </p:clrMapOvr>
  <p:transition xmlns:p14="http://schemas.microsoft.com/office/powerpoint/2010/mai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2170968"/>
      </p:ext>
    </p:extLst>
  </p:cSld>
  <p:clrMapOvr>
    <a:masterClrMapping/>
  </p:clrMapOvr>
  <p:transition xmlns:p14="http://schemas.microsoft.com/office/powerpoint/2010/mai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3892688"/>
      </p:ext>
    </p:extLst>
  </p:cSld>
  <p:clrMapOvr>
    <a:masterClrMapping/>
  </p:clrMapOvr>
  <p:transition xmlns:p14="http://schemas.microsoft.com/office/powerpoint/2010/mai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06047"/>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FEF034-EE3B-284F-BAC9-1858D0C79B97}" type="slidenum">
              <a:rPr lang="en-US"/>
              <a:pPr>
                <a:defRPr/>
              </a:pPr>
              <a:t>‹#›</a:t>
            </a:fld>
            <a:endParaRPr lang="en-US"/>
          </a:p>
        </p:txBody>
      </p:sp>
    </p:spTree>
    <p:extLst>
      <p:ext uri="{BB962C8B-B14F-4D97-AF65-F5344CB8AC3E}">
        <p14:creationId xmlns:p14="http://schemas.microsoft.com/office/powerpoint/2010/main" val="28721874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6157149"/>
      </p:ext>
    </p:extLst>
  </p:cSld>
  <p:clrMapOvr>
    <a:masterClrMapping/>
  </p:clrMapOvr>
  <p:transition xmlns:p14="http://schemas.microsoft.com/office/powerpoint/2010/mai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8267276"/>
      </p:ext>
    </p:extLst>
  </p:cSld>
  <p:clrMapOvr>
    <a:masterClrMapping/>
  </p:clrMapOvr>
  <p:transition xmlns:p14="http://schemas.microsoft.com/office/powerpoint/2010/mai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9265041"/>
      </p:ext>
    </p:extLst>
  </p:cSld>
  <p:clrMapOvr>
    <a:masterClrMapping/>
  </p:clrMapOvr>
  <p:transition xmlns:p14="http://schemas.microsoft.com/office/powerpoint/2010/mai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0502261"/>
      </p:ext>
    </p:extLst>
  </p:cSld>
  <p:clrMapOvr>
    <a:masterClrMapping/>
  </p:clrMapOvr>
  <p:transition xmlns:p14="http://schemas.microsoft.com/office/powerpoint/2010/mai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908913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69949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835134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0002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42874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724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7CA4EF-F42C-C148-AF9D-CCA93CC6DEDF}" type="slidenum">
              <a:rPr lang="en-US"/>
              <a:pPr>
                <a:defRPr/>
              </a:pPr>
              <a:t>‹#›</a:t>
            </a:fld>
            <a:endParaRPr lang="en-US"/>
          </a:p>
        </p:txBody>
      </p:sp>
    </p:spTree>
    <p:extLst>
      <p:ext uri="{BB962C8B-B14F-4D97-AF65-F5344CB8AC3E}">
        <p14:creationId xmlns:p14="http://schemas.microsoft.com/office/powerpoint/2010/main" val="23507407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6581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5120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41683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28306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09162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34846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8254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381150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41017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713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B2EC63-F1EA-1A44-89C8-19A1757A00FE}" type="slidenum">
              <a:rPr lang="en-US"/>
              <a:pPr>
                <a:defRPr/>
              </a:pPr>
              <a:t>‹#›</a:t>
            </a:fld>
            <a:endParaRPr lang="en-US"/>
          </a:p>
        </p:txBody>
      </p:sp>
    </p:spTree>
    <p:extLst>
      <p:ext uri="{BB962C8B-B14F-4D97-AF65-F5344CB8AC3E}">
        <p14:creationId xmlns:p14="http://schemas.microsoft.com/office/powerpoint/2010/main" val="2315766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4176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7270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0797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38173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95603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71146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1F96AD-4C3E-8744-886D-31FA4F707855}" type="slidenum">
              <a:rPr lang="en-US"/>
              <a:pPr>
                <a:defRPr/>
              </a:pPr>
              <a:t>‹#›</a:t>
            </a:fld>
            <a:endParaRPr lang="en-US"/>
          </a:p>
        </p:txBody>
      </p:sp>
    </p:spTree>
    <p:extLst>
      <p:ext uri="{BB962C8B-B14F-4D97-AF65-F5344CB8AC3E}">
        <p14:creationId xmlns:p14="http://schemas.microsoft.com/office/powerpoint/2010/main" val="5286011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880C06-D299-9444-B0C0-0D234D4072F0}" type="slidenum">
              <a:rPr lang="en-US"/>
              <a:pPr>
                <a:defRPr/>
              </a:pPr>
              <a:t>‹#›</a:t>
            </a:fld>
            <a:endParaRPr lang="en-US"/>
          </a:p>
        </p:txBody>
      </p:sp>
    </p:spTree>
    <p:extLst>
      <p:ext uri="{BB962C8B-B14F-4D97-AF65-F5344CB8AC3E}">
        <p14:creationId xmlns:p14="http://schemas.microsoft.com/office/powerpoint/2010/main" val="25481700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8C2363-3B0F-5844-97EB-F43520A2AACE}" type="slidenum">
              <a:rPr lang="en-US"/>
              <a:pPr>
                <a:defRPr/>
              </a:pPr>
              <a:t>‹#›</a:t>
            </a:fld>
            <a:endParaRPr lang="en-US"/>
          </a:p>
        </p:txBody>
      </p:sp>
    </p:spTree>
    <p:extLst>
      <p:ext uri="{BB962C8B-B14F-4D97-AF65-F5344CB8AC3E}">
        <p14:creationId xmlns:p14="http://schemas.microsoft.com/office/powerpoint/2010/main" val="41716503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1297ED-DD8E-A14A-A620-D7829DCD1E30}" type="slidenum">
              <a:rPr lang="en-US"/>
              <a:pPr>
                <a:defRPr/>
              </a:pPr>
              <a:t>‹#›</a:t>
            </a:fld>
            <a:endParaRPr lang="en-US"/>
          </a:p>
        </p:txBody>
      </p:sp>
    </p:spTree>
    <p:extLst>
      <p:ext uri="{BB962C8B-B14F-4D97-AF65-F5344CB8AC3E}">
        <p14:creationId xmlns:p14="http://schemas.microsoft.com/office/powerpoint/2010/main" val="833771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455C06-006E-3D47-967E-D60642B03781}" type="slidenum">
              <a:rPr lang="en-US"/>
              <a:pPr>
                <a:defRPr/>
              </a:pPr>
              <a:t>‹#›</a:t>
            </a:fld>
            <a:endParaRPr lang="en-US"/>
          </a:p>
        </p:txBody>
      </p:sp>
    </p:spTree>
    <p:extLst>
      <p:ext uri="{BB962C8B-B14F-4D97-AF65-F5344CB8AC3E}">
        <p14:creationId xmlns:p14="http://schemas.microsoft.com/office/powerpoint/2010/main" val="34705288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F05EC1-D7C3-AF4C-9656-0B04DB81760C}" type="slidenum">
              <a:rPr lang="en-US"/>
              <a:pPr>
                <a:defRPr/>
              </a:pPr>
              <a:t>‹#›</a:t>
            </a:fld>
            <a:endParaRPr lang="en-US"/>
          </a:p>
        </p:txBody>
      </p:sp>
    </p:spTree>
    <p:extLst>
      <p:ext uri="{BB962C8B-B14F-4D97-AF65-F5344CB8AC3E}">
        <p14:creationId xmlns:p14="http://schemas.microsoft.com/office/powerpoint/2010/main" val="31627141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A75103F-9EF2-6047-9120-480B8C272DE7}" type="slidenum">
              <a:rPr lang="en-US"/>
              <a:pPr>
                <a:defRPr/>
              </a:pPr>
              <a:t>‹#›</a:t>
            </a:fld>
            <a:endParaRPr lang="en-US"/>
          </a:p>
        </p:txBody>
      </p:sp>
    </p:spTree>
    <p:extLst>
      <p:ext uri="{BB962C8B-B14F-4D97-AF65-F5344CB8AC3E}">
        <p14:creationId xmlns:p14="http://schemas.microsoft.com/office/powerpoint/2010/main" val="13617882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41433B3-073D-9445-8AF2-93C41CAD99E8}" type="slidenum">
              <a:rPr lang="en-US"/>
              <a:pPr>
                <a:defRPr/>
              </a:pPr>
              <a:t>‹#›</a:t>
            </a:fld>
            <a:endParaRPr lang="en-US"/>
          </a:p>
        </p:txBody>
      </p:sp>
    </p:spTree>
    <p:extLst>
      <p:ext uri="{BB962C8B-B14F-4D97-AF65-F5344CB8AC3E}">
        <p14:creationId xmlns:p14="http://schemas.microsoft.com/office/powerpoint/2010/main" val="35183375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A1C625-45F1-8D4A-AA90-CB7A9A89C2F7}" type="slidenum">
              <a:rPr lang="en-US"/>
              <a:pPr>
                <a:defRPr/>
              </a:pPr>
              <a:t>‹#›</a:t>
            </a:fld>
            <a:endParaRPr lang="en-US"/>
          </a:p>
        </p:txBody>
      </p:sp>
    </p:spTree>
    <p:extLst>
      <p:ext uri="{BB962C8B-B14F-4D97-AF65-F5344CB8AC3E}">
        <p14:creationId xmlns:p14="http://schemas.microsoft.com/office/powerpoint/2010/main" val="15772332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0A7679-4F35-674E-A9EF-21DDE0631AE0}" type="slidenum">
              <a:rPr lang="en-US"/>
              <a:pPr>
                <a:defRPr/>
              </a:pPr>
              <a:t>‹#›</a:t>
            </a:fld>
            <a:endParaRPr lang="en-US"/>
          </a:p>
        </p:txBody>
      </p:sp>
    </p:spTree>
    <p:extLst>
      <p:ext uri="{BB962C8B-B14F-4D97-AF65-F5344CB8AC3E}">
        <p14:creationId xmlns:p14="http://schemas.microsoft.com/office/powerpoint/2010/main" val="35032192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4E88B2-3317-7D48-8EEF-001E91BC15EF}" type="slidenum">
              <a:rPr lang="en-US"/>
              <a:pPr>
                <a:defRPr/>
              </a:pPr>
              <a:t>‹#›</a:t>
            </a:fld>
            <a:endParaRPr lang="en-US"/>
          </a:p>
        </p:txBody>
      </p:sp>
    </p:spTree>
    <p:extLst>
      <p:ext uri="{BB962C8B-B14F-4D97-AF65-F5344CB8AC3E}">
        <p14:creationId xmlns:p14="http://schemas.microsoft.com/office/powerpoint/2010/main" val="21428464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D31F1B-ABDA-5E45-B69D-EC8CD109080A}" type="slidenum">
              <a:rPr lang="en-US"/>
              <a:pPr>
                <a:defRPr/>
              </a:pPr>
              <a:t>‹#›</a:t>
            </a:fld>
            <a:endParaRPr lang="en-US"/>
          </a:p>
        </p:txBody>
      </p:sp>
    </p:spTree>
    <p:extLst>
      <p:ext uri="{BB962C8B-B14F-4D97-AF65-F5344CB8AC3E}">
        <p14:creationId xmlns:p14="http://schemas.microsoft.com/office/powerpoint/2010/main" val="14644136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480212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51264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56934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88384-B555-4F4E-8DD1-7F6D835D41CA}" type="slidenum">
              <a:rPr lang="en-US"/>
              <a:pPr>
                <a:defRPr/>
              </a:pPr>
              <a:t>‹#›</a:t>
            </a:fld>
            <a:endParaRPr lang="en-US"/>
          </a:p>
        </p:txBody>
      </p:sp>
    </p:spTree>
    <p:extLst>
      <p:ext uri="{BB962C8B-B14F-4D97-AF65-F5344CB8AC3E}">
        <p14:creationId xmlns:p14="http://schemas.microsoft.com/office/powerpoint/2010/main" val="1588764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1733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92778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56086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1439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2062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95958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46320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9436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85265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6982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D375D4-157A-1746-8A61-5A20E2F005B5}" type="slidenum">
              <a:rPr lang="en-US"/>
              <a:pPr>
                <a:defRPr/>
              </a:pPr>
              <a:t>‹#›</a:t>
            </a:fld>
            <a:endParaRPr lang="en-US"/>
          </a:p>
        </p:txBody>
      </p:sp>
    </p:spTree>
    <p:extLst>
      <p:ext uri="{BB962C8B-B14F-4D97-AF65-F5344CB8AC3E}">
        <p14:creationId xmlns:p14="http://schemas.microsoft.com/office/powerpoint/2010/main" val="8755047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15581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08147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1243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187465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1556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81447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61496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78680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98281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31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6186A-85D4-7F4F-A8D5-0AC3BD09A102}" type="slidenum">
              <a:rPr lang="en-US"/>
              <a:pPr>
                <a:defRPr/>
              </a:pPr>
              <a:t>‹#›</a:t>
            </a:fld>
            <a:endParaRPr lang="en-US"/>
          </a:p>
        </p:txBody>
      </p:sp>
    </p:spTree>
    <p:extLst>
      <p:ext uri="{BB962C8B-B14F-4D97-AF65-F5344CB8AC3E}">
        <p14:creationId xmlns:p14="http://schemas.microsoft.com/office/powerpoint/2010/main" val="2125636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C51ED7-0EB5-8041-9F3C-B8B60368D19F}" type="slidenum">
              <a:rPr lang="en-US"/>
              <a:pPr>
                <a:defRPr/>
              </a:pPr>
              <a:t>‹#›</a:t>
            </a:fld>
            <a:endParaRPr lang="en-US"/>
          </a:p>
        </p:txBody>
      </p:sp>
    </p:spTree>
    <p:extLst>
      <p:ext uri="{BB962C8B-B14F-4D97-AF65-F5344CB8AC3E}">
        <p14:creationId xmlns:p14="http://schemas.microsoft.com/office/powerpoint/2010/main" val="30323428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46036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77354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4720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4813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88116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483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30205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78120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87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4181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8FD1C-A3C2-AE45-ABF2-2CEB146BACC6}" type="slidenum">
              <a:rPr lang="en-US"/>
              <a:pPr>
                <a:defRPr/>
              </a:pPr>
              <a:t>‹#›</a:t>
            </a:fld>
            <a:endParaRPr lang="en-US"/>
          </a:p>
        </p:txBody>
      </p:sp>
    </p:spTree>
    <p:extLst>
      <p:ext uri="{BB962C8B-B14F-4D97-AF65-F5344CB8AC3E}">
        <p14:creationId xmlns:p14="http://schemas.microsoft.com/office/powerpoint/2010/main" val="36665710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60980010"/>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672036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0964307"/>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77088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311294"/>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93407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59389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7004842"/>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9001914"/>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273465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3A0FE-6EB5-F341-A00D-8917BEED7ACC}" type="slidenum">
              <a:rPr lang="en-US"/>
              <a:pPr>
                <a:defRPr/>
              </a:pPr>
              <a:t>‹#›</a:t>
            </a:fld>
            <a:endParaRPr lang="en-US"/>
          </a:p>
        </p:txBody>
      </p:sp>
    </p:spTree>
    <p:extLst>
      <p:ext uri="{BB962C8B-B14F-4D97-AF65-F5344CB8AC3E}">
        <p14:creationId xmlns:p14="http://schemas.microsoft.com/office/powerpoint/2010/main" val="38938524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2656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148336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49473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38741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559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86797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60756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2663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78535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9725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7575846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13714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73610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243688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54489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35371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19144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49145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67220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9766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9702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32699586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99509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62955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71092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363671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01068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6925380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15742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33745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4387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270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41959410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80199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10509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67033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868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7012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54635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400154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1324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6959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793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34507252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2009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287419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66787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21281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6673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94648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00181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49502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51371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3038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292357715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77565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097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7175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931856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72520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03641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E1C406-1DC2-8648-B3C8-4D37787F5627}" type="slidenum">
              <a:rPr lang="en-US"/>
              <a:pPr>
                <a:defRPr/>
              </a:pPr>
              <a:t>‹#›</a:t>
            </a:fld>
            <a:endParaRPr lang="en-US"/>
          </a:p>
        </p:txBody>
      </p:sp>
    </p:spTree>
    <p:extLst>
      <p:ext uri="{BB962C8B-B14F-4D97-AF65-F5344CB8AC3E}">
        <p14:creationId xmlns:p14="http://schemas.microsoft.com/office/powerpoint/2010/main" val="33189365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9888D6-00E4-0D4E-900F-0419EB3BD2C2}" type="slidenum">
              <a:rPr lang="en-US"/>
              <a:pPr>
                <a:defRPr/>
              </a:pPr>
              <a:t>‹#›</a:t>
            </a:fld>
            <a:endParaRPr lang="en-US"/>
          </a:p>
        </p:txBody>
      </p:sp>
    </p:spTree>
    <p:extLst>
      <p:ext uri="{BB962C8B-B14F-4D97-AF65-F5344CB8AC3E}">
        <p14:creationId xmlns:p14="http://schemas.microsoft.com/office/powerpoint/2010/main" val="181478275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EC02CC-D7FD-0D49-9360-A19785DC972C}" type="slidenum">
              <a:rPr lang="en-US"/>
              <a:pPr>
                <a:defRPr/>
              </a:pPr>
              <a:t>‹#›</a:t>
            </a:fld>
            <a:endParaRPr lang="en-US"/>
          </a:p>
        </p:txBody>
      </p:sp>
    </p:spTree>
    <p:extLst>
      <p:ext uri="{BB962C8B-B14F-4D97-AF65-F5344CB8AC3E}">
        <p14:creationId xmlns:p14="http://schemas.microsoft.com/office/powerpoint/2010/main" val="17840453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72D95C-942E-2645-A826-ECC455D7EABF}" type="slidenum">
              <a:rPr lang="en-US"/>
              <a:pPr>
                <a:defRPr/>
              </a:pPr>
              <a:t>‹#›</a:t>
            </a:fld>
            <a:endParaRPr lang="en-US"/>
          </a:p>
        </p:txBody>
      </p:sp>
    </p:spTree>
    <p:extLst>
      <p:ext uri="{BB962C8B-B14F-4D97-AF65-F5344CB8AC3E}">
        <p14:creationId xmlns:p14="http://schemas.microsoft.com/office/powerpoint/2010/main" val="693146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18997405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8BD213F-C616-9744-BEB0-905EB35406FE}" type="slidenum">
              <a:rPr lang="en-US"/>
              <a:pPr>
                <a:defRPr/>
              </a:pPr>
              <a:t>‹#›</a:t>
            </a:fld>
            <a:endParaRPr lang="en-US"/>
          </a:p>
        </p:txBody>
      </p:sp>
    </p:spTree>
    <p:extLst>
      <p:ext uri="{BB962C8B-B14F-4D97-AF65-F5344CB8AC3E}">
        <p14:creationId xmlns:p14="http://schemas.microsoft.com/office/powerpoint/2010/main" val="30593619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68B7787-157F-614A-B9F7-2C0706C0096A}" type="slidenum">
              <a:rPr lang="en-US"/>
              <a:pPr>
                <a:defRPr/>
              </a:pPr>
              <a:t>‹#›</a:t>
            </a:fld>
            <a:endParaRPr lang="en-US"/>
          </a:p>
        </p:txBody>
      </p:sp>
    </p:spTree>
    <p:extLst>
      <p:ext uri="{BB962C8B-B14F-4D97-AF65-F5344CB8AC3E}">
        <p14:creationId xmlns:p14="http://schemas.microsoft.com/office/powerpoint/2010/main" val="30930265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0ADC7B1-8938-8E47-9AE8-39F08ECC2480}" type="slidenum">
              <a:rPr lang="en-US"/>
              <a:pPr>
                <a:defRPr/>
              </a:pPr>
              <a:t>‹#›</a:t>
            </a:fld>
            <a:endParaRPr lang="en-US"/>
          </a:p>
        </p:txBody>
      </p:sp>
    </p:spTree>
    <p:extLst>
      <p:ext uri="{BB962C8B-B14F-4D97-AF65-F5344CB8AC3E}">
        <p14:creationId xmlns:p14="http://schemas.microsoft.com/office/powerpoint/2010/main" val="36688781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8A730F-71FA-6F45-BA55-F82A8D3DFEC4}" type="slidenum">
              <a:rPr lang="en-US"/>
              <a:pPr>
                <a:defRPr/>
              </a:pPr>
              <a:t>‹#›</a:t>
            </a:fld>
            <a:endParaRPr lang="en-US"/>
          </a:p>
        </p:txBody>
      </p:sp>
    </p:spTree>
    <p:extLst>
      <p:ext uri="{BB962C8B-B14F-4D97-AF65-F5344CB8AC3E}">
        <p14:creationId xmlns:p14="http://schemas.microsoft.com/office/powerpoint/2010/main" val="42754871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69D8AC-2A2B-644A-8023-BBF65F6F2339}" type="slidenum">
              <a:rPr lang="en-US"/>
              <a:pPr>
                <a:defRPr/>
              </a:pPr>
              <a:t>‹#›</a:t>
            </a:fld>
            <a:endParaRPr lang="en-US"/>
          </a:p>
        </p:txBody>
      </p:sp>
    </p:spTree>
    <p:extLst>
      <p:ext uri="{BB962C8B-B14F-4D97-AF65-F5344CB8AC3E}">
        <p14:creationId xmlns:p14="http://schemas.microsoft.com/office/powerpoint/2010/main" val="78480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C74AC7-B911-C140-B120-DD5C728A7E95}" type="slidenum">
              <a:rPr lang="en-US"/>
              <a:pPr>
                <a:defRPr/>
              </a:pPr>
              <a:t>‹#›</a:t>
            </a:fld>
            <a:endParaRPr lang="en-US"/>
          </a:p>
        </p:txBody>
      </p:sp>
    </p:spTree>
    <p:extLst>
      <p:ext uri="{BB962C8B-B14F-4D97-AF65-F5344CB8AC3E}">
        <p14:creationId xmlns:p14="http://schemas.microsoft.com/office/powerpoint/2010/main" val="308715006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7899C9-E2E8-5F40-ADB6-47407F0C9F11}" type="slidenum">
              <a:rPr lang="en-US"/>
              <a:pPr>
                <a:defRPr/>
              </a:pPr>
              <a:t>‹#›</a:t>
            </a:fld>
            <a:endParaRPr lang="en-US"/>
          </a:p>
        </p:txBody>
      </p:sp>
    </p:spTree>
    <p:extLst>
      <p:ext uri="{BB962C8B-B14F-4D97-AF65-F5344CB8AC3E}">
        <p14:creationId xmlns:p14="http://schemas.microsoft.com/office/powerpoint/2010/main" val="6472359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753483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1019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4537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25733198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15822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86024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27618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7535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271441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47796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61898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4936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06012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882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D4638-7D93-614F-B72C-564DEAF0E4AB}" type="slidenum">
              <a:rPr lang="en-US"/>
              <a:pPr>
                <a:defRPr/>
              </a:pPr>
              <a:t>‹#›</a:t>
            </a:fld>
            <a:endParaRPr lang="en-US"/>
          </a:p>
        </p:txBody>
      </p:sp>
    </p:spTree>
    <p:extLst>
      <p:ext uri="{BB962C8B-B14F-4D97-AF65-F5344CB8AC3E}">
        <p14:creationId xmlns:p14="http://schemas.microsoft.com/office/powerpoint/2010/main" val="399475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1095294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076429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58943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62224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713926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13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160757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35082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96689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74963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0387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3239241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25702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8885877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74021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44779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52005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160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149800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051355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5381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981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41490287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182724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8940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592656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805855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39021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33678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819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455530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25761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697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3284103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529712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05179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144138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805544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5642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1408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5963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5237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384496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86391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CCDE1B-D98B-CB45-A894-8DCF5460A208}" type="slidenum">
              <a:rPr lang="en-US"/>
              <a:pPr>
                <a:defRPr/>
              </a:pPr>
              <a:t>‹#›</a:t>
            </a:fld>
            <a:endParaRPr lang="en-US"/>
          </a:p>
        </p:txBody>
      </p:sp>
    </p:spTree>
    <p:extLst>
      <p:ext uri="{BB962C8B-B14F-4D97-AF65-F5344CB8AC3E}">
        <p14:creationId xmlns:p14="http://schemas.microsoft.com/office/powerpoint/2010/main" val="28480955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730241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52433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1770416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6295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963257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89284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628743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319929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91532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1259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21188-3C6E-F248-8539-979E45EEB023}" type="slidenum">
              <a:rPr lang="en-US"/>
              <a:pPr>
                <a:defRPr/>
              </a:pPr>
              <a:t>‹#›</a:t>
            </a:fld>
            <a:endParaRPr lang="en-US"/>
          </a:p>
        </p:txBody>
      </p:sp>
    </p:spTree>
    <p:extLst>
      <p:ext uri="{BB962C8B-B14F-4D97-AF65-F5344CB8AC3E}">
        <p14:creationId xmlns:p14="http://schemas.microsoft.com/office/powerpoint/2010/main" val="40886029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815491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19708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11966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971333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28271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875833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00842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591216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329070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080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B6D749-3D60-F346-B060-9336F33DBA97}" type="slidenum">
              <a:rPr lang="en-US"/>
              <a:pPr>
                <a:defRPr/>
              </a:pPr>
              <a:t>‹#›</a:t>
            </a:fld>
            <a:endParaRPr lang="en-US"/>
          </a:p>
        </p:txBody>
      </p:sp>
    </p:spTree>
    <p:extLst>
      <p:ext uri="{BB962C8B-B14F-4D97-AF65-F5344CB8AC3E}">
        <p14:creationId xmlns:p14="http://schemas.microsoft.com/office/powerpoint/2010/main" val="37398797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275992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48718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26942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21867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52D1EB5A-F62D-C24A-89AE-8F05A1E6D987}" type="slidenum">
              <a:rPr lang="en-US"/>
              <a:pPr>
                <a:defRPr/>
              </a:pPr>
              <a:t>‹#›</a:t>
            </a:fld>
            <a:endParaRPr lang="en-US"/>
          </a:p>
        </p:txBody>
      </p:sp>
    </p:spTree>
    <p:extLst>
      <p:ext uri="{BB962C8B-B14F-4D97-AF65-F5344CB8AC3E}">
        <p14:creationId xmlns:p14="http://schemas.microsoft.com/office/powerpoint/2010/main" val="957885054"/>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0F86A6E-4858-7C49-A7BE-0FB1F4FFD6F7}" type="slidenum">
              <a:rPr lang="en-US"/>
              <a:pPr>
                <a:defRPr/>
              </a:pPr>
              <a:t>‹#›</a:t>
            </a:fld>
            <a:endParaRPr lang="en-US"/>
          </a:p>
        </p:txBody>
      </p:sp>
    </p:spTree>
    <p:extLst>
      <p:ext uri="{BB962C8B-B14F-4D97-AF65-F5344CB8AC3E}">
        <p14:creationId xmlns:p14="http://schemas.microsoft.com/office/powerpoint/2010/main" val="406986118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A324673E-8313-324D-9F3C-172474FC1C88}" type="slidenum">
              <a:rPr lang="en-US"/>
              <a:pPr>
                <a:defRPr/>
              </a:pPr>
              <a:t>‹#›</a:t>
            </a:fld>
            <a:endParaRPr lang="en-US"/>
          </a:p>
        </p:txBody>
      </p:sp>
    </p:spTree>
    <p:extLst>
      <p:ext uri="{BB962C8B-B14F-4D97-AF65-F5344CB8AC3E}">
        <p14:creationId xmlns:p14="http://schemas.microsoft.com/office/powerpoint/2010/main" val="3242075183"/>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pPr>
              <a:defRPr/>
            </a:pPr>
            <a:fld id="{5CC58B23-5A45-794D-8E1A-E5B9E8B224FE}" type="slidenum">
              <a:rPr lang="en-US"/>
              <a:pPr>
                <a:defRPr/>
              </a:pPr>
              <a:t>‹#›</a:t>
            </a:fld>
            <a:endParaRPr lang="en-US"/>
          </a:p>
        </p:txBody>
      </p:sp>
    </p:spTree>
    <p:extLst>
      <p:ext uri="{BB962C8B-B14F-4D97-AF65-F5344CB8AC3E}">
        <p14:creationId xmlns:p14="http://schemas.microsoft.com/office/powerpoint/2010/main" val="52287787"/>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pPr>
              <a:defRPr/>
            </a:pPr>
            <a:fld id="{4C7197CE-A29F-FC4B-8C41-699B46C73357}" type="slidenum">
              <a:rPr lang="en-US"/>
              <a:pPr>
                <a:defRPr/>
              </a:pPr>
              <a:t>‹#›</a:t>
            </a:fld>
            <a:endParaRPr lang="en-US"/>
          </a:p>
        </p:txBody>
      </p:sp>
    </p:spTree>
    <p:extLst>
      <p:ext uri="{BB962C8B-B14F-4D97-AF65-F5344CB8AC3E}">
        <p14:creationId xmlns:p14="http://schemas.microsoft.com/office/powerpoint/2010/main" val="263669251"/>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pPr>
              <a:defRPr/>
            </a:pPr>
            <a:fld id="{2D7BD809-8912-1043-8551-F617DF1B6FEF}" type="slidenum">
              <a:rPr lang="en-US"/>
              <a:pPr>
                <a:defRPr/>
              </a:pPr>
              <a:t>‹#›</a:t>
            </a:fld>
            <a:endParaRPr lang="en-US"/>
          </a:p>
        </p:txBody>
      </p:sp>
    </p:spTree>
    <p:extLst>
      <p:ext uri="{BB962C8B-B14F-4D97-AF65-F5344CB8AC3E}">
        <p14:creationId xmlns:p14="http://schemas.microsoft.com/office/powerpoint/2010/main" val="193086900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EF330F-4EAF-CC4B-8D03-EEF4A22FC8B0}" type="slidenum">
              <a:rPr lang="en-US"/>
              <a:pPr>
                <a:defRPr/>
              </a:pPr>
              <a:t>‹#›</a:t>
            </a:fld>
            <a:endParaRPr lang="en-US"/>
          </a:p>
        </p:txBody>
      </p:sp>
    </p:spTree>
    <p:extLst>
      <p:ext uri="{BB962C8B-B14F-4D97-AF65-F5344CB8AC3E}">
        <p14:creationId xmlns:p14="http://schemas.microsoft.com/office/powerpoint/2010/main" val="19496405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EF3EA03C-BA3E-F44A-8C43-16C6D6E026ED}" type="slidenum">
              <a:rPr lang="en-US"/>
              <a:pPr>
                <a:defRPr/>
              </a:pPr>
              <a:t>‹#›</a:t>
            </a:fld>
            <a:endParaRPr lang="en-US"/>
          </a:p>
        </p:txBody>
      </p:sp>
    </p:spTree>
    <p:extLst>
      <p:ext uri="{BB962C8B-B14F-4D97-AF65-F5344CB8AC3E}">
        <p14:creationId xmlns:p14="http://schemas.microsoft.com/office/powerpoint/2010/main" val="717792812"/>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8358AB2E-B878-314D-98ED-BF261EC9F2F2}" type="slidenum">
              <a:rPr lang="en-US"/>
              <a:pPr>
                <a:defRPr/>
              </a:pPr>
              <a:t>‹#›</a:t>
            </a:fld>
            <a:endParaRPr lang="en-US"/>
          </a:p>
        </p:txBody>
      </p:sp>
    </p:spTree>
    <p:extLst>
      <p:ext uri="{BB962C8B-B14F-4D97-AF65-F5344CB8AC3E}">
        <p14:creationId xmlns:p14="http://schemas.microsoft.com/office/powerpoint/2010/main" val="4132795763"/>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F4CD6B84-E80A-C242-A4CE-DAAE238EB729}" type="slidenum">
              <a:rPr lang="en-US"/>
              <a:pPr>
                <a:defRPr/>
              </a:pPr>
              <a:t>‹#›</a:t>
            </a:fld>
            <a:endParaRPr lang="en-US"/>
          </a:p>
        </p:txBody>
      </p:sp>
    </p:spTree>
    <p:extLst>
      <p:ext uri="{BB962C8B-B14F-4D97-AF65-F5344CB8AC3E}">
        <p14:creationId xmlns:p14="http://schemas.microsoft.com/office/powerpoint/2010/main" val="2584330839"/>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ED0DEC1-1C53-3B44-9947-58597709A448}" type="slidenum">
              <a:rPr lang="en-US"/>
              <a:pPr>
                <a:defRPr/>
              </a:pPr>
              <a:t>‹#›</a:t>
            </a:fld>
            <a:endParaRPr lang="en-US"/>
          </a:p>
        </p:txBody>
      </p:sp>
    </p:spTree>
    <p:extLst>
      <p:ext uri="{BB962C8B-B14F-4D97-AF65-F5344CB8AC3E}">
        <p14:creationId xmlns:p14="http://schemas.microsoft.com/office/powerpoint/2010/main" val="1292040281"/>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2D8E1C2C-3366-F944-8CAD-265F58CDCBB1}" type="slidenum">
              <a:rPr lang="en-US"/>
              <a:pPr>
                <a:defRPr/>
              </a:pPr>
              <a:t>‹#›</a:t>
            </a:fld>
            <a:endParaRPr lang="en-US"/>
          </a:p>
        </p:txBody>
      </p:sp>
    </p:spTree>
    <p:extLst>
      <p:ext uri="{BB962C8B-B14F-4D97-AF65-F5344CB8AC3E}">
        <p14:creationId xmlns:p14="http://schemas.microsoft.com/office/powerpoint/2010/main" val="1471709216"/>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254857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345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529066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990148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0943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F1F1DE-E62B-3148-8C98-190445B54E1B}" type="slidenum">
              <a:rPr lang="en-US"/>
              <a:pPr>
                <a:defRPr/>
              </a:pPr>
              <a:t>‹#›</a:t>
            </a:fld>
            <a:endParaRPr lang="en-US"/>
          </a:p>
        </p:txBody>
      </p:sp>
    </p:spTree>
    <p:extLst>
      <p:ext uri="{BB962C8B-B14F-4D97-AF65-F5344CB8AC3E}">
        <p14:creationId xmlns:p14="http://schemas.microsoft.com/office/powerpoint/2010/main" val="302488268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545458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4545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876150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65440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957012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02794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176016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71096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9641377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298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EC0700-DF46-EE40-9C55-13430E1AC2EE}" type="slidenum">
              <a:rPr lang="en-US"/>
              <a:pPr>
                <a:defRPr/>
              </a:pPr>
              <a:t>‹#›</a:t>
            </a:fld>
            <a:endParaRPr lang="en-US"/>
          </a:p>
        </p:txBody>
      </p:sp>
    </p:spTree>
    <p:extLst>
      <p:ext uri="{BB962C8B-B14F-4D97-AF65-F5344CB8AC3E}">
        <p14:creationId xmlns:p14="http://schemas.microsoft.com/office/powerpoint/2010/main" val="191706914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7183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757571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9347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091704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509787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54491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497150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766902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0661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838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260F24-830F-9C44-9B46-B7DD0602FA8B}" type="slidenum">
              <a:rPr lang="en-US"/>
              <a:pPr>
                <a:defRPr/>
              </a:pPr>
              <a:t>‹#›</a:t>
            </a:fld>
            <a:endParaRPr lang="en-US"/>
          </a:p>
        </p:txBody>
      </p:sp>
    </p:spTree>
    <p:extLst>
      <p:ext uri="{BB962C8B-B14F-4D97-AF65-F5344CB8AC3E}">
        <p14:creationId xmlns:p14="http://schemas.microsoft.com/office/powerpoint/2010/main" val="2451529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39205C-F781-7141-8985-04D83412FAC8}" type="slidenum">
              <a:rPr lang="en-US"/>
              <a:pPr>
                <a:defRPr/>
              </a:pPr>
              <a:t>‹#›</a:t>
            </a:fld>
            <a:endParaRPr lang="en-US"/>
          </a:p>
        </p:txBody>
      </p:sp>
    </p:spTree>
    <p:extLst>
      <p:ext uri="{BB962C8B-B14F-4D97-AF65-F5344CB8AC3E}">
        <p14:creationId xmlns:p14="http://schemas.microsoft.com/office/powerpoint/2010/main" val="35623404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654773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7739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2198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20415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92408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687647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3428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282519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9560188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242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FA27A0-E669-704F-B197-15F899DD9047}" type="slidenum">
              <a:rPr lang="en-US"/>
              <a:pPr>
                <a:defRPr/>
              </a:pPr>
              <a:t>‹#›</a:t>
            </a:fld>
            <a:endParaRPr lang="en-US"/>
          </a:p>
        </p:txBody>
      </p:sp>
    </p:spTree>
    <p:extLst>
      <p:ext uri="{BB962C8B-B14F-4D97-AF65-F5344CB8AC3E}">
        <p14:creationId xmlns:p14="http://schemas.microsoft.com/office/powerpoint/2010/main" val="36997655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9362885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74272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318560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16635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32337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972205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728189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5479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887834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57238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AB49C9-8B99-964D-A123-DCED685D2840}" type="slidenum">
              <a:rPr lang="en-US"/>
              <a:pPr>
                <a:defRPr/>
              </a:pPr>
              <a:t>‹#›</a:t>
            </a:fld>
            <a:endParaRPr lang="en-US"/>
          </a:p>
        </p:txBody>
      </p:sp>
    </p:spTree>
    <p:extLst>
      <p:ext uri="{BB962C8B-B14F-4D97-AF65-F5344CB8AC3E}">
        <p14:creationId xmlns:p14="http://schemas.microsoft.com/office/powerpoint/2010/main" val="411863546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1587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14460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93298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89656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941822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3010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590866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680672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099854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7777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7D9EA3-5AA9-AB46-8AA6-341D3A7282AC}" type="slidenum">
              <a:rPr lang="en-US"/>
              <a:pPr>
                <a:defRPr/>
              </a:pPr>
              <a:t>‹#›</a:t>
            </a:fld>
            <a:endParaRPr lang="en-US"/>
          </a:p>
        </p:txBody>
      </p:sp>
    </p:spTree>
    <p:extLst>
      <p:ext uri="{BB962C8B-B14F-4D97-AF65-F5344CB8AC3E}">
        <p14:creationId xmlns:p14="http://schemas.microsoft.com/office/powerpoint/2010/main" val="261103045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261590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41719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2609897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24119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951672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4323450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9725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3919448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623871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6687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391D06-1E33-0049-AA7D-D66D424D82E0}" type="slidenum">
              <a:rPr lang="en-US"/>
              <a:pPr>
                <a:defRPr/>
              </a:pPr>
              <a:t>‹#›</a:t>
            </a:fld>
            <a:endParaRPr lang="en-US"/>
          </a:p>
        </p:txBody>
      </p:sp>
    </p:spTree>
    <p:extLst>
      <p:ext uri="{BB962C8B-B14F-4D97-AF65-F5344CB8AC3E}">
        <p14:creationId xmlns:p14="http://schemas.microsoft.com/office/powerpoint/2010/main" val="3326305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48629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23022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47581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287213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874662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53286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9208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5157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402407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0004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A6AD71-40BF-AD46-8E9F-6CE8B7F46A31}" type="slidenum">
              <a:rPr lang="en-US"/>
              <a:pPr>
                <a:defRPr/>
              </a:pPr>
              <a:t>‹#›</a:t>
            </a:fld>
            <a:endParaRPr lang="en-US"/>
          </a:p>
        </p:txBody>
      </p:sp>
    </p:spTree>
    <p:extLst>
      <p:ext uri="{BB962C8B-B14F-4D97-AF65-F5344CB8AC3E}">
        <p14:creationId xmlns:p14="http://schemas.microsoft.com/office/powerpoint/2010/main" val="37820981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06903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251924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9250739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847100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770915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264524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66443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1275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98207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2640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B3CBCF-B54B-0248-AFBA-BD99C25275B8}" type="slidenum">
              <a:rPr lang="en-US"/>
              <a:pPr>
                <a:defRPr/>
              </a:pPr>
              <a:t>‹#›</a:t>
            </a:fld>
            <a:endParaRPr lang="en-US"/>
          </a:p>
        </p:txBody>
      </p:sp>
    </p:spTree>
    <p:extLst>
      <p:ext uri="{BB962C8B-B14F-4D97-AF65-F5344CB8AC3E}">
        <p14:creationId xmlns:p14="http://schemas.microsoft.com/office/powerpoint/2010/main" val="179408934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923299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23683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501062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315749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301228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673918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029263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133311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274867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09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6EDA9A-73FE-6A4D-A763-7BD483340B71}" type="slidenum">
              <a:rPr lang="en-US"/>
              <a:pPr>
                <a:defRPr/>
              </a:pPr>
              <a:t>‹#›</a:t>
            </a:fld>
            <a:endParaRPr lang="en-US"/>
          </a:p>
        </p:txBody>
      </p:sp>
    </p:spTree>
    <p:extLst>
      <p:ext uri="{BB962C8B-B14F-4D97-AF65-F5344CB8AC3E}">
        <p14:creationId xmlns:p14="http://schemas.microsoft.com/office/powerpoint/2010/main" val="345948918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631325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727913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66092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522468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122557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440962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174339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272415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710290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2412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9DF717-3778-6947-B162-E960C0D0335A}" type="slidenum">
              <a:rPr lang="en-US"/>
              <a:pPr>
                <a:defRPr/>
              </a:pPr>
              <a:t>‹#›</a:t>
            </a:fld>
            <a:endParaRPr lang="en-US"/>
          </a:p>
        </p:txBody>
      </p:sp>
    </p:spTree>
    <p:extLst>
      <p:ext uri="{BB962C8B-B14F-4D97-AF65-F5344CB8AC3E}">
        <p14:creationId xmlns:p14="http://schemas.microsoft.com/office/powerpoint/2010/main" val="371647847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86091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4142339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73717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802772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53900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8168789"/>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9995529"/>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9407952"/>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6827808"/>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3512274"/>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5B3F4A-ADA9-A24B-8BCC-01FE3BECE4EB}" type="slidenum">
              <a:rPr lang="en-US"/>
              <a:pPr>
                <a:defRPr/>
              </a:pPr>
              <a:t>‹#›</a:t>
            </a:fld>
            <a:endParaRPr lang="en-US"/>
          </a:p>
        </p:txBody>
      </p:sp>
    </p:spTree>
    <p:extLst>
      <p:ext uri="{BB962C8B-B14F-4D97-AF65-F5344CB8AC3E}">
        <p14:creationId xmlns:p14="http://schemas.microsoft.com/office/powerpoint/2010/main" val="100596375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1704469"/>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5152"/>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5940599"/>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4487771"/>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888535"/>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10933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452765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626534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845693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97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7EBA7A-9021-6340-80BA-A9C2C229D9C6}" type="slidenum">
              <a:rPr lang="en-US"/>
              <a:pPr>
                <a:defRPr/>
              </a:pPr>
              <a:t>‹#›</a:t>
            </a:fld>
            <a:endParaRPr lang="en-US"/>
          </a:p>
        </p:txBody>
      </p:sp>
    </p:spTree>
    <p:extLst>
      <p:ext uri="{BB962C8B-B14F-4D97-AF65-F5344CB8AC3E}">
        <p14:creationId xmlns:p14="http://schemas.microsoft.com/office/powerpoint/2010/main" val="1955120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9B9B47-F7BD-9D4E-B180-C53CDCBF7071}" type="slidenum">
              <a:rPr lang="en-US"/>
              <a:pPr>
                <a:defRPr/>
              </a:pPr>
              <a:t>‹#›</a:t>
            </a:fld>
            <a:endParaRPr lang="en-US"/>
          </a:p>
        </p:txBody>
      </p:sp>
    </p:spTree>
    <p:extLst>
      <p:ext uri="{BB962C8B-B14F-4D97-AF65-F5344CB8AC3E}">
        <p14:creationId xmlns:p14="http://schemas.microsoft.com/office/powerpoint/2010/main" val="227537466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072089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386508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58948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5453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484676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908599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440999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0175509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893328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42719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092D6F-9EBB-5045-82CD-5D96164AE121}" type="slidenum">
              <a:rPr lang="en-US"/>
              <a:pPr>
                <a:defRPr/>
              </a:pPr>
              <a:t>‹#›</a:t>
            </a:fld>
            <a:endParaRPr lang="en-US"/>
          </a:p>
        </p:txBody>
      </p:sp>
    </p:spTree>
    <p:extLst>
      <p:ext uri="{BB962C8B-B14F-4D97-AF65-F5344CB8AC3E}">
        <p14:creationId xmlns:p14="http://schemas.microsoft.com/office/powerpoint/2010/main" val="270722241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9507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899033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794159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8170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670072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854625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123044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05741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7942865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1375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FC90B6-F3EC-E24A-962E-D359A19D099B}" type="slidenum">
              <a:rPr lang="en-US"/>
              <a:pPr>
                <a:defRPr/>
              </a:pPr>
              <a:t>‹#›</a:t>
            </a:fld>
            <a:endParaRPr lang="en-US"/>
          </a:p>
        </p:txBody>
      </p:sp>
    </p:spTree>
    <p:extLst>
      <p:ext uri="{BB962C8B-B14F-4D97-AF65-F5344CB8AC3E}">
        <p14:creationId xmlns:p14="http://schemas.microsoft.com/office/powerpoint/2010/main" val="200919384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7943986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3108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036367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875261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32971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71873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26965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601068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407924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5902171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C64787-6991-FD40-B53C-771A0BDEFAC2}" type="slidenum">
              <a:rPr lang="en-US"/>
              <a:pPr>
                <a:defRPr/>
              </a:pPr>
              <a:t>‹#›</a:t>
            </a:fld>
            <a:endParaRPr lang="en-US"/>
          </a:p>
        </p:txBody>
      </p:sp>
    </p:spTree>
    <p:extLst>
      <p:ext uri="{BB962C8B-B14F-4D97-AF65-F5344CB8AC3E}">
        <p14:creationId xmlns:p14="http://schemas.microsoft.com/office/powerpoint/2010/main" val="113252193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183463"/>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7154642"/>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6474032"/>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9518184"/>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203629032"/>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456947"/>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9704952"/>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827922"/>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1775458"/>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9816251"/>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72CE59-9C88-BF45-9B36-BD7FF0C8EA67}" type="slidenum">
              <a:rPr lang="en-US"/>
              <a:pPr>
                <a:defRPr/>
              </a:pPr>
              <a:t>‹#›</a:t>
            </a:fld>
            <a:endParaRPr lang="en-US"/>
          </a:p>
        </p:txBody>
      </p:sp>
    </p:spTree>
    <p:extLst>
      <p:ext uri="{BB962C8B-B14F-4D97-AF65-F5344CB8AC3E}">
        <p14:creationId xmlns:p14="http://schemas.microsoft.com/office/powerpoint/2010/main" val="404622801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BBA293-7EDA-5140-B6C0-6B2108297F19}" type="slidenum">
              <a:rPr lang="en-US"/>
              <a:pPr>
                <a:defRPr/>
              </a:pPr>
              <a:t>‹#›</a:t>
            </a:fld>
            <a:endParaRPr lang="en-US"/>
          </a:p>
        </p:txBody>
      </p:sp>
    </p:spTree>
    <p:extLst>
      <p:ext uri="{BB962C8B-B14F-4D97-AF65-F5344CB8AC3E}">
        <p14:creationId xmlns:p14="http://schemas.microsoft.com/office/powerpoint/2010/main" val="25452751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BEC0E-3888-9F48-9431-2CB08AC5B580}" type="slidenum">
              <a:rPr lang="en-US"/>
              <a:pPr>
                <a:defRPr/>
              </a:pPr>
              <a:t>‹#›</a:t>
            </a:fld>
            <a:endParaRPr lang="en-US"/>
          </a:p>
        </p:txBody>
      </p:sp>
    </p:spTree>
    <p:extLst>
      <p:ext uri="{BB962C8B-B14F-4D97-AF65-F5344CB8AC3E}">
        <p14:creationId xmlns:p14="http://schemas.microsoft.com/office/powerpoint/2010/main" val="208208505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4D797B-B859-DA40-970C-621CE09A2399}" type="slidenum">
              <a:rPr lang="en-US"/>
              <a:pPr>
                <a:defRPr/>
              </a:pPr>
              <a:t>‹#›</a:t>
            </a:fld>
            <a:endParaRPr lang="en-US"/>
          </a:p>
        </p:txBody>
      </p:sp>
    </p:spTree>
    <p:extLst>
      <p:ext uri="{BB962C8B-B14F-4D97-AF65-F5344CB8AC3E}">
        <p14:creationId xmlns:p14="http://schemas.microsoft.com/office/powerpoint/2010/main" val="256866994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35A06A-BE10-4242-9800-1136354CEF20}" type="slidenum">
              <a:rPr lang="en-US"/>
              <a:pPr>
                <a:defRPr/>
              </a:pPr>
              <a:t>‹#›</a:t>
            </a:fld>
            <a:endParaRPr lang="en-US"/>
          </a:p>
        </p:txBody>
      </p:sp>
    </p:spTree>
    <p:extLst>
      <p:ext uri="{BB962C8B-B14F-4D97-AF65-F5344CB8AC3E}">
        <p14:creationId xmlns:p14="http://schemas.microsoft.com/office/powerpoint/2010/main" val="41382032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1C2EB4-C47C-0443-99A6-EE9DECD6B98F}" type="slidenum">
              <a:rPr lang="en-US"/>
              <a:pPr>
                <a:defRPr/>
              </a:pPr>
              <a:t>‹#›</a:t>
            </a:fld>
            <a:endParaRPr lang="en-US"/>
          </a:p>
        </p:txBody>
      </p:sp>
    </p:spTree>
    <p:extLst>
      <p:ext uri="{BB962C8B-B14F-4D97-AF65-F5344CB8AC3E}">
        <p14:creationId xmlns:p14="http://schemas.microsoft.com/office/powerpoint/2010/main" val="31162927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47920C-3EBF-6243-AC17-B0B9A9EF4D1A}" type="slidenum">
              <a:rPr lang="en-US"/>
              <a:pPr>
                <a:defRPr/>
              </a:pPr>
              <a:t>‹#›</a:t>
            </a:fld>
            <a:endParaRPr lang="en-US"/>
          </a:p>
        </p:txBody>
      </p:sp>
    </p:spTree>
    <p:extLst>
      <p:ext uri="{BB962C8B-B14F-4D97-AF65-F5344CB8AC3E}">
        <p14:creationId xmlns:p14="http://schemas.microsoft.com/office/powerpoint/2010/main" val="201520781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F25AE2-EE40-5646-A949-EF7EF221A658}" type="slidenum">
              <a:rPr lang="en-US"/>
              <a:pPr>
                <a:defRPr/>
              </a:pPr>
              <a:t>‹#›</a:t>
            </a:fld>
            <a:endParaRPr lang="en-US"/>
          </a:p>
        </p:txBody>
      </p:sp>
    </p:spTree>
    <p:extLst>
      <p:ext uri="{BB962C8B-B14F-4D97-AF65-F5344CB8AC3E}">
        <p14:creationId xmlns:p14="http://schemas.microsoft.com/office/powerpoint/2010/main" val="325813735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90B7B5-F4F7-304F-9148-D6EEFE7CBB71}" type="slidenum">
              <a:rPr lang="en-US"/>
              <a:pPr>
                <a:defRPr/>
              </a:pPr>
              <a:t>‹#›</a:t>
            </a:fld>
            <a:endParaRPr lang="en-US"/>
          </a:p>
        </p:txBody>
      </p:sp>
    </p:spTree>
    <p:extLst>
      <p:ext uri="{BB962C8B-B14F-4D97-AF65-F5344CB8AC3E}">
        <p14:creationId xmlns:p14="http://schemas.microsoft.com/office/powerpoint/2010/main" val="263799332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0B0D3E-F7A1-1146-AC74-84AD43CB092D}" type="slidenum">
              <a:rPr lang="en-US"/>
              <a:pPr>
                <a:defRPr/>
              </a:pPr>
              <a:t>‹#›</a:t>
            </a:fld>
            <a:endParaRPr lang="en-US"/>
          </a:p>
        </p:txBody>
      </p:sp>
    </p:spTree>
    <p:extLst>
      <p:ext uri="{BB962C8B-B14F-4D97-AF65-F5344CB8AC3E}">
        <p14:creationId xmlns:p14="http://schemas.microsoft.com/office/powerpoint/2010/main" val="355255743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3E2CF9-2A59-764C-B0B2-31D8BD48F1F8}" type="slidenum">
              <a:rPr lang="en-US"/>
              <a:pPr>
                <a:defRPr/>
              </a:pPr>
              <a:t>‹#›</a:t>
            </a:fld>
            <a:endParaRPr lang="en-US"/>
          </a:p>
        </p:txBody>
      </p:sp>
    </p:spTree>
    <p:extLst>
      <p:ext uri="{BB962C8B-B14F-4D97-AF65-F5344CB8AC3E}">
        <p14:creationId xmlns:p14="http://schemas.microsoft.com/office/powerpoint/2010/main" val="1768260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CE148D-DFC1-CE42-A6F4-3E226256683C}" type="slidenum">
              <a:rPr lang="en-US"/>
              <a:pPr>
                <a:defRPr/>
              </a:pPr>
              <a:t>‹#›</a:t>
            </a:fld>
            <a:endParaRPr lang="en-US"/>
          </a:p>
        </p:txBody>
      </p:sp>
    </p:spTree>
    <p:extLst>
      <p:ext uri="{BB962C8B-B14F-4D97-AF65-F5344CB8AC3E}">
        <p14:creationId xmlns:p14="http://schemas.microsoft.com/office/powerpoint/2010/main" val="137208468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0C5BFC-6A8B-A64F-8FE0-DC210437D870}" type="slidenum">
              <a:rPr lang="en-US"/>
              <a:pPr>
                <a:defRPr/>
              </a:pPr>
              <a:t>‹#›</a:t>
            </a:fld>
            <a:endParaRPr lang="en-US"/>
          </a:p>
        </p:txBody>
      </p:sp>
    </p:spTree>
    <p:extLst>
      <p:ext uri="{BB962C8B-B14F-4D97-AF65-F5344CB8AC3E}">
        <p14:creationId xmlns:p14="http://schemas.microsoft.com/office/powerpoint/2010/main" val="52626852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4027574"/>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93273"/>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26790723"/>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914379"/>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0898458"/>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003009"/>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32977"/>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0593233"/>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9255480"/>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E6683D-19CB-3745-BC87-704DD313698E}" type="slidenum">
              <a:rPr lang="en-US"/>
              <a:pPr>
                <a:defRPr/>
              </a:pPr>
              <a:t>‹#›</a:t>
            </a:fld>
            <a:endParaRPr lang="en-US"/>
          </a:p>
        </p:txBody>
      </p:sp>
    </p:spTree>
    <p:extLst>
      <p:ext uri="{BB962C8B-B14F-4D97-AF65-F5344CB8AC3E}">
        <p14:creationId xmlns:p14="http://schemas.microsoft.com/office/powerpoint/2010/main" val="371509136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7066636"/>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2444543"/>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64DF17-42B5-D44F-82B1-EA491642C160}" type="slidenum">
              <a:rPr lang="en-US"/>
              <a:pPr>
                <a:defRPr/>
              </a:pPr>
              <a:t>‹#›</a:t>
            </a:fld>
            <a:endParaRPr lang="en-US"/>
          </a:p>
        </p:txBody>
      </p:sp>
    </p:spTree>
    <p:extLst>
      <p:ext uri="{BB962C8B-B14F-4D97-AF65-F5344CB8AC3E}">
        <p14:creationId xmlns:p14="http://schemas.microsoft.com/office/powerpoint/2010/main" val="126646406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9E3E5-EDA9-5349-9022-66FAABDECAAF}" type="slidenum">
              <a:rPr lang="en-US"/>
              <a:pPr>
                <a:defRPr/>
              </a:pPr>
              <a:t>‹#›</a:t>
            </a:fld>
            <a:endParaRPr lang="en-US"/>
          </a:p>
        </p:txBody>
      </p:sp>
    </p:spTree>
    <p:extLst>
      <p:ext uri="{BB962C8B-B14F-4D97-AF65-F5344CB8AC3E}">
        <p14:creationId xmlns:p14="http://schemas.microsoft.com/office/powerpoint/2010/main" val="124233794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F98DB-8959-4140-8CF6-CB719722333A}" type="slidenum">
              <a:rPr lang="en-US"/>
              <a:pPr>
                <a:defRPr/>
              </a:pPr>
              <a:t>‹#›</a:t>
            </a:fld>
            <a:endParaRPr lang="en-US"/>
          </a:p>
        </p:txBody>
      </p:sp>
    </p:spTree>
    <p:extLst>
      <p:ext uri="{BB962C8B-B14F-4D97-AF65-F5344CB8AC3E}">
        <p14:creationId xmlns:p14="http://schemas.microsoft.com/office/powerpoint/2010/main" val="244068310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DA00A-532E-0E4E-8215-3F2C438DC15A}" type="slidenum">
              <a:rPr lang="en-US"/>
              <a:pPr>
                <a:defRPr/>
              </a:pPr>
              <a:t>‹#›</a:t>
            </a:fld>
            <a:endParaRPr lang="en-US"/>
          </a:p>
        </p:txBody>
      </p:sp>
    </p:spTree>
    <p:extLst>
      <p:ext uri="{BB962C8B-B14F-4D97-AF65-F5344CB8AC3E}">
        <p14:creationId xmlns:p14="http://schemas.microsoft.com/office/powerpoint/2010/main" val="116891070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93B7EF-76D3-E846-A348-7F3CA5294BF2}" type="slidenum">
              <a:rPr lang="en-US"/>
              <a:pPr>
                <a:defRPr/>
              </a:pPr>
              <a:t>‹#›</a:t>
            </a:fld>
            <a:endParaRPr lang="en-US"/>
          </a:p>
        </p:txBody>
      </p:sp>
    </p:spTree>
    <p:extLst>
      <p:ext uri="{BB962C8B-B14F-4D97-AF65-F5344CB8AC3E}">
        <p14:creationId xmlns:p14="http://schemas.microsoft.com/office/powerpoint/2010/main" val="209814542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D6521-9362-5D49-AA2E-E28E26A2F380}" type="slidenum">
              <a:rPr lang="en-US"/>
              <a:pPr>
                <a:defRPr/>
              </a:pPr>
              <a:t>‹#›</a:t>
            </a:fld>
            <a:endParaRPr lang="en-US"/>
          </a:p>
        </p:txBody>
      </p:sp>
    </p:spTree>
    <p:extLst>
      <p:ext uri="{BB962C8B-B14F-4D97-AF65-F5344CB8AC3E}">
        <p14:creationId xmlns:p14="http://schemas.microsoft.com/office/powerpoint/2010/main" val="318814208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5D8022-4C0C-FC44-A42F-CA4C85301EBF}" type="slidenum">
              <a:rPr lang="en-US"/>
              <a:pPr>
                <a:defRPr/>
              </a:pPr>
              <a:t>‹#›</a:t>
            </a:fld>
            <a:endParaRPr lang="en-US"/>
          </a:p>
        </p:txBody>
      </p:sp>
    </p:spTree>
    <p:extLst>
      <p:ext uri="{BB962C8B-B14F-4D97-AF65-F5344CB8AC3E}">
        <p14:creationId xmlns:p14="http://schemas.microsoft.com/office/powerpoint/2010/main" val="85640450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FF7AC1-2D4B-464B-96E6-1985E9EC82F4}" type="slidenum">
              <a:rPr lang="en-US"/>
              <a:pPr>
                <a:defRPr/>
              </a:pPr>
              <a:t>‹#›</a:t>
            </a:fld>
            <a:endParaRPr lang="en-US"/>
          </a:p>
        </p:txBody>
      </p:sp>
    </p:spTree>
    <p:extLst>
      <p:ext uri="{BB962C8B-B14F-4D97-AF65-F5344CB8AC3E}">
        <p14:creationId xmlns:p14="http://schemas.microsoft.com/office/powerpoint/2010/main" val="294850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D31098-321F-844D-902B-0C59FD3088C5}" type="slidenum">
              <a:rPr lang="en-US"/>
              <a:pPr>
                <a:defRPr/>
              </a:pPr>
              <a:t>‹#›</a:t>
            </a:fld>
            <a:endParaRPr lang="en-US"/>
          </a:p>
        </p:txBody>
      </p:sp>
    </p:spTree>
    <p:extLst>
      <p:ext uri="{BB962C8B-B14F-4D97-AF65-F5344CB8AC3E}">
        <p14:creationId xmlns:p14="http://schemas.microsoft.com/office/powerpoint/2010/main" val="140367274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2B49EB-D1D4-4D4F-9A26-1949208A2475}" type="slidenum">
              <a:rPr lang="en-US"/>
              <a:pPr>
                <a:defRPr/>
              </a:pPr>
              <a:t>‹#›</a:t>
            </a:fld>
            <a:endParaRPr lang="en-US"/>
          </a:p>
        </p:txBody>
      </p:sp>
    </p:spTree>
    <p:extLst>
      <p:ext uri="{BB962C8B-B14F-4D97-AF65-F5344CB8AC3E}">
        <p14:creationId xmlns:p14="http://schemas.microsoft.com/office/powerpoint/2010/main" val="139146776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024DE9-4851-284A-8F1E-7AFE30199CAD}" type="slidenum">
              <a:rPr lang="en-US"/>
              <a:pPr>
                <a:defRPr/>
              </a:pPr>
              <a:t>‹#›</a:t>
            </a:fld>
            <a:endParaRPr lang="en-US"/>
          </a:p>
        </p:txBody>
      </p:sp>
    </p:spTree>
    <p:extLst>
      <p:ext uri="{BB962C8B-B14F-4D97-AF65-F5344CB8AC3E}">
        <p14:creationId xmlns:p14="http://schemas.microsoft.com/office/powerpoint/2010/main" val="324242764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4B930B-1EB3-2A4D-A420-8BBAC38B4753}" type="slidenum">
              <a:rPr lang="en-US"/>
              <a:pPr>
                <a:defRPr/>
              </a:pPr>
              <a:t>‹#›</a:t>
            </a:fld>
            <a:endParaRPr lang="en-US"/>
          </a:p>
        </p:txBody>
      </p:sp>
    </p:spTree>
    <p:extLst>
      <p:ext uri="{BB962C8B-B14F-4D97-AF65-F5344CB8AC3E}">
        <p14:creationId xmlns:p14="http://schemas.microsoft.com/office/powerpoint/2010/main" val="386366392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79B5A3-58D5-784A-9842-C8E88DF7AE12}" type="slidenum">
              <a:rPr lang="en-US"/>
              <a:pPr>
                <a:defRPr/>
              </a:pPr>
              <a:t>‹#›</a:t>
            </a:fld>
            <a:endParaRPr lang="en-US"/>
          </a:p>
        </p:txBody>
      </p:sp>
    </p:spTree>
    <p:extLst>
      <p:ext uri="{BB962C8B-B14F-4D97-AF65-F5344CB8AC3E}">
        <p14:creationId xmlns:p14="http://schemas.microsoft.com/office/powerpoint/2010/main" val="356755736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906AE-0D90-0E4D-B218-1FA73B4631C0}" type="slidenum">
              <a:rPr lang="en-US"/>
              <a:pPr>
                <a:defRPr/>
              </a:pPr>
              <a:t>‹#›</a:t>
            </a:fld>
            <a:endParaRPr lang="en-US"/>
          </a:p>
        </p:txBody>
      </p:sp>
    </p:spTree>
    <p:extLst>
      <p:ext uri="{BB962C8B-B14F-4D97-AF65-F5344CB8AC3E}">
        <p14:creationId xmlns:p14="http://schemas.microsoft.com/office/powerpoint/2010/main" val="107082547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1E4B4F-05BF-D74B-9F01-8EAE9F2245C3}" type="slidenum">
              <a:rPr lang="en-US"/>
              <a:pPr>
                <a:defRPr/>
              </a:pPr>
              <a:t>‹#›</a:t>
            </a:fld>
            <a:endParaRPr lang="en-US"/>
          </a:p>
        </p:txBody>
      </p:sp>
    </p:spTree>
    <p:extLst>
      <p:ext uri="{BB962C8B-B14F-4D97-AF65-F5344CB8AC3E}">
        <p14:creationId xmlns:p14="http://schemas.microsoft.com/office/powerpoint/2010/main" val="354287458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99344-07D0-5441-A3A4-235F92B09FE3}" type="slidenum">
              <a:rPr lang="en-US"/>
              <a:pPr>
                <a:defRPr/>
              </a:pPr>
              <a:t>‹#›</a:t>
            </a:fld>
            <a:endParaRPr lang="en-US"/>
          </a:p>
        </p:txBody>
      </p:sp>
    </p:spTree>
    <p:extLst>
      <p:ext uri="{BB962C8B-B14F-4D97-AF65-F5344CB8AC3E}">
        <p14:creationId xmlns:p14="http://schemas.microsoft.com/office/powerpoint/2010/main" val="108140852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549DC5-C854-0A40-B9D6-A74B202A33B6}" type="slidenum">
              <a:rPr lang="en-US"/>
              <a:pPr>
                <a:defRPr/>
              </a:pPr>
              <a:t>‹#›</a:t>
            </a:fld>
            <a:endParaRPr lang="en-US"/>
          </a:p>
        </p:txBody>
      </p:sp>
    </p:spTree>
    <p:extLst>
      <p:ext uri="{BB962C8B-B14F-4D97-AF65-F5344CB8AC3E}">
        <p14:creationId xmlns:p14="http://schemas.microsoft.com/office/powerpoint/2010/main" val="422795413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8FABC1-265F-5441-93CF-8351306D8014}" type="slidenum">
              <a:rPr lang="en-US"/>
              <a:pPr>
                <a:defRPr/>
              </a:pPr>
              <a:t>‹#›</a:t>
            </a:fld>
            <a:endParaRPr lang="en-US"/>
          </a:p>
        </p:txBody>
      </p:sp>
    </p:spTree>
    <p:extLst>
      <p:ext uri="{BB962C8B-B14F-4D97-AF65-F5344CB8AC3E}">
        <p14:creationId xmlns:p14="http://schemas.microsoft.com/office/powerpoint/2010/main" val="396954302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87A4A0-9C8C-3645-B426-13C5D8EBF3B8}" type="slidenum">
              <a:rPr lang="en-US"/>
              <a:pPr>
                <a:defRPr/>
              </a:pPr>
              <a:t>‹#›</a:t>
            </a:fld>
            <a:endParaRPr lang="en-US"/>
          </a:p>
        </p:txBody>
      </p:sp>
    </p:spTree>
    <p:extLst>
      <p:ext uri="{BB962C8B-B14F-4D97-AF65-F5344CB8AC3E}">
        <p14:creationId xmlns:p14="http://schemas.microsoft.com/office/powerpoint/2010/main" val="6758932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D19034-CBB3-4E4B-BE9D-78219ABD5DAE}" type="slidenum">
              <a:rPr lang="en-US"/>
              <a:pPr>
                <a:defRPr/>
              </a:pPr>
              <a:t>‹#›</a:t>
            </a:fld>
            <a:endParaRPr lang="en-US"/>
          </a:p>
        </p:txBody>
      </p:sp>
    </p:spTree>
    <p:extLst>
      <p:ext uri="{BB962C8B-B14F-4D97-AF65-F5344CB8AC3E}">
        <p14:creationId xmlns:p14="http://schemas.microsoft.com/office/powerpoint/2010/main" val="357482662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458E83-95BD-AA4B-8594-5B2E7D0BD700}" type="slidenum">
              <a:rPr lang="en-US"/>
              <a:pPr>
                <a:defRPr/>
              </a:pPr>
              <a:t>‹#›</a:t>
            </a:fld>
            <a:endParaRPr lang="en-US"/>
          </a:p>
        </p:txBody>
      </p:sp>
    </p:spTree>
    <p:extLst>
      <p:ext uri="{BB962C8B-B14F-4D97-AF65-F5344CB8AC3E}">
        <p14:creationId xmlns:p14="http://schemas.microsoft.com/office/powerpoint/2010/main" val="345559321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CCE3A6-C1B3-904F-B89A-FF1CF645CE11}" type="slidenum">
              <a:rPr lang="en-US"/>
              <a:pPr>
                <a:defRPr/>
              </a:pPr>
              <a:t>‹#›</a:t>
            </a:fld>
            <a:endParaRPr lang="en-US"/>
          </a:p>
        </p:txBody>
      </p:sp>
    </p:spTree>
    <p:extLst>
      <p:ext uri="{BB962C8B-B14F-4D97-AF65-F5344CB8AC3E}">
        <p14:creationId xmlns:p14="http://schemas.microsoft.com/office/powerpoint/2010/main" val="19923170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7F242-AE2E-E144-8955-618D093D6069}" type="slidenum">
              <a:rPr lang="en-US"/>
              <a:pPr>
                <a:defRPr/>
              </a:pPr>
              <a:t>‹#›</a:t>
            </a:fld>
            <a:endParaRPr lang="en-US"/>
          </a:p>
        </p:txBody>
      </p:sp>
    </p:spTree>
    <p:extLst>
      <p:ext uri="{BB962C8B-B14F-4D97-AF65-F5344CB8AC3E}">
        <p14:creationId xmlns:p14="http://schemas.microsoft.com/office/powerpoint/2010/main" val="218341783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68165F-BEC4-F24F-A5B2-A017865075DC}" type="slidenum">
              <a:rPr lang="en-US"/>
              <a:pPr>
                <a:defRPr/>
              </a:pPr>
              <a:t>‹#›</a:t>
            </a:fld>
            <a:endParaRPr lang="en-US"/>
          </a:p>
        </p:txBody>
      </p:sp>
    </p:spTree>
    <p:extLst>
      <p:ext uri="{BB962C8B-B14F-4D97-AF65-F5344CB8AC3E}">
        <p14:creationId xmlns:p14="http://schemas.microsoft.com/office/powerpoint/2010/main" val="29563297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7128F-2F0D-294F-ACD6-9F162CF57E3D}" type="slidenum">
              <a:rPr lang="en-US"/>
              <a:pPr>
                <a:defRPr/>
              </a:pPr>
              <a:t>‹#›</a:t>
            </a:fld>
            <a:endParaRPr lang="en-US"/>
          </a:p>
        </p:txBody>
      </p:sp>
    </p:spTree>
    <p:extLst>
      <p:ext uri="{BB962C8B-B14F-4D97-AF65-F5344CB8AC3E}">
        <p14:creationId xmlns:p14="http://schemas.microsoft.com/office/powerpoint/2010/main" val="139538482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D56014-3E3C-AE42-B4CE-BA5661F7380F}" type="slidenum">
              <a:rPr lang="en-US"/>
              <a:pPr>
                <a:defRPr/>
              </a:pPr>
              <a:t>‹#›</a:t>
            </a:fld>
            <a:endParaRPr lang="en-US"/>
          </a:p>
        </p:txBody>
      </p:sp>
    </p:spTree>
    <p:extLst>
      <p:ext uri="{BB962C8B-B14F-4D97-AF65-F5344CB8AC3E}">
        <p14:creationId xmlns:p14="http://schemas.microsoft.com/office/powerpoint/2010/main" val="402785289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9358E-66A3-9C4C-B248-2E85D294D6D8}" type="slidenum">
              <a:rPr lang="en-US"/>
              <a:pPr>
                <a:defRPr/>
              </a:pPr>
              <a:t>‹#›</a:t>
            </a:fld>
            <a:endParaRPr lang="en-US"/>
          </a:p>
        </p:txBody>
      </p:sp>
    </p:spTree>
    <p:extLst>
      <p:ext uri="{BB962C8B-B14F-4D97-AF65-F5344CB8AC3E}">
        <p14:creationId xmlns:p14="http://schemas.microsoft.com/office/powerpoint/2010/main" val="1113820201"/>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9F8FC3-728C-C647-8AD6-E768AF0C3002}" type="slidenum">
              <a:rPr lang="en-US"/>
              <a:pPr>
                <a:defRPr/>
              </a:pPr>
              <a:t>‹#›</a:t>
            </a:fld>
            <a:endParaRPr lang="en-US"/>
          </a:p>
        </p:txBody>
      </p:sp>
    </p:spTree>
    <p:extLst>
      <p:ext uri="{BB962C8B-B14F-4D97-AF65-F5344CB8AC3E}">
        <p14:creationId xmlns:p14="http://schemas.microsoft.com/office/powerpoint/2010/main" val="171644134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318DC8-A041-1042-B8D5-F076D4B8BAB6}" type="slidenum">
              <a:rPr lang="en-US"/>
              <a:pPr>
                <a:defRPr/>
              </a:pPr>
              <a:t>‹#›</a:t>
            </a:fld>
            <a:endParaRPr lang="en-US"/>
          </a:p>
        </p:txBody>
      </p:sp>
    </p:spTree>
    <p:extLst>
      <p:ext uri="{BB962C8B-B14F-4D97-AF65-F5344CB8AC3E}">
        <p14:creationId xmlns:p14="http://schemas.microsoft.com/office/powerpoint/2010/main" val="371988391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31A082-6D43-F640-A520-F8277340AAE7}" type="slidenum">
              <a:rPr lang="en-US"/>
              <a:pPr>
                <a:defRPr/>
              </a:pPr>
              <a:t>‹#›</a:t>
            </a:fld>
            <a:endParaRPr lang="en-US"/>
          </a:p>
        </p:txBody>
      </p:sp>
    </p:spTree>
    <p:extLst>
      <p:ext uri="{BB962C8B-B14F-4D97-AF65-F5344CB8AC3E}">
        <p14:creationId xmlns:p14="http://schemas.microsoft.com/office/powerpoint/2010/main" val="432098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7739C-1D16-BB4F-8338-FBEA1BAED5C0}" type="slidenum">
              <a:rPr lang="en-US"/>
              <a:pPr>
                <a:defRPr/>
              </a:pPr>
              <a:t>‹#›</a:t>
            </a:fld>
            <a:endParaRPr lang="en-US"/>
          </a:p>
        </p:txBody>
      </p:sp>
    </p:spTree>
    <p:extLst>
      <p:ext uri="{BB962C8B-B14F-4D97-AF65-F5344CB8AC3E}">
        <p14:creationId xmlns:p14="http://schemas.microsoft.com/office/powerpoint/2010/main" val="111162200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25B47C-3647-2A47-8D77-542CBC36499F}" type="slidenum">
              <a:rPr lang="en-US"/>
              <a:pPr>
                <a:defRPr/>
              </a:pPr>
              <a:t>‹#›</a:t>
            </a:fld>
            <a:endParaRPr lang="en-US"/>
          </a:p>
        </p:txBody>
      </p:sp>
    </p:spTree>
    <p:extLst>
      <p:ext uri="{BB962C8B-B14F-4D97-AF65-F5344CB8AC3E}">
        <p14:creationId xmlns:p14="http://schemas.microsoft.com/office/powerpoint/2010/main" val="415049996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DF1C45-DD72-6D4D-8D3C-EAC7BE8035F6}" type="slidenum">
              <a:rPr lang="en-US"/>
              <a:pPr>
                <a:defRPr/>
              </a:pPr>
              <a:t>‹#›</a:t>
            </a:fld>
            <a:endParaRPr lang="en-US"/>
          </a:p>
        </p:txBody>
      </p:sp>
    </p:spTree>
    <p:extLst>
      <p:ext uri="{BB962C8B-B14F-4D97-AF65-F5344CB8AC3E}">
        <p14:creationId xmlns:p14="http://schemas.microsoft.com/office/powerpoint/2010/main" val="279509842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AC936F-4CBF-3F4A-84AD-81CD17B2AD68}" type="slidenum">
              <a:rPr lang="en-US"/>
              <a:pPr>
                <a:defRPr/>
              </a:pPr>
              <a:t>‹#›</a:t>
            </a:fld>
            <a:endParaRPr lang="en-US"/>
          </a:p>
        </p:txBody>
      </p:sp>
    </p:spTree>
    <p:extLst>
      <p:ext uri="{BB962C8B-B14F-4D97-AF65-F5344CB8AC3E}">
        <p14:creationId xmlns:p14="http://schemas.microsoft.com/office/powerpoint/2010/main" val="275722379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55C6D-309F-4649-825E-17C547AF8C40}" type="slidenum">
              <a:rPr lang="en-US"/>
              <a:pPr>
                <a:defRPr/>
              </a:pPr>
              <a:t>‹#›</a:t>
            </a:fld>
            <a:endParaRPr lang="en-US"/>
          </a:p>
        </p:txBody>
      </p:sp>
    </p:spTree>
    <p:extLst>
      <p:ext uri="{BB962C8B-B14F-4D97-AF65-F5344CB8AC3E}">
        <p14:creationId xmlns:p14="http://schemas.microsoft.com/office/powerpoint/2010/main" val="283616324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7A6E3D-AEDC-2246-8050-DC79A7589FA8}" type="slidenum">
              <a:rPr lang="en-US"/>
              <a:pPr>
                <a:defRPr/>
              </a:pPr>
              <a:t>‹#›</a:t>
            </a:fld>
            <a:endParaRPr lang="en-US"/>
          </a:p>
        </p:txBody>
      </p:sp>
    </p:spTree>
    <p:extLst>
      <p:ext uri="{BB962C8B-B14F-4D97-AF65-F5344CB8AC3E}">
        <p14:creationId xmlns:p14="http://schemas.microsoft.com/office/powerpoint/2010/main" val="142752470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4955B1B-FFE1-A44C-9D15-611806E11DFF}" type="slidenum">
              <a:rPr lang="en-US"/>
              <a:pPr>
                <a:defRPr/>
              </a:pPr>
              <a:t>‹#›</a:t>
            </a:fld>
            <a:endParaRPr lang="en-US"/>
          </a:p>
        </p:txBody>
      </p:sp>
    </p:spTree>
    <p:extLst>
      <p:ext uri="{BB962C8B-B14F-4D97-AF65-F5344CB8AC3E}">
        <p14:creationId xmlns:p14="http://schemas.microsoft.com/office/powerpoint/2010/main" val="130993979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6677F2-5CF8-5C4B-B511-891715B94912}" type="slidenum">
              <a:rPr lang="en-US"/>
              <a:pPr>
                <a:defRPr/>
              </a:pPr>
              <a:t>‹#›</a:t>
            </a:fld>
            <a:endParaRPr lang="en-US"/>
          </a:p>
        </p:txBody>
      </p:sp>
    </p:spTree>
    <p:extLst>
      <p:ext uri="{BB962C8B-B14F-4D97-AF65-F5344CB8AC3E}">
        <p14:creationId xmlns:p14="http://schemas.microsoft.com/office/powerpoint/2010/main" val="310121338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1CCE81-7F56-1643-AAB2-721362E3460B}" type="slidenum">
              <a:rPr lang="en-US"/>
              <a:pPr>
                <a:defRPr/>
              </a:pPr>
              <a:t>‹#›</a:t>
            </a:fld>
            <a:endParaRPr lang="en-US"/>
          </a:p>
        </p:txBody>
      </p:sp>
    </p:spTree>
    <p:extLst>
      <p:ext uri="{BB962C8B-B14F-4D97-AF65-F5344CB8AC3E}">
        <p14:creationId xmlns:p14="http://schemas.microsoft.com/office/powerpoint/2010/main" val="199561516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B084AD-ADB1-9647-842A-5CE2C4B6FF79}" type="slidenum">
              <a:rPr lang="en-US"/>
              <a:pPr>
                <a:defRPr/>
              </a:pPr>
              <a:t>‹#›</a:t>
            </a:fld>
            <a:endParaRPr lang="en-US"/>
          </a:p>
        </p:txBody>
      </p:sp>
    </p:spTree>
    <p:extLst>
      <p:ext uri="{BB962C8B-B14F-4D97-AF65-F5344CB8AC3E}">
        <p14:creationId xmlns:p14="http://schemas.microsoft.com/office/powerpoint/2010/main" val="77180209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C647AD7-C8CC-2247-A334-445B4EBDF558}" type="slidenum">
              <a:rPr lang="en-US"/>
              <a:pPr>
                <a:defRPr/>
              </a:pPr>
              <a:t>‹#›</a:t>
            </a:fld>
            <a:endParaRPr lang="en-US"/>
          </a:p>
        </p:txBody>
      </p:sp>
    </p:spTree>
    <p:extLst>
      <p:ext uri="{BB962C8B-B14F-4D97-AF65-F5344CB8AC3E}">
        <p14:creationId xmlns:p14="http://schemas.microsoft.com/office/powerpoint/2010/main" val="261171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9CE7E-03A9-DF48-AAAA-13DF2865F034}" type="slidenum">
              <a:rPr lang="en-US"/>
              <a:pPr>
                <a:defRPr/>
              </a:pPr>
              <a:t>‹#›</a:t>
            </a:fld>
            <a:endParaRPr lang="en-US"/>
          </a:p>
        </p:txBody>
      </p:sp>
    </p:spTree>
    <p:extLst>
      <p:ext uri="{BB962C8B-B14F-4D97-AF65-F5344CB8AC3E}">
        <p14:creationId xmlns:p14="http://schemas.microsoft.com/office/powerpoint/2010/main" val="16424817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0C852B-D3E3-3F4D-BC6F-5BD38350A6FA}" type="slidenum">
              <a:rPr lang="en-US"/>
              <a:pPr>
                <a:defRPr/>
              </a:pPr>
              <a:t>‹#›</a:t>
            </a:fld>
            <a:endParaRPr lang="en-US"/>
          </a:p>
        </p:txBody>
      </p:sp>
    </p:spTree>
    <p:extLst>
      <p:ext uri="{BB962C8B-B14F-4D97-AF65-F5344CB8AC3E}">
        <p14:creationId xmlns:p14="http://schemas.microsoft.com/office/powerpoint/2010/main" val="208635453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D7F6CBE-27A7-D148-B644-C9ED7831740E}" type="slidenum">
              <a:rPr lang="en-US"/>
              <a:pPr>
                <a:defRPr/>
              </a:pPr>
              <a:t>‹#›</a:t>
            </a:fld>
            <a:endParaRPr lang="en-US"/>
          </a:p>
        </p:txBody>
      </p:sp>
    </p:spTree>
    <p:extLst>
      <p:ext uri="{BB962C8B-B14F-4D97-AF65-F5344CB8AC3E}">
        <p14:creationId xmlns:p14="http://schemas.microsoft.com/office/powerpoint/2010/main" val="381296423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16CB272-FB11-7C4F-B01B-D2113C5B3A3C}" type="slidenum">
              <a:rPr lang="en-US"/>
              <a:pPr>
                <a:defRPr/>
              </a:pPr>
              <a:t>‹#›</a:t>
            </a:fld>
            <a:endParaRPr lang="en-US"/>
          </a:p>
        </p:txBody>
      </p:sp>
    </p:spTree>
    <p:extLst>
      <p:ext uri="{BB962C8B-B14F-4D97-AF65-F5344CB8AC3E}">
        <p14:creationId xmlns:p14="http://schemas.microsoft.com/office/powerpoint/2010/main" val="228194790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A41D11-D898-FE46-9BB0-B01A408FFA2F}" type="slidenum">
              <a:rPr lang="en-US"/>
              <a:pPr>
                <a:defRPr/>
              </a:pPr>
              <a:t>‹#›</a:t>
            </a:fld>
            <a:endParaRPr lang="en-US"/>
          </a:p>
        </p:txBody>
      </p:sp>
    </p:spTree>
    <p:extLst>
      <p:ext uri="{BB962C8B-B14F-4D97-AF65-F5344CB8AC3E}">
        <p14:creationId xmlns:p14="http://schemas.microsoft.com/office/powerpoint/2010/main" val="20979642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676A722-E9B2-4248-BFD8-484D379C3923}" type="slidenum">
              <a:rPr lang="en-US"/>
              <a:pPr>
                <a:defRPr/>
              </a:pPr>
              <a:t>‹#›</a:t>
            </a:fld>
            <a:endParaRPr lang="en-US"/>
          </a:p>
        </p:txBody>
      </p:sp>
    </p:spTree>
    <p:extLst>
      <p:ext uri="{BB962C8B-B14F-4D97-AF65-F5344CB8AC3E}">
        <p14:creationId xmlns:p14="http://schemas.microsoft.com/office/powerpoint/2010/main" val="354672934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C90E21-D8BE-F946-89DB-0EE3FE8D11CD}" type="slidenum">
              <a:rPr lang="en-US"/>
              <a:pPr>
                <a:defRPr/>
              </a:pPr>
              <a:t>‹#›</a:t>
            </a:fld>
            <a:endParaRPr lang="en-US"/>
          </a:p>
        </p:txBody>
      </p:sp>
    </p:spTree>
    <p:extLst>
      <p:ext uri="{BB962C8B-B14F-4D97-AF65-F5344CB8AC3E}">
        <p14:creationId xmlns:p14="http://schemas.microsoft.com/office/powerpoint/2010/main" val="265361463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CD3EE08-50E3-3546-9C97-7F9E1EAF363C}" type="slidenum">
              <a:rPr lang="en-US"/>
              <a:pPr>
                <a:defRPr/>
              </a:pPr>
              <a:t>‹#›</a:t>
            </a:fld>
            <a:endParaRPr lang="en-US"/>
          </a:p>
        </p:txBody>
      </p:sp>
    </p:spTree>
    <p:extLst>
      <p:ext uri="{BB962C8B-B14F-4D97-AF65-F5344CB8AC3E}">
        <p14:creationId xmlns:p14="http://schemas.microsoft.com/office/powerpoint/2010/main" val="376115066"/>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413154395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128020976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51207533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237814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249E4C-7D14-F740-B045-55339FF632C1}" type="slidenum">
              <a:rPr lang="en-US"/>
              <a:pPr>
                <a:defRPr/>
              </a:pPr>
              <a:t>‹#›</a:t>
            </a:fld>
            <a:endParaRPr lang="en-US"/>
          </a:p>
        </p:txBody>
      </p:sp>
    </p:spTree>
    <p:extLst>
      <p:ext uri="{BB962C8B-B14F-4D97-AF65-F5344CB8AC3E}">
        <p14:creationId xmlns:p14="http://schemas.microsoft.com/office/powerpoint/2010/main" val="360441276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358048635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79696237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84108077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65531707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51946267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366745074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60056232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41277075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1502034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346A5F-A085-C944-8759-5582BF91CE8B}" type="slidenum">
              <a:rPr lang="en-US"/>
              <a:pPr>
                <a:defRPr/>
              </a:pPr>
              <a:t>‹#›</a:t>
            </a:fld>
            <a:endParaRPr lang="en-US"/>
          </a:p>
        </p:txBody>
      </p:sp>
    </p:spTree>
    <p:extLst>
      <p:ext uri="{BB962C8B-B14F-4D97-AF65-F5344CB8AC3E}">
        <p14:creationId xmlns:p14="http://schemas.microsoft.com/office/powerpoint/2010/main" val="33676745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9AB72E-7706-D147-A455-E1DBFF1E1524}" type="slidenum">
              <a:rPr lang="en-US"/>
              <a:pPr>
                <a:defRPr/>
              </a:pPr>
              <a:t>‹#›</a:t>
            </a:fld>
            <a:endParaRPr lang="en-US"/>
          </a:p>
        </p:txBody>
      </p:sp>
    </p:spTree>
    <p:extLst>
      <p:ext uri="{BB962C8B-B14F-4D97-AF65-F5344CB8AC3E}">
        <p14:creationId xmlns:p14="http://schemas.microsoft.com/office/powerpoint/2010/main" val="14701321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84459-A7C2-F74E-AFE7-BA8D0D11AE76}" type="slidenum">
              <a:rPr lang="en-US"/>
              <a:pPr>
                <a:defRPr/>
              </a:pPr>
              <a:t>‹#›</a:t>
            </a:fld>
            <a:endParaRPr lang="en-US"/>
          </a:p>
        </p:txBody>
      </p:sp>
    </p:spTree>
    <p:extLst>
      <p:ext uri="{BB962C8B-B14F-4D97-AF65-F5344CB8AC3E}">
        <p14:creationId xmlns:p14="http://schemas.microsoft.com/office/powerpoint/2010/main" val="972724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5083D7-718B-0A4A-AE40-98C9A33EAF83}" type="slidenum">
              <a:rPr lang="en-US"/>
              <a:pPr>
                <a:defRPr/>
              </a:pPr>
              <a:t>‹#›</a:t>
            </a:fld>
            <a:endParaRPr lang="en-US"/>
          </a:p>
        </p:txBody>
      </p:sp>
    </p:spTree>
    <p:extLst>
      <p:ext uri="{BB962C8B-B14F-4D97-AF65-F5344CB8AC3E}">
        <p14:creationId xmlns:p14="http://schemas.microsoft.com/office/powerpoint/2010/main" val="19647967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61B33-3C18-9249-BF6A-C0BB70C68B10}" type="slidenum">
              <a:rPr lang="en-US"/>
              <a:pPr>
                <a:defRPr/>
              </a:pPr>
              <a:t>‹#›</a:t>
            </a:fld>
            <a:endParaRPr lang="en-US"/>
          </a:p>
        </p:txBody>
      </p:sp>
    </p:spTree>
    <p:extLst>
      <p:ext uri="{BB962C8B-B14F-4D97-AF65-F5344CB8AC3E}">
        <p14:creationId xmlns:p14="http://schemas.microsoft.com/office/powerpoint/2010/main" val="4244903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98971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3479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701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118D1-D1D4-0446-A109-92D9DA7679AF}" type="slidenum">
              <a:rPr lang="en-US"/>
              <a:pPr>
                <a:defRPr/>
              </a:pPr>
              <a:t>‹#›</a:t>
            </a:fld>
            <a:endParaRPr lang="en-US"/>
          </a:p>
        </p:txBody>
      </p:sp>
    </p:spTree>
    <p:extLst>
      <p:ext uri="{BB962C8B-B14F-4D97-AF65-F5344CB8AC3E}">
        <p14:creationId xmlns:p14="http://schemas.microsoft.com/office/powerpoint/2010/main" val="4163784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13523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3006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5740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250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8798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05149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16715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0933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22269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338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D4C2E-544B-5643-BC7A-851E3599C030}" type="slidenum">
              <a:rPr lang="en-US"/>
              <a:pPr>
                <a:defRPr/>
              </a:pPr>
              <a:t>‹#›</a:t>
            </a:fld>
            <a:endParaRPr lang="en-US"/>
          </a:p>
        </p:txBody>
      </p:sp>
    </p:spTree>
    <p:extLst>
      <p:ext uri="{BB962C8B-B14F-4D97-AF65-F5344CB8AC3E}">
        <p14:creationId xmlns:p14="http://schemas.microsoft.com/office/powerpoint/2010/main" val="641340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98675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1396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9658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403299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3749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01759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08168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53945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31174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2975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6ADD8-8474-B74B-9663-2F5AF235DA0F}" type="slidenum">
              <a:rPr lang="en-US"/>
              <a:pPr>
                <a:defRPr/>
              </a:pPr>
              <a:t>‹#›</a:t>
            </a:fld>
            <a:endParaRPr lang="en-US"/>
          </a:p>
        </p:txBody>
      </p:sp>
    </p:spTree>
    <p:extLst>
      <p:ext uri="{BB962C8B-B14F-4D97-AF65-F5344CB8AC3E}">
        <p14:creationId xmlns:p14="http://schemas.microsoft.com/office/powerpoint/2010/main" val="2743027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6140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6458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9587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544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99118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3831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91237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03314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22525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71377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7.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8.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jpeg"/><Relationship Id="rId14" Type="http://schemas.openxmlformats.org/officeDocument/2006/relationships/image" Target="../media/image9.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8.jpeg"/><Relationship Id="rId14" Type="http://schemas.openxmlformats.org/officeDocument/2006/relationships/image" Target="../media/image9.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2.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3" Type="http://schemas.openxmlformats.org/officeDocument/2006/relationships/image" Target="../media/image10.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1.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42.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3.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theme" Target="../theme/theme44.xml"/><Relationship Id="rId13" Type="http://schemas.openxmlformats.org/officeDocument/2006/relationships/image" Target="../media/image12.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5.xml"/><Relationship Id="rId12" Type="http://schemas.openxmlformats.org/officeDocument/2006/relationships/theme" Target="../theme/theme45.xml"/><Relationship Id="rId13" Type="http://schemas.openxmlformats.org/officeDocument/2006/relationships/image" Target="../media/image13.jpeg"/><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10"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6.xml"/><Relationship Id="rId12" Type="http://schemas.openxmlformats.org/officeDocument/2006/relationships/theme" Target="../theme/theme46.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96.xml"/><Relationship Id="rId2" Type="http://schemas.openxmlformats.org/officeDocument/2006/relationships/slideLayout" Target="../slideLayouts/slideLayout497.xml"/><Relationship Id="rId3" Type="http://schemas.openxmlformats.org/officeDocument/2006/relationships/slideLayout" Target="../slideLayouts/slideLayout498.xml"/><Relationship Id="rId4" Type="http://schemas.openxmlformats.org/officeDocument/2006/relationships/slideLayout" Target="../slideLayouts/slideLayout499.xml"/><Relationship Id="rId5" Type="http://schemas.openxmlformats.org/officeDocument/2006/relationships/slideLayout" Target="../slideLayouts/slideLayout500.xml"/><Relationship Id="rId6" Type="http://schemas.openxmlformats.org/officeDocument/2006/relationships/slideLayout" Target="../slideLayouts/slideLayout501.xml"/><Relationship Id="rId7" Type="http://schemas.openxmlformats.org/officeDocument/2006/relationships/slideLayout" Target="../slideLayouts/slideLayout502.xml"/><Relationship Id="rId8" Type="http://schemas.openxmlformats.org/officeDocument/2006/relationships/slideLayout" Target="../slideLayouts/slideLayout503.xml"/><Relationship Id="rId9" Type="http://schemas.openxmlformats.org/officeDocument/2006/relationships/slideLayout" Target="../slideLayouts/slideLayout504.xml"/><Relationship Id="rId10"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7.xml"/><Relationship Id="rId12" Type="http://schemas.openxmlformats.org/officeDocument/2006/relationships/theme" Target="../theme/theme47.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07.xml"/><Relationship Id="rId2" Type="http://schemas.openxmlformats.org/officeDocument/2006/relationships/slideLayout" Target="../slideLayouts/slideLayout508.xml"/><Relationship Id="rId3" Type="http://schemas.openxmlformats.org/officeDocument/2006/relationships/slideLayout" Target="../slideLayouts/slideLayout509.xml"/><Relationship Id="rId4" Type="http://schemas.openxmlformats.org/officeDocument/2006/relationships/slideLayout" Target="../slideLayouts/slideLayout510.xml"/><Relationship Id="rId5" Type="http://schemas.openxmlformats.org/officeDocument/2006/relationships/slideLayout" Target="../slideLayouts/slideLayout511.xml"/><Relationship Id="rId6" Type="http://schemas.openxmlformats.org/officeDocument/2006/relationships/slideLayout" Target="../slideLayouts/slideLayout512.xml"/><Relationship Id="rId7" Type="http://schemas.openxmlformats.org/officeDocument/2006/relationships/slideLayout" Target="../slideLayouts/slideLayout513.xml"/><Relationship Id="rId8" Type="http://schemas.openxmlformats.org/officeDocument/2006/relationships/slideLayout" Target="../slideLayouts/slideLayout514.xml"/><Relationship Id="rId9" Type="http://schemas.openxmlformats.org/officeDocument/2006/relationships/slideLayout" Target="../slideLayouts/slideLayout515.xml"/><Relationship Id="rId10"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8.xml"/><Relationship Id="rId12" Type="http://schemas.openxmlformats.org/officeDocument/2006/relationships/theme" Target="../theme/theme48.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18.xml"/><Relationship Id="rId2" Type="http://schemas.openxmlformats.org/officeDocument/2006/relationships/slideLayout" Target="../slideLayouts/slideLayout519.xml"/><Relationship Id="rId3" Type="http://schemas.openxmlformats.org/officeDocument/2006/relationships/slideLayout" Target="../slideLayouts/slideLayout520.xml"/><Relationship Id="rId4" Type="http://schemas.openxmlformats.org/officeDocument/2006/relationships/slideLayout" Target="../slideLayouts/slideLayout521.xml"/><Relationship Id="rId5" Type="http://schemas.openxmlformats.org/officeDocument/2006/relationships/slideLayout" Target="../slideLayouts/slideLayout522.xml"/><Relationship Id="rId6" Type="http://schemas.openxmlformats.org/officeDocument/2006/relationships/slideLayout" Target="../slideLayouts/slideLayout523.xml"/><Relationship Id="rId7" Type="http://schemas.openxmlformats.org/officeDocument/2006/relationships/slideLayout" Target="../slideLayouts/slideLayout524.xml"/><Relationship Id="rId8" Type="http://schemas.openxmlformats.org/officeDocument/2006/relationships/slideLayout" Target="../slideLayouts/slideLayout525.xml"/><Relationship Id="rId9" Type="http://schemas.openxmlformats.org/officeDocument/2006/relationships/slideLayout" Target="../slideLayouts/slideLayout526.xml"/><Relationship Id="rId10"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theme" Target="../theme/theme49.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0.xml"/><Relationship Id="rId12" Type="http://schemas.openxmlformats.org/officeDocument/2006/relationships/theme" Target="../theme/theme50.xml"/><Relationship Id="rId1" Type="http://schemas.openxmlformats.org/officeDocument/2006/relationships/slideLayout" Target="../slideLayouts/slideLayout540.xml"/><Relationship Id="rId2" Type="http://schemas.openxmlformats.org/officeDocument/2006/relationships/slideLayout" Target="../slideLayouts/slideLayout541.xml"/><Relationship Id="rId3" Type="http://schemas.openxmlformats.org/officeDocument/2006/relationships/slideLayout" Target="../slideLayouts/slideLayout542.xml"/><Relationship Id="rId4" Type="http://schemas.openxmlformats.org/officeDocument/2006/relationships/slideLayout" Target="../slideLayouts/slideLayout543.xml"/><Relationship Id="rId5" Type="http://schemas.openxmlformats.org/officeDocument/2006/relationships/slideLayout" Target="../slideLayouts/slideLayout544.xml"/><Relationship Id="rId6" Type="http://schemas.openxmlformats.org/officeDocument/2006/relationships/slideLayout" Target="../slideLayouts/slideLayout545.xml"/><Relationship Id="rId7" Type="http://schemas.openxmlformats.org/officeDocument/2006/relationships/slideLayout" Target="../slideLayouts/slideLayout546.xml"/><Relationship Id="rId8" Type="http://schemas.openxmlformats.org/officeDocument/2006/relationships/slideLayout" Target="../slideLayouts/slideLayout547.xml"/><Relationship Id="rId9" Type="http://schemas.openxmlformats.org/officeDocument/2006/relationships/slideLayout" Target="../slideLayouts/slideLayout548.xml"/><Relationship Id="rId10" Type="http://schemas.openxmlformats.org/officeDocument/2006/relationships/slideLayout" Target="../slideLayouts/slideLayout549.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1.xml"/><Relationship Id="rId12" Type="http://schemas.openxmlformats.org/officeDocument/2006/relationships/theme" Target="../theme/theme51.xml"/><Relationship Id="rId1" Type="http://schemas.openxmlformats.org/officeDocument/2006/relationships/slideLayout" Target="../slideLayouts/slideLayout551.xml"/><Relationship Id="rId2" Type="http://schemas.openxmlformats.org/officeDocument/2006/relationships/slideLayout" Target="../slideLayouts/slideLayout552.xml"/><Relationship Id="rId3" Type="http://schemas.openxmlformats.org/officeDocument/2006/relationships/slideLayout" Target="../slideLayouts/slideLayout553.xml"/><Relationship Id="rId4" Type="http://schemas.openxmlformats.org/officeDocument/2006/relationships/slideLayout" Target="../slideLayouts/slideLayout554.xml"/><Relationship Id="rId5" Type="http://schemas.openxmlformats.org/officeDocument/2006/relationships/slideLayout" Target="../slideLayouts/slideLayout555.xml"/><Relationship Id="rId6" Type="http://schemas.openxmlformats.org/officeDocument/2006/relationships/slideLayout" Target="../slideLayouts/slideLayout556.xml"/><Relationship Id="rId7" Type="http://schemas.openxmlformats.org/officeDocument/2006/relationships/slideLayout" Target="../slideLayouts/slideLayout557.xml"/><Relationship Id="rId8" Type="http://schemas.openxmlformats.org/officeDocument/2006/relationships/slideLayout" Target="../slideLayouts/slideLayout558.xml"/><Relationship Id="rId9" Type="http://schemas.openxmlformats.org/officeDocument/2006/relationships/slideLayout" Target="../slideLayouts/slideLayout559.xml"/><Relationship Id="rId10" Type="http://schemas.openxmlformats.org/officeDocument/2006/relationships/slideLayout" Target="../slideLayouts/slideLayout56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72.xml"/><Relationship Id="rId12" Type="http://schemas.openxmlformats.org/officeDocument/2006/relationships/theme" Target="../theme/theme52.xml"/><Relationship Id="rId1" Type="http://schemas.openxmlformats.org/officeDocument/2006/relationships/slideLayout" Target="../slideLayouts/slideLayout562.xml"/><Relationship Id="rId2" Type="http://schemas.openxmlformats.org/officeDocument/2006/relationships/slideLayout" Target="../slideLayouts/slideLayout563.xml"/><Relationship Id="rId3" Type="http://schemas.openxmlformats.org/officeDocument/2006/relationships/slideLayout" Target="../slideLayouts/slideLayout564.xml"/><Relationship Id="rId4" Type="http://schemas.openxmlformats.org/officeDocument/2006/relationships/slideLayout" Target="../slideLayouts/slideLayout565.xml"/><Relationship Id="rId5" Type="http://schemas.openxmlformats.org/officeDocument/2006/relationships/slideLayout" Target="../slideLayouts/slideLayout566.xml"/><Relationship Id="rId6" Type="http://schemas.openxmlformats.org/officeDocument/2006/relationships/slideLayout" Target="../slideLayouts/slideLayout567.xml"/><Relationship Id="rId7" Type="http://schemas.openxmlformats.org/officeDocument/2006/relationships/slideLayout" Target="../slideLayouts/slideLayout568.xml"/><Relationship Id="rId8" Type="http://schemas.openxmlformats.org/officeDocument/2006/relationships/slideLayout" Target="../slideLayouts/slideLayout569.xml"/><Relationship Id="rId9" Type="http://schemas.openxmlformats.org/officeDocument/2006/relationships/slideLayout" Target="../slideLayouts/slideLayout570.xml"/><Relationship Id="rId10" Type="http://schemas.openxmlformats.org/officeDocument/2006/relationships/slideLayout" Target="../slideLayouts/slideLayout571.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3.xml"/><Relationship Id="rId12" Type="http://schemas.openxmlformats.org/officeDocument/2006/relationships/theme" Target="../theme/theme53.xml"/><Relationship Id="rId1" Type="http://schemas.openxmlformats.org/officeDocument/2006/relationships/slideLayout" Target="../slideLayouts/slideLayout573.xml"/><Relationship Id="rId2" Type="http://schemas.openxmlformats.org/officeDocument/2006/relationships/slideLayout" Target="../slideLayouts/slideLayout574.xml"/><Relationship Id="rId3" Type="http://schemas.openxmlformats.org/officeDocument/2006/relationships/slideLayout" Target="../slideLayouts/slideLayout575.xml"/><Relationship Id="rId4" Type="http://schemas.openxmlformats.org/officeDocument/2006/relationships/slideLayout" Target="../slideLayouts/slideLayout576.xml"/><Relationship Id="rId5" Type="http://schemas.openxmlformats.org/officeDocument/2006/relationships/slideLayout" Target="../slideLayouts/slideLayout577.xml"/><Relationship Id="rId6" Type="http://schemas.openxmlformats.org/officeDocument/2006/relationships/slideLayout" Target="../slideLayouts/slideLayout578.xml"/><Relationship Id="rId7" Type="http://schemas.openxmlformats.org/officeDocument/2006/relationships/slideLayout" Target="../slideLayouts/slideLayout579.xml"/><Relationship Id="rId8" Type="http://schemas.openxmlformats.org/officeDocument/2006/relationships/slideLayout" Target="../slideLayouts/slideLayout580.xml"/><Relationship Id="rId9" Type="http://schemas.openxmlformats.org/officeDocument/2006/relationships/slideLayout" Target="../slideLayouts/slideLayout581.xml"/><Relationship Id="rId10" Type="http://schemas.openxmlformats.org/officeDocument/2006/relationships/slideLayout" Target="../slideLayouts/slideLayout582.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94.xml"/><Relationship Id="rId12" Type="http://schemas.openxmlformats.org/officeDocument/2006/relationships/theme" Target="../theme/theme54.xml"/><Relationship Id="rId1" Type="http://schemas.openxmlformats.org/officeDocument/2006/relationships/slideLayout" Target="../slideLayouts/slideLayout584.xml"/><Relationship Id="rId2" Type="http://schemas.openxmlformats.org/officeDocument/2006/relationships/slideLayout" Target="../slideLayouts/slideLayout585.xml"/><Relationship Id="rId3" Type="http://schemas.openxmlformats.org/officeDocument/2006/relationships/slideLayout" Target="../slideLayouts/slideLayout586.xml"/><Relationship Id="rId4" Type="http://schemas.openxmlformats.org/officeDocument/2006/relationships/slideLayout" Target="../slideLayouts/slideLayout587.xml"/><Relationship Id="rId5" Type="http://schemas.openxmlformats.org/officeDocument/2006/relationships/slideLayout" Target="../slideLayouts/slideLayout588.xml"/><Relationship Id="rId6" Type="http://schemas.openxmlformats.org/officeDocument/2006/relationships/slideLayout" Target="../slideLayouts/slideLayout589.xml"/><Relationship Id="rId7" Type="http://schemas.openxmlformats.org/officeDocument/2006/relationships/slideLayout" Target="../slideLayouts/slideLayout590.xml"/><Relationship Id="rId8" Type="http://schemas.openxmlformats.org/officeDocument/2006/relationships/slideLayout" Target="../slideLayouts/slideLayout591.xml"/><Relationship Id="rId9" Type="http://schemas.openxmlformats.org/officeDocument/2006/relationships/slideLayout" Target="../slideLayouts/slideLayout592.xml"/><Relationship Id="rId10" Type="http://schemas.openxmlformats.org/officeDocument/2006/relationships/slideLayout" Target="../slideLayouts/slideLayout59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5.xml"/><Relationship Id="rId12" Type="http://schemas.openxmlformats.org/officeDocument/2006/relationships/theme" Target="../theme/theme55.xml"/><Relationship Id="rId1" Type="http://schemas.openxmlformats.org/officeDocument/2006/relationships/slideLayout" Target="../slideLayouts/slideLayout595.xml"/><Relationship Id="rId2" Type="http://schemas.openxmlformats.org/officeDocument/2006/relationships/slideLayout" Target="../slideLayouts/slideLayout596.xml"/><Relationship Id="rId3" Type="http://schemas.openxmlformats.org/officeDocument/2006/relationships/slideLayout" Target="../slideLayouts/slideLayout597.xml"/><Relationship Id="rId4" Type="http://schemas.openxmlformats.org/officeDocument/2006/relationships/slideLayout" Target="../slideLayouts/slideLayout598.xml"/><Relationship Id="rId5" Type="http://schemas.openxmlformats.org/officeDocument/2006/relationships/slideLayout" Target="../slideLayouts/slideLayout599.xml"/><Relationship Id="rId6" Type="http://schemas.openxmlformats.org/officeDocument/2006/relationships/slideLayout" Target="../slideLayouts/slideLayout600.xml"/><Relationship Id="rId7" Type="http://schemas.openxmlformats.org/officeDocument/2006/relationships/slideLayout" Target="../slideLayouts/slideLayout601.xml"/><Relationship Id="rId8" Type="http://schemas.openxmlformats.org/officeDocument/2006/relationships/slideLayout" Target="../slideLayouts/slideLayout602.xml"/><Relationship Id="rId9" Type="http://schemas.openxmlformats.org/officeDocument/2006/relationships/slideLayout" Target="../slideLayouts/slideLayout603.xml"/><Relationship Id="rId10" Type="http://schemas.openxmlformats.org/officeDocument/2006/relationships/slideLayout" Target="../slideLayouts/slideLayout604.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6.xml"/><Relationship Id="rId12" Type="http://schemas.openxmlformats.org/officeDocument/2006/relationships/slideLayout" Target="../slideLayouts/slideLayout617.xml"/><Relationship Id="rId13" Type="http://schemas.openxmlformats.org/officeDocument/2006/relationships/slideLayout" Target="../slideLayouts/slideLayout618.xml"/><Relationship Id="rId14" Type="http://schemas.openxmlformats.org/officeDocument/2006/relationships/theme" Target="../theme/theme56.xml"/><Relationship Id="rId1" Type="http://schemas.openxmlformats.org/officeDocument/2006/relationships/slideLayout" Target="../slideLayouts/slideLayout606.xml"/><Relationship Id="rId2" Type="http://schemas.openxmlformats.org/officeDocument/2006/relationships/slideLayout" Target="../slideLayouts/slideLayout607.xml"/><Relationship Id="rId3" Type="http://schemas.openxmlformats.org/officeDocument/2006/relationships/slideLayout" Target="../slideLayouts/slideLayout608.xml"/><Relationship Id="rId4" Type="http://schemas.openxmlformats.org/officeDocument/2006/relationships/slideLayout" Target="../slideLayouts/slideLayout609.xml"/><Relationship Id="rId5" Type="http://schemas.openxmlformats.org/officeDocument/2006/relationships/slideLayout" Target="../slideLayouts/slideLayout610.xml"/><Relationship Id="rId6" Type="http://schemas.openxmlformats.org/officeDocument/2006/relationships/slideLayout" Target="../slideLayouts/slideLayout611.xml"/><Relationship Id="rId7" Type="http://schemas.openxmlformats.org/officeDocument/2006/relationships/slideLayout" Target="../slideLayouts/slideLayout612.xml"/><Relationship Id="rId8" Type="http://schemas.openxmlformats.org/officeDocument/2006/relationships/slideLayout" Target="../slideLayouts/slideLayout613.xml"/><Relationship Id="rId9" Type="http://schemas.openxmlformats.org/officeDocument/2006/relationships/slideLayout" Target="../slideLayouts/slideLayout614.xml"/><Relationship Id="rId10" Type="http://schemas.openxmlformats.org/officeDocument/2006/relationships/slideLayout" Target="../slideLayouts/slideLayout61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5795D7-4DF8-0C41-B150-91E2392B56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778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885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9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B2F576F-75DA-524B-A47B-217257502C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81" r:id="rId1"/>
    <p:sldLayoutId id="2147486282" r:id="rId2"/>
    <p:sldLayoutId id="2147486283" r:id="rId3"/>
    <p:sldLayoutId id="2147486284" r:id="rId4"/>
    <p:sldLayoutId id="2147486285" r:id="rId5"/>
    <p:sldLayoutId id="2147486286" r:id="rId6"/>
    <p:sldLayoutId id="2147486287" r:id="rId7"/>
    <p:sldLayoutId id="2147486288" r:id="rId8"/>
    <p:sldLayoutId id="2147486289" r:id="rId9"/>
    <p:sldLayoutId id="2147486290" r:id="rId10"/>
    <p:sldLayoutId id="214748629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931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421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03" r:id="rId1"/>
    <p:sldLayoutId id="2147486304" r:id="rId2"/>
    <p:sldLayoutId id="2147486305" r:id="rId3"/>
    <p:sldLayoutId id="2147486306" r:id="rId4"/>
    <p:sldLayoutId id="2147486307" r:id="rId5"/>
    <p:sldLayoutId id="2147486308" r:id="rId6"/>
    <p:sldLayoutId id="2147486309" r:id="rId7"/>
    <p:sldLayoutId id="2147486310" r:id="rId8"/>
    <p:sldLayoutId id="2147486311" r:id="rId9"/>
    <p:sldLayoutId id="2147486312" r:id="rId10"/>
    <p:sldLayoutId id="21474863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b="1">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mn-lt"/>
                <a:cs typeface="+mn-cs"/>
              </a:defRPr>
            </a:lvl1pPr>
          </a:lstStyle>
          <a:p>
            <a:pPr>
              <a:defRPr/>
            </a:pPr>
            <a:fld id="{44CBB4C6-DC10-6646-A52E-C5B1689505A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752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1075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854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1085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36" r:id="rId1"/>
    <p:sldLayoutId id="2147486337" r:id="rId2"/>
    <p:sldLayoutId id="2147486338" r:id="rId3"/>
    <p:sldLayoutId id="2147486339" r:id="rId4"/>
    <p:sldLayoutId id="2147486340" r:id="rId5"/>
    <p:sldLayoutId id="2147486341" r:id="rId6"/>
    <p:sldLayoutId id="2147486342" r:id="rId7"/>
    <p:sldLayoutId id="2147486343" r:id="rId8"/>
    <p:sldLayoutId id="2147486344" r:id="rId9"/>
    <p:sldLayoutId id="2147486345" r:id="rId10"/>
    <p:sldLayoutId id="21474863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1095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47" r:id="rId1"/>
    <p:sldLayoutId id="2147486348" r:id="rId2"/>
    <p:sldLayoutId id="2147486349" r:id="rId3"/>
    <p:sldLayoutId id="2147486350" r:id="rId4"/>
    <p:sldLayoutId id="2147486351" r:id="rId5"/>
    <p:sldLayoutId id="2147486352" r:id="rId6"/>
    <p:sldLayoutId id="2147486353" r:id="rId7"/>
    <p:sldLayoutId id="2147486354" r:id="rId8"/>
    <p:sldLayoutId id="2147486355" r:id="rId9"/>
    <p:sldLayoutId id="2147486356" r:id="rId10"/>
    <p:sldLayoutId id="214748635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97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397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397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2A72817-B25B-1A40-9AC0-608AE8C8DC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0" r:id="rId1"/>
    <p:sldLayoutId id="2147486161" r:id="rId2"/>
    <p:sldLayoutId id="2147486162" r:id="rId3"/>
    <p:sldLayoutId id="2147486163" r:id="rId4"/>
    <p:sldLayoutId id="2147486164" r:id="rId5"/>
    <p:sldLayoutId id="2147486165" r:id="rId6"/>
    <p:sldLayoutId id="2147486166" r:id="rId7"/>
    <p:sldLayoutId id="2147486167" r:id="rId8"/>
    <p:sldLayoutId id="2147486168" r:id="rId9"/>
    <p:sldLayoutId id="2147486169" r:id="rId10"/>
    <p:sldLayoutId id="2147486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35298"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1161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69" r:id="rId1"/>
    <p:sldLayoutId id="2147486370" r:id="rId2"/>
    <p:sldLayoutId id="2147486371" r:id="rId3"/>
    <p:sldLayoutId id="2147486372" r:id="rId4"/>
    <p:sldLayoutId id="2147486373" r:id="rId5"/>
    <p:sldLayoutId id="2147486374" r:id="rId6"/>
    <p:sldLayoutId id="2147486375" r:id="rId7"/>
    <p:sldLayoutId id="2147486376" r:id="rId8"/>
    <p:sldLayoutId id="2147486377" r:id="rId9"/>
    <p:sldLayoutId id="2147486378" r:id="rId10"/>
    <p:sldLayoutId id="214748637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1264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 id="2147486389" r:id="rId10"/>
    <p:sldLayoutId id="214748639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136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1" r:id="rId1"/>
    <p:sldLayoutId id="2147486392" r:id="rId2"/>
    <p:sldLayoutId id="2147486393" r:id="rId3"/>
    <p:sldLayoutId id="2147486394" r:id="rId4"/>
    <p:sldLayoutId id="2147486395" r:id="rId5"/>
    <p:sldLayoutId id="2147486396" r:id="rId6"/>
    <p:sldLayoutId id="2147486397" r:id="rId7"/>
    <p:sldLayoutId id="2147486398" r:id="rId8"/>
    <p:sldLayoutId id="2147486399" r:id="rId9"/>
    <p:sldLayoutId id="2147486400" r:id="rId10"/>
    <p:sldLayoutId id="214748640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46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57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b="1">
                <a:solidFill>
                  <a:srgbClr val="FFFFFF"/>
                </a:solidFill>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latin typeface="+mn-lt"/>
                <a:cs typeface="+mn-cs"/>
              </a:defRPr>
            </a:lvl1pPr>
          </a:lstStyle>
          <a:p>
            <a:pPr>
              <a:defRPr/>
            </a:pPr>
            <a:fld id="{07247660-1F12-1C43-AD2D-3BAC26DDFFC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24" r:id="rId1"/>
    <p:sldLayoutId id="2147486425" r:id="rId2"/>
    <p:sldLayoutId id="2147486426" r:id="rId3"/>
    <p:sldLayoutId id="2147486427" r:id="rId4"/>
    <p:sldLayoutId id="2147486428" r:id="rId5"/>
    <p:sldLayoutId id="2147486429" r:id="rId6"/>
    <p:sldLayoutId id="2147486430" r:id="rId7"/>
    <p:sldLayoutId id="2147486431" r:id="rId8"/>
    <p:sldLayoutId id="2147486432" r:id="rId9"/>
    <p:sldLayoutId id="2147486433" r:id="rId10"/>
    <p:sldLayoutId id="214748643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902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903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436" r:id="rId2"/>
    <p:sldLayoutId id="2147486437" r:id="rId3"/>
    <p:sldLayoutId id="2147486438" r:id="rId4"/>
    <p:sldLayoutId id="2147486439" r:id="rId5"/>
    <p:sldLayoutId id="2147486440" r:id="rId6"/>
    <p:sldLayoutId id="2147486441" r:id="rId7"/>
    <p:sldLayoutId id="2147486442" r:id="rId8"/>
    <p:sldLayoutId id="2147486443" r:id="rId9"/>
    <p:sldLayoutId id="2147486444" r:id="rId10"/>
    <p:sldLayoutId id="21474864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005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71" r:id="rId1"/>
    <p:sldLayoutId id="2147486172" r:id="rId2"/>
    <p:sldLayoutId id="2147486173" r:id="rId3"/>
    <p:sldLayoutId id="2147486174" r:id="rId4"/>
    <p:sldLayoutId id="2147486175" r:id="rId5"/>
    <p:sldLayoutId id="2147486176" r:id="rId6"/>
    <p:sldLayoutId id="2147486177" r:id="rId7"/>
    <p:sldLayoutId id="2147486178" r:id="rId8"/>
    <p:sldLayoutId id="2147486179" r:id="rId9"/>
    <p:sldLayoutId id="2147486180" r:id="rId10"/>
    <p:sldLayoutId id="21474861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68" r:id="rId1"/>
    <p:sldLayoutId id="2147486469" r:id="rId2"/>
    <p:sldLayoutId id="2147486470" r:id="rId3"/>
    <p:sldLayoutId id="2147486471" r:id="rId4"/>
    <p:sldLayoutId id="2147486472" r:id="rId5"/>
    <p:sldLayoutId id="2147486473" r:id="rId6"/>
    <p:sldLayoutId id="2147486474" r:id="rId7"/>
    <p:sldLayoutId id="2147486475" r:id="rId8"/>
    <p:sldLayoutId id="2147486476" r:id="rId9"/>
    <p:sldLayoutId id="2147486477" r:id="rId10"/>
    <p:sldLayoutId id="214748647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31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79" r:id="rId1"/>
    <p:sldLayoutId id="2147486480" r:id="rId2"/>
    <p:sldLayoutId id="2147486481" r:id="rId3"/>
    <p:sldLayoutId id="2147486482" r:id="rId4"/>
    <p:sldLayoutId id="2147486483" r:id="rId5"/>
    <p:sldLayoutId id="2147486484" r:id="rId6"/>
    <p:sldLayoutId id="2147486485" r:id="rId7"/>
    <p:sldLayoutId id="2147486486" r:id="rId8"/>
    <p:sldLayoutId id="2147486487" r:id="rId9"/>
    <p:sldLayoutId id="2147486488" r:id="rId10"/>
    <p:sldLayoutId id="21474864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414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51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01" r:id="rId1"/>
    <p:sldLayoutId id="2147486502" r:id="rId2"/>
    <p:sldLayoutId id="2147486503" r:id="rId3"/>
    <p:sldLayoutId id="2147486504" r:id="rId4"/>
    <p:sldLayoutId id="2147486505" r:id="rId5"/>
    <p:sldLayoutId id="2147486506" r:id="rId6"/>
    <p:sldLayoutId id="2147486507" r:id="rId7"/>
    <p:sldLayoutId id="2147486508" r:id="rId8"/>
    <p:sldLayoutId id="2147486509" r:id="rId9"/>
    <p:sldLayoutId id="2147486510" r:id="rId10"/>
    <p:sldLayoutId id="21474865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sp>
        <p:nvSpPr>
          <p:cNvPr id="13619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mn-cs"/>
              </a:defRPr>
            </a:lvl1pPr>
          </a:lstStyle>
          <a:p>
            <a:pPr>
              <a:defRPr/>
            </a:pPr>
            <a:fld id="{58942989-D04E-0F45-A320-A34EB1B64DA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12" r:id="rId1"/>
    <p:sldLayoutId id="2147486513" r:id="rId2"/>
    <p:sldLayoutId id="2147486514" r:id="rId3"/>
    <p:sldLayoutId id="2147486515" r:id="rId4"/>
    <p:sldLayoutId id="2147486516" r:id="rId5"/>
    <p:sldLayoutId id="2147486517" r:id="rId6"/>
    <p:sldLayoutId id="2147486518" r:id="rId7"/>
    <p:sldLayoutId id="2147486519" r:id="rId8"/>
    <p:sldLayoutId id="2147486520" r:id="rId9"/>
    <p:sldLayoutId id="2147486521" r:id="rId10"/>
    <p:sldLayoutId id="2147486522"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rPr>
              <a:t>general books</a:t>
            </a:r>
          </a:p>
        </p:txBody>
      </p:sp>
      <p:pic>
        <p:nvPicPr>
          <p:cNvPr id="14848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23" r:id="rId1"/>
    <p:sldLayoutId id="2147486524" r:id="rId2"/>
    <p:sldLayoutId id="2147486525" r:id="rId3"/>
    <p:sldLayoutId id="2147486526" r:id="rId4"/>
    <p:sldLayoutId id="2147486527" r:id="rId5"/>
    <p:sldLayoutId id="2147486528" r:id="rId6"/>
    <p:sldLayoutId id="2147486529" r:id="rId7"/>
    <p:sldLayoutId id="2147486530" r:id="rId8"/>
    <p:sldLayoutId id="2147486531" r:id="rId9"/>
    <p:sldLayoutId id="2147486532" r:id="rId10"/>
    <p:sldLayoutId id="2147486533"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rPr>
              <a:t>general books</a:t>
            </a:r>
          </a:p>
        </p:txBody>
      </p:sp>
      <p:pic>
        <p:nvPicPr>
          <p:cNvPr id="14950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34" r:id="rId1"/>
    <p:sldLayoutId id="2147486535" r:id="rId2"/>
    <p:sldLayoutId id="2147486536" r:id="rId3"/>
    <p:sldLayoutId id="2147486537" r:id="rId4"/>
    <p:sldLayoutId id="2147486538" r:id="rId5"/>
    <p:sldLayoutId id="2147486539" r:id="rId6"/>
    <p:sldLayoutId id="2147486540" r:id="rId7"/>
    <p:sldLayoutId id="2147486541" r:id="rId8"/>
    <p:sldLayoutId id="2147486542" r:id="rId9"/>
    <p:sldLayoutId id="2147486543" r:id="rId10"/>
    <p:sldLayoutId id="214748654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053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15155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56" r:id="rId1"/>
    <p:sldLayoutId id="2147486557" r:id="rId2"/>
    <p:sldLayoutId id="2147486558" r:id="rId3"/>
    <p:sldLayoutId id="2147486559" r:id="rId4"/>
    <p:sldLayoutId id="2147486560" r:id="rId5"/>
    <p:sldLayoutId id="2147486561" r:id="rId6"/>
    <p:sldLayoutId id="2147486562" r:id="rId7"/>
    <p:sldLayoutId id="2147486563" r:id="rId8"/>
    <p:sldLayoutId id="2147486564" r:id="rId9"/>
    <p:sldLayoutId id="2147486565" r:id="rId10"/>
    <p:sldLayoutId id="21474865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257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258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67" r:id="rId1"/>
    <p:sldLayoutId id="2147486568" r:id="rId2"/>
    <p:sldLayoutId id="2147486569" r:id="rId3"/>
    <p:sldLayoutId id="2147486570" r:id="rId4"/>
    <p:sldLayoutId id="2147486571" r:id="rId5"/>
    <p:sldLayoutId id="2147486572" r:id="rId6"/>
    <p:sldLayoutId id="2147486573" r:id="rId7"/>
    <p:sldLayoutId id="2147486574" r:id="rId8"/>
    <p:sldLayoutId id="2147486575" r:id="rId9"/>
    <p:sldLayoutId id="2147486576" r:id="rId10"/>
    <p:sldLayoutId id="214748657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l" defTabSz="449263" eaLnBrk="0" hangingPunct="0">
              <a:defRPr sz="800">
                <a:latin typeface="+mn-lt"/>
                <a:cs typeface="+mn-cs"/>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defTabSz="449263" eaLnBrk="0" hangingPunct="0">
              <a:defRPr sz="800">
                <a:latin typeface="+mn-lt"/>
                <a:cs typeface="+mn-cs"/>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r" defTabSz="449263" eaLnBrk="0" hangingPunct="0">
              <a:defRPr sz="800">
                <a:latin typeface="+mn-lt"/>
                <a:cs typeface="+mn-cs"/>
              </a:defRPr>
            </a:lvl1pPr>
          </a:lstStyle>
          <a:p>
            <a:pPr>
              <a:defRPr/>
            </a:pPr>
            <a:fld id="{7715522A-D06B-8245-8D8C-219BC0FAE0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mj-cs"/>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mn-cs"/>
        </a:defRPr>
      </a:lvl1pPr>
      <a:lvl2pPr marL="363538" indent="-139700" algn="l" defTabSz="449263" rtl="0" eaLnBrk="0" fontAlgn="base" hangingPunct="0">
        <a:spcBef>
          <a:spcPct val="20000"/>
        </a:spcBef>
        <a:spcAft>
          <a:spcPct val="0"/>
        </a:spcAft>
        <a:buChar char="–"/>
        <a:defRPr sz="1500">
          <a:solidFill>
            <a:schemeClr val="tx1"/>
          </a:solidFill>
          <a:latin typeface="+mn-lt"/>
          <a:ea typeface="Arial"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360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36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78" r:id="rId1"/>
    <p:sldLayoutId id="2147486579" r:id="rId2"/>
    <p:sldLayoutId id="2147486580" r:id="rId3"/>
    <p:sldLayoutId id="2147486581" r:id="rId4"/>
    <p:sldLayoutId id="2147486582" r:id="rId5"/>
    <p:sldLayoutId id="2147486583" r:id="rId6"/>
    <p:sldLayoutId id="2147486584" r:id="rId7"/>
    <p:sldLayoutId id="2147486585" r:id="rId8"/>
    <p:sldLayoutId id="2147486586" r:id="rId9"/>
    <p:sldLayoutId id="2147486587" r:id="rId10"/>
    <p:sldLayoutId id="21474865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46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4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56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5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667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668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11" r:id="rId1"/>
    <p:sldLayoutId id="2147486612" r:id="rId2"/>
    <p:sldLayoutId id="2147486613" r:id="rId3"/>
    <p:sldLayoutId id="2147486614" r:id="rId4"/>
    <p:sldLayoutId id="2147486615" r:id="rId5"/>
    <p:sldLayoutId id="2147486616" r:id="rId6"/>
    <p:sldLayoutId id="2147486617" r:id="rId7"/>
    <p:sldLayoutId id="2147486618" r:id="rId8"/>
    <p:sldLayoutId id="2147486619" r:id="rId9"/>
    <p:sldLayoutId id="2147486620" r:id="rId10"/>
    <p:sldLayoutId id="214748662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pic>
        <p:nvPicPr>
          <p:cNvPr id="157699"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77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7632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86633" r:id="rId1"/>
    <p:sldLayoutId id="2147486634" r:id="rId2"/>
    <p:sldLayoutId id="2147486635" r:id="rId3"/>
    <p:sldLayoutId id="2147486636" r:id="rId4"/>
    <p:sldLayoutId id="2147486637" r:id="rId5"/>
    <p:sldLayoutId id="2147486638" r:id="rId6"/>
    <p:sldLayoutId id="2147486639" r:id="rId7"/>
    <p:sldLayoutId id="2147486640" r:id="rId8"/>
    <p:sldLayoutId id="2147486641" r:id="rId9"/>
    <p:sldLayoutId id="2147486642" r:id="rId10"/>
    <p:sldLayoutId id="2147486643" r:id="rId11"/>
  </p:sldLayoutIdLst>
  <p:transition xmlns:p14="http://schemas.microsoft.com/office/powerpoint/2010/mai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9746"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97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44" r:id="rId1"/>
    <p:sldLayoutId id="2147486645" r:id="rId2"/>
    <p:sldLayoutId id="2147486646" r:id="rId3"/>
    <p:sldLayoutId id="2147486647" r:id="rId4"/>
    <p:sldLayoutId id="2147486648" r:id="rId5"/>
    <p:sldLayoutId id="2147486649" r:id="rId6"/>
    <p:sldLayoutId id="2147486650" r:id="rId7"/>
    <p:sldLayoutId id="2147486651" r:id="rId8"/>
    <p:sldLayoutId id="2147486652" r:id="rId9"/>
    <p:sldLayoutId id="2147486653" r:id="rId10"/>
    <p:sldLayoutId id="214748665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607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179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617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66" r:id="rId1"/>
    <p:sldLayoutId id="2147486667" r:id="rId2"/>
    <p:sldLayoutId id="2147486668" r:id="rId3"/>
    <p:sldLayoutId id="2147486669" r:id="rId4"/>
    <p:sldLayoutId id="2147486670" r:id="rId5"/>
    <p:sldLayoutId id="2147486671" r:id="rId6"/>
    <p:sldLayoutId id="2147486672" r:id="rId7"/>
    <p:sldLayoutId id="2147486673" r:id="rId8"/>
    <p:sldLayoutId id="2147486674" r:id="rId9"/>
    <p:sldLayoutId id="2147486675" r:id="rId10"/>
    <p:sldLayoutId id="214748667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6677" r:id="rId1"/>
    <p:sldLayoutId id="2147486678" r:id="rId2"/>
    <p:sldLayoutId id="2147486679" r:id="rId3"/>
    <p:sldLayoutId id="2147486680" r:id="rId4"/>
    <p:sldLayoutId id="2147486681" r:id="rId5"/>
    <p:sldLayoutId id="2147486682" r:id="rId6"/>
    <p:sldLayoutId id="2147486683" r:id="rId7"/>
    <p:sldLayoutId id="2147486684" r:id="rId8"/>
    <p:sldLayoutId id="2147486685" r:id="rId9"/>
    <p:sldLayoutId id="2147486686" r:id="rId10"/>
    <p:sldLayoutId id="2147486687" r:id="rId11"/>
  </p:sldLayoutIdLst>
  <p:transition xmlns:p14="http://schemas.microsoft.com/office/powerpoint/2010/mai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45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4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774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774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C0D41626-9C96-2B40-8B8A-365BD1F41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93" r:id="rId1"/>
    <p:sldLayoutId id="2147486194" r:id="rId2"/>
    <p:sldLayoutId id="2147486195" r:id="rId3"/>
    <p:sldLayoutId id="2147486196" r:id="rId4"/>
    <p:sldLayoutId id="2147486197" r:id="rId5"/>
    <p:sldLayoutId id="2147486198" r:id="rId6"/>
    <p:sldLayoutId id="2147486199" r:id="rId7"/>
    <p:sldLayoutId id="2147486200" r:id="rId8"/>
    <p:sldLayoutId id="2147486201" r:id="rId9"/>
    <p:sldLayoutId id="2147486202" r:id="rId10"/>
    <p:sldLayoutId id="21474862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D031CE4-FFD0-0441-96FF-38A8AB805F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8" r:id="rId1"/>
    <p:sldLayoutId id="2147486689" r:id="rId2"/>
    <p:sldLayoutId id="2147486690" r:id="rId3"/>
    <p:sldLayoutId id="2147486691" r:id="rId4"/>
    <p:sldLayoutId id="2147486692" r:id="rId5"/>
    <p:sldLayoutId id="2147486693" r:id="rId6"/>
    <p:sldLayoutId id="2147486694" r:id="rId7"/>
    <p:sldLayoutId id="2147486695" r:id="rId8"/>
    <p:sldLayoutId id="2147486696" r:id="rId9"/>
    <p:sldLayoutId id="2147486697" r:id="rId10"/>
    <p:sldLayoutId id="2147486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cSld>
  <p:clrMap bg1="dk2" tx1="lt1" bg2="dk1" tx2="lt2" accent1="accent1" accent2="accent2" accent3="accent3" accent4="accent4" accent5="accent5" accent6="accent6" hlink="hlink" folHlink="folHlink"/>
  <p:sldLayoutIdLst>
    <p:sldLayoutId id="2147486699" r:id="rId1"/>
    <p:sldLayoutId id="2147486700" r:id="rId2"/>
    <p:sldLayoutId id="2147486701" r:id="rId3"/>
    <p:sldLayoutId id="2147486702" r:id="rId4"/>
    <p:sldLayoutId id="2147486703" r:id="rId5"/>
    <p:sldLayoutId id="2147486704" r:id="rId6"/>
    <p:sldLayoutId id="2147486705" r:id="rId7"/>
    <p:sldLayoutId id="2147486706" r:id="rId8"/>
    <p:sldLayoutId id="2147486707" r:id="rId9"/>
    <p:sldLayoutId id="2147486708" r:id="rId10"/>
    <p:sldLayoutId id="2147486709"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A4E60B4-E8F9-754F-A08C-2E2D6C3DB3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l" defTabSz="449263" eaLnBrk="0" hangingPunct="0">
              <a:defRPr sz="800">
                <a:solidFill>
                  <a:srgbClr val="000000"/>
                </a:solidFill>
                <a:latin typeface="Times New Roman"/>
                <a:cs typeface="Arial"/>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defTabSz="449263" eaLnBrk="0" hangingPunct="0">
              <a:defRPr sz="800">
                <a:solidFill>
                  <a:srgbClr val="000000"/>
                </a:solidFill>
                <a:latin typeface="Times New Roman"/>
                <a:cs typeface="Arial"/>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r" defTabSz="449263" eaLnBrk="0" hangingPunct="0">
              <a:defRPr sz="800">
                <a:solidFill>
                  <a:srgbClr val="000000"/>
                </a:solidFill>
                <a:latin typeface="Times New Roman"/>
                <a:cs typeface="Arial"/>
              </a:defRPr>
            </a:lvl1pPr>
          </a:lstStyle>
          <a:p>
            <a:pPr>
              <a:defRPr/>
            </a:pPr>
            <a:fld id="{E0765EA3-0BDF-B04E-89A7-AAAD9FD7CA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21" r:id="rId1"/>
    <p:sldLayoutId id="2147486722" r:id="rId2"/>
    <p:sldLayoutId id="2147486723" r:id="rId3"/>
    <p:sldLayoutId id="2147486724" r:id="rId4"/>
    <p:sldLayoutId id="2147486725" r:id="rId5"/>
    <p:sldLayoutId id="2147486726" r:id="rId6"/>
    <p:sldLayoutId id="2147486727" r:id="rId7"/>
    <p:sldLayoutId id="2147486728" r:id="rId8"/>
    <p:sldLayoutId id="2147486729" r:id="rId9"/>
    <p:sldLayoutId id="2147486730" r:id="rId10"/>
    <p:sldLayoutId id="2147486731"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mj-cs"/>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mn-cs"/>
        </a:defRPr>
      </a:lvl1pPr>
      <a:lvl2pPr marL="363538" indent="-139700" algn="l" defTabSz="449263" rtl="0" eaLnBrk="0" fontAlgn="base" hangingPunct="0">
        <a:spcBef>
          <a:spcPct val="20000"/>
        </a:spcBef>
        <a:spcAft>
          <a:spcPct val="0"/>
        </a:spcAft>
        <a:buChar char="–"/>
        <a:defRPr sz="1500">
          <a:solidFill>
            <a:schemeClr val="tx1"/>
          </a:solidFill>
          <a:latin typeface="+mn-lt"/>
          <a:ea typeface="Arial"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cs typeface="Arial"/>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Arial"/>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F006A81A-8F64-E545-B562-A767F7E351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32" r:id="rId1"/>
    <p:sldLayoutId id="2147486733" r:id="rId2"/>
    <p:sldLayoutId id="2147486734" r:id="rId3"/>
    <p:sldLayoutId id="2147486735" r:id="rId4"/>
    <p:sldLayoutId id="2147486736" r:id="rId5"/>
    <p:sldLayoutId id="2147486737" r:id="rId6"/>
    <p:sldLayoutId id="2147486738" r:id="rId7"/>
    <p:sldLayoutId id="2147486739" r:id="rId8"/>
    <p:sldLayoutId id="2147486740" r:id="rId9"/>
    <p:sldLayoutId id="2147486741" r:id="rId10"/>
    <p:sldLayoutId id="2147486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fontAlgn="base">
              <a:defRPr sz="1400">
                <a:solidFill>
                  <a:srgbClr val="000000"/>
                </a:solidFill>
                <a:latin typeface="Arial"/>
                <a:cs typeface="Arial"/>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solidFill>
                  <a:srgbClr val="000000"/>
                </a:solidFill>
                <a:latin typeface="Arial"/>
                <a:cs typeface="Arial"/>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solidFill>
                  <a:srgbClr val="000000"/>
                </a:solidFill>
                <a:latin typeface="Arial"/>
                <a:cs typeface="Arial"/>
              </a:defRPr>
            </a:lvl1pPr>
          </a:lstStyle>
          <a:p>
            <a:pPr>
              <a:defRPr/>
            </a:pPr>
            <a:fld id="{353BEC03-E53C-7143-A947-636550C7DC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43" r:id="rId1"/>
    <p:sldLayoutId id="2147486744" r:id="rId2"/>
    <p:sldLayoutId id="2147486745" r:id="rId3"/>
    <p:sldLayoutId id="2147486746" r:id="rId4"/>
    <p:sldLayoutId id="2147486747" r:id="rId5"/>
    <p:sldLayoutId id="2147486748" r:id="rId6"/>
    <p:sldLayoutId id="2147486749" r:id="rId7"/>
    <p:sldLayoutId id="2147486750" r:id="rId8"/>
    <p:sldLayoutId id="2147486751" r:id="rId9"/>
    <p:sldLayoutId id="2147486752" r:id="rId10"/>
    <p:sldLayoutId id="21474867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54" r:id="rId1"/>
    <p:sldLayoutId id="2147486755" r:id="rId2"/>
    <p:sldLayoutId id="2147486756" r:id="rId3"/>
    <p:sldLayoutId id="2147486757" r:id="rId4"/>
    <p:sldLayoutId id="2147486758" r:id="rId5"/>
    <p:sldLayoutId id="2147486759" r:id="rId6"/>
    <p:sldLayoutId id="2147486760" r:id="rId7"/>
    <p:sldLayoutId id="2147486761" r:id="rId8"/>
    <p:sldLayoutId id="2147486762" r:id="rId9"/>
    <p:sldLayoutId id="2147486763" r:id="rId10"/>
    <p:sldLayoutId id="2147486764" r:id="rId11"/>
    <p:sldLayoutId id="2147486765" r:id="rId12"/>
    <p:sldLayoutId id="21474867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631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31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31631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1631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CAA6C4-E829-F44F-AFD3-061B2D8BED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4" r:id="rId1"/>
    <p:sldLayoutId id="2147486205" r:id="rId2"/>
    <p:sldLayoutId id="2147486206" r:id="rId3"/>
    <p:sldLayoutId id="2147486207" r:id="rId4"/>
    <p:sldLayoutId id="2147486208" r:id="rId5"/>
    <p:sldLayoutId id="2147486209" r:id="rId6"/>
    <p:sldLayoutId id="2147486210" r:id="rId7"/>
    <p:sldLayoutId id="2147486211" r:id="rId8"/>
    <p:sldLayoutId id="2147486212" r:id="rId9"/>
    <p:sldLayoutId id="2147486213" r:id="rId10"/>
    <p:sldLayoutId id="21474862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magazines</a:t>
            </a:r>
          </a:p>
        </p:txBody>
      </p:sp>
      <p:pic>
        <p:nvPicPr>
          <p:cNvPr id="7475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7577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26" r:id="rId1"/>
    <p:sldLayoutId id="2147486227" r:id="rId2"/>
    <p:sldLayoutId id="2147486228" r:id="rId3"/>
    <p:sldLayoutId id="2147486229" r:id="rId4"/>
    <p:sldLayoutId id="2147486230" r:id="rId5"/>
    <p:sldLayoutId id="2147486231" r:id="rId6"/>
    <p:sldLayoutId id="2147486232" r:id="rId7"/>
    <p:sldLayoutId id="2147486233" r:id="rId8"/>
    <p:sldLayoutId id="2147486234" r:id="rId9"/>
    <p:sldLayoutId id="2147486235" r:id="rId10"/>
    <p:sldLayoutId id="214748623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6802"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768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37" r:id="rId1"/>
    <p:sldLayoutId id="2147486238" r:id="rId2"/>
    <p:sldLayoutId id="2147486239" r:id="rId3"/>
    <p:sldLayoutId id="2147486240" r:id="rId4"/>
    <p:sldLayoutId id="2147486241" r:id="rId5"/>
    <p:sldLayoutId id="2147486242" r:id="rId6"/>
    <p:sldLayoutId id="2147486243" r:id="rId7"/>
    <p:sldLayoutId id="2147486244" r:id="rId8"/>
    <p:sldLayoutId id="2147486245" r:id="rId9"/>
    <p:sldLayoutId id="2147486246" r:id="rId10"/>
    <p:sldLayoutId id="214748624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4.jpeg"/><Relationship Id="rId5" Type="http://schemas.openxmlformats.org/officeDocument/2006/relationships/image" Target="../media/image3.png"/><Relationship Id="rId1" Type="http://schemas.openxmlformats.org/officeDocument/2006/relationships/tags" Target="../tags/tag1.xml"/><Relationship Id="rId2"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11.xml"/><Relationship Id="rId3"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5.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55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6.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6.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6.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2.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6.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45.png"/><Relationship Id="rId1" Type="http://schemas.openxmlformats.org/officeDocument/2006/relationships/themeOverride" Target="../theme/themeOverride1.xml"/><Relationship Id="rId2" Type="http://schemas.openxmlformats.org/officeDocument/2006/relationships/slideLayout" Target="../slideLayouts/slideLayout6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06.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6.xml"/><Relationship Id="rId2" Type="http://schemas.openxmlformats.org/officeDocument/2006/relationships/notesSlide" Target="../notesSlides/notesSlide37.xml"/><Relationship Id="rId3"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6.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2.xml"/><Relationship Id="rId2" Type="http://schemas.openxmlformats.org/officeDocument/2006/relationships/notesSlide" Target="../notesSlides/notesSlide39.xml"/><Relationship Id="rId3"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6.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3.xml"/><Relationship Id="rId3" Type="http://schemas.openxmlformats.org/officeDocument/2006/relationships/image" Target="../media/image5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2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6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50.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9" Type="http://schemas.openxmlformats.org/officeDocument/2006/relationships/image" Target="../media/image69.jpeg"/><Relationship Id="rId10"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2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74.jpeg"/><Relationship Id="rId1" Type="http://schemas.openxmlformats.org/officeDocument/2006/relationships/tags" Target="../tags/tag3.xml"/><Relationship Id="rId2"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25.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74.jpeg"/><Relationship Id="rId1" Type="http://schemas.openxmlformats.org/officeDocument/2006/relationships/tags" Target="../tags/tag4.xml"/><Relationship Id="rId2"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 Id="rId3" Type="http://schemas.openxmlformats.org/officeDocument/2006/relationships/image" Target="../media/image2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74.jpeg"/><Relationship Id="rId1" Type="http://schemas.openxmlformats.org/officeDocument/2006/relationships/tags" Target="../tags/tag5.xml"/><Relationship Id="rId2"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 Id="rId1" Type="http://schemas.openxmlformats.org/officeDocument/2006/relationships/slideLayout" Target="../slideLayouts/slideLayout53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59.xml"/><Relationship Id="rId3" Type="http://schemas.openxmlformats.org/officeDocument/2006/relationships/image" Target="../media/image8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60.xml"/><Relationship Id="rId3" Type="http://schemas.openxmlformats.org/officeDocument/2006/relationships/image" Target="../media/image8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 Id="rId3" Type="http://schemas.openxmlformats.org/officeDocument/2006/relationships/image" Target="../media/image2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 Id="rId3" Type="http://schemas.openxmlformats.org/officeDocument/2006/relationships/image" Target="../media/image2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 Id="rId3" Type="http://schemas.openxmlformats.org/officeDocument/2006/relationships/image" Target="../media/image25.jpeg"/></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29.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5" Type="http://schemas.openxmlformats.org/officeDocument/2006/relationships/image" Target="../media/image88.jpeg"/><Relationship Id="rId6" Type="http://schemas.openxmlformats.org/officeDocument/2006/relationships/image" Target="../media/image89.png"/><Relationship Id="rId1" Type="http://schemas.openxmlformats.org/officeDocument/2006/relationships/slideLayout" Target="../slideLayouts/slideLayout29.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6.xml"/><Relationship Id="rId3" Type="http://schemas.openxmlformats.org/officeDocument/2006/relationships/image" Target="../media/image9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67.xml"/><Relationship Id="rId3" Type="http://schemas.openxmlformats.org/officeDocument/2006/relationships/image" Target="../media/image9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68.xml"/><Relationship Id="rId3" Type="http://schemas.openxmlformats.org/officeDocument/2006/relationships/image" Target="../media/image9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9.xml"/><Relationship Id="rId3" Type="http://schemas.openxmlformats.org/officeDocument/2006/relationships/image" Target="../media/image2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0.xml"/><Relationship Id="rId3" Type="http://schemas.openxmlformats.org/officeDocument/2006/relationships/image" Target="../media/image2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1.xml"/><Relationship Id="rId3" Type="http://schemas.openxmlformats.org/officeDocument/2006/relationships/image" Target="../media/image9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74.xml"/><Relationship Id="rId2" Type="http://schemas.openxmlformats.org/officeDocument/2006/relationships/notesSlide" Target="../notesSlides/notesSlide72.xml"/><Relationship Id="rId3" Type="http://schemas.openxmlformats.org/officeDocument/2006/relationships/image" Target="../media/image92.jpe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2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74.xml"/><Relationship Id="rId3" Type="http://schemas.openxmlformats.org/officeDocument/2006/relationships/image" Target="../media/image9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75.xml"/><Relationship Id="rId3" Type="http://schemas.openxmlformats.org/officeDocument/2006/relationships/image" Target="../media/image97.jpeg"/></Relationships>
</file>

<file path=ppt/slides/_rels/slide76.xml.rels><?xml version="1.0" encoding="UTF-8" standalone="yes"?>
<Relationships xmlns="http://schemas.openxmlformats.org/package/2006/relationships"><Relationship Id="rId11" Type="http://schemas.openxmlformats.org/officeDocument/2006/relationships/image" Target="../media/image106.jpeg"/><Relationship Id="rId12" Type="http://schemas.openxmlformats.org/officeDocument/2006/relationships/image" Target="../media/image107.jpeg"/><Relationship Id="rId13" Type="http://schemas.openxmlformats.org/officeDocument/2006/relationships/image" Target="../media/image108.jpeg"/><Relationship Id="rId14" Type="http://schemas.openxmlformats.org/officeDocument/2006/relationships/image" Target="../media/image109.png"/><Relationship Id="rId15" Type="http://schemas.openxmlformats.org/officeDocument/2006/relationships/image" Target="../media/image110.jpeg"/><Relationship Id="rId16" Type="http://schemas.openxmlformats.org/officeDocument/2006/relationships/image" Target="../media/image111.jpeg"/><Relationship Id="rId17" Type="http://schemas.openxmlformats.org/officeDocument/2006/relationships/image" Target="../media/image112.png"/><Relationship Id="rId18" Type="http://schemas.openxmlformats.org/officeDocument/2006/relationships/image" Target="../media/image113.jpeg"/><Relationship Id="rId19"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6" Type="http://schemas.openxmlformats.org/officeDocument/2006/relationships/image" Target="../media/image101.jpeg"/><Relationship Id="rId7" Type="http://schemas.openxmlformats.org/officeDocument/2006/relationships/image" Target="../media/image102.jpeg"/><Relationship Id="rId8" Type="http://schemas.openxmlformats.org/officeDocument/2006/relationships/image" Target="../media/image103.jpeg"/><Relationship Id="rId9" Type="http://schemas.openxmlformats.org/officeDocument/2006/relationships/image" Target="../media/image104.jpeg"/><Relationship Id="rId10" Type="http://schemas.openxmlformats.org/officeDocument/2006/relationships/image" Target="../media/image10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 Id="rId3" Type="http://schemas.openxmlformats.org/officeDocument/2006/relationships/image" Target="../media/image11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8.xml"/><Relationship Id="rId3" Type="http://schemas.openxmlformats.org/officeDocument/2006/relationships/image" Target="../media/image11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9.xml"/><Relationship Id="rId3" Type="http://schemas.openxmlformats.org/officeDocument/2006/relationships/image" Target="../media/image1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png"/><Relationship Id="rId1" Type="http://schemas.openxmlformats.org/officeDocument/2006/relationships/slideLayout" Target="../slideLayouts/slideLayout2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1.xml"/><Relationship Id="rId3" Type="http://schemas.openxmlformats.org/officeDocument/2006/relationships/image" Target="../media/image123.png"/></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1" Type="http://schemas.openxmlformats.org/officeDocument/2006/relationships/slideLayout" Target="../slideLayouts/slideLayout54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83.xml"/><Relationship Id="rId3" Type="http://schemas.openxmlformats.org/officeDocument/2006/relationships/image" Target="../media/image12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84.xml"/><Relationship Id="rId3" Type="http://schemas.openxmlformats.org/officeDocument/2006/relationships/image" Target="../media/image13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85.xml"/><Relationship Id="rId3" Type="http://schemas.openxmlformats.org/officeDocument/2006/relationships/image" Target="../media/image13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6.xml"/><Relationship Id="rId3" Type="http://schemas.openxmlformats.org/officeDocument/2006/relationships/image" Target="../media/image2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4" Type="http://schemas.openxmlformats.org/officeDocument/2006/relationships/image" Target="../media/image15.jpeg"/><Relationship Id="rId1" Type="http://schemas.openxmlformats.org/officeDocument/2006/relationships/tags" Target="../tags/tag6.xml"/><Relationship Id="rId2"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8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9.xml"/><Relationship Id="rId3" Type="http://schemas.openxmlformats.org/officeDocument/2006/relationships/image" Target="../media/image1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9.xml"/><Relationship Id="rId3" Type="http://schemas.openxmlformats.org/officeDocument/2006/relationships/image" Target="../media/image2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96.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595.xml"/><Relationship Id="rId2" Type="http://schemas.openxmlformats.org/officeDocument/2006/relationships/notesSlide" Target="../notesSlides/notesSlide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1106" name="Picture 2" descr="Template Suite 1-Title 013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911107" name="Rectangle 3" hidden="1"/>
          <p:cNvSpPr>
            <a:spLocks noGrp="1" noChangeArrowheads="1"/>
          </p:cNvSpPr>
          <p:nvPr>
            <p:ph type="ctrTitle"/>
          </p:nvPr>
        </p:nvSpPr>
        <p:spPr/>
        <p:txBody>
          <a:bodyPr/>
          <a:lstStyle/>
          <a:p>
            <a:pPr eaLnBrk="1" hangingPunct="1">
              <a:defRPr/>
            </a:pPr>
            <a:r>
              <a:rPr lang="en-US" smtClean="0"/>
              <a:t>Title slide</a:t>
            </a:r>
          </a:p>
        </p:txBody>
      </p:sp>
      <p:sp>
        <p:nvSpPr>
          <p:cNvPr id="4911108" name="Text Box 4"/>
          <p:cNvSpPr txBox="1">
            <a:spLocks noChangeArrowheads="1"/>
          </p:cNvSpPr>
          <p:nvPr/>
        </p:nvSpPr>
        <p:spPr bwMode="auto">
          <a:xfrm>
            <a:off x="3962400" y="3810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b="1" dirty="0">
                <a:solidFill>
                  <a:srgbClr val="FFFF00"/>
                </a:solidFill>
                <a:cs typeface="Arial" charset="0"/>
              </a:rPr>
              <a:t>Dr. Terry Mortenson</a:t>
            </a:r>
          </a:p>
        </p:txBody>
      </p:sp>
      <p:sp>
        <p:nvSpPr>
          <p:cNvPr id="4911109" name="Text Box 5"/>
          <p:cNvSpPr txBox="1">
            <a:spLocks noChangeArrowheads="1"/>
          </p:cNvSpPr>
          <p:nvPr/>
        </p:nvSpPr>
        <p:spPr bwMode="auto">
          <a:xfrm>
            <a:off x="228600" y="2667000"/>
            <a:ext cx="8686800" cy="16019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lnSpc>
                <a:spcPct val="90000"/>
              </a:lnSpc>
              <a:defRPr/>
            </a:pPr>
            <a:r>
              <a:rPr lang="en-US" sz="5400" b="1" i="1" dirty="0" err="1" smtClean="0">
                <a:solidFill>
                  <a:schemeClr val="bg1"/>
                </a:solidFill>
                <a:cs typeface="+mn-cs"/>
              </a:rPr>
              <a:t>Penciptaan</a:t>
            </a:r>
            <a:r>
              <a:rPr lang="en-US" sz="5400" b="1" i="1" dirty="0" smtClean="0">
                <a:solidFill>
                  <a:schemeClr val="bg1"/>
                </a:solidFill>
                <a:cs typeface="+mn-cs"/>
              </a:rPr>
              <a:t> </a:t>
            </a:r>
            <a:r>
              <a:rPr lang="en-US" sz="5400" b="1" i="1" dirty="0" err="1" smtClean="0">
                <a:solidFill>
                  <a:schemeClr val="bg1"/>
                </a:solidFill>
                <a:cs typeface="+mn-cs"/>
              </a:rPr>
              <a:t>atau</a:t>
            </a:r>
            <a:r>
              <a:rPr lang="en-US" sz="5400" b="1" i="1" dirty="0" smtClean="0">
                <a:solidFill>
                  <a:schemeClr val="bg1"/>
                </a:solidFill>
                <a:cs typeface="+mn-cs"/>
              </a:rPr>
              <a:t> </a:t>
            </a:r>
            <a:r>
              <a:rPr lang="en-US" sz="5400" b="1" i="1" dirty="0" err="1" smtClean="0">
                <a:solidFill>
                  <a:schemeClr val="bg1"/>
                </a:solidFill>
                <a:cs typeface="+mn-cs"/>
              </a:rPr>
              <a:t>Evolusi</a:t>
            </a:r>
            <a:r>
              <a:rPr lang="en-US" sz="5400" b="1" i="1" dirty="0" smtClean="0">
                <a:solidFill>
                  <a:schemeClr val="bg1"/>
                </a:solidFill>
                <a:cs typeface="+mn-cs"/>
              </a:rPr>
              <a:t>:</a:t>
            </a:r>
            <a:endParaRPr lang="en-US" sz="5400" b="1" i="1" dirty="0">
              <a:solidFill>
                <a:schemeClr val="bg1"/>
              </a:solidFill>
              <a:cs typeface="+mn-cs"/>
            </a:endParaRPr>
          </a:p>
          <a:p>
            <a:pPr algn="l">
              <a:lnSpc>
                <a:spcPct val="90000"/>
              </a:lnSpc>
              <a:defRPr/>
            </a:pPr>
            <a:r>
              <a:rPr lang="en-US" sz="5400" b="1" i="1" dirty="0" err="1" smtClean="0">
                <a:solidFill>
                  <a:schemeClr val="bg1"/>
                </a:solidFill>
                <a:cs typeface="+mn-cs"/>
              </a:rPr>
              <a:t>Kenapa</a:t>
            </a:r>
            <a:r>
              <a:rPr lang="en-US" sz="5400" b="1" i="1" dirty="0" smtClean="0">
                <a:solidFill>
                  <a:schemeClr val="bg1"/>
                </a:solidFill>
                <a:cs typeface="+mn-cs"/>
              </a:rPr>
              <a:t> </a:t>
            </a:r>
            <a:r>
              <a:rPr lang="en-US" sz="5400" b="1" i="1" dirty="0" err="1" smtClean="0">
                <a:solidFill>
                  <a:schemeClr val="bg1"/>
                </a:solidFill>
                <a:cs typeface="+mn-cs"/>
              </a:rPr>
              <a:t>Penting</a:t>
            </a:r>
            <a:r>
              <a:rPr lang="en-US" sz="5400" b="1" i="1" dirty="0" smtClean="0">
                <a:solidFill>
                  <a:schemeClr val="bg1"/>
                </a:solidFill>
                <a:cs typeface="+mn-cs"/>
              </a:rPr>
              <a:t>?</a:t>
            </a:r>
            <a:endParaRPr lang="en-US" sz="5400" b="1" i="1" dirty="0">
              <a:solidFill>
                <a:schemeClr val="bg1"/>
              </a:solidFill>
              <a:cs typeface="+mn-cs"/>
            </a:endParaRPr>
          </a:p>
        </p:txBody>
      </p:sp>
      <p:pic>
        <p:nvPicPr>
          <p:cNvPr id="227333" name="Picture 9" descr="AiG 2007 URL 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67400" y="48006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TextBox 1"/>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15</a:t>
            </a:r>
          </a:p>
        </p:txBody>
      </p:sp>
      <p:sp>
        <p:nvSpPr>
          <p:cNvPr id="8" name="Text Box 4"/>
          <p:cNvSpPr txBox="1">
            <a:spLocks noChangeArrowheads="1"/>
          </p:cNvSpPr>
          <p:nvPr/>
        </p:nvSpPr>
        <p:spPr bwMode="auto">
          <a:xfrm>
            <a:off x="3962400" y="990600"/>
            <a:ext cx="4419600" cy="138499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2400" b="1" i="1" dirty="0" err="1" smtClean="0">
                <a:solidFill>
                  <a:srgbClr val="FFFF00"/>
                </a:solidFill>
                <a:cs typeface="Arial" charset="0"/>
              </a:rPr>
              <a:t>Diadaptasi</a:t>
            </a:r>
            <a:r>
              <a:rPr lang="en-US" sz="2400" b="1" i="1" dirty="0" smtClean="0">
                <a:solidFill>
                  <a:srgbClr val="FFFF00"/>
                </a:solidFill>
                <a:cs typeface="Arial" charset="0"/>
              </a:rPr>
              <a:t> </a:t>
            </a:r>
            <a:r>
              <a:rPr lang="en-US" sz="2400" b="1" i="1" dirty="0" err="1" smtClean="0">
                <a:solidFill>
                  <a:srgbClr val="FFFF00"/>
                </a:solidFill>
                <a:cs typeface="Arial" charset="0"/>
              </a:rPr>
              <a:t>dan</a:t>
            </a:r>
            <a:r>
              <a:rPr lang="en-US" sz="2400" b="1" i="1" dirty="0" smtClean="0">
                <a:solidFill>
                  <a:srgbClr val="FFFF00"/>
                </a:solidFill>
                <a:cs typeface="Arial" charset="0"/>
              </a:rPr>
              <a:t> </a:t>
            </a:r>
            <a:r>
              <a:rPr lang="en-US" sz="2400" b="1" i="1" dirty="0" err="1">
                <a:solidFill>
                  <a:srgbClr val="FFFF00"/>
                </a:solidFill>
                <a:cs typeface="Arial" charset="0"/>
              </a:rPr>
              <a:t>D</a:t>
            </a:r>
            <a:r>
              <a:rPr lang="en-US" sz="2400" b="1" i="1" dirty="0" err="1" smtClean="0">
                <a:solidFill>
                  <a:srgbClr val="FFFF00"/>
                </a:solidFill>
                <a:cs typeface="Arial" charset="0"/>
              </a:rPr>
              <a:t>ikembangakan</a:t>
            </a:r>
            <a:r>
              <a:rPr lang="en-US" sz="2400" b="1" i="1" dirty="0" smtClean="0">
                <a:solidFill>
                  <a:srgbClr val="FFFF00"/>
                </a:solidFill>
                <a:cs typeface="Arial" charset="0"/>
              </a:rPr>
              <a:t> </a:t>
            </a:r>
            <a:r>
              <a:rPr lang="en-US" sz="2400" b="1" i="1" dirty="0" err="1" smtClean="0">
                <a:solidFill>
                  <a:srgbClr val="FFFF00"/>
                </a:solidFill>
                <a:cs typeface="Arial" charset="0"/>
              </a:rPr>
              <a:t>oleh</a:t>
            </a:r>
            <a:endParaRPr lang="en-US" sz="2400" b="1" i="1" dirty="0" smtClean="0">
              <a:solidFill>
                <a:srgbClr val="FFFF00"/>
              </a:solidFill>
              <a:cs typeface="Arial" charset="0"/>
            </a:endParaRPr>
          </a:p>
          <a:p>
            <a:pPr algn="r">
              <a:spcBef>
                <a:spcPct val="50000"/>
              </a:spcBef>
              <a:defRPr/>
            </a:pPr>
            <a:r>
              <a:rPr lang="en-US" sz="2400" b="1" i="1" dirty="0" smtClean="0">
                <a:solidFill>
                  <a:srgbClr val="FFFF00"/>
                </a:solidFill>
                <a:cs typeface="Arial" charset="0"/>
              </a:rPr>
              <a:t>Dr. Rick Griffith</a:t>
            </a:r>
            <a:endParaRPr lang="en-US" sz="2400" b="1" i="1" dirty="0">
              <a:solidFill>
                <a:srgbClr val="FFFF00"/>
              </a:solidFill>
              <a:cs typeface="Arial" charset="0"/>
            </a:endParaRPr>
          </a:p>
        </p:txBody>
      </p:sp>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biblestudydownloads.com</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AlreadyGone graph-first doub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6739"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dirty="0" err="1" smtClean="0"/>
              <a:t>Kalau</a:t>
            </a:r>
            <a:r>
              <a:rPr lang="en-US" sz="3600" b="1" dirty="0" smtClean="0"/>
              <a:t> </a:t>
            </a:r>
            <a:r>
              <a:rPr lang="en-US" sz="3600" b="1" dirty="0" err="1" smtClean="0"/>
              <a:t>tidak</a:t>
            </a:r>
            <a:r>
              <a:rPr lang="en-US" sz="3600" b="1" dirty="0" smtClean="0"/>
              <a:t> </a:t>
            </a:r>
            <a:r>
              <a:rPr lang="en-US" sz="3600" b="1" dirty="0" err="1" smtClean="0"/>
              <a:t>percaya</a:t>
            </a:r>
            <a:r>
              <a:rPr lang="en-US" sz="3600" b="1" dirty="0" smtClean="0"/>
              <a:t>, </a:t>
            </a:r>
            <a:r>
              <a:rPr lang="en-US" sz="3600" b="1" dirty="0" err="1" smtClean="0"/>
              <a:t>kapan</a:t>
            </a:r>
            <a:r>
              <a:rPr lang="en-US" sz="3600" b="1" dirty="0" smtClean="0"/>
              <a:t> </a:t>
            </a:r>
            <a:r>
              <a:rPr lang="en-US" sz="3600" b="1" dirty="0" err="1" smtClean="0"/>
              <a:t>anda</a:t>
            </a:r>
            <a:r>
              <a:rPr lang="en-US" sz="3600" b="1" dirty="0" smtClean="0"/>
              <a:t> </a:t>
            </a:r>
            <a:r>
              <a:rPr lang="en-US" sz="3600" b="1" dirty="0" err="1" smtClean="0"/>
              <a:t>memiliki</a:t>
            </a:r>
            <a:r>
              <a:rPr lang="en-US" sz="3600" b="1" dirty="0" smtClean="0"/>
              <a:t> </a:t>
            </a:r>
            <a:r>
              <a:rPr lang="en-US" sz="3600" b="1" dirty="0" err="1" smtClean="0"/>
              <a:t>keraguan</a:t>
            </a:r>
            <a:r>
              <a:rPr lang="en-US" sz="3600" b="1" dirty="0" smtClean="0"/>
              <a:t>?</a:t>
            </a:r>
          </a:p>
        </p:txBody>
      </p:sp>
      <p:sp>
        <p:nvSpPr>
          <p:cNvPr id="245763" name="TextBox 4"/>
          <p:cNvSpPr txBox="1">
            <a:spLocks noChangeArrowheads="1"/>
          </p:cNvSpPr>
          <p:nvPr/>
        </p:nvSpPr>
        <p:spPr bwMode="auto">
          <a:xfrm>
            <a:off x="533400" y="194786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err="1" smtClean="0">
                <a:cs typeface="Arial" charset="0"/>
              </a:rPr>
              <a:t>Tidak</a:t>
            </a:r>
            <a:r>
              <a:rPr lang="en-US" b="1" dirty="0" smtClean="0">
                <a:cs typeface="Arial" charset="0"/>
              </a:rPr>
              <a:t> </a:t>
            </a:r>
            <a:r>
              <a:rPr lang="en-US" b="1" dirty="0" err="1" smtClean="0">
                <a:cs typeface="Arial" charset="0"/>
              </a:rPr>
              <a:t>Tahu</a:t>
            </a:r>
            <a:endParaRPr lang="en-US" b="1" dirty="0">
              <a:cs typeface="Arial" charset="0"/>
            </a:endParaRPr>
          </a:p>
        </p:txBody>
      </p:sp>
      <p:sp>
        <p:nvSpPr>
          <p:cNvPr id="245764" name="TextBox 5"/>
          <p:cNvSpPr txBox="1">
            <a:spLocks noChangeArrowheads="1"/>
          </p:cNvSpPr>
          <p:nvPr/>
        </p:nvSpPr>
        <p:spPr bwMode="auto">
          <a:xfrm>
            <a:off x="152400" y="286226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err="1" smtClean="0">
                <a:cs typeface="Arial" charset="0"/>
              </a:rPr>
              <a:t>Sekolah</a:t>
            </a:r>
            <a:r>
              <a:rPr lang="en-US" b="1" dirty="0" smtClean="0">
                <a:cs typeface="Arial" charset="0"/>
              </a:rPr>
              <a:t> </a:t>
            </a:r>
            <a:r>
              <a:rPr lang="en-US" b="1" dirty="0" err="1" smtClean="0">
                <a:cs typeface="Arial" charset="0"/>
              </a:rPr>
              <a:t>Dasar</a:t>
            </a:r>
            <a:endParaRPr lang="en-US" b="1" dirty="0">
              <a:cs typeface="Arial" charset="0"/>
            </a:endParaRPr>
          </a:p>
        </p:txBody>
      </p:sp>
      <p:sp>
        <p:nvSpPr>
          <p:cNvPr id="245765" name="TextBox 6"/>
          <p:cNvSpPr txBox="1">
            <a:spLocks noChangeArrowheads="1"/>
          </p:cNvSpPr>
          <p:nvPr/>
        </p:nvSpPr>
        <p:spPr bwMode="auto">
          <a:xfrm>
            <a:off x="5334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err="1" smtClean="0">
                <a:cs typeface="Arial" charset="0"/>
              </a:rPr>
              <a:t>Universitas</a:t>
            </a:r>
            <a:endParaRPr lang="en-US" b="1" dirty="0">
              <a:cs typeface="Arial" charset="0"/>
            </a:endParaRPr>
          </a:p>
        </p:txBody>
      </p:sp>
      <p:sp>
        <p:nvSpPr>
          <p:cNvPr id="245766" name="TextBox 7"/>
          <p:cNvSpPr txBox="1">
            <a:spLocks noChangeArrowheads="1"/>
          </p:cNvSpPr>
          <p:nvPr/>
        </p:nvSpPr>
        <p:spPr bwMode="auto">
          <a:xfrm>
            <a:off x="304800" y="4537502"/>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err="1" smtClean="0">
                <a:cs typeface="Arial" charset="0"/>
              </a:rPr>
              <a:t>Sekolah</a:t>
            </a:r>
            <a:r>
              <a:rPr lang="en-US" b="1" dirty="0" smtClean="0">
                <a:cs typeface="Arial" charset="0"/>
              </a:rPr>
              <a:t> </a:t>
            </a:r>
            <a:r>
              <a:rPr lang="en-US" b="1" dirty="0" err="1" smtClean="0">
                <a:cs typeface="Arial" charset="0"/>
              </a:rPr>
              <a:t>Menengah</a:t>
            </a:r>
            <a:endParaRPr lang="en-US" b="1" dirty="0">
              <a:cs typeface="Arial" charset="0"/>
            </a:endParaRPr>
          </a:p>
        </p:txBody>
      </p:sp>
      <p:sp>
        <p:nvSpPr>
          <p:cNvPr id="245767" name="TextBox 8"/>
          <p:cNvSpPr txBox="1">
            <a:spLocks noChangeArrowheads="1"/>
          </p:cNvSpPr>
          <p:nvPr/>
        </p:nvSpPr>
        <p:spPr bwMode="auto">
          <a:xfrm>
            <a:off x="533400" y="5438341"/>
            <a:ext cx="2514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err="1" smtClean="0">
                <a:cs typeface="Arial" charset="0"/>
              </a:rPr>
              <a:t>Sekolah</a:t>
            </a:r>
            <a:r>
              <a:rPr lang="en-US" b="1" dirty="0" smtClean="0">
                <a:cs typeface="Arial" charset="0"/>
              </a:rPr>
              <a:t> </a:t>
            </a:r>
            <a:r>
              <a:rPr lang="en-US" b="1" dirty="0" err="1" smtClean="0">
                <a:cs typeface="Arial" charset="0"/>
              </a:rPr>
              <a:t>Menengah</a:t>
            </a:r>
            <a:r>
              <a:rPr lang="en-US" b="1" dirty="0" smtClean="0">
                <a:cs typeface="Arial" charset="0"/>
              </a:rPr>
              <a:t> </a:t>
            </a:r>
            <a:r>
              <a:rPr lang="en-US" b="1" dirty="0" err="1" smtClean="0">
                <a:cs typeface="Arial" charset="0"/>
              </a:rPr>
              <a:t>Atas</a:t>
            </a:r>
            <a:endParaRPr lang="en-US" b="1" dirty="0">
              <a:cs typeface="Arial" charset="0"/>
            </a:endParaRPr>
          </a:p>
        </p:txBody>
      </p:sp>
      <p:sp>
        <p:nvSpPr>
          <p:cNvPr id="5876745" name="Rectangle 9"/>
          <p:cNvSpPr>
            <a:spLocks noChangeArrowheads="1"/>
          </p:cNvSpPr>
          <p:nvPr/>
        </p:nvSpPr>
        <p:spPr bwMode="auto">
          <a:xfrm>
            <a:off x="685800" y="4343400"/>
            <a:ext cx="8229600" cy="2133600"/>
          </a:xfrm>
          <a:prstGeom prst="rect">
            <a:avLst/>
          </a:prstGeom>
          <a:noFill/>
          <a:ln w="114300">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76746" name="Text Box 10"/>
          <p:cNvSpPr txBox="1">
            <a:spLocks noChangeArrowheads="1"/>
          </p:cNvSpPr>
          <p:nvPr/>
        </p:nvSpPr>
        <p:spPr bwMode="auto">
          <a:xfrm>
            <a:off x="3275013" y="200501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1.61%</a:t>
            </a:r>
          </a:p>
        </p:txBody>
      </p:sp>
      <p:sp>
        <p:nvSpPr>
          <p:cNvPr id="5876747" name="Text Box 11"/>
          <p:cNvSpPr txBox="1">
            <a:spLocks noChangeArrowheads="1"/>
          </p:cNvSpPr>
          <p:nvPr/>
        </p:nvSpPr>
        <p:spPr bwMode="auto">
          <a:xfrm>
            <a:off x="3581400" y="291623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4.37%</a:t>
            </a:r>
          </a:p>
        </p:txBody>
      </p:sp>
      <p:sp>
        <p:nvSpPr>
          <p:cNvPr id="5876748" name="Text Box 12"/>
          <p:cNvSpPr txBox="1">
            <a:spLocks noChangeArrowheads="1"/>
          </p:cNvSpPr>
          <p:nvPr/>
        </p:nvSpPr>
        <p:spPr bwMode="auto">
          <a:xfrm>
            <a:off x="4311650" y="381476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10.57%</a:t>
            </a:r>
          </a:p>
        </p:txBody>
      </p:sp>
      <p:sp>
        <p:nvSpPr>
          <p:cNvPr id="5876749" name="Text Box 13"/>
          <p:cNvSpPr txBox="1">
            <a:spLocks noChangeArrowheads="1"/>
          </p:cNvSpPr>
          <p:nvPr/>
        </p:nvSpPr>
        <p:spPr bwMode="auto">
          <a:xfrm>
            <a:off x="7489825" y="471805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39.77%</a:t>
            </a:r>
          </a:p>
        </p:txBody>
      </p:sp>
      <p:sp>
        <p:nvSpPr>
          <p:cNvPr id="5876750" name="Text Box 14"/>
          <p:cNvSpPr txBox="1">
            <a:spLocks noChangeArrowheads="1"/>
          </p:cNvSpPr>
          <p:nvPr/>
        </p:nvSpPr>
        <p:spPr bwMode="auto">
          <a:xfrm>
            <a:off x="7924800" y="5629275"/>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43.68%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AlreadyGone graph-what reason m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28575"/>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1075"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dirty="0" err="1" smtClean="0"/>
              <a:t>Dimanakah</a:t>
            </a:r>
            <a:r>
              <a:rPr lang="en-US" sz="3600" b="1" dirty="0" smtClean="0"/>
              <a:t> </a:t>
            </a:r>
            <a:r>
              <a:rPr lang="en-US" sz="3600" b="1" dirty="0" err="1" smtClean="0"/>
              <a:t>dari</a:t>
            </a:r>
            <a:r>
              <a:rPr lang="en-US" sz="3600" b="1" dirty="0" smtClean="0"/>
              <a:t> </a:t>
            </a:r>
            <a:r>
              <a:rPr lang="en-US" sz="3600" b="1" dirty="0" err="1" smtClean="0"/>
              <a:t>bidang</a:t>
            </a:r>
            <a:r>
              <a:rPr lang="en-US" sz="3600" b="1" dirty="0" smtClean="0"/>
              <a:t> </a:t>
            </a:r>
            <a:r>
              <a:rPr lang="en-US" sz="3600" b="1" dirty="0" err="1" smtClean="0"/>
              <a:t>berikut</a:t>
            </a:r>
            <a:r>
              <a:rPr lang="en-US" sz="3600" b="1" dirty="0" smtClean="0"/>
              <a:t> </a:t>
            </a:r>
            <a:r>
              <a:rPr lang="en-US" sz="3600" b="1" dirty="0" err="1" smtClean="0"/>
              <a:t>ini</a:t>
            </a:r>
            <a:r>
              <a:rPr lang="en-US" sz="3600" b="1" dirty="0" smtClean="0"/>
              <a:t> yang paling </a:t>
            </a:r>
            <a:r>
              <a:rPr lang="en-US" sz="3600" b="1" dirty="0" err="1" smtClean="0"/>
              <a:t>sering</a:t>
            </a:r>
            <a:r>
              <a:rPr lang="en-US" sz="3600" b="1" dirty="0" smtClean="0"/>
              <a:t> </a:t>
            </a:r>
            <a:r>
              <a:rPr lang="en-US" sz="3600" b="1" dirty="0" err="1" smtClean="0"/>
              <a:t>anda</a:t>
            </a:r>
            <a:r>
              <a:rPr lang="en-US" sz="3600" b="1" dirty="0" smtClean="0"/>
              <a:t> </a:t>
            </a:r>
            <a:r>
              <a:rPr lang="en-US" sz="3600" b="1" dirty="0" err="1" smtClean="0"/>
              <a:t>pertanyakan</a:t>
            </a:r>
            <a:r>
              <a:rPr lang="en-US" sz="3600" b="1" dirty="0" smtClean="0"/>
              <a:t> </a:t>
            </a:r>
            <a:r>
              <a:rPr lang="en-US" sz="3600" b="1" dirty="0" err="1" smtClean="0"/>
              <a:t>dalam</a:t>
            </a:r>
            <a:r>
              <a:rPr lang="en-US" sz="3600" b="1" dirty="0" smtClean="0"/>
              <a:t> </a:t>
            </a:r>
            <a:r>
              <a:rPr lang="en-US" sz="3600" b="1" dirty="0" err="1" smtClean="0"/>
              <a:t>Alkitab</a:t>
            </a:r>
            <a:r>
              <a:rPr lang="en-US" sz="3600" b="1" dirty="0" smtClean="0"/>
              <a:t>?</a:t>
            </a:r>
          </a:p>
        </p:txBody>
      </p:sp>
      <p:sp>
        <p:nvSpPr>
          <p:cNvPr id="5891076" name="Rectangle 4"/>
          <p:cNvSpPr>
            <a:spLocks/>
          </p:cNvSpPr>
          <p:nvPr/>
        </p:nvSpPr>
        <p:spPr bwMode="auto">
          <a:xfrm>
            <a:off x="914400" y="5870575"/>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642938">
              <a:defRPr/>
            </a:pPr>
            <a:r>
              <a:rPr lang="en-US" sz="3000" b="1" dirty="0" err="1" smtClean="0">
                <a:solidFill>
                  <a:srgbClr val="FFFF00"/>
                </a:solidFill>
                <a:latin typeface="Myriad Pro Light" charset="0"/>
                <a:cs typeface="Arial" charset="0"/>
                <a:sym typeface="Myriad Pro Light" charset="0"/>
              </a:rPr>
              <a:t>Mereka</a:t>
            </a:r>
            <a:r>
              <a:rPr lang="en-US" sz="3000" b="1" dirty="0">
                <a:solidFill>
                  <a:srgbClr val="FFFF00"/>
                </a:solidFill>
                <a:latin typeface="Myriad Pro Light" charset="0"/>
                <a:cs typeface="Arial" charset="0"/>
                <a:sym typeface="Myriad Pro Light" charset="0"/>
              </a:rPr>
              <a:t> </a:t>
            </a:r>
            <a:r>
              <a:rPr lang="en-US" sz="3000" b="1" dirty="0" smtClean="0">
                <a:solidFill>
                  <a:srgbClr val="FFFF00"/>
                </a:solidFill>
                <a:latin typeface="Myriad Pro Light" charset="0"/>
                <a:cs typeface="Arial" charset="0"/>
                <a:sym typeface="Myriad Pro Light" charset="0"/>
              </a:rPr>
              <a:t>Yang </a:t>
            </a:r>
            <a:r>
              <a:rPr lang="en-US" sz="3000" b="1" dirty="0" err="1" smtClean="0">
                <a:latin typeface="Myriad Pro Light" charset="0"/>
                <a:cs typeface="Arial" charset="0"/>
                <a:sym typeface="Myriad Pro Light" charset="0"/>
              </a:rPr>
              <a:t>Sering</a:t>
            </a:r>
            <a:r>
              <a:rPr lang="en-US" sz="3000" b="1" dirty="0">
                <a:solidFill>
                  <a:srgbClr val="FFFF00"/>
                </a:solidFill>
                <a:latin typeface="Myriad Pro Light" charset="0"/>
                <a:cs typeface="Arial" charset="0"/>
                <a:sym typeface="Myriad Pro Light" charset="0"/>
              </a:rPr>
              <a:t> </a:t>
            </a:r>
            <a:r>
              <a:rPr lang="en-US" sz="3000" b="1" dirty="0" err="1" smtClean="0">
                <a:solidFill>
                  <a:srgbClr val="FFFF00"/>
                </a:solidFill>
                <a:latin typeface="Myriad Pro Light" charset="0"/>
                <a:cs typeface="Arial" charset="0"/>
                <a:sym typeface="Myriad Pro Light" charset="0"/>
              </a:rPr>
              <a:t>Hadir</a:t>
            </a:r>
            <a:r>
              <a:rPr lang="en-US" sz="3000" b="1" dirty="0" smtClean="0">
                <a:solidFill>
                  <a:srgbClr val="FFFF00"/>
                </a:solidFill>
                <a:latin typeface="Myriad Pro Light" charset="0"/>
                <a:cs typeface="Arial" charset="0"/>
                <a:sym typeface="Myriad Pro Light" charset="0"/>
              </a:rPr>
              <a:t> </a:t>
            </a:r>
            <a:r>
              <a:rPr lang="en-US" sz="3000" b="1" dirty="0" err="1" smtClean="0">
                <a:solidFill>
                  <a:srgbClr val="FFFF00"/>
                </a:solidFill>
                <a:latin typeface="Myriad Pro Light" charset="0"/>
                <a:cs typeface="Arial" charset="0"/>
                <a:sym typeface="Myriad Pro Light" charset="0"/>
              </a:rPr>
              <a:t>Sekolah</a:t>
            </a:r>
            <a:r>
              <a:rPr lang="en-US" sz="3000" b="1" dirty="0" smtClean="0">
                <a:solidFill>
                  <a:srgbClr val="FFFF00"/>
                </a:solidFill>
                <a:latin typeface="Myriad Pro Light" charset="0"/>
                <a:cs typeface="Arial" charset="0"/>
                <a:sym typeface="Myriad Pro Light" charset="0"/>
              </a:rPr>
              <a:t> </a:t>
            </a:r>
            <a:r>
              <a:rPr lang="en-US" sz="3000" b="1" dirty="0" err="1" smtClean="0">
                <a:solidFill>
                  <a:srgbClr val="FFFF00"/>
                </a:solidFill>
                <a:latin typeface="Myriad Pro Light" charset="0"/>
                <a:cs typeface="Arial" charset="0"/>
                <a:sym typeface="Myriad Pro Light" charset="0"/>
              </a:rPr>
              <a:t>Minggu</a:t>
            </a:r>
            <a:endParaRPr lang="en-US" sz="3000" b="1" dirty="0">
              <a:solidFill>
                <a:srgbClr val="FFFF00"/>
              </a:solidFill>
              <a:latin typeface="Myriad Pro Light" charset="0"/>
              <a:cs typeface="Arial" charset="0"/>
              <a:sym typeface="Myriad Pro Light" charset="0"/>
            </a:endParaRPr>
          </a:p>
        </p:txBody>
      </p:sp>
      <p:sp>
        <p:nvSpPr>
          <p:cNvPr id="5891077"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4000" b="1">
                <a:solidFill>
                  <a:srgbClr val="FFFF00"/>
                </a:solidFill>
                <a:cs typeface="+mn-cs"/>
              </a:rPr>
              <a:t>45.2%</a:t>
            </a:r>
          </a:p>
        </p:txBody>
      </p:sp>
      <p:sp>
        <p:nvSpPr>
          <p:cNvPr id="5891078" name="Line 6"/>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1079" name="Line 7"/>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1080" name="Line 8"/>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816" name="TextBox 8"/>
          <p:cNvSpPr txBox="1">
            <a:spLocks noChangeArrowheads="1"/>
          </p:cNvSpPr>
          <p:nvPr/>
        </p:nvSpPr>
        <p:spPr bwMode="auto">
          <a:xfrm>
            <a:off x="177070" y="2482334"/>
            <a:ext cx="289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Keajaiban</a:t>
            </a:r>
            <a:r>
              <a:rPr lang="en-US" sz="1800" b="1" dirty="0" smtClean="0">
                <a:cs typeface="Arial" charset="0"/>
              </a:rPr>
              <a:t> </a:t>
            </a:r>
            <a:r>
              <a:rPr lang="en-US" sz="1800" b="1" dirty="0" err="1" smtClean="0">
                <a:cs typeface="Arial" charset="0"/>
              </a:rPr>
              <a:t>Tidak</a:t>
            </a:r>
            <a:r>
              <a:rPr lang="en-US" sz="1800" b="1" dirty="0" smtClean="0">
                <a:cs typeface="Arial" charset="0"/>
              </a:rPr>
              <a:t> </a:t>
            </a:r>
            <a:r>
              <a:rPr lang="en-US" sz="1800" b="1" dirty="0" err="1" smtClean="0">
                <a:cs typeface="Arial" charset="0"/>
              </a:rPr>
              <a:t>Nyata</a:t>
            </a:r>
            <a:endParaRPr lang="en-US" sz="1800" b="1" dirty="0">
              <a:cs typeface="Arial" charset="0"/>
            </a:endParaRPr>
          </a:p>
        </p:txBody>
      </p:sp>
      <p:sp>
        <p:nvSpPr>
          <p:cNvPr id="247817" name="TextBox 9"/>
          <p:cNvSpPr txBox="1">
            <a:spLocks noChangeArrowheads="1"/>
          </p:cNvSpPr>
          <p:nvPr/>
        </p:nvSpPr>
        <p:spPr bwMode="auto">
          <a:xfrm>
            <a:off x="76200" y="2979738"/>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Alkitab</a:t>
            </a:r>
            <a:r>
              <a:rPr lang="en-US" sz="1800" b="1" dirty="0" smtClean="0">
                <a:cs typeface="Arial" charset="0"/>
              </a:rPr>
              <a:t> </a:t>
            </a:r>
            <a:r>
              <a:rPr lang="en-US" sz="1800" b="1" dirty="0" err="1" smtClean="0">
                <a:cs typeface="Arial" charset="0"/>
              </a:rPr>
              <a:t>tidak</a:t>
            </a:r>
            <a:r>
              <a:rPr lang="en-US" sz="1800" b="1" dirty="0" smtClean="0">
                <a:cs typeface="Arial" charset="0"/>
              </a:rPr>
              <a:t> </a:t>
            </a:r>
            <a:r>
              <a:rPr lang="en-US" sz="1800" b="1" dirty="0" err="1" smtClean="0">
                <a:cs typeface="Arial" charset="0"/>
              </a:rPr>
              <a:t>masuk</a:t>
            </a:r>
            <a:r>
              <a:rPr lang="en-US" sz="1800" b="1" dirty="0" smtClean="0">
                <a:cs typeface="Arial" charset="0"/>
              </a:rPr>
              <a:t> </a:t>
            </a:r>
            <a:r>
              <a:rPr lang="en-US" sz="1800" b="1" dirty="0" err="1" smtClean="0">
                <a:cs typeface="Arial" charset="0"/>
              </a:rPr>
              <a:t>akal</a:t>
            </a:r>
            <a:endParaRPr lang="en-US" sz="1800" b="1" dirty="0">
              <a:cs typeface="Arial" charset="0"/>
            </a:endParaRPr>
          </a:p>
        </p:txBody>
      </p:sp>
      <p:sp>
        <p:nvSpPr>
          <p:cNvPr id="247818" name="TextBox 10"/>
          <p:cNvSpPr txBox="1">
            <a:spLocks noChangeArrowheads="1"/>
          </p:cNvSpPr>
          <p:nvPr/>
        </p:nvSpPr>
        <p:spPr bwMode="auto">
          <a:xfrm>
            <a:off x="201740" y="4037697"/>
            <a:ext cx="28709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Terlalu</a:t>
            </a:r>
            <a:r>
              <a:rPr lang="en-US" sz="1800" b="1" dirty="0" smtClean="0">
                <a:cs typeface="Arial" charset="0"/>
              </a:rPr>
              <a:t> </a:t>
            </a:r>
            <a:r>
              <a:rPr lang="en-US" sz="1800" b="1" dirty="0" err="1" smtClean="0">
                <a:cs typeface="Arial" charset="0"/>
              </a:rPr>
              <a:t>Banyak</a:t>
            </a:r>
            <a:r>
              <a:rPr lang="en-US" sz="1800" b="1" dirty="0">
                <a:cs typeface="Arial" charset="0"/>
              </a:rPr>
              <a:t> </a:t>
            </a:r>
            <a:r>
              <a:rPr lang="en-US" sz="1800" b="1" dirty="0" err="1" smtClean="0">
                <a:cs typeface="Arial" charset="0"/>
              </a:rPr>
              <a:t>Aturan</a:t>
            </a:r>
            <a:r>
              <a:rPr lang="en-US" sz="1800" b="1" dirty="0" smtClean="0">
                <a:cs typeface="Arial" charset="0"/>
              </a:rPr>
              <a:t>/</a:t>
            </a:r>
            <a:r>
              <a:rPr lang="en-US" sz="1800" b="1" dirty="0" err="1" smtClean="0">
                <a:cs typeface="Arial" charset="0"/>
              </a:rPr>
              <a:t>Hukum</a:t>
            </a:r>
            <a:endParaRPr lang="en-US" sz="1800" b="1" dirty="0">
              <a:cs typeface="Arial" charset="0"/>
            </a:endParaRPr>
          </a:p>
        </p:txBody>
      </p:sp>
      <p:sp>
        <p:nvSpPr>
          <p:cNvPr id="247819" name="TextBox 11"/>
          <p:cNvSpPr txBox="1">
            <a:spLocks noChangeArrowheads="1"/>
          </p:cNvSpPr>
          <p:nvPr/>
        </p:nvSpPr>
        <p:spPr bwMode="auto">
          <a:xfrm>
            <a:off x="76200" y="4645674"/>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Bumi</a:t>
            </a:r>
            <a:r>
              <a:rPr lang="en-US" sz="1800" b="1" dirty="0" smtClean="0">
                <a:cs typeface="Arial" charset="0"/>
              </a:rPr>
              <a:t> </a:t>
            </a:r>
            <a:r>
              <a:rPr lang="en-US" sz="1800" b="1" dirty="0" err="1" smtClean="0">
                <a:cs typeface="Arial" charset="0"/>
              </a:rPr>
              <a:t>Tidak</a:t>
            </a:r>
            <a:r>
              <a:rPr lang="en-US" sz="1800" b="1" dirty="0" smtClean="0">
                <a:cs typeface="Arial" charset="0"/>
              </a:rPr>
              <a:t> 10.000 </a:t>
            </a:r>
            <a:r>
              <a:rPr lang="en-US" sz="1800" b="1" dirty="0" err="1" smtClean="0">
                <a:cs typeface="Arial" charset="0"/>
              </a:rPr>
              <a:t>Tahun</a:t>
            </a:r>
            <a:endParaRPr lang="en-US" sz="1800" b="1" dirty="0">
              <a:cs typeface="Arial" charset="0"/>
            </a:endParaRPr>
          </a:p>
        </p:txBody>
      </p:sp>
      <p:sp>
        <p:nvSpPr>
          <p:cNvPr id="247820" name="TextBox 12"/>
          <p:cNvSpPr txBox="1">
            <a:spLocks noChangeArrowheads="1"/>
          </p:cNvSpPr>
          <p:nvPr/>
        </p:nvSpPr>
        <p:spPr bwMode="auto">
          <a:xfrm>
            <a:off x="-109538" y="5119688"/>
            <a:ext cx="3157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Tidak</a:t>
            </a:r>
            <a:r>
              <a:rPr lang="en-US" sz="1800" b="1" dirty="0" smtClean="0">
                <a:cs typeface="Arial" charset="0"/>
              </a:rPr>
              <a:t> </a:t>
            </a:r>
            <a:r>
              <a:rPr lang="en-US" sz="1800" b="1" dirty="0" err="1" smtClean="0">
                <a:cs typeface="Arial" charset="0"/>
              </a:rPr>
              <a:t>ada</a:t>
            </a:r>
            <a:r>
              <a:rPr lang="en-US" sz="1800" b="1" dirty="0" smtClean="0">
                <a:cs typeface="Arial" charset="0"/>
              </a:rPr>
              <a:t> </a:t>
            </a:r>
            <a:r>
              <a:rPr lang="en-US" sz="1800" b="1" dirty="0" err="1" smtClean="0">
                <a:cs typeface="Arial" charset="0"/>
              </a:rPr>
              <a:t>pertanyaan</a:t>
            </a:r>
            <a:endParaRPr lang="en-US" sz="1800" b="1" dirty="0">
              <a:cs typeface="Arial" charset="0"/>
            </a:endParaRPr>
          </a:p>
        </p:txBody>
      </p:sp>
      <p:sp>
        <p:nvSpPr>
          <p:cNvPr id="247821" name="TextBox 18"/>
          <p:cNvSpPr txBox="1">
            <a:spLocks noChangeArrowheads="1"/>
          </p:cNvSpPr>
          <p:nvPr/>
        </p:nvSpPr>
        <p:spPr bwMode="auto">
          <a:xfrm>
            <a:off x="533400" y="35544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Kisah</a:t>
            </a:r>
            <a:r>
              <a:rPr lang="en-US" sz="1800" b="1" dirty="0" smtClean="0">
                <a:cs typeface="Arial" charset="0"/>
              </a:rPr>
              <a:t> </a:t>
            </a:r>
            <a:r>
              <a:rPr lang="en-US" sz="1800" b="1" dirty="0" err="1" smtClean="0">
                <a:cs typeface="Arial" charset="0"/>
              </a:rPr>
              <a:t>Kejadian</a:t>
            </a:r>
            <a:endParaRPr lang="en-US" sz="1800" b="1" dirty="0">
              <a:cs typeface="Arial" charset="0"/>
            </a:endParaRPr>
          </a:p>
        </p:txBody>
      </p:sp>
      <p:sp>
        <p:nvSpPr>
          <p:cNvPr id="5891087" name="Text Box 15"/>
          <p:cNvSpPr txBox="1">
            <a:spLocks noChangeArrowheads="1"/>
          </p:cNvSpPr>
          <p:nvPr/>
        </p:nvSpPr>
        <p:spPr bwMode="auto">
          <a:xfrm>
            <a:off x="3862388" y="2484438"/>
            <a:ext cx="7620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a:t>
            </a:r>
          </a:p>
        </p:txBody>
      </p:sp>
      <p:sp>
        <p:nvSpPr>
          <p:cNvPr id="5891088" name="Text Box 16"/>
          <p:cNvSpPr txBox="1">
            <a:spLocks noChangeArrowheads="1"/>
          </p:cNvSpPr>
          <p:nvPr/>
        </p:nvSpPr>
        <p:spPr bwMode="auto">
          <a:xfrm>
            <a:off x="4995863" y="3016250"/>
            <a:ext cx="914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10.7%</a:t>
            </a:r>
          </a:p>
        </p:txBody>
      </p:sp>
      <p:sp>
        <p:nvSpPr>
          <p:cNvPr id="5891089" name="Text Box 17"/>
          <p:cNvSpPr txBox="1">
            <a:spLocks noChangeArrowheads="1"/>
          </p:cNvSpPr>
          <p:nvPr/>
        </p:nvSpPr>
        <p:spPr bwMode="auto">
          <a:xfrm>
            <a:off x="5081588" y="3570288"/>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11.2%</a:t>
            </a:r>
          </a:p>
        </p:txBody>
      </p:sp>
      <p:sp>
        <p:nvSpPr>
          <p:cNvPr id="5891090" name="Text Box 18"/>
          <p:cNvSpPr txBox="1">
            <a:spLocks noChangeArrowheads="1"/>
          </p:cNvSpPr>
          <p:nvPr/>
        </p:nvSpPr>
        <p:spPr bwMode="auto">
          <a:xfrm>
            <a:off x="5659438" y="4086225"/>
            <a:ext cx="914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14.4%</a:t>
            </a:r>
          </a:p>
        </p:txBody>
      </p:sp>
      <p:sp>
        <p:nvSpPr>
          <p:cNvPr id="5891091" name="Text Box 19"/>
          <p:cNvSpPr txBox="1">
            <a:spLocks noChangeArrowheads="1"/>
          </p:cNvSpPr>
          <p:nvPr/>
        </p:nvSpPr>
        <p:spPr bwMode="auto">
          <a:xfrm>
            <a:off x="8339138" y="4618038"/>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29.7%</a:t>
            </a:r>
          </a:p>
        </p:txBody>
      </p:sp>
      <p:sp>
        <p:nvSpPr>
          <p:cNvPr id="5891092" name="Text Box 20"/>
          <p:cNvSpPr txBox="1">
            <a:spLocks noChangeArrowheads="1"/>
          </p:cNvSpPr>
          <p:nvPr/>
        </p:nvSpPr>
        <p:spPr bwMode="auto">
          <a:xfrm>
            <a:off x="7642225" y="5141913"/>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25.6%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AlreadyGone graph-what reason most-no sunday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5173"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4000" b="1">
                <a:solidFill>
                  <a:srgbClr val="FFFF00"/>
                </a:solidFill>
                <a:cs typeface="+mn-cs"/>
              </a:rPr>
              <a:t>32.1%</a:t>
            </a:r>
          </a:p>
        </p:txBody>
      </p:sp>
      <p:sp>
        <p:nvSpPr>
          <p:cNvPr id="5895174" name="Line 6"/>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5175" name="Line 7"/>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5176" name="Line 8"/>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5183" name="Text Box 15"/>
          <p:cNvSpPr txBox="1">
            <a:spLocks noChangeArrowheads="1"/>
          </p:cNvSpPr>
          <p:nvPr/>
        </p:nvSpPr>
        <p:spPr bwMode="auto">
          <a:xfrm>
            <a:off x="3124200" y="2209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0.8%</a:t>
            </a:r>
          </a:p>
        </p:txBody>
      </p:sp>
      <p:sp>
        <p:nvSpPr>
          <p:cNvPr id="5895184" name="Text Box 16"/>
          <p:cNvSpPr txBox="1">
            <a:spLocks noChangeArrowheads="1"/>
          </p:cNvSpPr>
          <p:nvPr/>
        </p:nvSpPr>
        <p:spPr bwMode="auto">
          <a:xfrm>
            <a:off x="4495800" y="27432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11.7%</a:t>
            </a:r>
          </a:p>
        </p:txBody>
      </p:sp>
      <p:sp>
        <p:nvSpPr>
          <p:cNvPr id="5895185" name="Text Box 17"/>
          <p:cNvSpPr txBox="1">
            <a:spLocks noChangeArrowheads="1"/>
          </p:cNvSpPr>
          <p:nvPr/>
        </p:nvSpPr>
        <p:spPr bwMode="auto">
          <a:xfrm>
            <a:off x="4724400" y="3298825"/>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13.5%</a:t>
            </a:r>
          </a:p>
        </p:txBody>
      </p:sp>
      <p:sp>
        <p:nvSpPr>
          <p:cNvPr id="5895186" name="Text Box 18"/>
          <p:cNvSpPr txBox="1">
            <a:spLocks noChangeArrowheads="1"/>
          </p:cNvSpPr>
          <p:nvPr/>
        </p:nvSpPr>
        <p:spPr bwMode="auto">
          <a:xfrm>
            <a:off x="4365625" y="38100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10.7%</a:t>
            </a:r>
          </a:p>
        </p:txBody>
      </p:sp>
      <p:sp>
        <p:nvSpPr>
          <p:cNvPr id="5895187" name="Text Box 19"/>
          <p:cNvSpPr txBox="1">
            <a:spLocks noChangeArrowheads="1"/>
          </p:cNvSpPr>
          <p:nvPr/>
        </p:nvSpPr>
        <p:spPr bwMode="auto">
          <a:xfrm>
            <a:off x="5257800" y="438626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17.8%</a:t>
            </a:r>
          </a:p>
        </p:txBody>
      </p:sp>
      <p:sp>
        <p:nvSpPr>
          <p:cNvPr id="5895188" name="Text Box 20"/>
          <p:cNvSpPr txBox="1">
            <a:spLocks noChangeArrowheads="1"/>
          </p:cNvSpPr>
          <p:nvPr/>
        </p:nvSpPr>
        <p:spPr bwMode="auto">
          <a:xfrm>
            <a:off x="8305800" y="4876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43.4%</a:t>
            </a:r>
          </a:p>
        </p:txBody>
      </p:sp>
      <p:sp>
        <p:nvSpPr>
          <p:cNvPr id="24"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dirty="0" err="1" smtClean="0"/>
              <a:t>Dimanakah</a:t>
            </a:r>
            <a:r>
              <a:rPr lang="en-US" sz="3600" b="1" dirty="0" smtClean="0"/>
              <a:t> </a:t>
            </a:r>
            <a:r>
              <a:rPr lang="en-US" sz="3600" b="1" dirty="0" err="1" smtClean="0"/>
              <a:t>dari</a:t>
            </a:r>
            <a:r>
              <a:rPr lang="en-US" sz="3600" b="1" dirty="0" smtClean="0"/>
              <a:t> </a:t>
            </a:r>
            <a:r>
              <a:rPr lang="en-US" sz="3600" b="1" dirty="0" err="1" smtClean="0"/>
              <a:t>bidang</a:t>
            </a:r>
            <a:r>
              <a:rPr lang="en-US" sz="3600" b="1" dirty="0" smtClean="0"/>
              <a:t> </a:t>
            </a:r>
            <a:r>
              <a:rPr lang="en-US" sz="3600" b="1" dirty="0" err="1" smtClean="0"/>
              <a:t>berikut</a:t>
            </a:r>
            <a:r>
              <a:rPr lang="en-US" sz="3600" b="1" dirty="0" smtClean="0"/>
              <a:t> </a:t>
            </a:r>
            <a:r>
              <a:rPr lang="en-US" sz="3600" b="1" dirty="0" err="1" smtClean="0"/>
              <a:t>ini</a:t>
            </a:r>
            <a:r>
              <a:rPr lang="en-US" sz="3600" b="1" dirty="0" smtClean="0"/>
              <a:t> yang paling </a:t>
            </a:r>
            <a:r>
              <a:rPr lang="en-US" sz="3600" b="1" dirty="0" err="1" smtClean="0"/>
              <a:t>sering</a:t>
            </a:r>
            <a:r>
              <a:rPr lang="en-US" sz="3600" b="1" dirty="0" smtClean="0"/>
              <a:t> </a:t>
            </a:r>
            <a:r>
              <a:rPr lang="en-US" sz="3600" b="1" dirty="0" err="1" smtClean="0"/>
              <a:t>anda</a:t>
            </a:r>
            <a:r>
              <a:rPr lang="en-US" sz="3600" b="1" dirty="0" smtClean="0"/>
              <a:t> </a:t>
            </a:r>
            <a:r>
              <a:rPr lang="en-US" sz="3600" b="1" dirty="0" err="1" smtClean="0"/>
              <a:t>pertanyakan</a:t>
            </a:r>
            <a:r>
              <a:rPr lang="en-US" sz="3600" b="1" dirty="0" smtClean="0"/>
              <a:t> </a:t>
            </a:r>
            <a:r>
              <a:rPr lang="en-US" sz="3600" b="1" dirty="0" err="1" smtClean="0"/>
              <a:t>dalam</a:t>
            </a:r>
            <a:r>
              <a:rPr lang="en-US" sz="3600" b="1" dirty="0" smtClean="0"/>
              <a:t> </a:t>
            </a:r>
            <a:r>
              <a:rPr lang="en-US" sz="3600" b="1" dirty="0" err="1" smtClean="0"/>
              <a:t>Alkitab</a:t>
            </a:r>
            <a:r>
              <a:rPr lang="en-US" sz="3600" b="1" dirty="0" smtClean="0"/>
              <a:t>?</a:t>
            </a:r>
          </a:p>
        </p:txBody>
      </p:sp>
      <p:sp>
        <p:nvSpPr>
          <p:cNvPr id="25" name="TextBox 8"/>
          <p:cNvSpPr txBox="1">
            <a:spLocks noChangeArrowheads="1"/>
          </p:cNvSpPr>
          <p:nvPr/>
        </p:nvSpPr>
        <p:spPr bwMode="auto">
          <a:xfrm>
            <a:off x="246063" y="2224643"/>
            <a:ext cx="289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Keajaiban</a:t>
            </a:r>
            <a:r>
              <a:rPr lang="en-US" sz="1800" b="1" dirty="0" smtClean="0">
                <a:cs typeface="Arial" charset="0"/>
              </a:rPr>
              <a:t> </a:t>
            </a:r>
            <a:r>
              <a:rPr lang="en-US" sz="1800" b="1" dirty="0" err="1" smtClean="0">
                <a:cs typeface="Arial" charset="0"/>
              </a:rPr>
              <a:t>Tidak</a:t>
            </a:r>
            <a:r>
              <a:rPr lang="en-US" sz="1800" b="1" dirty="0" smtClean="0">
                <a:cs typeface="Arial" charset="0"/>
              </a:rPr>
              <a:t> </a:t>
            </a:r>
            <a:r>
              <a:rPr lang="en-US" sz="1800" b="1" dirty="0" err="1" smtClean="0">
                <a:cs typeface="Arial" charset="0"/>
              </a:rPr>
              <a:t>Nyata</a:t>
            </a:r>
            <a:endParaRPr lang="en-US" sz="1800" b="1" dirty="0">
              <a:cs typeface="Arial" charset="0"/>
            </a:endParaRPr>
          </a:p>
        </p:txBody>
      </p:sp>
      <p:sp>
        <p:nvSpPr>
          <p:cNvPr id="26" name="TextBox 9"/>
          <p:cNvSpPr txBox="1">
            <a:spLocks noChangeArrowheads="1"/>
          </p:cNvSpPr>
          <p:nvPr/>
        </p:nvSpPr>
        <p:spPr bwMode="auto">
          <a:xfrm>
            <a:off x="169863" y="2759353"/>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Alkitab</a:t>
            </a:r>
            <a:r>
              <a:rPr lang="en-US" sz="1800" b="1" dirty="0" smtClean="0">
                <a:cs typeface="Arial" charset="0"/>
              </a:rPr>
              <a:t> </a:t>
            </a:r>
            <a:r>
              <a:rPr lang="en-US" sz="1800" b="1" dirty="0" err="1" smtClean="0">
                <a:cs typeface="Arial" charset="0"/>
              </a:rPr>
              <a:t>tidak</a:t>
            </a:r>
            <a:r>
              <a:rPr lang="en-US" sz="1800" b="1" dirty="0" smtClean="0">
                <a:cs typeface="Arial" charset="0"/>
              </a:rPr>
              <a:t> </a:t>
            </a:r>
            <a:r>
              <a:rPr lang="en-US" sz="1800" b="1" dirty="0" err="1" smtClean="0">
                <a:cs typeface="Arial" charset="0"/>
              </a:rPr>
              <a:t>masuk</a:t>
            </a:r>
            <a:r>
              <a:rPr lang="en-US" sz="1800" b="1" dirty="0" smtClean="0">
                <a:cs typeface="Arial" charset="0"/>
              </a:rPr>
              <a:t> </a:t>
            </a:r>
            <a:r>
              <a:rPr lang="en-US" sz="1800" b="1" dirty="0" err="1" smtClean="0">
                <a:cs typeface="Arial" charset="0"/>
              </a:rPr>
              <a:t>akal</a:t>
            </a:r>
            <a:endParaRPr lang="en-US" sz="1800" b="1" dirty="0">
              <a:cs typeface="Arial" charset="0"/>
            </a:endParaRPr>
          </a:p>
        </p:txBody>
      </p:sp>
      <p:sp>
        <p:nvSpPr>
          <p:cNvPr id="27" name="TextBox 18"/>
          <p:cNvSpPr txBox="1">
            <a:spLocks noChangeArrowheads="1"/>
          </p:cNvSpPr>
          <p:nvPr/>
        </p:nvSpPr>
        <p:spPr bwMode="auto">
          <a:xfrm>
            <a:off x="580232" y="328533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Kisah</a:t>
            </a:r>
            <a:r>
              <a:rPr lang="en-US" sz="1800" b="1" dirty="0" smtClean="0">
                <a:cs typeface="Arial" charset="0"/>
              </a:rPr>
              <a:t> </a:t>
            </a:r>
            <a:r>
              <a:rPr lang="en-US" sz="1800" b="1" dirty="0" err="1" smtClean="0">
                <a:cs typeface="Arial" charset="0"/>
              </a:rPr>
              <a:t>Kejadian</a:t>
            </a:r>
            <a:endParaRPr lang="en-US" sz="1800" b="1" dirty="0">
              <a:cs typeface="Arial" charset="0"/>
            </a:endParaRPr>
          </a:p>
        </p:txBody>
      </p:sp>
      <p:sp>
        <p:nvSpPr>
          <p:cNvPr id="28" name="TextBox 10"/>
          <p:cNvSpPr txBox="1">
            <a:spLocks noChangeArrowheads="1"/>
          </p:cNvSpPr>
          <p:nvPr/>
        </p:nvSpPr>
        <p:spPr bwMode="auto">
          <a:xfrm>
            <a:off x="258398" y="3739932"/>
            <a:ext cx="28709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Terlalu</a:t>
            </a:r>
            <a:r>
              <a:rPr lang="en-US" sz="1800" b="1" dirty="0" smtClean="0">
                <a:cs typeface="Arial" charset="0"/>
              </a:rPr>
              <a:t> </a:t>
            </a:r>
            <a:r>
              <a:rPr lang="en-US" sz="1800" b="1" dirty="0" err="1" smtClean="0">
                <a:cs typeface="Arial" charset="0"/>
              </a:rPr>
              <a:t>Banyak</a:t>
            </a:r>
            <a:r>
              <a:rPr lang="en-US" sz="1800" b="1" dirty="0">
                <a:cs typeface="Arial" charset="0"/>
              </a:rPr>
              <a:t> </a:t>
            </a:r>
            <a:r>
              <a:rPr lang="en-US" sz="1800" b="1" dirty="0" err="1" smtClean="0">
                <a:cs typeface="Arial" charset="0"/>
              </a:rPr>
              <a:t>Aturan</a:t>
            </a:r>
            <a:r>
              <a:rPr lang="en-US" sz="1800" b="1" dirty="0" smtClean="0">
                <a:cs typeface="Arial" charset="0"/>
              </a:rPr>
              <a:t>/</a:t>
            </a:r>
            <a:r>
              <a:rPr lang="en-US" sz="1800" b="1" dirty="0" err="1" smtClean="0">
                <a:cs typeface="Arial" charset="0"/>
              </a:rPr>
              <a:t>Hukum</a:t>
            </a:r>
            <a:endParaRPr lang="en-US" sz="1800" b="1" dirty="0">
              <a:cs typeface="Arial" charset="0"/>
            </a:endParaRPr>
          </a:p>
        </p:txBody>
      </p:sp>
      <p:sp>
        <p:nvSpPr>
          <p:cNvPr id="29" name="TextBox 11"/>
          <p:cNvSpPr txBox="1">
            <a:spLocks noChangeArrowheads="1"/>
          </p:cNvSpPr>
          <p:nvPr/>
        </p:nvSpPr>
        <p:spPr bwMode="auto">
          <a:xfrm>
            <a:off x="158496" y="4386263"/>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Bumi</a:t>
            </a:r>
            <a:r>
              <a:rPr lang="en-US" sz="1800" b="1" dirty="0" smtClean="0">
                <a:cs typeface="Arial" charset="0"/>
              </a:rPr>
              <a:t> </a:t>
            </a:r>
            <a:r>
              <a:rPr lang="en-US" sz="1800" b="1" dirty="0" err="1" smtClean="0">
                <a:cs typeface="Arial" charset="0"/>
              </a:rPr>
              <a:t>Tidak</a:t>
            </a:r>
            <a:r>
              <a:rPr lang="en-US" sz="1800" b="1" dirty="0" smtClean="0">
                <a:cs typeface="Arial" charset="0"/>
              </a:rPr>
              <a:t> 10.000 </a:t>
            </a:r>
            <a:r>
              <a:rPr lang="en-US" sz="1800" b="1" dirty="0" err="1" smtClean="0">
                <a:cs typeface="Arial" charset="0"/>
              </a:rPr>
              <a:t>Tahun</a:t>
            </a:r>
            <a:endParaRPr lang="en-US" sz="1800" b="1" dirty="0">
              <a:cs typeface="Arial" charset="0"/>
            </a:endParaRPr>
          </a:p>
        </p:txBody>
      </p:sp>
      <p:sp>
        <p:nvSpPr>
          <p:cNvPr id="30" name="TextBox 12"/>
          <p:cNvSpPr txBox="1">
            <a:spLocks noChangeArrowheads="1"/>
          </p:cNvSpPr>
          <p:nvPr/>
        </p:nvSpPr>
        <p:spPr bwMode="auto">
          <a:xfrm>
            <a:off x="17526" y="4859616"/>
            <a:ext cx="3157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Tidak</a:t>
            </a:r>
            <a:r>
              <a:rPr lang="en-US" sz="1800" b="1" dirty="0" smtClean="0">
                <a:cs typeface="Arial" charset="0"/>
              </a:rPr>
              <a:t> </a:t>
            </a:r>
            <a:r>
              <a:rPr lang="en-US" sz="1800" b="1" dirty="0" err="1" smtClean="0">
                <a:cs typeface="Arial" charset="0"/>
              </a:rPr>
              <a:t>ada</a:t>
            </a:r>
            <a:r>
              <a:rPr lang="en-US" sz="1800" b="1" dirty="0" smtClean="0">
                <a:cs typeface="Arial" charset="0"/>
              </a:rPr>
              <a:t> </a:t>
            </a:r>
            <a:r>
              <a:rPr lang="en-US" sz="1800" b="1" dirty="0" err="1" smtClean="0">
                <a:cs typeface="Arial" charset="0"/>
              </a:rPr>
              <a:t>pertanyaan</a:t>
            </a:r>
            <a:endParaRPr lang="en-US" sz="1800" b="1" dirty="0">
              <a:cs typeface="Arial" charset="0"/>
            </a:endParaRPr>
          </a:p>
        </p:txBody>
      </p:sp>
      <p:sp>
        <p:nvSpPr>
          <p:cNvPr id="31" name="Rectangle 4"/>
          <p:cNvSpPr>
            <a:spLocks/>
          </p:cNvSpPr>
          <p:nvPr/>
        </p:nvSpPr>
        <p:spPr bwMode="auto">
          <a:xfrm>
            <a:off x="914400" y="5870575"/>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642938">
              <a:defRPr/>
            </a:pPr>
            <a:r>
              <a:rPr lang="en-US" sz="3000" b="1" dirty="0" err="1" smtClean="0">
                <a:solidFill>
                  <a:srgbClr val="FFFF00"/>
                </a:solidFill>
                <a:latin typeface="Myriad Pro Light" charset="0"/>
                <a:cs typeface="Arial" charset="0"/>
                <a:sym typeface="Myriad Pro Light" charset="0"/>
              </a:rPr>
              <a:t>Mereka</a:t>
            </a:r>
            <a:r>
              <a:rPr lang="en-US" sz="3000" b="1" dirty="0">
                <a:solidFill>
                  <a:srgbClr val="FFFF00"/>
                </a:solidFill>
                <a:latin typeface="Myriad Pro Light" charset="0"/>
                <a:cs typeface="Arial" charset="0"/>
                <a:sym typeface="Myriad Pro Light" charset="0"/>
              </a:rPr>
              <a:t> </a:t>
            </a:r>
            <a:r>
              <a:rPr lang="en-US" sz="3000" b="1" dirty="0" smtClean="0">
                <a:solidFill>
                  <a:srgbClr val="FFFF00"/>
                </a:solidFill>
                <a:latin typeface="Myriad Pro Light" charset="0"/>
                <a:cs typeface="Arial" charset="0"/>
                <a:sym typeface="Myriad Pro Light" charset="0"/>
              </a:rPr>
              <a:t>Yang </a:t>
            </a:r>
            <a:r>
              <a:rPr lang="en-US" sz="3000" b="1" dirty="0" err="1" smtClean="0">
                <a:latin typeface="Myriad Pro Light" charset="0"/>
                <a:cs typeface="Arial" charset="0"/>
                <a:sym typeface="Myriad Pro Light" charset="0"/>
              </a:rPr>
              <a:t>Jarang</a:t>
            </a:r>
            <a:r>
              <a:rPr lang="en-US" sz="3000" b="1" dirty="0" smtClean="0">
                <a:solidFill>
                  <a:srgbClr val="FFFF00"/>
                </a:solidFill>
                <a:latin typeface="Myriad Pro Light" charset="0"/>
                <a:cs typeface="Arial" charset="0"/>
                <a:sym typeface="Myriad Pro Light" charset="0"/>
              </a:rPr>
              <a:t> </a:t>
            </a:r>
            <a:r>
              <a:rPr lang="en-US" sz="3000" b="1" dirty="0" err="1" smtClean="0">
                <a:solidFill>
                  <a:srgbClr val="FFFF00"/>
                </a:solidFill>
                <a:latin typeface="Myriad Pro Light" charset="0"/>
                <a:cs typeface="Arial" charset="0"/>
                <a:sym typeface="Myriad Pro Light" charset="0"/>
              </a:rPr>
              <a:t>Hadir</a:t>
            </a:r>
            <a:r>
              <a:rPr lang="en-US" sz="3000" b="1" dirty="0" smtClean="0">
                <a:solidFill>
                  <a:srgbClr val="FFFF00"/>
                </a:solidFill>
                <a:latin typeface="Myriad Pro Light" charset="0"/>
                <a:cs typeface="Arial" charset="0"/>
                <a:sym typeface="Myriad Pro Light" charset="0"/>
              </a:rPr>
              <a:t> </a:t>
            </a:r>
            <a:r>
              <a:rPr lang="en-US" sz="3000" b="1" dirty="0" err="1" smtClean="0">
                <a:solidFill>
                  <a:srgbClr val="FFFF00"/>
                </a:solidFill>
                <a:latin typeface="Myriad Pro Light" charset="0"/>
                <a:cs typeface="Arial" charset="0"/>
                <a:sym typeface="Myriad Pro Light" charset="0"/>
              </a:rPr>
              <a:t>Sekolah</a:t>
            </a:r>
            <a:r>
              <a:rPr lang="en-US" sz="3000" b="1" dirty="0" smtClean="0">
                <a:solidFill>
                  <a:srgbClr val="FFFF00"/>
                </a:solidFill>
                <a:latin typeface="Myriad Pro Light" charset="0"/>
                <a:cs typeface="Arial" charset="0"/>
                <a:sym typeface="Myriad Pro Light" charset="0"/>
              </a:rPr>
              <a:t> </a:t>
            </a:r>
            <a:r>
              <a:rPr lang="en-US" sz="3000" b="1" dirty="0" err="1" smtClean="0">
                <a:solidFill>
                  <a:srgbClr val="FFFF00"/>
                </a:solidFill>
                <a:latin typeface="Myriad Pro Light" charset="0"/>
                <a:cs typeface="Arial" charset="0"/>
                <a:sym typeface="Myriad Pro Light" charset="0"/>
              </a:rPr>
              <a:t>Minggu</a:t>
            </a:r>
            <a:endParaRPr lang="en-US" sz="3000" b="1" dirty="0">
              <a:solidFill>
                <a:srgbClr val="FFFF00"/>
              </a:solidFill>
              <a:latin typeface="Myriad Pro Light" charset="0"/>
              <a:cs typeface="Arial" charset="0"/>
              <a:sym typeface="Myriad Pro Light"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474" name="Rectangle 2"/>
          <p:cNvSpPr>
            <a:spLocks noGrp="1" noChangeArrowheads="1"/>
          </p:cNvSpPr>
          <p:nvPr>
            <p:ph type="title"/>
          </p:nvPr>
        </p:nvSpPr>
        <p:spPr/>
        <p:txBody>
          <a:bodyPr/>
          <a:lstStyle/>
          <a:p>
            <a:pPr eaLnBrk="1" hangingPunct="1">
              <a:defRPr/>
            </a:pPr>
            <a:r>
              <a:rPr lang="en-US" smtClean="0"/>
              <a:t>Psalm 11:3 NAS</a:t>
            </a:r>
          </a:p>
        </p:txBody>
      </p:sp>
      <p:pic>
        <p:nvPicPr>
          <p:cNvPr id="25190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7476" name="Text Box 4"/>
          <p:cNvSpPr txBox="1">
            <a:spLocks noChangeArrowheads="1"/>
          </p:cNvSpPr>
          <p:nvPr/>
        </p:nvSpPr>
        <p:spPr bwMode="auto">
          <a:xfrm>
            <a:off x="457200" y="457200"/>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dirty="0" err="1" smtClean="0">
                <a:solidFill>
                  <a:srgbClr val="FFFF00"/>
                </a:solidFill>
                <a:cs typeface="+mn-cs"/>
              </a:rPr>
              <a:t>Mazmur</a:t>
            </a:r>
            <a:r>
              <a:rPr lang="en-US" sz="6000" b="1" dirty="0" smtClean="0">
                <a:solidFill>
                  <a:srgbClr val="00FF00"/>
                </a:solidFill>
                <a:cs typeface="+mn-cs"/>
              </a:rPr>
              <a:t> </a:t>
            </a:r>
            <a:r>
              <a:rPr lang="en-US" sz="6000" b="1" dirty="0">
                <a:solidFill>
                  <a:srgbClr val="00FF00"/>
                </a:solidFill>
                <a:cs typeface="+mn-cs"/>
              </a:rPr>
              <a:t>11:3</a:t>
            </a:r>
          </a:p>
        </p:txBody>
      </p:sp>
      <p:sp>
        <p:nvSpPr>
          <p:cNvPr id="2537477" name="Text Box 5"/>
          <p:cNvSpPr txBox="1">
            <a:spLocks noChangeArrowheads="1"/>
          </p:cNvSpPr>
          <p:nvPr/>
        </p:nvSpPr>
        <p:spPr bwMode="auto">
          <a:xfrm>
            <a:off x="914400" y="1828800"/>
            <a:ext cx="7315200" cy="280076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400" b="1" dirty="0" smtClean="0">
                <a:solidFill>
                  <a:schemeClr val="bg1"/>
                </a:solidFill>
                <a:cs typeface="+mn-cs"/>
              </a:rPr>
              <a:t>“</a:t>
            </a:r>
            <a:r>
              <a:rPr lang="en-US" sz="4400" b="1" dirty="0" err="1" smtClean="0">
                <a:solidFill>
                  <a:schemeClr val="bg1"/>
                </a:solidFill>
                <a:cs typeface="+mn-cs"/>
              </a:rPr>
              <a:t>Apabila</a:t>
            </a:r>
            <a:r>
              <a:rPr lang="en-US" sz="4400" b="1" dirty="0" smtClean="0">
                <a:solidFill>
                  <a:schemeClr val="bg1"/>
                </a:solidFill>
                <a:cs typeface="+mn-cs"/>
              </a:rPr>
              <a:t> </a:t>
            </a:r>
            <a:r>
              <a:rPr lang="en-US" sz="4400" b="1" dirty="0" err="1">
                <a:solidFill>
                  <a:schemeClr val="bg1"/>
                </a:solidFill>
                <a:cs typeface="+mn-cs"/>
              </a:rPr>
              <a:t>dasar-dasar</a:t>
            </a:r>
            <a:r>
              <a:rPr lang="en-US" sz="4400" b="1" dirty="0">
                <a:solidFill>
                  <a:schemeClr val="bg1"/>
                </a:solidFill>
                <a:cs typeface="+mn-cs"/>
              </a:rPr>
              <a:t> </a:t>
            </a:r>
            <a:r>
              <a:rPr lang="en-US" sz="4400" b="1" dirty="0" err="1">
                <a:solidFill>
                  <a:schemeClr val="bg1"/>
                </a:solidFill>
                <a:cs typeface="+mn-cs"/>
              </a:rPr>
              <a:t>dihancurkan</a:t>
            </a:r>
            <a:r>
              <a:rPr lang="en-US" sz="4400" b="1" dirty="0">
                <a:solidFill>
                  <a:schemeClr val="bg1"/>
                </a:solidFill>
                <a:cs typeface="+mn-cs"/>
              </a:rPr>
              <a:t>, </a:t>
            </a:r>
            <a:r>
              <a:rPr lang="en-US" sz="4400" b="1" dirty="0" err="1">
                <a:solidFill>
                  <a:schemeClr val="bg1"/>
                </a:solidFill>
                <a:cs typeface="+mn-cs"/>
              </a:rPr>
              <a:t>apakah</a:t>
            </a:r>
            <a:r>
              <a:rPr lang="en-US" sz="4400" b="1" dirty="0">
                <a:solidFill>
                  <a:schemeClr val="bg1"/>
                </a:solidFill>
                <a:cs typeface="+mn-cs"/>
              </a:rPr>
              <a:t> yang </a:t>
            </a:r>
            <a:r>
              <a:rPr lang="en-US" sz="4400" b="1" dirty="0" err="1">
                <a:solidFill>
                  <a:schemeClr val="bg1"/>
                </a:solidFill>
                <a:cs typeface="+mn-cs"/>
              </a:rPr>
              <a:t>dapat</a:t>
            </a:r>
            <a:r>
              <a:rPr lang="en-US" sz="4400" b="1" dirty="0">
                <a:solidFill>
                  <a:schemeClr val="bg1"/>
                </a:solidFill>
                <a:cs typeface="+mn-cs"/>
              </a:rPr>
              <a:t> </a:t>
            </a:r>
            <a:r>
              <a:rPr lang="en-US" sz="4400" b="1" dirty="0" err="1">
                <a:solidFill>
                  <a:schemeClr val="bg1"/>
                </a:solidFill>
                <a:cs typeface="+mn-cs"/>
              </a:rPr>
              <a:t>dibuat</a:t>
            </a:r>
            <a:r>
              <a:rPr lang="en-US" sz="4400" b="1" dirty="0">
                <a:solidFill>
                  <a:schemeClr val="bg1"/>
                </a:solidFill>
                <a:cs typeface="+mn-cs"/>
              </a:rPr>
              <a:t> </a:t>
            </a:r>
            <a:r>
              <a:rPr lang="en-US" sz="4400" b="1" dirty="0" err="1">
                <a:solidFill>
                  <a:schemeClr val="bg1"/>
                </a:solidFill>
                <a:cs typeface="+mn-cs"/>
              </a:rPr>
              <a:t>oleh</a:t>
            </a:r>
            <a:r>
              <a:rPr lang="en-US" sz="4400" b="1" dirty="0">
                <a:solidFill>
                  <a:schemeClr val="bg1"/>
                </a:solidFill>
                <a:cs typeface="+mn-cs"/>
              </a:rPr>
              <a:t> orang </a:t>
            </a:r>
            <a:r>
              <a:rPr lang="en-US" sz="4400" b="1" dirty="0" err="1">
                <a:solidFill>
                  <a:schemeClr val="bg1"/>
                </a:solidFill>
                <a:cs typeface="+mn-cs"/>
              </a:rPr>
              <a:t>benar</a:t>
            </a:r>
            <a:r>
              <a:rPr lang="en-US" sz="4400" b="1" dirty="0">
                <a:solidFill>
                  <a:schemeClr val="bg1"/>
                </a:solidFill>
                <a:cs typeface="+mn-cs"/>
              </a:rPr>
              <a:t> </a:t>
            </a:r>
            <a:r>
              <a:rPr lang="en-US" sz="4400" b="1" dirty="0" err="1">
                <a:solidFill>
                  <a:schemeClr val="bg1"/>
                </a:solidFill>
                <a:cs typeface="+mn-cs"/>
              </a:rPr>
              <a:t>itu</a:t>
            </a:r>
            <a:r>
              <a:rPr lang="en-US" sz="4400" b="1" dirty="0" smtClean="0">
                <a:solidFill>
                  <a:schemeClr val="bg1"/>
                </a:solidFill>
                <a:cs typeface="+mn-cs"/>
              </a:rPr>
              <a:t>?”</a:t>
            </a:r>
            <a:endParaRPr lang="en-US" sz="44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eaLnBrk="1" hangingPunct="1">
              <a:defRPr/>
            </a:pPr>
            <a:r>
              <a:rPr lang="en-US" smtClean="0">
                <a:cs typeface="+mj-cs"/>
              </a:rPr>
              <a:t>Typical House</a:t>
            </a:r>
          </a:p>
        </p:txBody>
      </p:sp>
      <p:pic>
        <p:nvPicPr>
          <p:cNvPr id="770051" name="Picture 3" descr="House series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676400" y="0"/>
            <a:ext cx="5703888"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en-US"/>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eaLnBrk="1" hangingPunct="1">
              <a:defRPr/>
            </a:pPr>
            <a:r>
              <a:rPr lang="en-US" smtClean="0">
                <a:cs typeface="+mj-cs"/>
              </a:rPr>
              <a:t>Typical House collapsed</a:t>
            </a:r>
          </a:p>
        </p:txBody>
      </p:sp>
      <p:pic>
        <p:nvPicPr>
          <p:cNvPr id="772099" name="Picture 3" descr="House series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28800" y="0"/>
            <a:ext cx="548005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6514" name="Rectangle 2" hidden="1"/>
          <p:cNvSpPr>
            <a:spLocks noGrp="1" noChangeArrowheads="1"/>
          </p:cNvSpPr>
          <p:nvPr>
            <p:ph type="title"/>
          </p:nvPr>
        </p:nvSpPr>
        <p:spPr/>
        <p:txBody>
          <a:bodyPr/>
          <a:lstStyle/>
          <a:p>
            <a:pPr eaLnBrk="1" hangingPunct="1">
              <a:defRPr/>
            </a:pPr>
            <a:r>
              <a:rPr lang="en-US" sz="4000" smtClean="0">
                <a:cs typeface="+mj-cs"/>
              </a:rPr>
              <a:t>Blocks-Genesis + Doctrine 00874</a:t>
            </a:r>
          </a:p>
        </p:txBody>
      </p:sp>
      <p:pic>
        <p:nvPicPr>
          <p:cNvPr id="260098"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WordArt 4"/>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r>
              <a:rPr lang="en-US" sz="4400" kern="10" dirty="0" smtClean="0">
                <a:ln w="57150">
                  <a:solidFill>
                    <a:schemeClr val="bg1"/>
                  </a:solidFill>
                  <a:round/>
                  <a:headEnd/>
                  <a:tailEnd/>
                </a:ln>
                <a:latin typeface="Futura XBlk BT"/>
                <a:ea typeface="Futura XBlk BT"/>
                <a:cs typeface="Futura XBlk BT"/>
              </a:rPr>
              <a:t>DOKTRIN</a:t>
            </a:r>
            <a:endParaRPr lang="en-US" sz="4400" kern="10" dirty="0">
              <a:ln w="57150">
                <a:solidFill>
                  <a:schemeClr val="bg1"/>
                </a:solidFill>
                <a:round/>
                <a:headEnd/>
                <a:tailEnd/>
              </a:ln>
              <a:latin typeface="Futura XBlk BT"/>
              <a:ea typeface="Futura XBlk BT"/>
              <a:cs typeface="Futura XBlk BT"/>
            </a:endParaRPr>
          </a:p>
        </p:txBody>
      </p:sp>
      <p:sp>
        <p:nvSpPr>
          <p:cNvPr id="260100" name="WordArt 5"/>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r>
              <a:rPr lang="en-US" sz="4400" kern="10" dirty="0" smtClean="0">
                <a:ln w="57150">
                  <a:solidFill>
                    <a:schemeClr val="bg1"/>
                  </a:solidFill>
                  <a:round/>
                  <a:headEnd/>
                  <a:tailEnd/>
                </a:ln>
                <a:latin typeface="Futura XBlk BT"/>
                <a:ea typeface="Futura XBlk BT"/>
                <a:cs typeface="Futura XBlk BT"/>
              </a:rPr>
              <a:t>MAUT</a:t>
            </a:r>
            <a:endParaRPr lang="en-US" sz="4400" kern="10" dirty="0">
              <a:ln w="57150">
                <a:solidFill>
                  <a:schemeClr val="bg1"/>
                </a:solidFill>
                <a:round/>
                <a:headEnd/>
                <a:tailEnd/>
              </a:ln>
              <a:latin typeface="Futura XBlk BT"/>
              <a:ea typeface="Futura XBlk BT"/>
              <a:cs typeface="Futura XBlk BT"/>
            </a:endParaRPr>
          </a:p>
        </p:txBody>
      </p:sp>
      <p:sp>
        <p:nvSpPr>
          <p:cNvPr id="5696518" name="WordArt 6"/>
          <p:cNvSpPr>
            <a:spLocks noChangeArrowheads="1" noChangeShapeType="1" noTextEdit="1"/>
          </p:cNvSpPr>
          <p:nvPr/>
        </p:nvSpPr>
        <p:spPr bwMode="auto">
          <a:xfrm>
            <a:off x="2197893" y="4301331"/>
            <a:ext cx="4748213" cy="1760537"/>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00"/>
                </a:solidFill>
                <a:latin typeface="Arial Black"/>
                <a:ea typeface="Arial Black"/>
                <a:cs typeface="Arial Black"/>
              </a:rPr>
              <a:t>X</a:t>
            </a:r>
          </a:p>
        </p:txBody>
      </p:sp>
      <p:sp>
        <p:nvSpPr>
          <p:cNvPr id="5696519" name="WordArt 7"/>
          <p:cNvSpPr>
            <a:spLocks noChangeArrowheads="1" noChangeShapeType="1" noTextEdit="1"/>
          </p:cNvSpPr>
          <p:nvPr/>
        </p:nvSpPr>
        <p:spPr bwMode="auto">
          <a:xfrm>
            <a:off x="2133600" y="1558131"/>
            <a:ext cx="4748213" cy="1760538"/>
          </a:xfrm>
          <a:prstGeom prst="rect">
            <a:avLst/>
          </a:prstGeom>
        </p:spPr>
        <p:txBody>
          <a:bodyPr wrap="none" fromWordArt="1">
            <a:prstTxWarp prst="textPlain">
              <a:avLst>
                <a:gd name="adj" fmla="val 50000"/>
              </a:avLst>
            </a:prstTxWarp>
          </a:bodyPr>
          <a:lstStyle/>
          <a:p>
            <a:r>
              <a:rPr lang="en-US" sz="3600" kern="10" dirty="0" smtClean="0">
                <a:ln w="9525">
                  <a:solidFill>
                    <a:srgbClr val="000000"/>
                  </a:solidFill>
                  <a:round/>
                  <a:headEnd/>
                  <a:tailEnd/>
                </a:ln>
                <a:solidFill>
                  <a:srgbClr val="FFFF00"/>
                </a:solidFill>
                <a:latin typeface="Arial Black"/>
                <a:ea typeface="Arial Black"/>
                <a:cs typeface="Arial Black"/>
              </a:rPr>
              <a:t>X</a:t>
            </a:r>
            <a:endParaRPr lang="en-US" sz="3600" kern="10" dirty="0">
              <a:ln w="9525">
                <a:solidFill>
                  <a:srgbClr val="000000"/>
                </a:solidFill>
                <a:round/>
                <a:headEnd/>
                <a:tailEnd/>
              </a:ln>
              <a:solidFill>
                <a:srgbClr val="FFFF00"/>
              </a:solidFill>
              <a:latin typeface="Arial Black"/>
              <a:ea typeface="Arial Black"/>
              <a:cs typeface="Arial Blac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696518"/>
                                        </p:tgtEl>
                                        <p:attrNameLst>
                                          <p:attrName>style.visibility</p:attrName>
                                        </p:attrNameLst>
                                      </p:cBhvr>
                                      <p:to>
                                        <p:strVal val="visible"/>
                                      </p:to>
                                    </p:set>
                                    <p:anim calcmode="lin" valueType="num">
                                      <p:cBhvr>
                                        <p:cTn id="7" dur="500" fill="hold"/>
                                        <p:tgtEl>
                                          <p:spTgt spid="5696518"/>
                                        </p:tgtEl>
                                        <p:attrNameLst>
                                          <p:attrName>ppt_w</p:attrName>
                                        </p:attrNameLst>
                                      </p:cBhvr>
                                      <p:tavLst>
                                        <p:tav tm="0">
                                          <p:val>
                                            <p:fltVal val="0"/>
                                          </p:val>
                                        </p:tav>
                                        <p:tav tm="100000">
                                          <p:val>
                                            <p:strVal val="#ppt_w"/>
                                          </p:val>
                                        </p:tav>
                                      </p:tavLst>
                                    </p:anim>
                                    <p:anim calcmode="lin" valueType="num">
                                      <p:cBhvr>
                                        <p:cTn id="8" dur="500" fill="hold"/>
                                        <p:tgtEl>
                                          <p:spTgt spid="5696518"/>
                                        </p:tgtEl>
                                        <p:attrNameLst>
                                          <p:attrName>ppt_h</p:attrName>
                                        </p:attrNameLst>
                                      </p:cBhvr>
                                      <p:tavLst>
                                        <p:tav tm="0">
                                          <p:val>
                                            <p:fltVal val="0"/>
                                          </p:val>
                                        </p:tav>
                                        <p:tav tm="100000">
                                          <p:val>
                                            <p:strVal val="#ppt_h"/>
                                          </p:val>
                                        </p:tav>
                                      </p:tavLst>
                                    </p:anim>
                                    <p:animEffect transition="in" filter="fade">
                                      <p:cBhvr>
                                        <p:cTn id="9" dur="500"/>
                                        <p:tgtEl>
                                          <p:spTgt spid="56965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696519"/>
                                        </p:tgtEl>
                                        <p:attrNameLst>
                                          <p:attrName>style.visibility</p:attrName>
                                        </p:attrNameLst>
                                      </p:cBhvr>
                                      <p:to>
                                        <p:strVal val="visible"/>
                                      </p:to>
                                    </p:set>
                                    <p:anim calcmode="lin" valueType="num">
                                      <p:cBhvr>
                                        <p:cTn id="14" dur="500" fill="hold"/>
                                        <p:tgtEl>
                                          <p:spTgt spid="5696519"/>
                                        </p:tgtEl>
                                        <p:attrNameLst>
                                          <p:attrName>ppt_w</p:attrName>
                                        </p:attrNameLst>
                                      </p:cBhvr>
                                      <p:tavLst>
                                        <p:tav tm="0">
                                          <p:val>
                                            <p:fltVal val="0"/>
                                          </p:val>
                                        </p:tav>
                                        <p:tav tm="100000">
                                          <p:val>
                                            <p:strVal val="#ppt_w"/>
                                          </p:val>
                                        </p:tav>
                                      </p:tavLst>
                                    </p:anim>
                                    <p:anim calcmode="lin" valueType="num">
                                      <p:cBhvr>
                                        <p:cTn id="15" dur="500" fill="hold"/>
                                        <p:tgtEl>
                                          <p:spTgt spid="5696519"/>
                                        </p:tgtEl>
                                        <p:attrNameLst>
                                          <p:attrName>ppt_h</p:attrName>
                                        </p:attrNameLst>
                                      </p:cBhvr>
                                      <p:tavLst>
                                        <p:tav tm="0">
                                          <p:val>
                                            <p:fltVal val="0"/>
                                          </p:val>
                                        </p:tav>
                                        <p:tav tm="100000">
                                          <p:val>
                                            <p:strVal val="#ppt_h"/>
                                          </p:val>
                                        </p:tav>
                                      </p:tavLst>
                                    </p:anim>
                                    <p:animEffect transition="in" filter="fade">
                                      <p:cBhvr>
                                        <p:cTn id="16" dur="500"/>
                                        <p:tgtEl>
                                          <p:spTgt spid="5696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6518" grpId="0" animBg="1"/>
      <p:bldP spid="56965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8562" name="Rectangle 2" hidden="1"/>
          <p:cNvSpPr>
            <a:spLocks noGrp="1" noChangeArrowheads="1"/>
          </p:cNvSpPr>
          <p:nvPr>
            <p:ph type="title"/>
          </p:nvPr>
        </p:nvSpPr>
        <p:spPr/>
        <p:txBody>
          <a:bodyPr/>
          <a:lstStyle/>
          <a:p>
            <a:pPr eaLnBrk="1" hangingPunct="1">
              <a:defRPr/>
            </a:pPr>
            <a:r>
              <a:rPr lang="en-US" smtClean="0"/>
              <a:t>Blocks – Genesis/doctrine/sin grey</a:t>
            </a:r>
          </a:p>
        </p:txBody>
      </p:sp>
      <p:pic>
        <p:nvPicPr>
          <p:cNvPr id="262146"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WordArt 4"/>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DOKTRIN</a:t>
            </a:r>
            <a:endParaRPr lang="en-US" sz="4400" kern="10" dirty="0">
              <a:ln w="28575">
                <a:solidFill>
                  <a:schemeClr val="bg1"/>
                </a:solidFill>
                <a:round/>
                <a:headEnd/>
                <a:tailEnd/>
              </a:ln>
              <a:latin typeface="Arial Black"/>
              <a:ea typeface="Arial Black"/>
              <a:cs typeface="Arial Black"/>
            </a:endParaRPr>
          </a:p>
        </p:txBody>
      </p:sp>
      <p:sp>
        <p:nvSpPr>
          <p:cNvPr id="262148" name="WordArt 5"/>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KEJADIAN</a:t>
            </a:r>
            <a:endParaRPr lang="en-US" sz="4400" kern="10" dirty="0">
              <a:ln w="28575">
                <a:solidFill>
                  <a:schemeClr val="bg1"/>
                </a:solidFill>
                <a:round/>
                <a:headEnd/>
                <a:tailEnd/>
              </a:ln>
              <a:latin typeface="Arial Black"/>
              <a:ea typeface="Arial Black"/>
              <a:cs typeface="Arial Black"/>
            </a:endParaRPr>
          </a:p>
        </p:txBody>
      </p:sp>
      <p:sp>
        <p:nvSpPr>
          <p:cNvPr id="262149" name="WordArt 6"/>
          <p:cNvSpPr>
            <a:spLocks noChangeArrowheads="1" noChangeShapeType="1" noTextEdit="1"/>
          </p:cNvSpPr>
          <p:nvPr/>
        </p:nvSpPr>
        <p:spPr bwMode="auto">
          <a:xfrm>
            <a:off x="6019800" y="2667000"/>
            <a:ext cx="1252538" cy="468313"/>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DOSA</a:t>
            </a:r>
            <a:endParaRPr lang="en-US" sz="4400" kern="10" dirty="0">
              <a:ln w="28575">
                <a:solidFill>
                  <a:schemeClr val="bg1"/>
                </a:solidFill>
                <a:round/>
                <a:headEnd/>
                <a:tailEnd/>
              </a:ln>
              <a:latin typeface="Arial Black"/>
              <a:ea typeface="Arial Black"/>
              <a:cs typeface="Arial Black"/>
            </a:endParaRPr>
          </a:p>
        </p:txBody>
      </p:sp>
      <p:sp>
        <p:nvSpPr>
          <p:cNvPr id="262150"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en-US" sz="4400" b="1" kern="10" dirty="0" smtClean="0">
                <a:ln w="28575">
                  <a:solidFill>
                    <a:schemeClr val="bg1"/>
                  </a:solidFill>
                  <a:round/>
                  <a:headEnd/>
                  <a:tailEnd/>
                </a:ln>
                <a:latin typeface="Arial Black"/>
                <a:ea typeface="Arial Black"/>
                <a:cs typeface="Arial Black"/>
              </a:rPr>
              <a:t>KEJADIAN</a:t>
            </a:r>
            <a:endParaRPr lang="en-US" sz="4400" b="1" kern="10" dirty="0">
              <a:ln w="28575">
                <a:solidFill>
                  <a:schemeClr val="bg1"/>
                </a:solidFill>
                <a:round/>
                <a:headEnd/>
                <a:tailEnd/>
              </a:ln>
              <a:latin typeface="Arial Black"/>
              <a:ea typeface="Arial Black"/>
              <a:cs typeface="Arial Black"/>
            </a:endParaRPr>
          </a:p>
        </p:txBody>
      </p:sp>
      <p:sp>
        <p:nvSpPr>
          <p:cNvPr id="262151" name="Rectangle 7"/>
          <p:cNvSpPr>
            <a:spLocks noChangeArrowheads="1"/>
          </p:cNvSpPr>
          <p:nvPr/>
        </p:nvSpPr>
        <p:spPr bwMode="auto">
          <a:xfrm>
            <a:off x="7938" y="5257800"/>
            <a:ext cx="91360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000" b="1" dirty="0" err="1" smtClean="0"/>
              <a:t>Kejadian</a:t>
            </a:r>
            <a:r>
              <a:rPr lang="en-US" sz="4000" b="1" dirty="0" smtClean="0"/>
              <a:t> </a:t>
            </a:r>
            <a:r>
              <a:rPr lang="en-US" sz="4000" b="1" dirty="0" err="1" smtClean="0"/>
              <a:t>adalah</a:t>
            </a:r>
            <a:r>
              <a:rPr lang="en-US" sz="4000" b="1" dirty="0" smtClean="0"/>
              <a:t> </a:t>
            </a:r>
            <a:r>
              <a:rPr lang="en-US" sz="4000" b="1" dirty="0" err="1" smtClean="0"/>
              <a:t>dasar</a:t>
            </a:r>
            <a:r>
              <a:rPr lang="en-US" sz="4000" b="1" dirty="0" smtClean="0"/>
              <a:t> </a:t>
            </a:r>
            <a:r>
              <a:rPr lang="en-US" sz="4000" b="1" dirty="0" err="1" smtClean="0"/>
              <a:t>untuk</a:t>
            </a:r>
            <a:r>
              <a:rPr lang="en-US" sz="4000" b="1" dirty="0" smtClean="0"/>
              <a:t> </a:t>
            </a:r>
            <a:r>
              <a:rPr lang="en-US" sz="4000" b="1" dirty="0" err="1" smtClean="0">
                <a:solidFill>
                  <a:srgbClr val="0000FF"/>
                </a:solidFill>
              </a:rPr>
              <a:t>doktrin-doktrin</a:t>
            </a:r>
            <a:r>
              <a:rPr lang="en-US" sz="4000" b="1" dirty="0" smtClean="0"/>
              <a:t> </a:t>
            </a:r>
            <a:r>
              <a:rPr lang="en-US" sz="4000" b="1" dirty="0" err="1" smtClean="0"/>
              <a:t>kitab</a:t>
            </a:r>
            <a:r>
              <a:rPr lang="en-US" sz="4000" b="1" dirty="0" smtClean="0"/>
              <a:t> yang lain</a:t>
            </a:r>
            <a:r>
              <a:rPr lang="en-US" sz="4000" b="1" dirty="0" smtClean="0">
                <a:solidFill>
                  <a:srgbClr val="000090"/>
                </a:solidFill>
              </a:rPr>
              <a:t> </a:t>
            </a:r>
            <a:endParaRPr lang="en-US" sz="4000" b="1" dirty="0">
              <a:solidFill>
                <a:srgbClr val="00009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794" name="Rectangle 2" hidden="1"/>
          <p:cNvSpPr>
            <a:spLocks noGrp="1" noChangeArrowheads="1"/>
          </p:cNvSpPr>
          <p:nvPr>
            <p:ph type="title"/>
          </p:nvPr>
        </p:nvSpPr>
        <p:spPr/>
        <p:txBody>
          <a:bodyPr/>
          <a:lstStyle/>
          <a:p>
            <a:pPr eaLnBrk="1" hangingPunct="1">
              <a:defRPr/>
            </a:pPr>
            <a:r>
              <a:rPr lang="en-US" smtClean="0"/>
              <a:t>Blocks – Genesis/doctrine/clothing grey</a:t>
            </a:r>
          </a:p>
        </p:txBody>
      </p:sp>
      <p:pic>
        <p:nvPicPr>
          <p:cNvPr id="264194"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WordArt 4"/>
          <p:cNvSpPr>
            <a:spLocks noChangeArrowheads="1" noChangeShapeType="1" noTextEdit="1"/>
          </p:cNvSpPr>
          <p:nvPr/>
        </p:nvSpPr>
        <p:spPr bwMode="auto">
          <a:xfrm>
            <a:off x="5410200" y="2590800"/>
            <a:ext cx="2514600" cy="468313"/>
          </a:xfrm>
          <a:prstGeom prst="rect">
            <a:avLst/>
          </a:prstGeom>
        </p:spPr>
        <p:txBody>
          <a:bodyPr wrap="none" fromWordArt="1">
            <a:prstTxWarp prst="textPlain">
              <a:avLst>
                <a:gd name="adj" fmla="val 50000"/>
              </a:avLst>
            </a:prstTxWarp>
          </a:bodyPr>
          <a:lstStyle/>
          <a:p>
            <a:r>
              <a:rPr lang="en-US" sz="4400" kern="10" dirty="0" smtClean="0">
                <a:ln w="19050">
                  <a:solidFill>
                    <a:schemeClr val="bg1"/>
                  </a:solidFill>
                  <a:round/>
                  <a:headEnd/>
                  <a:tailEnd/>
                </a:ln>
                <a:latin typeface="Arial Black"/>
                <a:ea typeface="Arial Black"/>
                <a:cs typeface="Arial Black"/>
              </a:rPr>
              <a:t>PAKAIAN</a:t>
            </a:r>
            <a:endParaRPr lang="en-US" sz="4400" kern="10" dirty="0">
              <a:ln w="19050">
                <a:solidFill>
                  <a:schemeClr val="bg1"/>
                </a:solidFill>
                <a:round/>
                <a:headEnd/>
                <a:tailEnd/>
              </a:ln>
              <a:latin typeface="Arial Black"/>
              <a:ea typeface="Arial Black"/>
              <a:cs typeface="Arial Black"/>
            </a:endParaRPr>
          </a:p>
        </p:txBody>
      </p:sp>
      <p:sp>
        <p:nvSpPr>
          <p:cNvPr id="8" name="WordArt 4"/>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DOKTRIN</a:t>
            </a:r>
            <a:endParaRPr lang="en-US" sz="4400" kern="10" dirty="0">
              <a:ln w="28575">
                <a:solidFill>
                  <a:schemeClr val="bg1"/>
                </a:solidFill>
                <a:round/>
                <a:headEnd/>
                <a:tailEnd/>
              </a:ln>
              <a:latin typeface="Arial Black"/>
              <a:ea typeface="Arial Black"/>
              <a:cs typeface="Arial Black"/>
            </a:endParaRPr>
          </a:p>
        </p:txBody>
      </p:sp>
      <p:sp>
        <p:nvSpPr>
          <p:cNvPr id="9" name="WordArt 5"/>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KEJADIAN</a:t>
            </a:r>
            <a:endParaRPr lang="en-US" sz="4400" kern="10" dirty="0">
              <a:ln w="28575">
                <a:solidFill>
                  <a:schemeClr val="bg1"/>
                </a:solidFill>
                <a:round/>
                <a:headEnd/>
                <a:tailEnd/>
              </a:ln>
              <a:latin typeface="Arial Black"/>
              <a:ea typeface="Arial Black"/>
              <a:cs typeface="Arial Black"/>
            </a:endParaRPr>
          </a:p>
        </p:txBody>
      </p:sp>
      <p:sp>
        <p:nvSpPr>
          <p:cNvPr id="10" name="WordArt 5"/>
          <p:cNvSpPr>
            <a:spLocks noChangeArrowheads="1" noChangeShapeType="1" noTextEdit="1"/>
          </p:cNvSpPr>
          <p:nvPr/>
        </p:nvSpPr>
        <p:spPr bwMode="auto">
          <a:xfrm>
            <a:off x="5410200" y="3968496"/>
            <a:ext cx="2590800"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KEJADIAN</a:t>
            </a:r>
            <a:endParaRPr lang="en-US" sz="4400" kern="10" dirty="0">
              <a:ln w="28575">
                <a:solidFill>
                  <a:schemeClr val="bg1"/>
                </a:solidFill>
                <a:round/>
                <a:headEnd/>
                <a:tailEnd/>
              </a:ln>
              <a:latin typeface="Arial Black"/>
              <a:ea typeface="Arial Black"/>
              <a:cs typeface="Arial Black"/>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8307" name="Rectangle 4" hidden="1"/>
          <p:cNvSpPr>
            <a:spLocks noGrp="1"/>
          </p:cNvSpPr>
          <p:nvPr>
            <p:ph type="title" idx="4294967295"/>
          </p:nvPr>
        </p:nvSpPr>
        <p:spPr/>
        <p:txBody>
          <a:bodyPr/>
          <a:lstStyle/>
          <a:p>
            <a:pPr eaLnBrk="1" hangingPunct="1">
              <a:defRPr/>
            </a:pPr>
            <a:r>
              <a:rPr lang="en-US" dirty="0" smtClean="0">
                <a:cs typeface="+mj-cs"/>
              </a:rPr>
              <a:t>AiG web site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5778" name="Rectangle 2" hidden="1"/>
          <p:cNvSpPr>
            <a:spLocks noGrp="1" noChangeArrowheads="1"/>
          </p:cNvSpPr>
          <p:nvPr>
            <p:ph type="title"/>
          </p:nvPr>
        </p:nvSpPr>
        <p:spPr/>
        <p:txBody>
          <a:bodyPr/>
          <a:lstStyle/>
          <a:p>
            <a:pPr eaLnBrk="1" hangingPunct="1">
              <a:defRPr/>
            </a:pPr>
            <a:r>
              <a:rPr lang="en-US" smtClean="0"/>
              <a:t>Blks-Gen Doc + Doc</a:t>
            </a:r>
          </a:p>
        </p:txBody>
      </p:sp>
      <p:pic>
        <p:nvPicPr>
          <p:cNvPr id="266242" name="Picture 3" descr="Blks-Doc + 7-Day Wee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6" name="WordArt 7"/>
          <p:cNvSpPr>
            <a:spLocks noChangeArrowheads="1" noChangeShapeType="1" noTextEdit="1"/>
          </p:cNvSpPr>
          <p:nvPr/>
        </p:nvSpPr>
        <p:spPr bwMode="auto">
          <a:xfrm>
            <a:off x="5410200" y="914400"/>
            <a:ext cx="2579688" cy="41148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7 </a:t>
            </a:r>
            <a:r>
              <a:rPr lang="en-US" sz="4400" kern="10" dirty="0" err="1" smtClean="0">
                <a:ln w="28575">
                  <a:solidFill>
                    <a:schemeClr val="bg1"/>
                  </a:solidFill>
                  <a:round/>
                  <a:headEnd/>
                  <a:tailEnd/>
                </a:ln>
                <a:latin typeface="Arial Black"/>
                <a:ea typeface="Arial Black"/>
                <a:cs typeface="Arial Black"/>
              </a:rPr>
              <a:t>Hari</a:t>
            </a:r>
            <a:r>
              <a:rPr lang="en-US" sz="4400" kern="10" dirty="0" smtClean="0">
                <a:ln w="28575">
                  <a:solidFill>
                    <a:schemeClr val="bg1"/>
                  </a:solidFill>
                  <a:round/>
                  <a:headEnd/>
                  <a:tailEnd/>
                </a:ln>
                <a:latin typeface="Arial Black"/>
                <a:ea typeface="Arial Black"/>
                <a:cs typeface="Arial Black"/>
              </a:rPr>
              <a:t> </a:t>
            </a:r>
            <a:r>
              <a:rPr lang="en-US" sz="4400" kern="10" dirty="0" err="1" smtClean="0">
                <a:ln w="28575">
                  <a:solidFill>
                    <a:schemeClr val="bg1"/>
                  </a:solidFill>
                  <a:round/>
                  <a:headEnd/>
                  <a:tailEnd/>
                </a:ln>
                <a:latin typeface="Arial Black"/>
                <a:ea typeface="Arial Black"/>
                <a:cs typeface="Arial Black"/>
              </a:rPr>
              <a:t>Seminggu</a:t>
            </a:r>
            <a:endParaRPr lang="en-US" sz="4400" kern="10" dirty="0">
              <a:ln w="28575">
                <a:solidFill>
                  <a:schemeClr val="bg1"/>
                </a:solidFill>
                <a:round/>
                <a:headEnd/>
                <a:tailEnd/>
              </a:ln>
              <a:latin typeface="Arial Black"/>
              <a:ea typeface="Arial Black"/>
              <a:cs typeface="Arial Black"/>
            </a:endParaRPr>
          </a:p>
          <a:p>
            <a:r>
              <a:rPr lang="en-US" sz="4400" kern="10" dirty="0" smtClean="0">
                <a:ln w="28575">
                  <a:solidFill>
                    <a:schemeClr val="bg1"/>
                  </a:solidFill>
                  <a:round/>
                  <a:headEnd/>
                  <a:tailEnd/>
                </a:ln>
                <a:latin typeface="Arial Black"/>
                <a:ea typeface="Arial Black"/>
                <a:cs typeface="Arial Black"/>
              </a:rPr>
              <a:t>KEKUASAAN</a:t>
            </a:r>
            <a:endParaRPr lang="en-US" sz="4400" kern="10" dirty="0">
              <a:ln w="28575">
                <a:solidFill>
                  <a:schemeClr val="bg1"/>
                </a:solidFill>
                <a:round/>
                <a:headEnd/>
                <a:tailEnd/>
              </a:ln>
              <a:latin typeface="Arial Black"/>
              <a:ea typeface="Arial Black"/>
              <a:cs typeface="Arial Black"/>
            </a:endParaRPr>
          </a:p>
          <a:p>
            <a:r>
              <a:rPr lang="en-US" sz="4400" kern="10" dirty="0" smtClean="0">
                <a:ln w="28575">
                  <a:solidFill>
                    <a:schemeClr val="bg1"/>
                  </a:solidFill>
                  <a:round/>
                  <a:headEnd/>
                  <a:tailEnd/>
                </a:ln>
                <a:latin typeface="Arial Black"/>
                <a:ea typeface="Arial Black"/>
                <a:cs typeface="Arial Black"/>
              </a:rPr>
              <a:t>PEKERJAAN</a:t>
            </a:r>
            <a:endParaRPr lang="en-US" sz="4400" kern="10" dirty="0">
              <a:ln w="28575">
                <a:solidFill>
                  <a:schemeClr val="bg1"/>
                </a:solidFill>
                <a:round/>
                <a:headEnd/>
                <a:tailEnd/>
              </a:ln>
              <a:latin typeface="Arial Black"/>
              <a:ea typeface="Arial Black"/>
              <a:cs typeface="Arial Black"/>
            </a:endParaRPr>
          </a:p>
          <a:p>
            <a:r>
              <a:rPr lang="en-US" sz="4400" kern="10" dirty="0" smtClean="0">
                <a:ln w="28575">
                  <a:solidFill>
                    <a:schemeClr val="bg1"/>
                  </a:solidFill>
                  <a:round/>
                  <a:headEnd/>
                  <a:tailEnd/>
                </a:ln>
                <a:latin typeface="Arial Black"/>
                <a:ea typeface="Arial Black"/>
                <a:cs typeface="Arial Black"/>
              </a:rPr>
              <a:t>KUTUKAN</a:t>
            </a:r>
            <a:endParaRPr lang="en-US" sz="4400" kern="10" dirty="0">
              <a:ln w="28575">
                <a:solidFill>
                  <a:schemeClr val="bg1"/>
                </a:solidFill>
                <a:round/>
                <a:headEnd/>
                <a:tailEnd/>
              </a:ln>
              <a:latin typeface="Arial Black"/>
              <a:ea typeface="Arial Black"/>
              <a:cs typeface="Arial Black"/>
            </a:endParaRPr>
          </a:p>
          <a:p>
            <a:r>
              <a:rPr lang="en-US" sz="4400" kern="10" dirty="0" smtClean="0">
                <a:ln w="28575">
                  <a:solidFill>
                    <a:schemeClr val="bg1"/>
                  </a:solidFill>
                  <a:round/>
                  <a:headEnd/>
                  <a:tailEnd/>
                </a:ln>
                <a:latin typeface="Arial Black"/>
                <a:ea typeface="Arial Black"/>
                <a:cs typeface="Arial Black"/>
              </a:rPr>
              <a:t>NEGARA-NEGARA</a:t>
            </a:r>
            <a:endParaRPr lang="en-US" sz="4400" kern="10" dirty="0">
              <a:ln w="28575">
                <a:solidFill>
                  <a:schemeClr val="bg1"/>
                </a:solidFill>
                <a:round/>
                <a:headEnd/>
                <a:tailEnd/>
              </a:ln>
              <a:latin typeface="Arial Black"/>
              <a:ea typeface="Arial Black"/>
              <a:cs typeface="Arial Black"/>
            </a:endParaRPr>
          </a:p>
          <a:p>
            <a:r>
              <a:rPr lang="en-US" sz="4400" kern="10" dirty="0" smtClean="0">
                <a:ln w="28575">
                  <a:solidFill>
                    <a:schemeClr val="bg1"/>
                  </a:solidFill>
                  <a:round/>
                  <a:headEnd/>
                  <a:tailEnd/>
                </a:ln>
                <a:latin typeface="Arial Black"/>
                <a:ea typeface="Arial Black"/>
                <a:cs typeface="Arial Black"/>
              </a:rPr>
              <a:t>KEDATANGAN PERTAMA</a:t>
            </a:r>
            <a:endParaRPr lang="en-US" sz="4400" kern="10" dirty="0">
              <a:ln w="28575">
                <a:solidFill>
                  <a:schemeClr val="bg1"/>
                </a:solidFill>
                <a:round/>
                <a:headEnd/>
                <a:tailEnd/>
              </a:ln>
              <a:latin typeface="Arial Black"/>
              <a:ea typeface="Arial Black"/>
              <a:cs typeface="Arial Black"/>
            </a:endParaRPr>
          </a:p>
          <a:p>
            <a:r>
              <a:rPr lang="en-US" sz="4400" kern="10" dirty="0" smtClean="0">
                <a:ln w="28575">
                  <a:solidFill>
                    <a:schemeClr val="bg1"/>
                  </a:solidFill>
                  <a:round/>
                  <a:headEnd/>
                  <a:tailEnd/>
                </a:ln>
                <a:latin typeface="Arial Black"/>
                <a:ea typeface="Arial Black"/>
                <a:cs typeface="Arial Black"/>
              </a:rPr>
              <a:t>KEDATANGAN KEDUA</a:t>
            </a:r>
            <a:endParaRPr lang="en-US" sz="4400" kern="10" dirty="0">
              <a:ln w="28575">
                <a:solidFill>
                  <a:schemeClr val="bg1"/>
                </a:solidFill>
                <a:round/>
                <a:headEnd/>
                <a:tailEnd/>
              </a:ln>
              <a:latin typeface="Arial Black"/>
              <a:ea typeface="Arial Black"/>
              <a:cs typeface="Arial Black"/>
            </a:endParaRPr>
          </a:p>
        </p:txBody>
      </p:sp>
      <p:sp>
        <p:nvSpPr>
          <p:cNvPr id="266247" name="TextBox 7"/>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15</a:t>
            </a:r>
          </a:p>
        </p:txBody>
      </p:sp>
      <p:sp>
        <p:nvSpPr>
          <p:cNvPr id="9" name="WordArt 4"/>
          <p:cNvSpPr>
            <a:spLocks noChangeArrowheads="1" noChangeShapeType="1" noTextEdit="1"/>
          </p:cNvSpPr>
          <p:nvPr/>
        </p:nvSpPr>
        <p:spPr bwMode="auto">
          <a:xfrm>
            <a:off x="1180306" y="4100512"/>
            <a:ext cx="2516188"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DOKTRIN</a:t>
            </a:r>
            <a:endParaRPr lang="en-US" sz="4400" kern="10" dirty="0">
              <a:ln w="28575">
                <a:solidFill>
                  <a:schemeClr val="bg1"/>
                </a:solidFill>
                <a:round/>
                <a:headEnd/>
                <a:tailEnd/>
              </a:ln>
              <a:latin typeface="Arial Black"/>
              <a:ea typeface="Arial Black"/>
              <a:cs typeface="Arial Black"/>
            </a:endParaRPr>
          </a:p>
        </p:txBody>
      </p:sp>
      <p:sp>
        <p:nvSpPr>
          <p:cNvPr id="10" name="WordArt 5"/>
          <p:cNvSpPr>
            <a:spLocks noChangeArrowheads="1" noChangeShapeType="1" noTextEdit="1"/>
          </p:cNvSpPr>
          <p:nvPr/>
        </p:nvSpPr>
        <p:spPr bwMode="auto">
          <a:xfrm>
            <a:off x="1180306" y="5486400"/>
            <a:ext cx="2590800"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KEJADIAN</a:t>
            </a:r>
            <a:endParaRPr lang="en-US" sz="4400" kern="10" dirty="0">
              <a:ln w="28575">
                <a:solidFill>
                  <a:schemeClr val="bg1"/>
                </a:solidFill>
                <a:round/>
                <a:headEnd/>
                <a:tailEnd/>
              </a:ln>
              <a:latin typeface="Arial Black"/>
              <a:ea typeface="Arial Black"/>
              <a:cs typeface="Arial Black"/>
            </a:endParaRPr>
          </a:p>
        </p:txBody>
      </p:sp>
      <p:sp>
        <p:nvSpPr>
          <p:cNvPr id="11" name="WordArt 5"/>
          <p:cNvSpPr>
            <a:spLocks noChangeArrowheads="1" noChangeShapeType="1" noTextEdit="1"/>
          </p:cNvSpPr>
          <p:nvPr/>
        </p:nvSpPr>
        <p:spPr bwMode="auto">
          <a:xfrm>
            <a:off x="5410200" y="5486400"/>
            <a:ext cx="2590800"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KEJADIAN</a:t>
            </a:r>
            <a:endParaRPr lang="en-US" sz="4400" kern="10" dirty="0">
              <a:ln w="28575">
                <a:solidFill>
                  <a:schemeClr val="bg1"/>
                </a:solidFill>
                <a:round/>
                <a:headEnd/>
                <a:tailEnd/>
              </a:ln>
              <a:latin typeface="Arial Black"/>
              <a:ea typeface="Arial Black"/>
              <a:cs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42" name="Rectangle 2" hidden="1"/>
          <p:cNvSpPr>
            <a:spLocks noGrp="1" noChangeArrowheads="1"/>
          </p:cNvSpPr>
          <p:nvPr>
            <p:ph type="title"/>
          </p:nvPr>
        </p:nvSpPr>
        <p:spPr/>
        <p:txBody>
          <a:bodyPr/>
          <a:lstStyle/>
          <a:p>
            <a:pPr eaLnBrk="1" hangingPunct="1">
              <a:defRPr/>
            </a:pPr>
            <a:r>
              <a:rPr lang="en-US" smtClean="0"/>
              <a:t>Blocks – Genesis/doctrine/marriage grey</a:t>
            </a:r>
          </a:p>
        </p:txBody>
      </p:sp>
      <p:pic>
        <p:nvPicPr>
          <p:cNvPr id="268290"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WordArt 4"/>
          <p:cNvSpPr>
            <a:spLocks noChangeArrowheads="1" noChangeShapeType="1" noTextEdit="1"/>
          </p:cNvSpPr>
          <p:nvPr/>
        </p:nvSpPr>
        <p:spPr bwMode="auto">
          <a:xfrm>
            <a:off x="5410200" y="2667000"/>
            <a:ext cx="2579688" cy="468313"/>
          </a:xfrm>
          <a:prstGeom prst="rect">
            <a:avLst/>
          </a:prstGeom>
        </p:spPr>
        <p:txBody>
          <a:bodyPr wrap="none" fromWordArt="1">
            <a:prstTxWarp prst="textPlain">
              <a:avLst>
                <a:gd name="adj" fmla="val 50000"/>
              </a:avLst>
            </a:prstTxWarp>
          </a:bodyPr>
          <a:lstStyle/>
          <a:p>
            <a:r>
              <a:rPr lang="en-US" sz="4400" kern="10" dirty="0" smtClean="0">
                <a:ln w="19050">
                  <a:solidFill>
                    <a:schemeClr val="bg1"/>
                  </a:solidFill>
                  <a:round/>
                  <a:headEnd/>
                  <a:tailEnd/>
                </a:ln>
                <a:latin typeface="Arial Black"/>
                <a:ea typeface="Arial Black"/>
                <a:cs typeface="Arial Black"/>
              </a:rPr>
              <a:t>PERNIKAHAN</a:t>
            </a:r>
            <a:endParaRPr lang="en-US" sz="4400" kern="10" dirty="0">
              <a:ln w="19050">
                <a:solidFill>
                  <a:schemeClr val="bg1"/>
                </a:solidFill>
                <a:round/>
                <a:headEnd/>
                <a:tailEnd/>
              </a:ln>
              <a:latin typeface="Arial Black"/>
              <a:ea typeface="Arial Black"/>
              <a:cs typeface="Arial Black"/>
            </a:endParaRPr>
          </a:p>
        </p:txBody>
      </p:sp>
      <p:sp>
        <p:nvSpPr>
          <p:cNvPr id="8" name="WordArt 4"/>
          <p:cNvSpPr>
            <a:spLocks noChangeArrowheads="1" noChangeShapeType="1" noTextEdit="1"/>
          </p:cNvSpPr>
          <p:nvPr/>
        </p:nvSpPr>
        <p:spPr bwMode="auto">
          <a:xfrm>
            <a:off x="1217612" y="2608009"/>
            <a:ext cx="2516188"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DOKTRIN</a:t>
            </a:r>
            <a:endParaRPr lang="en-US" sz="4400" kern="10" dirty="0">
              <a:ln w="28575">
                <a:solidFill>
                  <a:schemeClr val="bg1"/>
                </a:solidFill>
                <a:round/>
                <a:headEnd/>
                <a:tailEnd/>
              </a:ln>
              <a:latin typeface="Arial Black"/>
              <a:ea typeface="Arial Black"/>
              <a:cs typeface="Arial Black"/>
            </a:endParaRPr>
          </a:p>
        </p:txBody>
      </p:sp>
      <p:sp>
        <p:nvSpPr>
          <p:cNvPr id="9" name="WordArt 5"/>
          <p:cNvSpPr>
            <a:spLocks noChangeArrowheads="1" noChangeShapeType="1" noTextEdit="1"/>
          </p:cNvSpPr>
          <p:nvPr/>
        </p:nvSpPr>
        <p:spPr bwMode="auto">
          <a:xfrm>
            <a:off x="1180306" y="3998976"/>
            <a:ext cx="2590800"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KEJADIAN</a:t>
            </a:r>
            <a:endParaRPr lang="en-US" sz="4400" kern="10" dirty="0">
              <a:ln w="28575">
                <a:solidFill>
                  <a:schemeClr val="bg1"/>
                </a:solidFill>
                <a:round/>
                <a:headEnd/>
                <a:tailEnd/>
              </a:ln>
              <a:latin typeface="Arial Black"/>
              <a:ea typeface="Arial Black"/>
              <a:cs typeface="Arial Black"/>
            </a:endParaRPr>
          </a:p>
        </p:txBody>
      </p:sp>
      <p:sp>
        <p:nvSpPr>
          <p:cNvPr id="10" name="WordArt 5"/>
          <p:cNvSpPr>
            <a:spLocks noChangeArrowheads="1" noChangeShapeType="1" noTextEdit="1"/>
          </p:cNvSpPr>
          <p:nvPr/>
        </p:nvSpPr>
        <p:spPr bwMode="auto">
          <a:xfrm>
            <a:off x="5410200" y="3998976"/>
            <a:ext cx="2590800" cy="533400"/>
          </a:xfrm>
          <a:prstGeom prst="rect">
            <a:avLst/>
          </a:prstGeom>
        </p:spPr>
        <p:txBody>
          <a:bodyPr wrap="none" fromWordArt="1">
            <a:prstTxWarp prst="textPlain">
              <a:avLst>
                <a:gd name="adj" fmla="val 50000"/>
              </a:avLst>
            </a:prstTxWarp>
          </a:bodyPr>
          <a:lstStyle/>
          <a:p>
            <a:r>
              <a:rPr lang="en-US" sz="4400" kern="10" dirty="0" smtClean="0">
                <a:ln w="28575">
                  <a:solidFill>
                    <a:schemeClr val="bg1"/>
                  </a:solidFill>
                  <a:round/>
                  <a:headEnd/>
                  <a:tailEnd/>
                </a:ln>
                <a:latin typeface="Arial Black"/>
                <a:ea typeface="Arial Black"/>
                <a:cs typeface="Arial Black"/>
              </a:rPr>
              <a:t>KEJADIAN</a:t>
            </a:r>
            <a:endParaRPr lang="en-US" sz="4400" kern="10" dirty="0">
              <a:ln w="28575">
                <a:solidFill>
                  <a:schemeClr val="bg1"/>
                </a:solidFill>
                <a:round/>
                <a:headEnd/>
                <a:tailEnd/>
              </a:ln>
              <a:latin typeface="Arial Black"/>
              <a:ea typeface="Arial Black"/>
              <a:cs typeface="Arial Black"/>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6194" name="Rectangle 2"/>
          <p:cNvSpPr>
            <a:spLocks noGrp="1" noChangeArrowheads="1"/>
          </p:cNvSpPr>
          <p:nvPr>
            <p:ph type="title"/>
          </p:nvPr>
        </p:nvSpPr>
        <p:spPr/>
        <p:txBody>
          <a:bodyPr/>
          <a:lstStyle/>
          <a:p>
            <a:pPr eaLnBrk="1" hangingPunct="1">
              <a:defRPr/>
            </a:pPr>
            <a:r>
              <a:rPr lang="en-US" sz="2400" dirty="0" smtClean="0">
                <a:solidFill>
                  <a:schemeClr val="tx1"/>
                </a:solidFill>
              </a:rPr>
              <a:t>Marriage silhouettes</a:t>
            </a:r>
          </a:p>
        </p:txBody>
      </p:sp>
      <p:pic>
        <p:nvPicPr>
          <p:cNvPr id="4616196" name="Picture 4" descr="Bride &amp; Groom 10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0"/>
            <a:ext cx="441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800600" y="0"/>
            <a:ext cx="4092575" cy="6858000"/>
            <a:chOff x="4800600" y="0"/>
            <a:chExt cx="4092575" cy="6858000"/>
          </a:xfrm>
        </p:grpSpPr>
        <p:grpSp>
          <p:nvGrpSpPr>
            <p:cNvPr id="4" name="Group 3"/>
            <p:cNvGrpSpPr/>
            <p:nvPr/>
          </p:nvGrpSpPr>
          <p:grpSpPr>
            <a:xfrm>
              <a:off x="4800600" y="0"/>
              <a:ext cx="4092575" cy="6858000"/>
              <a:chOff x="4800600" y="0"/>
              <a:chExt cx="4092575" cy="6858000"/>
            </a:xfrm>
          </p:grpSpPr>
          <p:pic>
            <p:nvPicPr>
              <p:cNvPr id="4616195" name="Picture 3" descr="Gay Marri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09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bwMode="auto">
              <a:xfrm>
                <a:off x="6248400" y="3962400"/>
                <a:ext cx="1143000" cy="762000"/>
              </a:xfrm>
              <a:prstGeom prst="ellipse">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sp>
          <p:nvSpPr>
            <p:cNvPr id="2" name="TextBox 1"/>
            <p:cNvSpPr txBox="1"/>
            <p:nvPr/>
          </p:nvSpPr>
          <p:spPr>
            <a:xfrm>
              <a:off x="6057900" y="4038600"/>
              <a:ext cx="1524000" cy="830997"/>
            </a:xfrm>
            <a:prstGeom prst="rect">
              <a:avLst/>
            </a:prstGeom>
            <a:noFill/>
          </p:spPr>
          <p:txBody>
            <a:bodyPr wrap="square" rtlCol="0">
              <a:spAutoFit/>
            </a:bodyPr>
            <a:lstStyle/>
            <a:p>
              <a:r>
                <a:rPr lang="en-US" sz="1600" b="1" dirty="0" err="1" smtClean="0"/>
                <a:t>Dua</a:t>
              </a:r>
              <a:r>
                <a:rPr lang="en-US" sz="1600" b="1" dirty="0"/>
                <a:t> </a:t>
              </a:r>
              <a:r>
                <a:rPr lang="en-US" sz="1600" b="1" dirty="0" err="1" smtClean="0"/>
                <a:t>bagian</a:t>
              </a:r>
              <a:r>
                <a:rPr lang="en-US" sz="1600" b="1" dirty="0" smtClean="0"/>
                <a:t> </a:t>
              </a:r>
              <a:r>
                <a:rPr lang="en-US" sz="1600" b="1" dirty="0" err="1" smtClean="0"/>
                <a:t>tidak</a:t>
              </a:r>
              <a:r>
                <a:rPr lang="en-US" sz="1600" b="1" dirty="0" smtClean="0"/>
                <a:t> </a:t>
              </a:r>
              <a:r>
                <a:rPr lang="en-US" sz="1600" b="1" dirty="0" err="1" smtClean="0"/>
                <a:t>bisa</a:t>
              </a:r>
              <a:r>
                <a:rPr lang="en-US" sz="1600" b="1" dirty="0" smtClean="0"/>
                <a:t> </a:t>
              </a:r>
              <a:r>
                <a:rPr lang="en-US" sz="1600" b="1" dirty="0" err="1" smtClean="0"/>
                <a:t>menyatu</a:t>
              </a:r>
              <a:endParaRPr lang="en-US" sz="1600" b="1"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4616196"/>
                                        </p:tgtEl>
                                        <p:attrNameLst>
                                          <p:attrName>style.opacity</p:attrName>
                                        </p:attrNameLst>
                                      </p:cBhvr>
                                      <p:to>
                                        <p:strVal val="0.5"/>
                                      </p:to>
                                    </p:set>
                                    <p:animEffect filter="image" prLst="opacity: 0.5">
                                      <p:cBhvr rctx="IE">
                                        <p:cTn id="9" dur="indefinite"/>
                                        <p:tgtEl>
                                          <p:spTgt spid="461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3890" name="Rectangle 2" hidden="1"/>
          <p:cNvSpPr>
            <a:spLocks noGrp="1" noChangeArrowheads="1"/>
          </p:cNvSpPr>
          <p:nvPr>
            <p:ph type="title"/>
          </p:nvPr>
        </p:nvSpPr>
        <p:spPr/>
        <p:txBody>
          <a:bodyPr/>
          <a:lstStyle/>
          <a:p>
            <a:pPr eaLnBrk="1" hangingPunct="1">
              <a:defRPr/>
            </a:pPr>
            <a:r>
              <a:rPr lang="en-US" smtClean="0">
                <a:cs typeface="+mj-cs"/>
              </a:rPr>
              <a:t>Blocks-Genesis + Gospel 00872</a:t>
            </a:r>
          </a:p>
        </p:txBody>
      </p:sp>
      <p:pic>
        <p:nvPicPr>
          <p:cNvPr id="272386"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4"/>
          <p:cNvSpPr>
            <a:spLocks noChangeArrowheads="1" noChangeShapeType="1" noTextEdit="1"/>
          </p:cNvSpPr>
          <p:nvPr/>
        </p:nvSpPr>
        <p:spPr bwMode="auto">
          <a:xfrm>
            <a:off x="2133600" y="1217613"/>
            <a:ext cx="4887913" cy="13716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MAUT</a:t>
            </a:r>
            <a:endParaRPr lang="en-US" sz="4400" kern="10" dirty="0">
              <a:ln w="38100">
                <a:solidFill>
                  <a:schemeClr val="bg1"/>
                </a:solidFill>
                <a:round/>
                <a:headEnd/>
                <a:tailEnd/>
              </a:ln>
              <a:latin typeface="Futura XBlk BT"/>
              <a:ea typeface="Futura XBlk BT"/>
              <a:cs typeface="Futura XBlk BT"/>
            </a:endParaRPr>
          </a:p>
        </p:txBody>
      </p:sp>
      <p:sp>
        <p:nvSpPr>
          <p:cNvPr id="272388" name="WordArt 5"/>
          <p:cNvSpPr>
            <a:spLocks noChangeArrowheads="1" noChangeShapeType="1" noTextEdit="1"/>
          </p:cNvSpPr>
          <p:nvPr/>
        </p:nvSpPr>
        <p:spPr bwMode="auto">
          <a:xfrm>
            <a:off x="2116138" y="4324350"/>
            <a:ext cx="4953000" cy="9144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KEJADIAN</a:t>
            </a:r>
            <a:endParaRPr lang="en-US" sz="4400" kern="10" dirty="0">
              <a:ln w="38100">
                <a:solidFill>
                  <a:schemeClr val="bg1"/>
                </a:solidFill>
                <a:round/>
                <a:headEnd/>
                <a:tailEnd/>
              </a:ln>
              <a:latin typeface="Futura XBlk BT"/>
              <a:ea typeface="Futura XBlk BT"/>
              <a:cs typeface="Futura XBlk BT"/>
            </a:endParaRPr>
          </a:p>
        </p:txBody>
      </p:sp>
      <p:sp>
        <p:nvSpPr>
          <p:cNvPr id="272389" name="Rectangle 5"/>
          <p:cNvSpPr>
            <a:spLocks noChangeArrowheads="1"/>
          </p:cNvSpPr>
          <p:nvPr/>
        </p:nvSpPr>
        <p:spPr bwMode="auto">
          <a:xfrm>
            <a:off x="-23813" y="5497513"/>
            <a:ext cx="9167813" cy="132343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000" b="1" dirty="0" err="1" smtClean="0">
                <a:solidFill>
                  <a:schemeClr val="bg1"/>
                </a:solidFill>
              </a:rPr>
              <a:t>Kejadian</a:t>
            </a:r>
            <a:r>
              <a:rPr lang="en-US" sz="4000" b="1" dirty="0" smtClean="0">
                <a:solidFill>
                  <a:schemeClr val="bg1"/>
                </a:solidFill>
              </a:rPr>
              <a:t> </a:t>
            </a:r>
            <a:r>
              <a:rPr lang="en-US" sz="4000" b="1" dirty="0" err="1" smtClean="0">
                <a:solidFill>
                  <a:schemeClr val="bg1"/>
                </a:solidFill>
              </a:rPr>
              <a:t>adalah</a:t>
            </a:r>
            <a:r>
              <a:rPr lang="en-US" sz="4000" b="1" dirty="0" smtClean="0">
                <a:solidFill>
                  <a:schemeClr val="bg1"/>
                </a:solidFill>
              </a:rPr>
              <a:t> </a:t>
            </a:r>
            <a:r>
              <a:rPr lang="en-US" sz="4000" b="1" dirty="0" err="1" smtClean="0">
                <a:solidFill>
                  <a:schemeClr val="bg1"/>
                </a:solidFill>
              </a:rPr>
              <a:t>dasar</a:t>
            </a:r>
            <a:r>
              <a:rPr lang="en-US" sz="4000" b="1" dirty="0">
                <a:solidFill>
                  <a:schemeClr val="bg1"/>
                </a:solidFill>
              </a:rPr>
              <a:t> </a:t>
            </a:r>
            <a:r>
              <a:rPr lang="en-US" sz="4000" b="1" dirty="0" err="1" smtClean="0">
                <a:solidFill>
                  <a:schemeClr val="bg1"/>
                </a:solidFill>
              </a:rPr>
              <a:t>untuk</a:t>
            </a:r>
            <a:r>
              <a:rPr lang="en-US" sz="4000" b="1" dirty="0" smtClean="0">
                <a:solidFill>
                  <a:schemeClr val="bg1"/>
                </a:solidFill>
              </a:rPr>
              <a:t> </a:t>
            </a:r>
            <a:r>
              <a:rPr lang="en-US" sz="4000" b="1" dirty="0" err="1" smtClean="0">
                <a:solidFill>
                  <a:schemeClr val="bg1"/>
                </a:solidFill>
              </a:rPr>
              <a:t>doktrin</a:t>
            </a:r>
            <a:r>
              <a:rPr lang="en-US" sz="4000" b="1" dirty="0" smtClean="0">
                <a:solidFill>
                  <a:schemeClr val="bg1"/>
                </a:solidFill>
              </a:rPr>
              <a:t> </a:t>
            </a:r>
            <a:r>
              <a:rPr lang="en-US" sz="4000" b="1" dirty="0" err="1" smtClean="0">
                <a:solidFill>
                  <a:srgbClr val="FFFF00"/>
                </a:solidFill>
              </a:rPr>
              <a:t>kematian</a:t>
            </a:r>
            <a:endParaRPr lang="en-US" sz="4000" b="1"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psf\Host\Volumes\PresTeam\Maria Murphy\Keynote\TM_reworked_Slides\Why Death\Why Death 008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4"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3" tIns="45687" rIns="91373" bIns="4568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a:fld id="{FBFD8060-FF7A-3E44-A5A8-88F5BB23EE4C}" type="slidenum">
              <a:rPr lang="en-US" sz="1400">
                <a:ea typeface="ヒラギノ角ゴ Pro W3" charset="0"/>
                <a:cs typeface="ヒラギノ角ゴ Pro W3" charset="0"/>
              </a:rPr>
              <a:pPr algn="r"/>
              <a:t>24</a:t>
            </a:fld>
            <a:endParaRPr lang="en-US" sz="1400">
              <a:ea typeface="ヒラギノ角ゴ Pro W3" charset="0"/>
              <a:cs typeface="ヒラギノ角ゴ Pro W3" charset="0"/>
            </a:endParaRPr>
          </a:p>
        </p:txBody>
      </p:sp>
      <p:sp>
        <p:nvSpPr>
          <p:cNvPr id="2" name="Title 1"/>
          <p:cNvSpPr>
            <a:spLocks noGrp="1"/>
          </p:cNvSpPr>
          <p:nvPr>
            <p:ph type="title" idx="4294967295"/>
          </p:nvPr>
        </p:nvSpPr>
        <p:spPr>
          <a:xfrm>
            <a:off x="457200" y="2514600"/>
            <a:ext cx="8229600" cy="1143000"/>
          </a:xfrm>
        </p:spPr>
        <p:txBody>
          <a:bodyPr/>
          <a:lstStyle/>
          <a:p>
            <a:pPr eaLnBrk="1" hangingPunct="1">
              <a:defRPr/>
            </a:pPr>
            <a:r>
              <a:rPr lang="en-US" sz="11300" b="1" kern="1200" dirty="0" smtClean="0">
                <a:solidFill>
                  <a:srgbClr val="C00000"/>
                </a:solidFill>
                <a:latin typeface="Arial Black"/>
                <a:ea typeface="ＭＳ Ｐゴシック"/>
                <a:cs typeface="Arial"/>
              </a:rPr>
              <a:t>KENAPA?</a:t>
            </a:r>
            <a:endParaRPr lang="en-US" sz="4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haiti earthquake Jan 2010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4717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938" y="6049963"/>
            <a:ext cx="9151938" cy="808037"/>
          </a:xfrm>
        </p:spPr>
        <p:txBody>
          <a:bodyPr/>
          <a:lstStyle/>
          <a:p>
            <a:pPr eaLnBrk="1" hangingPunct="1">
              <a:defRPr/>
            </a:pPr>
            <a:r>
              <a:rPr lang="en-US" sz="2800" b="1" kern="1200" dirty="0" err="1" smtClean="0">
                <a:solidFill>
                  <a:srgbClr val="FFFFFF"/>
                </a:solidFill>
                <a:latin typeface="Arial"/>
                <a:ea typeface="ＭＳ Ｐゴシック"/>
                <a:cs typeface="Arial"/>
              </a:rPr>
              <a:t>Kenapa</a:t>
            </a:r>
            <a:r>
              <a:rPr lang="en-US" sz="2800" b="1" kern="1200" dirty="0" smtClean="0">
                <a:solidFill>
                  <a:srgbClr val="FFFFFF"/>
                </a:solidFill>
                <a:latin typeface="Arial"/>
                <a:ea typeface="ＭＳ Ｐゴシック"/>
                <a:cs typeface="Arial"/>
              </a:rPr>
              <a:t> </a:t>
            </a:r>
            <a:r>
              <a:rPr lang="en-US" sz="2800" b="1" kern="1200" dirty="0" err="1" smtClean="0">
                <a:solidFill>
                  <a:srgbClr val="FFFFFF"/>
                </a:solidFill>
                <a:latin typeface="Arial"/>
                <a:ea typeface="ＭＳ Ｐゴシック"/>
                <a:cs typeface="Arial"/>
              </a:rPr>
              <a:t>Tuhan</a:t>
            </a:r>
            <a:r>
              <a:rPr lang="en-US" sz="2800" b="1" kern="1200" dirty="0" smtClean="0">
                <a:solidFill>
                  <a:srgbClr val="FFFFFF"/>
                </a:solidFill>
                <a:latin typeface="Arial"/>
                <a:ea typeface="ＭＳ Ｐゴシック"/>
                <a:cs typeface="Arial"/>
              </a:rPr>
              <a:t> yang </a:t>
            </a:r>
            <a:r>
              <a:rPr lang="en-US" sz="2800" b="1" kern="1200" dirty="0" err="1" smtClean="0">
                <a:solidFill>
                  <a:srgbClr val="FFFFFF"/>
                </a:solidFill>
                <a:latin typeface="Arial"/>
                <a:ea typeface="ＭＳ Ｐゴシック"/>
                <a:cs typeface="Arial"/>
              </a:rPr>
              <a:t>Maha</a:t>
            </a:r>
            <a:r>
              <a:rPr lang="en-US" sz="2800" b="1" kern="1200" dirty="0" smtClean="0">
                <a:solidFill>
                  <a:srgbClr val="FFFFFF"/>
                </a:solidFill>
                <a:latin typeface="Arial"/>
                <a:ea typeface="ＭＳ Ｐゴシック"/>
                <a:cs typeface="Arial"/>
              </a:rPr>
              <a:t> </a:t>
            </a:r>
            <a:r>
              <a:rPr lang="en-US" sz="2800" b="1" kern="1200" dirty="0" err="1" smtClean="0">
                <a:solidFill>
                  <a:srgbClr val="FFFFFF"/>
                </a:solidFill>
                <a:latin typeface="Arial"/>
                <a:ea typeface="ＭＳ Ｐゴシック"/>
                <a:cs typeface="Arial"/>
              </a:rPr>
              <a:t>Kasih</a:t>
            </a:r>
            <a:r>
              <a:rPr lang="en-US" sz="2800" b="1" kern="1200" dirty="0" smtClean="0">
                <a:solidFill>
                  <a:srgbClr val="FFFFFF"/>
                </a:solidFill>
                <a:latin typeface="Arial"/>
                <a:ea typeface="ＭＳ Ｐゴシック"/>
                <a:cs typeface="Arial"/>
              </a:rPr>
              <a:t> </a:t>
            </a:r>
            <a:r>
              <a:rPr lang="en-US" sz="2800" b="1" kern="1200" dirty="0" err="1" smtClean="0">
                <a:solidFill>
                  <a:srgbClr val="FFFFFF"/>
                </a:solidFill>
                <a:latin typeface="Arial"/>
                <a:ea typeface="ＭＳ Ｐゴシック"/>
                <a:cs typeface="Arial"/>
              </a:rPr>
              <a:t>tidak</a:t>
            </a:r>
            <a:r>
              <a:rPr lang="en-US" sz="2800" b="1" kern="1200" dirty="0" smtClean="0">
                <a:solidFill>
                  <a:srgbClr val="FFFFFF"/>
                </a:solidFill>
                <a:latin typeface="Arial"/>
                <a:ea typeface="ＭＳ Ｐゴシック"/>
                <a:cs typeface="Arial"/>
              </a:rPr>
              <a:t> </a:t>
            </a:r>
            <a:r>
              <a:rPr lang="en-US" sz="2800" b="1" kern="1200" dirty="0" err="1" smtClean="0">
                <a:solidFill>
                  <a:srgbClr val="FFFFFF"/>
                </a:solidFill>
                <a:latin typeface="Arial"/>
                <a:ea typeface="ＭＳ Ｐゴシック"/>
                <a:cs typeface="Arial"/>
              </a:rPr>
              <a:t>menghentikan</a:t>
            </a:r>
            <a:r>
              <a:rPr lang="en-US" sz="2800" b="1" kern="1200" dirty="0" smtClean="0">
                <a:solidFill>
                  <a:srgbClr val="FFFFFF"/>
                </a:solidFill>
                <a:latin typeface="Arial"/>
                <a:ea typeface="ＭＳ Ｐゴシック"/>
                <a:cs typeface="Arial"/>
              </a:rPr>
              <a:t> </a:t>
            </a:r>
            <a:r>
              <a:rPr lang="en-US" sz="2800" b="1" kern="1200" dirty="0" err="1" smtClean="0">
                <a:solidFill>
                  <a:srgbClr val="FFFFFF"/>
                </a:solidFill>
                <a:latin typeface="Arial"/>
                <a:ea typeface="ＭＳ Ｐゴシック"/>
                <a:cs typeface="Arial"/>
              </a:rPr>
              <a:t>gempa</a:t>
            </a:r>
            <a:r>
              <a:rPr lang="en-US" sz="2800" b="1" kern="1200" dirty="0" smtClean="0">
                <a:solidFill>
                  <a:srgbClr val="FFFFFF"/>
                </a:solidFill>
                <a:latin typeface="Arial"/>
                <a:ea typeface="ＭＳ Ｐゴシック"/>
                <a:cs typeface="Arial"/>
              </a:rPr>
              <a:t> </a:t>
            </a:r>
            <a:r>
              <a:rPr lang="en-US" sz="2800" b="1" kern="1200" dirty="0" err="1" smtClean="0">
                <a:solidFill>
                  <a:srgbClr val="FFFFFF"/>
                </a:solidFill>
                <a:latin typeface="Arial"/>
                <a:ea typeface="ＭＳ Ｐゴシック"/>
                <a:cs typeface="Arial"/>
              </a:rPr>
              <a:t>bumi</a:t>
            </a:r>
            <a:r>
              <a:rPr lang="en-US" sz="2800" b="1" kern="1200" dirty="0" smtClean="0">
                <a:solidFill>
                  <a:srgbClr val="FFFFFF"/>
                </a:solidFill>
                <a:latin typeface="Arial"/>
                <a:ea typeface="ＭＳ Ｐゴシック"/>
                <a:cs typeface="Arial"/>
              </a:rPr>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p:txBody>
          <a:bodyPr/>
          <a:lstStyle/>
          <a:p>
            <a:pPr eaLnBrk="1" hangingPunct="1">
              <a:defRPr/>
            </a:pPr>
            <a:r>
              <a:rPr lang="en-US" smtClean="0">
                <a:cs typeface="+mj-cs"/>
              </a:rPr>
              <a:t>Fossil dinosaur with scientist</a:t>
            </a:r>
          </a:p>
        </p:txBody>
      </p:sp>
      <p:sp>
        <p:nvSpPr>
          <p:cNvPr id="1150979" name="Rectangle 3"/>
          <p:cNvSpPr>
            <a:spLocks noGrp="1" noChangeArrowheads="1"/>
          </p:cNvSpPr>
          <p:nvPr>
            <p:ph type="body" idx="1"/>
          </p:nvPr>
        </p:nvSpPr>
        <p:spPr/>
        <p:txBody>
          <a:bodyPr/>
          <a:lstStyle/>
          <a:p>
            <a:pPr eaLnBrk="1" hangingPunct="1">
              <a:defRPr/>
            </a:pPr>
            <a:endParaRPr lang="en-US" smtClean="0">
              <a:cs typeface="+mn-cs"/>
            </a:endParaRPr>
          </a:p>
        </p:txBody>
      </p:sp>
      <p:pic>
        <p:nvPicPr>
          <p:cNvPr id="278531"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78" name="Picture 3" descr="02375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smtClean="0">
                <a:solidFill>
                  <a:srgbClr val="FFFFFF"/>
                </a:solidFill>
                <a:effectLst>
                  <a:glow rad="279400">
                    <a:schemeClr val="bg2">
                      <a:alpha val="75000"/>
                    </a:schemeClr>
                  </a:glow>
                </a:effectLst>
                <a:latin typeface="Arial"/>
                <a:ea typeface="ＭＳ Ｐゴシック"/>
                <a:cs typeface="Arial"/>
              </a:rPr>
              <a:t>DATA DARI FOSIL</a:t>
            </a:r>
          </a:p>
        </p:txBody>
      </p:sp>
      <p:sp>
        <p:nvSpPr>
          <p:cNvPr id="28" name="Rectangle 3"/>
          <p:cNvSpPr txBox="1">
            <a:spLocks noChangeArrowheads="1"/>
          </p:cNvSpPr>
          <p:nvPr/>
        </p:nvSpPr>
        <p:spPr bwMode="auto">
          <a:xfrm>
            <a:off x="4724400" y="2286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kern="0" dirty="0" smtClean="0">
                <a:solidFill>
                  <a:srgbClr val="FF0000"/>
                </a:solidFill>
                <a:effectLst>
                  <a:glow rad="241300">
                    <a:srgbClr val="000000">
                      <a:alpha val="75000"/>
                    </a:srgbClr>
                  </a:glow>
                </a:effectLst>
                <a:latin typeface="Arial Black"/>
                <a:ea typeface="ＭＳ Ｐゴシック"/>
                <a:cs typeface="Arial Black"/>
              </a:rPr>
              <a:t>KESEDIHAN</a:t>
            </a:r>
            <a:endParaRPr lang="en-US" sz="4000" b="1" kern="0" dirty="0" smtClean="0">
              <a:solidFill>
                <a:srgbClr val="000000"/>
              </a:solidFill>
              <a:effectLst>
                <a:glow rad="241300">
                  <a:srgbClr val="000000">
                    <a:alpha val="75000"/>
                  </a:srgbClr>
                </a:glow>
              </a:effectLst>
              <a:latin typeface="Arial Black"/>
              <a:ea typeface="ＭＳ Ｐゴシック"/>
              <a:cs typeface="Arial Black"/>
            </a:endParaRPr>
          </a:p>
        </p:txBody>
      </p:sp>
      <p:sp>
        <p:nvSpPr>
          <p:cNvPr id="29" name="Rectangle 3"/>
          <p:cNvSpPr txBox="1">
            <a:spLocks noChangeArrowheads="1"/>
          </p:cNvSpPr>
          <p:nvPr/>
        </p:nvSpPr>
        <p:spPr bwMode="auto">
          <a:xfrm>
            <a:off x="4724400" y="12065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0000"/>
                </a:solidFill>
                <a:effectLst>
                  <a:glow rad="241300">
                    <a:srgbClr val="000000">
                      <a:alpha val="75000"/>
                    </a:srgbClr>
                  </a:glow>
                </a:effectLst>
                <a:latin typeface="Arial Black"/>
                <a:ea typeface="ＭＳ Ｐゴシック"/>
                <a:cs typeface="Arial Black"/>
              </a:rPr>
              <a:t>MAUT</a:t>
            </a:r>
            <a:endParaRPr lang="en-US" b="1" kern="0" dirty="0" smtClean="0">
              <a:solidFill>
                <a:srgbClr val="000000"/>
              </a:solidFill>
              <a:effectLst>
                <a:glow rad="241300">
                  <a:srgbClr val="000000">
                    <a:alpha val="75000"/>
                  </a:srgbClr>
                </a:glow>
              </a:effectLst>
              <a:latin typeface="Arial Black"/>
              <a:ea typeface="ＭＳ Ｐゴシック"/>
              <a:cs typeface="Arial Black"/>
            </a:endParaRPr>
          </a:p>
        </p:txBody>
      </p:sp>
      <p:sp>
        <p:nvSpPr>
          <p:cNvPr id="30" name="Rectangle 3"/>
          <p:cNvSpPr txBox="1">
            <a:spLocks noChangeArrowheads="1"/>
          </p:cNvSpPr>
          <p:nvPr/>
        </p:nvSpPr>
        <p:spPr bwMode="auto">
          <a:xfrm>
            <a:off x="4343400" y="2184400"/>
            <a:ext cx="45468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kern="0" dirty="0" smtClean="0">
                <a:solidFill>
                  <a:srgbClr val="FF0000"/>
                </a:solidFill>
                <a:effectLst>
                  <a:glow rad="241300">
                    <a:srgbClr val="000000">
                      <a:alpha val="75000"/>
                    </a:srgbClr>
                  </a:glow>
                </a:effectLst>
                <a:latin typeface="Arial Black"/>
                <a:ea typeface="ＭＳ Ｐゴシック"/>
                <a:cs typeface="Arial Black"/>
              </a:rPr>
              <a:t>PEMBUNUHAN</a:t>
            </a:r>
            <a:endParaRPr lang="en-US" sz="4000" b="1" kern="0" dirty="0" smtClean="0">
              <a:solidFill>
                <a:srgbClr val="000000"/>
              </a:solidFill>
              <a:effectLst>
                <a:glow rad="241300">
                  <a:srgbClr val="000000">
                    <a:alpha val="75000"/>
                  </a:srgbClr>
                </a:glow>
              </a:effectLst>
              <a:latin typeface="Arial Black"/>
              <a:ea typeface="ＭＳ Ｐゴシック"/>
              <a:cs typeface="Arial Black"/>
            </a:endParaRP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kern="0" dirty="0" smtClean="0">
                <a:solidFill>
                  <a:srgbClr val="FF0000"/>
                </a:solidFill>
                <a:effectLst>
                  <a:glow rad="241300">
                    <a:srgbClr val="000000">
                      <a:alpha val="75000"/>
                    </a:srgbClr>
                  </a:glow>
                </a:effectLst>
                <a:latin typeface="Arial Black"/>
                <a:ea typeface="ＭＳ Ｐゴシック"/>
                <a:cs typeface="Arial Black"/>
              </a:rPr>
              <a:t>PENYAKIT</a:t>
            </a:r>
            <a:endParaRPr lang="en-US" sz="4000" b="1" kern="0" dirty="0" smtClean="0">
              <a:solidFill>
                <a:srgbClr val="000000"/>
              </a:solidFill>
              <a:effectLst>
                <a:glow rad="241300">
                  <a:srgbClr val="000000">
                    <a:alpha val="75000"/>
                  </a:srgbClr>
                </a:glow>
              </a:effectLst>
              <a:latin typeface="Arial Black"/>
              <a:ea typeface="ＭＳ Ｐゴシック"/>
              <a:cs typeface="Arial Black"/>
            </a:endParaRP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kern="0" dirty="0" smtClean="0">
                <a:solidFill>
                  <a:srgbClr val="FF0000"/>
                </a:solidFill>
                <a:effectLst>
                  <a:glow rad="241300">
                    <a:srgbClr val="000000">
                      <a:alpha val="75000"/>
                    </a:srgbClr>
                  </a:glow>
                </a:effectLst>
                <a:latin typeface="Arial Black"/>
                <a:ea typeface="ＭＳ Ｐゴシック"/>
                <a:cs typeface="Arial Black"/>
              </a:rPr>
              <a:t>PERGUMULAN</a:t>
            </a:r>
            <a:endParaRPr lang="en-US" sz="4000" b="1" kern="0" dirty="0" smtClean="0">
              <a:solidFill>
                <a:srgbClr val="000000"/>
              </a:solidFill>
              <a:effectLst>
                <a:glow rad="241300">
                  <a:srgbClr val="000000">
                    <a:alpha val="75000"/>
                  </a:srgbClr>
                </a:glow>
              </a:effectLst>
              <a:latin typeface="Arial Black"/>
              <a:ea typeface="ＭＳ Ｐゴシック"/>
              <a:cs typeface="Arial Black"/>
            </a:endParaRPr>
          </a:p>
        </p:txBody>
      </p:sp>
      <p:sp>
        <p:nvSpPr>
          <p:cNvPr id="33" name="Rectangle 3"/>
          <p:cNvSpPr txBox="1">
            <a:spLocks noChangeArrowheads="1"/>
          </p:cNvSpPr>
          <p:nvPr/>
        </p:nvSpPr>
        <p:spPr bwMode="auto">
          <a:xfrm>
            <a:off x="4343400" y="5118100"/>
            <a:ext cx="4623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kern="0" dirty="0" smtClean="0">
                <a:solidFill>
                  <a:srgbClr val="FF0000"/>
                </a:solidFill>
                <a:effectLst>
                  <a:glow rad="241300">
                    <a:srgbClr val="000000">
                      <a:alpha val="75000"/>
                    </a:srgbClr>
                  </a:glow>
                </a:effectLst>
                <a:latin typeface="Arial Black"/>
                <a:ea typeface="ＭＳ Ｐゴシック"/>
                <a:cs typeface="Arial Black"/>
              </a:rPr>
              <a:t>PENDERITAAN</a:t>
            </a:r>
            <a:endParaRPr lang="en-US" sz="4000" b="1" kern="0" dirty="0" smtClean="0">
              <a:solidFill>
                <a:srgbClr val="000000"/>
              </a:solidFill>
              <a:effectLst>
                <a:glow rad="241300">
                  <a:srgbClr val="000000">
                    <a:alpha val="75000"/>
                  </a:srgbClr>
                </a:glow>
              </a:effectLst>
              <a:latin typeface="Arial Black"/>
              <a:ea typeface="ＭＳ Ｐゴシック"/>
              <a:cs typeface="Arial Black"/>
            </a:endParaRPr>
          </a:p>
        </p:txBody>
      </p:sp>
      <p:sp>
        <p:nvSpPr>
          <p:cNvPr id="34" name="Rectangle 3"/>
          <p:cNvSpPr txBox="1">
            <a:spLocks noChangeArrowheads="1"/>
          </p:cNvSpPr>
          <p:nvPr/>
        </p:nvSpPr>
        <p:spPr bwMode="auto">
          <a:xfrm>
            <a:off x="4343400" y="6096000"/>
            <a:ext cx="4623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kern="0" dirty="0" smtClean="0">
                <a:solidFill>
                  <a:srgbClr val="FF0000"/>
                </a:solidFill>
                <a:effectLst>
                  <a:glow rad="241300">
                    <a:srgbClr val="000000">
                      <a:alpha val="75000"/>
                    </a:srgbClr>
                  </a:glow>
                </a:effectLst>
                <a:latin typeface="Arial Black"/>
                <a:ea typeface="ＭＳ Ｐゴシック"/>
                <a:cs typeface="Arial Black"/>
              </a:rPr>
              <a:t>KEMUSNAHAN</a:t>
            </a:r>
            <a:endParaRPr lang="en-US" sz="4000" b="1" kern="0" dirty="0" smtClean="0">
              <a:solidFill>
                <a:srgbClr val="000000"/>
              </a:solidFill>
              <a:effectLst>
                <a:glow rad="241300">
                  <a:srgbClr val="000000">
                    <a:alpha val="75000"/>
                  </a:srgbClr>
                </a:glow>
              </a:effectLst>
              <a:latin typeface="Arial Black"/>
              <a:ea typeface="ＭＳ Ｐゴシック"/>
              <a:cs typeface="Arial Black"/>
            </a:endParaRP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FF"/>
                </a:solidFill>
                <a:effectLst>
                  <a:glow rad="279400">
                    <a:schemeClr val="bg2">
                      <a:alpha val="75000"/>
                    </a:schemeClr>
                  </a:glow>
                </a:effectLst>
                <a:latin typeface="Arial"/>
                <a:ea typeface="ＭＳ Ｐゴシック"/>
                <a:cs typeface="Arial"/>
              </a:rPr>
              <a:t>JUTAAN TAHUN </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FF"/>
                </a:solidFill>
                <a:effectLst>
                  <a:glow rad="279400">
                    <a:schemeClr val="bg2">
                      <a:alpha val="75000"/>
                    </a:schemeClr>
                  </a:glow>
                </a:effectLst>
                <a:latin typeface="Arial"/>
                <a:ea typeface="ＭＳ Ｐゴシック"/>
                <a:cs typeface="Aria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1554" name="Rectangle 2"/>
          <p:cNvSpPr>
            <a:spLocks noGrp="1" noChangeArrowheads="1"/>
          </p:cNvSpPr>
          <p:nvPr>
            <p:ph type="title" idx="4294967295"/>
          </p:nvPr>
        </p:nvSpPr>
        <p:spPr/>
        <p:txBody>
          <a:bodyPr/>
          <a:lstStyle/>
          <a:p>
            <a:pPr eaLnBrk="1" hangingPunct="1">
              <a:defRPr/>
            </a:pPr>
            <a:r>
              <a:rPr lang="en-US" smtClean="0">
                <a:cs typeface="+mj-cs"/>
              </a:rPr>
              <a:t>Evolution Millions of Years + Creation 01133</a:t>
            </a:r>
          </a:p>
        </p:txBody>
      </p:sp>
      <p:pic>
        <p:nvPicPr>
          <p:cNvPr id="282626" name="Picture 5" descr="\\.psf\Host\Users\mmurphy\Desktop\Evol Mil of Yrs + Crea 0113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Box 1"/>
          <p:cNvSpPr txBox="1">
            <a:spLocks noChangeArrowheads="1"/>
          </p:cNvSpPr>
          <p:nvPr/>
        </p:nvSpPr>
        <p:spPr bwMode="auto">
          <a:xfrm>
            <a:off x="76200" y="65088"/>
            <a:ext cx="335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dirty="0" smtClean="0"/>
              <a:t>EVOLUSI</a:t>
            </a:r>
            <a:endParaRPr lang="en-US" sz="4000" b="1" dirty="0"/>
          </a:p>
          <a:p>
            <a:pPr eaLnBrk="1" hangingPunct="1"/>
            <a:r>
              <a:rPr lang="en-US" b="1" dirty="0" smtClean="0"/>
              <a:t>JUTAAN TAHUN</a:t>
            </a:r>
            <a:endParaRPr lang="en-US" b="1" dirty="0"/>
          </a:p>
        </p:txBody>
      </p:sp>
      <p:sp>
        <p:nvSpPr>
          <p:cNvPr id="282628" name="TextBox 8"/>
          <p:cNvSpPr txBox="1">
            <a:spLocks noChangeArrowheads="1"/>
          </p:cNvSpPr>
          <p:nvPr/>
        </p:nvSpPr>
        <p:spPr bwMode="auto">
          <a:xfrm>
            <a:off x="6172200" y="2667000"/>
            <a:ext cx="19812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00"/>
              </a:lnSpc>
            </a:pPr>
            <a:r>
              <a:rPr lang="en-US" sz="2000" b="1" dirty="0" smtClean="0"/>
              <a:t>MAN</a:t>
            </a:r>
            <a:r>
              <a:rPr lang="fr-FR" altLang="ja-JP" sz="2000" b="1" dirty="0" smtClean="0"/>
              <a:t>'</a:t>
            </a:r>
            <a:r>
              <a:rPr lang="en-US" altLang="ja-JP" sz="2000" b="1" dirty="0" smtClean="0"/>
              <a:t>S</a:t>
            </a:r>
            <a:endParaRPr lang="en-US" altLang="ja-JP" sz="2000" b="1" dirty="0"/>
          </a:p>
          <a:p>
            <a:pPr eaLnBrk="1" hangingPunct="1">
              <a:lnSpc>
                <a:spcPts val="2000"/>
              </a:lnSpc>
            </a:pPr>
            <a:r>
              <a:rPr lang="en-US" sz="2000" b="1" dirty="0"/>
              <a:t>EXISTENCE</a:t>
            </a:r>
          </a:p>
        </p:txBody>
      </p:sp>
      <p:sp>
        <p:nvSpPr>
          <p:cNvPr id="282629" name="TextBox 2"/>
          <p:cNvSpPr txBox="1">
            <a:spLocks noChangeArrowheads="1"/>
          </p:cNvSpPr>
          <p:nvPr/>
        </p:nvSpPr>
        <p:spPr bwMode="auto">
          <a:xfrm rot="-900755">
            <a:off x="2858456" y="1490488"/>
            <a:ext cx="36095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dirty="0" smtClean="0">
                <a:solidFill>
                  <a:schemeClr val="bg1"/>
                </a:solidFill>
              </a:rPr>
              <a:t>MAUT</a:t>
            </a:r>
            <a:endParaRPr lang="en-US" sz="4800" b="1" dirty="0">
              <a:solidFill>
                <a:schemeClr val="bg1"/>
              </a:solidFill>
            </a:endParaRPr>
          </a:p>
        </p:txBody>
      </p:sp>
      <p:sp>
        <p:nvSpPr>
          <p:cNvPr id="282630" name="TextBox 10"/>
          <p:cNvSpPr txBox="1">
            <a:spLocks noChangeArrowheads="1"/>
          </p:cNvSpPr>
          <p:nvPr/>
        </p:nvSpPr>
        <p:spPr bwMode="auto">
          <a:xfrm rot="-900755">
            <a:off x="2321989" y="1985642"/>
            <a:ext cx="6464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dirty="0" err="1" smtClean="0">
                <a:solidFill>
                  <a:schemeClr val="bg1"/>
                </a:solidFill>
              </a:rPr>
              <a:t>Penderitaan</a:t>
            </a:r>
            <a:r>
              <a:rPr lang="en-US" b="1" dirty="0" smtClean="0">
                <a:solidFill>
                  <a:schemeClr val="bg1"/>
                </a:solidFill>
              </a:rPr>
              <a:t> </a:t>
            </a:r>
            <a:r>
              <a:rPr lang="en-US" b="1" dirty="0" err="1" smtClean="0">
                <a:solidFill>
                  <a:schemeClr val="bg1"/>
                </a:solidFill>
              </a:rPr>
              <a:t>Penyakit</a:t>
            </a:r>
            <a:r>
              <a:rPr lang="en-US" b="1" dirty="0" smtClean="0">
                <a:solidFill>
                  <a:schemeClr val="bg1"/>
                </a:solidFill>
              </a:rPr>
              <a:t> </a:t>
            </a:r>
            <a:r>
              <a:rPr lang="en-US" b="1" dirty="0" err="1" smtClean="0">
                <a:solidFill>
                  <a:schemeClr val="bg1"/>
                </a:solidFill>
              </a:rPr>
              <a:t>Pertumpahan</a:t>
            </a:r>
            <a:r>
              <a:rPr lang="en-US" b="1" dirty="0" smtClean="0">
                <a:solidFill>
                  <a:schemeClr val="bg1"/>
                </a:solidFill>
              </a:rPr>
              <a:t> </a:t>
            </a:r>
            <a:r>
              <a:rPr lang="en-US" b="1" dirty="0" err="1" smtClean="0">
                <a:solidFill>
                  <a:schemeClr val="bg1"/>
                </a:solidFill>
              </a:rPr>
              <a:t>Darah</a:t>
            </a:r>
            <a:endParaRPr lang="en-US" b="1" dirty="0">
              <a:solidFill>
                <a:schemeClr val="bg1"/>
              </a:solidFill>
            </a:endParaRPr>
          </a:p>
        </p:txBody>
      </p:sp>
      <p:sp>
        <p:nvSpPr>
          <p:cNvPr id="282631"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dirty="0" err="1" smtClean="0">
                <a:solidFill>
                  <a:srgbClr val="008000"/>
                </a:solidFill>
              </a:rPr>
              <a:t>Penciptaan</a:t>
            </a:r>
            <a:endParaRPr lang="en-US" sz="4000" b="1" dirty="0">
              <a:solidFill>
                <a:srgbClr val="008000"/>
              </a:solidFill>
            </a:endParaRPr>
          </a:p>
        </p:txBody>
      </p:sp>
      <p:sp>
        <p:nvSpPr>
          <p:cNvPr id="282632" name="TextBox 12"/>
          <p:cNvSpPr txBox="1">
            <a:spLocks noChangeArrowheads="1"/>
          </p:cNvSpPr>
          <p:nvPr/>
        </p:nvSpPr>
        <p:spPr bwMode="auto">
          <a:xfrm>
            <a:off x="762000" y="4424363"/>
            <a:ext cx="1981200"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00"/>
              </a:lnSpc>
            </a:pPr>
            <a:r>
              <a:rPr lang="en-US" sz="2000" b="1" dirty="0" smtClean="0">
                <a:solidFill>
                  <a:schemeClr val="bg1"/>
                </a:solidFill>
              </a:rPr>
              <a:t>AKSI MANUSIA</a:t>
            </a:r>
            <a:endParaRPr lang="en-US" sz="2000" b="1" dirty="0">
              <a:solidFill>
                <a:schemeClr val="bg1"/>
              </a:solidFill>
            </a:endParaRPr>
          </a:p>
        </p:txBody>
      </p:sp>
      <p:sp>
        <p:nvSpPr>
          <p:cNvPr id="282633" name="TextBox 13"/>
          <p:cNvSpPr txBox="1">
            <a:spLocks noChangeArrowheads="1"/>
          </p:cNvSpPr>
          <p:nvPr/>
        </p:nvSpPr>
        <p:spPr bwMode="auto">
          <a:xfrm rot="1880236">
            <a:off x="3956842" y="5146508"/>
            <a:ext cx="281239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6600" b="1" dirty="0" smtClean="0">
                <a:solidFill>
                  <a:schemeClr val="bg1"/>
                </a:solidFill>
              </a:rPr>
              <a:t>DOSA</a:t>
            </a:r>
            <a:endParaRPr lang="en-US" sz="6600" b="1" dirty="0">
              <a:solidFill>
                <a:schemeClr val="bg1"/>
              </a:solidFill>
            </a:endParaRPr>
          </a:p>
        </p:txBody>
      </p:sp>
      <p:sp>
        <p:nvSpPr>
          <p:cNvPr id="282634" name="TextBox 14"/>
          <p:cNvSpPr txBox="1">
            <a:spLocks noChangeArrowheads="1"/>
          </p:cNvSpPr>
          <p:nvPr/>
        </p:nvSpPr>
        <p:spPr bwMode="auto">
          <a:xfrm>
            <a:off x="6629400" y="5405438"/>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dirty="0" smtClean="0"/>
              <a:t>MAUT</a:t>
            </a:r>
            <a:endParaRPr lang="en-US" b="1" dirty="0"/>
          </a:p>
        </p:txBody>
      </p:sp>
      <p:sp>
        <p:nvSpPr>
          <p:cNvPr id="2410500" name="Rectangle 4"/>
          <p:cNvSpPr>
            <a:spLocks noChangeArrowheads="1"/>
          </p:cNvSpPr>
          <p:nvPr/>
        </p:nvSpPr>
        <p:spPr bwMode="auto">
          <a:xfrm>
            <a:off x="0" y="3301061"/>
            <a:ext cx="91440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114" name="Rectangle 2"/>
          <p:cNvSpPr>
            <a:spLocks noGrp="1" noChangeArrowheads="1"/>
          </p:cNvSpPr>
          <p:nvPr>
            <p:ph type="title"/>
          </p:nvPr>
        </p:nvSpPr>
        <p:spPr/>
        <p:txBody>
          <a:bodyPr/>
          <a:lstStyle/>
          <a:p>
            <a:pPr eaLnBrk="1" hangingPunct="1">
              <a:defRPr/>
            </a:pPr>
            <a:r>
              <a:rPr lang="en-US" smtClean="0"/>
              <a:t>Gen. 1:29-30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6116" name="Text Box 4"/>
          <p:cNvSpPr txBox="1">
            <a:spLocks noChangeArrowheads="1"/>
          </p:cNvSpPr>
          <p:nvPr/>
        </p:nvSpPr>
        <p:spPr bwMode="auto">
          <a:xfrm>
            <a:off x="457200" y="-76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dirty="0" err="1" smtClean="0">
                <a:solidFill>
                  <a:srgbClr val="00FF00"/>
                </a:solidFill>
                <a:cs typeface="Arial" charset="0"/>
              </a:rPr>
              <a:t>Kejadian</a:t>
            </a:r>
            <a:r>
              <a:rPr lang="en-US" sz="5400" b="1" dirty="0" smtClean="0">
                <a:solidFill>
                  <a:srgbClr val="00FF00"/>
                </a:solidFill>
                <a:cs typeface="Arial" charset="0"/>
              </a:rPr>
              <a:t> </a:t>
            </a:r>
            <a:r>
              <a:rPr lang="en-US" sz="5400" b="1" dirty="0">
                <a:solidFill>
                  <a:srgbClr val="00FF00"/>
                </a:solidFill>
                <a:cs typeface="Arial" charset="0"/>
              </a:rPr>
              <a:t>1:29-30</a:t>
            </a:r>
          </a:p>
        </p:txBody>
      </p:sp>
      <p:sp>
        <p:nvSpPr>
          <p:cNvPr id="2906117" name="Text Box 5"/>
          <p:cNvSpPr txBox="1">
            <a:spLocks noChangeArrowheads="1"/>
          </p:cNvSpPr>
          <p:nvPr/>
        </p:nvSpPr>
        <p:spPr bwMode="auto">
          <a:xfrm>
            <a:off x="-23815" y="1053504"/>
            <a:ext cx="9091613"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lnSpc>
                <a:spcPct val="90000"/>
              </a:lnSpc>
              <a:defRPr/>
            </a:pPr>
            <a:r>
              <a:rPr lang="en-US" sz="3000" b="1" dirty="0">
                <a:solidFill>
                  <a:schemeClr val="bg1"/>
                </a:solidFill>
                <a:effectLst>
                  <a:outerShdw blurRad="50800" dist="101600" dir="2700000" algn="tl" rotWithShape="0">
                    <a:srgbClr val="000000"/>
                  </a:outerShdw>
                </a:effectLst>
                <a:cs typeface="Arial" charset="0"/>
              </a:rPr>
              <a:t>"</a:t>
            </a:r>
            <a:r>
              <a:rPr lang="en-US" sz="3000" b="1" dirty="0" err="1">
                <a:solidFill>
                  <a:schemeClr val="bg1"/>
                </a:solidFill>
                <a:effectLst>
                  <a:outerShdw blurRad="50800" dist="101600" dir="2700000" algn="tl" rotWithShape="0">
                    <a:srgbClr val="000000"/>
                  </a:outerShdw>
                </a:effectLst>
                <a:cs typeface="Arial" charset="0"/>
              </a:rPr>
              <a:t>Berfirmanlah</a:t>
            </a:r>
            <a:r>
              <a:rPr lang="en-US" sz="3000" b="1" dirty="0">
                <a:solidFill>
                  <a:schemeClr val="bg1"/>
                </a:solidFill>
                <a:effectLst>
                  <a:outerShdw blurRad="50800" dist="101600" dir="2700000" algn="tl" rotWithShape="0">
                    <a:srgbClr val="000000"/>
                  </a:outerShdw>
                </a:effectLst>
                <a:cs typeface="Arial" charset="0"/>
              </a:rPr>
              <a:t> Allah: "</a:t>
            </a:r>
            <a:r>
              <a:rPr lang="en-US" sz="3000" b="1" dirty="0" err="1">
                <a:solidFill>
                  <a:schemeClr val="bg1"/>
                </a:solidFill>
                <a:effectLst>
                  <a:outerShdw blurRad="50800" dist="101600" dir="2700000" algn="tl" rotWithShape="0">
                    <a:srgbClr val="000000"/>
                  </a:outerShdw>
                </a:effectLst>
                <a:cs typeface="Arial" charset="0"/>
              </a:rPr>
              <a:t>Lihatlah</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Aku</a:t>
            </a:r>
            <a:r>
              <a:rPr lang="en-US" sz="3000" b="1" dirty="0">
                <a:solidFill>
                  <a:srgbClr val="FFFF00"/>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memberikan</a:t>
            </a:r>
            <a:r>
              <a:rPr lang="en-US" sz="3000" b="1" dirty="0">
                <a:solidFill>
                  <a:srgbClr val="FFFF00"/>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kepadamu</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segala</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tumbuh-tumbuhan</a:t>
            </a:r>
            <a:r>
              <a:rPr lang="en-US" sz="3000" b="1" dirty="0">
                <a:solidFill>
                  <a:schemeClr val="bg1"/>
                </a:solidFill>
                <a:effectLst>
                  <a:outerShdw blurRad="50800" dist="101600" dir="2700000" algn="tl" rotWithShape="0">
                    <a:srgbClr val="000000"/>
                  </a:outerShdw>
                </a:effectLst>
                <a:cs typeface="Arial" charset="0"/>
              </a:rPr>
              <a:t> yang </a:t>
            </a:r>
            <a:r>
              <a:rPr lang="en-US" sz="3000" b="1" dirty="0" err="1">
                <a:solidFill>
                  <a:schemeClr val="bg1"/>
                </a:solidFill>
                <a:effectLst>
                  <a:outerShdw blurRad="50800" dist="101600" dir="2700000" algn="tl" rotWithShape="0">
                    <a:srgbClr val="000000"/>
                  </a:outerShdw>
                </a:effectLst>
                <a:cs typeface="Arial" charset="0"/>
              </a:rPr>
              <a:t>berbiji</a:t>
            </a:r>
            <a:r>
              <a:rPr lang="en-US" sz="3000" b="1" dirty="0">
                <a:solidFill>
                  <a:schemeClr val="bg1"/>
                </a:solidFill>
                <a:effectLst>
                  <a:outerShdw blurRad="50800" dist="101600" dir="2700000" algn="tl" rotWithShape="0">
                    <a:srgbClr val="000000"/>
                  </a:outerShdw>
                </a:effectLst>
                <a:cs typeface="Arial" charset="0"/>
              </a:rPr>
              <a:t> di </a:t>
            </a:r>
            <a:r>
              <a:rPr lang="en-US" sz="3000" b="1" dirty="0" err="1">
                <a:solidFill>
                  <a:schemeClr val="bg1"/>
                </a:solidFill>
                <a:effectLst>
                  <a:outerShdw blurRad="50800" dist="101600" dir="2700000" algn="tl" rotWithShape="0">
                    <a:srgbClr val="000000"/>
                  </a:outerShdw>
                </a:effectLst>
                <a:cs typeface="Arial" charset="0"/>
              </a:rPr>
              <a:t>seluruh</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bumi</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dan</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segala</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pohon-pohonan</a:t>
            </a:r>
            <a:r>
              <a:rPr lang="en-US" sz="3000" b="1" dirty="0">
                <a:solidFill>
                  <a:schemeClr val="bg1"/>
                </a:solidFill>
                <a:effectLst>
                  <a:outerShdw blurRad="50800" dist="101600" dir="2700000" algn="tl" rotWithShape="0">
                    <a:srgbClr val="000000"/>
                  </a:outerShdw>
                </a:effectLst>
                <a:cs typeface="Arial" charset="0"/>
              </a:rPr>
              <a:t> yang </a:t>
            </a:r>
            <a:r>
              <a:rPr lang="en-US" sz="3000" b="1" dirty="0" err="1">
                <a:solidFill>
                  <a:schemeClr val="bg1"/>
                </a:solidFill>
                <a:effectLst>
                  <a:outerShdw blurRad="50800" dist="101600" dir="2700000" algn="tl" rotWithShape="0">
                    <a:srgbClr val="000000"/>
                  </a:outerShdw>
                </a:effectLst>
                <a:cs typeface="Arial" charset="0"/>
              </a:rPr>
              <a:t>buahnya</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berbiji</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itulah</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akan</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menjadi</a:t>
            </a:r>
            <a:r>
              <a:rPr lang="en-US" sz="3000" b="1" dirty="0">
                <a:solidFill>
                  <a:schemeClr val="bg1"/>
                </a:solidFill>
                <a:effectLst>
                  <a:outerShdw blurRad="50800" dist="101600" dir="2700000" algn="tl" rotWithShape="0">
                    <a:srgbClr val="000000"/>
                  </a:outerShdw>
                </a:effectLst>
                <a:cs typeface="Arial" charset="0"/>
              </a:rPr>
              <a:t> </a:t>
            </a:r>
            <a:r>
              <a:rPr lang="en-US" sz="3000" b="1" dirty="0" smtClean="0">
                <a:solidFill>
                  <a:schemeClr val="bg1"/>
                </a:solidFill>
                <a:effectLst>
                  <a:outerShdw blurRad="50800" dist="101600" dir="2700000" algn="tl" rotWithShape="0">
                    <a:srgbClr val="000000"/>
                  </a:outerShdw>
                </a:effectLst>
                <a:cs typeface="Arial" charset="0"/>
              </a:rPr>
              <a:t>makananmu.</a:t>
            </a:r>
            <a:r>
              <a:rPr lang="en-US" sz="3000" b="1" baseline="30000" dirty="0" smtClean="0">
                <a:solidFill>
                  <a:schemeClr val="bg1"/>
                </a:solidFill>
                <a:effectLst>
                  <a:outerShdw blurRad="50800" dist="101600" dir="2700000" algn="tl" rotWithShape="0">
                    <a:srgbClr val="000000"/>
                  </a:outerShdw>
                </a:effectLst>
                <a:cs typeface="Arial" charset="0"/>
              </a:rPr>
              <a:t>30</a:t>
            </a:r>
            <a:r>
              <a:rPr lang="en-US" sz="3000" b="1" dirty="0">
                <a:solidFill>
                  <a:schemeClr val="bg1"/>
                </a:solidFill>
                <a:effectLst>
                  <a:outerShdw blurRad="50800" dist="101600" dir="2700000" algn="tl" rotWithShape="0">
                    <a:srgbClr val="000000"/>
                  </a:outerShdw>
                </a:effectLst>
                <a:cs typeface="Arial" charset="0"/>
              </a:rPr>
              <a:t>Tetapi </a:t>
            </a:r>
            <a:r>
              <a:rPr lang="en-US" sz="3000" b="1" dirty="0" err="1">
                <a:solidFill>
                  <a:srgbClr val="FFFF00"/>
                </a:solidFill>
                <a:effectLst>
                  <a:outerShdw blurRad="50800" dist="101600" dir="2700000" algn="tl" rotWithShape="0">
                    <a:srgbClr val="000000"/>
                  </a:outerShdw>
                </a:effectLst>
                <a:cs typeface="Arial" charset="0"/>
              </a:rPr>
              <a:t>kepada</a:t>
            </a:r>
            <a:r>
              <a:rPr lang="en-US" sz="3000" b="1" dirty="0">
                <a:solidFill>
                  <a:srgbClr val="FFFF00"/>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segala</a:t>
            </a:r>
            <a:r>
              <a:rPr lang="en-US" sz="3000" b="1" dirty="0">
                <a:solidFill>
                  <a:srgbClr val="FFFF00"/>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binatang</a:t>
            </a:r>
            <a:r>
              <a:rPr lang="en-US" sz="3000" b="1" dirty="0">
                <a:solidFill>
                  <a:srgbClr val="FFFF00"/>
                </a:solidFill>
                <a:effectLst>
                  <a:outerShdw blurRad="50800" dist="101600" dir="2700000" algn="tl" rotWithShape="0">
                    <a:srgbClr val="000000"/>
                  </a:outerShdw>
                </a:effectLst>
                <a:cs typeface="Arial" charset="0"/>
              </a:rPr>
              <a:t> </a:t>
            </a:r>
            <a:r>
              <a:rPr lang="en-US" sz="3000" b="1" dirty="0">
                <a:solidFill>
                  <a:schemeClr val="bg1"/>
                </a:solidFill>
                <a:effectLst>
                  <a:outerShdw blurRad="50800" dist="101600" dir="2700000" algn="tl" rotWithShape="0">
                    <a:srgbClr val="000000"/>
                  </a:outerShdw>
                </a:effectLst>
                <a:cs typeface="Arial" charset="0"/>
              </a:rPr>
              <a:t>di </a:t>
            </a:r>
            <a:r>
              <a:rPr lang="en-US" sz="3000" b="1" dirty="0" err="1">
                <a:solidFill>
                  <a:schemeClr val="bg1"/>
                </a:solidFill>
                <a:effectLst>
                  <a:outerShdw blurRad="50800" dist="101600" dir="2700000" algn="tl" rotWithShape="0">
                    <a:srgbClr val="000000"/>
                  </a:outerShdw>
                </a:effectLst>
                <a:cs typeface="Arial" charset="0"/>
              </a:rPr>
              <a:t>bumi</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dan</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segala</a:t>
            </a:r>
            <a:r>
              <a:rPr lang="en-US" sz="3000" b="1" dirty="0">
                <a:solidFill>
                  <a:srgbClr val="FFFF00"/>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burung</a:t>
            </a:r>
            <a:r>
              <a:rPr lang="en-US" sz="3000" b="1" dirty="0">
                <a:solidFill>
                  <a:srgbClr val="FFFF00"/>
                </a:solidFill>
                <a:effectLst>
                  <a:outerShdw blurRad="50800" dist="101600" dir="2700000" algn="tl" rotWithShape="0">
                    <a:srgbClr val="000000"/>
                  </a:outerShdw>
                </a:effectLst>
                <a:cs typeface="Arial" charset="0"/>
              </a:rPr>
              <a:t> </a:t>
            </a:r>
            <a:r>
              <a:rPr lang="en-US" sz="3000" b="1" dirty="0">
                <a:solidFill>
                  <a:schemeClr val="bg1"/>
                </a:solidFill>
                <a:effectLst>
                  <a:outerShdw blurRad="50800" dist="101600" dir="2700000" algn="tl" rotWithShape="0">
                    <a:srgbClr val="000000"/>
                  </a:outerShdw>
                </a:effectLst>
                <a:cs typeface="Arial" charset="0"/>
              </a:rPr>
              <a:t>di </a:t>
            </a:r>
            <a:r>
              <a:rPr lang="en-US" sz="3000" b="1" dirty="0" err="1">
                <a:solidFill>
                  <a:schemeClr val="bg1"/>
                </a:solidFill>
                <a:effectLst>
                  <a:outerShdw blurRad="50800" dist="101600" dir="2700000" algn="tl" rotWithShape="0">
                    <a:srgbClr val="000000"/>
                  </a:outerShdw>
                </a:effectLst>
                <a:cs typeface="Arial" charset="0"/>
              </a:rPr>
              <a:t>udara</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dan</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segala</a:t>
            </a:r>
            <a:r>
              <a:rPr lang="en-US" sz="3000" b="1" dirty="0">
                <a:solidFill>
                  <a:srgbClr val="FFFF00"/>
                </a:solidFill>
                <a:effectLst>
                  <a:outerShdw blurRad="50800" dist="101600" dir="2700000" algn="tl" rotWithShape="0">
                    <a:srgbClr val="000000"/>
                  </a:outerShdw>
                </a:effectLst>
                <a:cs typeface="Arial" charset="0"/>
              </a:rPr>
              <a:t> yang </a:t>
            </a:r>
            <a:r>
              <a:rPr lang="en-US" sz="3000" b="1" dirty="0" err="1">
                <a:solidFill>
                  <a:srgbClr val="FFFF00"/>
                </a:solidFill>
                <a:effectLst>
                  <a:outerShdw blurRad="50800" dist="101600" dir="2700000" algn="tl" rotWithShape="0">
                    <a:srgbClr val="000000"/>
                  </a:outerShdw>
                </a:effectLst>
                <a:cs typeface="Arial" charset="0"/>
              </a:rPr>
              <a:t>merayap</a:t>
            </a:r>
            <a:r>
              <a:rPr lang="en-US" sz="3000" b="1" dirty="0">
                <a:solidFill>
                  <a:schemeClr val="bg1"/>
                </a:solidFill>
                <a:effectLst>
                  <a:outerShdw blurRad="50800" dist="101600" dir="2700000" algn="tl" rotWithShape="0">
                    <a:srgbClr val="000000"/>
                  </a:outerShdw>
                </a:effectLst>
                <a:cs typeface="Arial" charset="0"/>
              </a:rPr>
              <a:t> di </a:t>
            </a:r>
            <a:r>
              <a:rPr lang="en-US" sz="3000" b="1" dirty="0" err="1">
                <a:solidFill>
                  <a:schemeClr val="bg1"/>
                </a:solidFill>
                <a:effectLst>
                  <a:outerShdw blurRad="50800" dist="101600" dir="2700000" algn="tl" rotWithShape="0">
                    <a:srgbClr val="000000"/>
                  </a:outerShdw>
                </a:effectLst>
                <a:cs typeface="Arial" charset="0"/>
              </a:rPr>
              <a:t>bumi</a:t>
            </a:r>
            <a:r>
              <a:rPr lang="en-US" sz="3000" b="1" dirty="0">
                <a:solidFill>
                  <a:schemeClr val="bg1"/>
                </a:solidFill>
                <a:effectLst>
                  <a:outerShdw blurRad="50800" dist="101600" dir="2700000" algn="tl" rotWithShape="0">
                    <a:srgbClr val="000000"/>
                  </a:outerShdw>
                </a:effectLst>
                <a:cs typeface="Arial" charset="0"/>
              </a:rPr>
              <a:t>, yang </a:t>
            </a:r>
            <a:r>
              <a:rPr lang="en-US" sz="3000" b="1" dirty="0" err="1">
                <a:solidFill>
                  <a:schemeClr val="bg1"/>
                </a:solidFill>
                <a:effectLst>
                  <a:outerShdw blurRad="50800" dist="101600" dir="2700000" algn="tl" rotWithShape="0">
                    <a:srgbClr val="000000"/>
                  </a:outerShdw>
                </a:effectLst>
                <a:cs typeface="Arial" charset="0"/>
              </a:rPr>
              <a:t>bernyawa</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Kuberikan</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segala</a:t>
            </a:r>
            <a:r>
              <a:rPr lang="en-US" sz="3000" b="1" dirty="0">
                <a:solidFill>
                  <a:srgbClr val="FFFF00"/>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tumbuh-tumbuhan</a:t>
            </a:r>
            <a:r>
              <a:rPr lang="en-US" sz="3000" b="1" dirty="0">
                <a:solidFill>
                  <a:srgbClr val="FFFF00"/>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hijau</a:t>
            </a:r>
            <a:r>
              <a:rPr lang="en-US" sz="3000" b="1" dirty="0">
                <a:solidFill>
                  <a:srgbClr val="FFFF00"/>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menjadi</a:t>
            </a:r>
            <a:r>
              <a:rPr lang="en-US" sz="3000" b="1" dirty="0">
                <a:solidFill>
                  <a:srgbClr val="FFFF00"/>
                </a:solidFill>
                <a:effectLst>
                  <a:outerShdw blurRad="50800" dist="101600" dir="2700000" algn="tl" rotWithShape="0">
                    <a:srgbClr val="000000"/>
                  </a:outerShdw>
                </a:effectLst>
                <a:cs typeface="Arial" charset="0"/>
              </a:rPr>
              <a:t> </a:t>
            </a:r>
            <a:r>
              <a:rPr lang="en-US" sz="3000" b="1" dirty="0" err="1">
                <a:solidFill>
                  <a:srgbClr val="FFFF00"/>
                </a:solidFill>
                <a:effectLst>
                  <a:outerShdw blurRad="50800" dist="101600" dir="2700000" algn="tl" rotWithShape="0">
                    <a:srgbClr val="000000"/>
                  </a:outerShdw>
                </a:effectLst>
                <a:cs typeface="Arial" charset="0"/>
              </a:rPr>
              <a:t>makanannya</a:t>
            </a:r>
            <a:r>
              <a:rPr lang="en-US" sz="3000" b="1" dirty="0">
                <a:solidFill>
                  <a:schemeClr val="bg1"/>
                </a:solidFill>
                <a:effectLst>
                  <a:outerShdw blurRad="50800" dist="101600" dir="2700000" algn="tl" rotWithShape="0">
                    <a:srgbClr val="000000"/>
                  </a:outerShdw>
                </a:effectLst>
                <a:cs typeface="Arial" charset="0"/>
              </a:rPr>
              <a:t>." Dan </a:t>
            </a:r>
            <a:r>
              <a:rPr lang="en-US" sz="3000" b="1" dirty="0" err="1">
                <a:solidFill>
                  <a:schemeClr val="bg1"/>
                </a:solidFill>
                <a:effectLst>
                  <a:outerShdw blurRad="50800" dist="101600" dir="2700000" algn="tl" rotWithShape="0">
                    <a:srgbClr val="000000"/>
                  </a:outerShdw>
                </a:effectLst>
                <a:cs typeface="Arial" charset="0"/>
              </a:rPr>
              <a:t>jadilah</a:t>
            </a:r>
            <a:r>
              <a:rPr lang="en-US" sz="3000" b="1" dirty="0">
                <a:solidFill>
                  <a:schemeClr val="bg1"/>
                </a:solidFill>
                <a:effectLst>
                  <a:outerShdw blurRad="50800" dist="101600" dir="2700000" algn="tl" rotWithShape="0">
                    <a:srgbClr val="000000"/>
                  </a:outerShdw>
                </a:effectLst>
                <a:cs typeface="Arial" charset="0"/>
              </a:rPr>
              <a:t> </a:t>
            </a:r>
            <a:r>
              <a:rPr lang="en-US" sz="3000" b="1" dirty="0" err="1">
                <a:solidFill>
                  <a:schemeClr val="bg1"/>
                </a:solidFill>
                <a:effectLst>
                  <a:outerShdw blurRad="50800" dist="101600" dir="2700000" algn="tl" rotWithShape="0">
                    <a:srgbClr val="000000"/>
                  </a:outerShdw>
                </a:effectLst>
                <a:cs typeface="Arial" charset="0"/>
              </a:rPr>
              <a:t>demikian</a:t>
            </a:r>
            <a:r>
              <a:rPr lang="en-US" sz="3000" b="1" dirty="0">
                <a:solidFill>
                  <a:schemeClr val="bg1"/>
                </a:solidFill>
                <a:effectLst>
                  <a:outerShdw blurRad="50800" dist="101600" dir="2700000" algn="tl" rotWithShape="0">
                    <a:srgbClr val="000000"/>
                  </a:outerShdw>
                </a:effectLst>
                <a:cs typeface="Arial" charset="0"/>
              </a:rPr>
              <a:t>.</a:t>
            </a:r>
          </a:p>
        </p:txBody>
      </p:sp>
      <p:sp>
        <p:nvSpPr>
          <p:cNvPr id="6" name="Rectangle 5"/>
          <p:cNvSpPr>
            <a:spLocks noChangeArrowheads="1"/>
          </p:cNvSpPr>
          <p:nvPr/>
        </p:nvSpPr>
        <p:spPr bwMode="auto">
          <a:xfrm>
            <a:off x="-11907" y="5100626"/>
            <a:ext cx="9167813" cy="17543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dirty="0" err="1" smtClean="0">
                <a:solidFill>
                  <a:schemeClr val="bg1"/>
                </a:solidFill>
              </a:rPr>
              <a:t>Sebelum</a:t>
            </a:r>
            <a:r>
              <a:rPr lang="en-US" sz="3600" b="1" dirty="0" smtClean="0">
                <a:solidFill>
                  <a:schemeClr val="bg1"/>
                </a:solidFill>
              </a:rPr>
              <a:t> </a:t>
            </a:r>
            <a:r>
              <a:rPr lang="en-US" sz="3600" b="1" dirty="0" err="1" smtClean="0">
                <a:solidFill>
                  <a:schemeClr val="bg1"/>
                </a:solidFill>
              </a:rPr>
              <a:t>dunia</a:t>
            </a:r>
            <a:r>
              <a:rPr lang="en-US" sz="3600" b="1" dirty="0" smtClean="0">
                <a:solidFill>
                  <a:schemeClr val="bg1"/>
                </a:solidFill>
              </a:rPr>
              <a:t> </a:t>
            </a:r>
            <a:r>
              <a:rPr lang="en-US" sz="3600" b="1" dirty="0" err="1" smtClean="0">
                <a:solidFill>
                  <a:schemeClr val="bg1"/>
                </a:solidFill>
              </a:rPr>
              <a:t>jatuh</a:t>
            </a:r>
            <a:r>
              <a:rPr lang="en-US" sz="3600" b="1" dirty="0" smtClean="0">
                <a:solidFill>
                  <a:schemeClr val="bg1"/>
                </a:solidFill>
              </a:rPr>
              <a:t>: </a:t>
            </a:r>
            <a:r>
              <a:rPr lang="en-US" sz="3600" b="1" dirty="0">
                <a:solidFill>
                  <a:schemeClr val="bg1"/>
                </a:solidFill>
              </a:rPr>
              <a:t/>
            </a:r>
            <a:br>
              <a:rPr lang="en-US" sz="3600" b="1" dirty="0">
                <a:solidFill>
                  <a:schemeClr val="bg1"/>
                </a:solidFill>
              </a:rPr>
            </a:br>
            <a:r>
              <a:rPr lang="en-US" sz="3600" b="1" dirty="0" err="1" smtClean="0">
                <a:solidFill>
                  <a:schemeClr val="bg1"/>
                </a:solidFill>
              </a:rPr>
              <a:t>Manusia</a:t>
            </a:r>
            <a:r>
              <a:rPr lang="en-US" sz="3600" b="1" dirty="0" smtClean="0">
                <a:solidFill>
                  <a:schemeClr val="bg1"/>
                </a:solidFill>
              </a:rPr>
              <a:t> </a:t>
            </a:r>
            <a:r>
              <a:rPr lang="en-US" sz="3600" b="1" dirty="0" err="1" smtClean="0">
                <a:solidFill>
                  <a:schemeClr val="bg1"/>
                </a:solidFill>
              </a:rPr>
              <a:t>dan</a:t>
            </a:r>
            <a:r>
              <a:rPr lang="en-US" sz="3600" b="1" dirty="0" smtClean="0">
                <a:solidFill>
                  <a:schemeClr val="bg1"/>
                </a:solidFill>
              </a:rPr>
              <a:t> </a:t>
            </a:r>
            <a:r>
              <a:rPr lang="en-US" sz="3600" b="1" dirty="0" err="1" smtClean="0">
                <a:solidFill>
                  <a:schemeClr val="bg1"/>
                </a:solidFill>
              </a:rPr>
              <a:t>binatang</a:t>
            </a:r>
            <a:r>
              <a:rPr lang="en-US" sz="3600" b="1" dirty="0" smtClean="0">
                <a:solidFill>
                  <a:schemeClr val="bg1"/>
                </a:solidFill>
              </a:rPr>
              <a:t> </a:t>
            </a:r>
            <a:r>
              <a:rPr lang="en-US" sz="3600" b="1" dirty="0" smtClean="0">
                <a:solidFill>
                  <a:srgbClr val="FFFF00"/>
                </a:solidFill>
              </a:rPr>
              <a:t>vegetarian</a:t>
            </a:r>
            <a:r>
              <a:rPr lang="en-US" sz="3600" b="1" dirty="0" smtClean="0">
                <a:solidFill>
                  <a:schemeClr val="bg1"/>
                </a:solidFill>
              </a:rPr>
              <a:t>. </a:t>
            </a:r>
            <a:r>
              <a:rPr lang="en-US" sz="3600" b="1" dirty="0">
                <a:solidFill>
                  <a:schemeClr val="bg1"/>
                </a:solidFill>
              </a:rPr>
              <a:t/>
            </a:r>
            <a:br>
              <a:rPr lang="en-US" sz="3600" b="1" dirty="0">
                <a:solidFill>
                  <a:schemeClr val="bg1"/>
                </a:solidFill>
              </a:rPr>
            </a:br>
            <a:r>
              <a:rPr lang="en-US" sz="3600" b="1" dirty="0" smtClean="0">
                <a:solidFill>
                  <a:schemeClr val="bg1"/>
                </a:solidFill>
              </a:rPr>
              <a:t>Di </a:t>
            </a:r>
            <a:r>
              <a:rPr lang="en-US" sz="3600" b="1" dirty="0" err="1" smtClean="0">
                <a:solidFill>
                  <a:schemeClr val="bg1"/>
                </a:solidFill>
              </a:rPr>
              <a:t>Alkitab</a:t>
            </a:r>
            <a:r>
              <a:rPr lang="en-US" sz="3600" b="1" dirty="0" smtClean="0">
                <a:solidFill>
                  <a:schemeClr val="bg1"/>
                </a:solidFill>
              </a:rPr>
              <a:t>, </a:t>
            </a:r>
            <a:r>
              <a:rPr lang="en-US" sz="3600" b="1" dirty="0" err="1">
                <a:solidFill>
                  <a:schemeClr val="bg1"/>
                </a:solidFill>
              </a:rPr>
              <a:t>t</a:t>
            </a:r>
            <a:r>
              <a:rPr lang="en-US" sz="3600" b="1" dirty="0" err="1" smtClean="0">
                <a:solidFill>
                  <a:schemeClr val="bg1"/>
                </a:solidFill>
              </a:rPr>
              <a:t>umbuhan</a:t>
            </a:r>
            <a:r>
              <a:rPr lang="en-US" sz="3600" b="1" dirty="0" smtClean="0">
                <a:solidFill>
                  <a:schemeClr val="bg1"/>
                </a:solidFill>
              </a:rPr>
              <a:t> </a:t>
            </a:r>
            <a:r>
              <a:rPr lang="en-US" sz="3600" b="1" dirty="0" err="1" smtClean="0">
                <a:solidFill>
                  <a:schemeClr val="bg1"/>
                </a:solidFill>
              </a:rPr>
              <a:t>tidak</a:t>
            </a:r>
            <a:r>
              <a:rPr lang="en-US" sz="3600" b="1" dirty="0" smtClean="0">
                <a:solidFill>
                  <a:schemeClr val="bg1"/>
                </a:solidFill>
              </a:rPr>
              <a:t> </a:t>
            </a:r>
            <a:r>
              <a:rPr lang="en-US" sz="3600" b="1" dirty="0" err="1" smtClean="0">
                <a:solidFill>
                  <a:srgbClr val="FFFF00"/>
                </a:solidFill>
              </a:rPr>
              <a:t>bernyawa</a:t>
            </a:r>
            <a:r>
              <a:rPr lang="en-US" sz="3600" b="1" dirty="0" smtClean="0">
                <a:solidFill>
                  <a:schemeClr val="bg1"/>
                </a:solidFill>
              </a:rPr>
              <a:t>.</a:t>
            </a:r>
            <a:endParaRPr lang="en-US" sz="3600" b="1"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0370" name="Rectangle 2"/>
          <p:cNvSpPr>
            <a:spLocks noGrp="1" noChangeArrowheads="1"/>
          </p:cNvSpPr>
          <p:nvPr>
            <p:ph type="title" idx="4294967295"/>
          </p:nvPr>
        </p:nvSpPr>
        <p:spPr/>
        <p:txBody>
          <a:bodyPr/>
          <a:lstStyle/>
          <a:p>
            <a:pPr eaLnBrk="1" hangingPunct="1">
              <a:defRPr/>
            </a:pPr>
            <a:r>
              <a:rPr lang="en-US" smtClean="0"/>
              <a:t>America—largest number of…</a:t>
            </a:r>
          </a:p>
        </p:txBody>
      </p:sp>
      <p:pic>
        <p:nvPicPr>
          <p:cNvPr id="231426" name="Picture 3" descr="America largest number o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52400"/>
            <a:ext cx="9144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America </a:t>
            </a:r>
            <a:r>
              <a:rPr lang="en-US" sz="3200" b="1" dirty="0" err="1" smtClean="0">
                <a:solidFill>
                  <a:srgbClr val="FFFFFF"/>
                </a:solidFill>
                <a:effectLst>
                  <a:glow rad="228600">
                    <a:schemeClr val="tx1">
                      <a:alpha val="75000"/>
                    </a:schemeClr>
                  </a:glow>
                </a:effectLst>
                <a:latin typeface="Arial MT"/>
                <a:cs typeface="Arial MT"/>
              </a:rPr>
              <a:t>memiliki</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jumlah</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terbesar</a:t>
            </a:r>
            <a:r>
              <a:rPr lang="en-US" sz="3200" b="1" dirty="0" smtClean="0">
                <a:solidFill>
                  <a:srgbClr val="FFFFFF"/>
                </a:solidFill>
                <a:effectLst>
                  <a:glow rad="228600">
                    <a:schemeClr val="tx1">
                      <a:alpha val="75000"/>
                    </a:schemeClr>
                  </a:glow>
                </a:effectLst>
                <a:latin typeface="Arial MT"/>
                <a:cs typeface="Arial MT"/>
              </a:rPr>
              <a:t>:</a:t>
            </a:r>
            <a:endParaRPr lang="en-US" sz="3200" b="1" dirty="0">
              <a:solidFill>
                <a:srgbClr val="FFFFFF"/>
              </a:solidFill>
              <a:effectLst>
                <a:glow rad="228600">
                  <a:schemeClr val="tx1">
                    <a:alpha val="75000"/>
                  </a:schemeClr>
                </a:glow>
              </a:effectLst>
              <a:latin typeface="Arial MT"/>
              <a:cs typeface="Arial MT"/>
            </a:endParaRPr>
          </a:p>
        </p:txBody>
      </p:sp>
      <p:sp>
        <p:nvSpPr>
          <p:cNvPr id="5" name="TextBox 4"/>
          <p:cNvSpPr txBox="1"/>
          <p:nvPr/>
        </p:nvSpPr>
        <p:spPr>
          <a:xfrm>
            <a:off x="1524000" y="11430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Gereja</a:t>
            </a:r>
            <a:r>
              <a:rPr lang="en-US" sz="3200" b="1" dirty="0" smtClean="0">
                <a:solidFill>
                  <a:srgbClr val="FFFFFF"/>
                </a:solidFill>
                <a:effectLst>
                  <a:glow rad="228600">
                    <a:schemeClr val="tx1">
                      <a:alpha val="75000"/>
                    </a:schemeClr>
                  </a:glow>
                </a:effectLst>
                <a:latin typeface="Arial MT"/>
                <a:cs typeface="Arial MT"/>
              </a:rPr>
              <a:t>/</a:t>
            </a:r>
            <a:r>
              <a:rPr lang="en-US" sz="3200" b="1" dirty="0" err="1" smtClean="0">
                <a:solidFill>
                  <a:srgbClr val="FFFFFF"/>
                </a:solidFill>
                <a:effectLst>
                  <a:glow rad="228600">
                    <a:schemeClr val="tx1">
                      <a:alpha val="75000"/>
                    </a:schemeClr>
                  </a:glow>
                </a:effectLst>
                <a:latin typeface="Arial MT"/>
                <a:cs typeface="Arial MT"/>
              </a:rPr>
              <a:t>Seminari</a:t>
            </a:r>
            <a:endParaRPr lang="en-US" sz="3200" b="1" dirty="0">
              <a:solidFill>
                <a:srgbClr val="FFFFFF"/>
              </a:solidFill>
              <a:effectLst>
                <a:glow rad="228600">
                  <a:schemeClr val="tx1">
                    <a:alpha val="75000"/>
                  </a:schemeClr>
                </a:glow>
              </a:effectLst>
              <a:latin typeface="Arial MT"/>
              <a:cs typeface="Arial MT"/>
            </a:endParaRPr>
          </a:p>
        </p:txBody>
      </p:sp>
      <p:sp>
        <p:nvSpPr>
          <p:cNvPr id="6" name="TextBox 5"/>
          <p:cNvSpPr txBox="1"/>
          <p:nvPr/>
        </p:nvSpPr>
        <p:spPr>
          <a:xfrm>
            <a:off x="1524000" y="18288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Universitas</a:t>
            </a:r>
            <a:r>
              <a:rPr lang="en-US" sz="3200" b="1" dirty="0" smtClean="0">
                <a:solidFill>
                  <a:srgbClr val="FFFFFF"/>
                </a:solidFill>
                <a:effectLst>
                  <a:glow rad="228600">
                    <a:schemeClr val="tx1">
                      <a:alpha val="75000"/>
                    </a:schemeClr>
                  </a:glow>
                </a:effectLst>
                <a:latin typeface="Arial MT"/>
                <a:cs typeface="Arial MT"/>
              </a:rPr>
              <a:t> Kristen</a:t>
            </a:r>
            <a:endParaRPr lang="en-US" sz="3200" b="1" dirty="0">
              <a:solidFill>
                <a:srgbClr val="FFFFFF"/>
              </a:solidFill>
              <a:effectLst>
                <a:glow rad="228600">
                  <a:schemeClr val="tx1">
                    <a:alpha val="75000"/>
                  </a:schemeClr>
                </a:glow>
              </a:effectLst>
              <a:latin typeface="Arial MT"/>
              <a:cs typeface="Arial MT"/>
            </a:endParaRPr>
          </a:p>
        </p:txBody>
      </p:sp>
      <p:sp>
        <p:nvSpPr>
          <p:cNvPr id="8" name="TextBox 7"/>
          <p:cNvSpPr txBox="1"/>
          <p:nvPr/>
        </p:nvSpPr>
        <p:spPr>
          <a:xfrm>
            <a:off x="152400" y="2514600"/>
            <a:ext cx="8763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Toko-toko</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buku</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dan</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bahan-bahan</a:t>
            </a:r>
            <a:r>
              <a:rPr lang="en-US" sz="3200" b="1" dirty="0" smtClean="0">
                <a:solidFill>
                  <a:srgbClr val="FFFFFF"/>
                </a:solidFill>
                <a:effectLst>
                  <a:glow rad="228600">
                    <a:schemeClr val="tx1">
                      <a:alpha val="75000"/>
                    </a:schemeClr>
                  </a:glow>
                </a:effectLst>
                <a:latin typeface="Arial MT"/>
                <a:cs typeface="Arial MT"/>
              </a:rPr>
              <a:t> Kristen </a:t>
            </a:r>
            <a:endParaRPr lang="en-US" sz="3200" b="1" dirty="0">
              <a:solidFill>
                <a:srgbClr val="FFFFFF"/>
              </a:solidFill>
              <a:effectLst>
                <a:glow rad="228600">
                  <a:schemeClr val="tx1">
                    <a:alpha val="75000"/>
                  </a:schemeClr>
                </a:glow>
              </a:effectLst>
              <a:latin typeface="Arial MT"/>
              <a:cs typeface="Arial MT"/>
            </a:endParaRPr>
          </a:p>
        </p:txBody>
      </p:sp>
      <p:sp>
        <p:nvSpPr>
          <p:cNvPr id="9" name="TextBox 8"/>
          <p:cNvSpPr txBox="1"/>
          <p:nvPr/>
        </p:nvSpPr>
        <p:spPr>
          <a:xfrm>
            <a:off x="1485900" y="3195062"/>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a:t>
            </a:r>
            <a:r>
              <a:rPr lang="en-US" sz="3200" b="1" dirty="0" smtClean="0">
                <a:solidFill>
                  <a:srgbClr val="FFFFFF"/>
                </a:solidFill>
                <a:effectLst>
                  <a:glow rad="228600">
                    <a:schemeClr val="tx1">
                      <a:alpha val="75000"/>
                    </a:schemeClr>
                  </a:glow>
                </a:effectLst>
                <a:latin typeface="Arial MT"/>
                <a:cs typeface="Arial MT"/>
              </a:rPr>
              <a:t>Radio/TV Kristen</a:t>
            </a:r>
            <a:endParaRPr lang="en-US" sz="3200" b="1" dirty="0">
              <a:solidFill>
                <a:srgbClr val="FFFFFF"/>
              </a:solidFill>
              <a:effectLst>
                <a:glow rad="228600">
                  <a:schemeClr val="tx1">
                    <a:alpha val="75000"/>
                  </a:schemeClr>
                </a:glow>
              </a:effectLst>
              <a:latin typeface="Arial MT"/>
              <a:cs typeface="Arial M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lgn="l">
              <a:defRPr/>
            </a:pPr>
            <a:r>
              <a:rPr lang="en-US" b="1" dirty="0" smtClean="0">
                <a:effectLst>
                  <a:glow rad="127000">
                    <a:schemeClr val="tx1"/>
                  </a:glow>
                </a:effectLst>
                <a:latin typeface="Arial" charset="0"/>
                <a:ea typeface="ＭＳ Ｐゴシック" charset="0"/>
                <a:cs typeface="ＭＳ Ｐゴシック" charset="0"/>
              </a:rPr>
              <a:t>Convincing Dialogue</a:t>
            </a:r>
            <a:endParaRPr lang="en-US" b="1" dirty="0">
              <a:effectLst>
                <a:glow rad="127000">
                  <a:schemeClr val="tx1"/>
                </a:glow>
              </a:effectLst>
              <a:latin typeface="Arial" charset="0"/>
              <a:ea typeface="ＭＳ Ｐゴシック" charset="0"/>
              <a:cs typeface="ＭＳ Ｐゴシック" charset="0"/>
            </a:endParaRPr>
          </a:p>
        </p:txBody>
      </p:sp>
      <p:grpSp>
        <p:nvGrpSpPr>
          <p:cNvPr id="418819" name="Group 5"/>
          <p:cNvGrpSpPr>
            <a:grpSpLocks/>
          </p:cNvGrpSpPr>
          <p:nvPr/>
        </p:nvGrpSpPr>
        <p:grpSpPr bwMode="auto">
          <a:xfrm>
            <a:off x="0" y="42863"/>
            <a:ext cx="7239000" cy="6815137"/>
            <a:chOff x="-1" y="43011"/>
            <a:chExt cx="6188349" cy="6814989"/>
          </a:xfrm>
        </p:grpSpPr>
        <p:pic>
          <p:nvPicPr>
            <p:cNvPr id="41882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43011"/>
              <a:ext cx="6188349" cy="681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1435163" y="257318"/>
              <a:ext cx="3048135" cy="2236739"/>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1678825" y="275463"/>
            <a:ext cx="34909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err="1" smtClean="0">
                <a:solidFill>
                  <a:srgbClr val="000000"/>
                </a:solidFill>
                <a:cs typeface="Arial" charset="0"/>
              </a:rPr>
              <a:t>Kamu</a:t>
            </a:r>
            <a:r>
              <a:rPr lang="en-US" sz="2000" b="1" dirty="0" smtClean="0">
                <a:solidFill>
                  <a:srgbClr val="000000"/>
                </a:solidFill>
                <a:cs typeface="Arial" charset="0"/>
              </a:rPr>
              <a:t> TIDAK </a:t>
            </a:r>
            <a:r>
              <a:rPr lang="en-US" sz="2000" b="1" dirty="0" err="1" smtClean="0">
                <a:solidFill>
                  <a:srgbClr val="000000"/>
                </a:solidFill>
                <a:cs typeface="Arial" charset="0"/>
              </a:rPr>
              <a:t>akan</a:t>
            </a:r>
            <a:r>
              <a:rPr lang="en-US" sz="2000" b="1" dirty="0" smtClean="0">
                <a:solidFill>
                  <a:srgbClr val="000000"/>
                </a:solidFill>
                <a:cs typeface="Arial" charset="0"/>
              </a:rPr>
              <a:t> </a:t>
            </a:r>
            <a:r>
              <a:rPr lang="en-US" sz="2000" b="1" dirty="0" err="1" smtClean="0">
                <a:solidFill>
                  <a:srgbClr val="000000"/>
                </a:solidFill>
                <a:cs typeface="Arial" charset="0"/>
              </a:rPr>
              <a:t>binasa</a:t>
            </a:r>
            <a:r>
              <a:rPr lang="en-US" sz="2000" b="1" dirty="0" smtClean="0">
                <a:solidFill>
                  <a:srgbClr val="000000"/>
                </a:solidFill>
                <a:cs typeface="Arial" charset="0"/>
              </a:rPr>
              <a:t>.  </a:t>
            </a:r>
            <a:r>
              <a:rPr lang="en-US" sz="2000" b="1" dirty="0" err="1" smtClean="0">
                <a:solidFill>
                  <a:srgbClr val="000000"/>
                </a:solidFill>
                <a:cs typeface="Arial" charset="0"/>
              </a:rPr>
              <a:t>Waktu</a:t>
            </a:r>
            <a:r>
              <a:rPr lang="en-US" sz="2000" b="1" dirty="0" smtClean="0">
                <a:solidFill>
                  <a:srgbClr val="000000"/>
                </a:solidFill>
                <a:cs typeface="Arial" charset="0"/>
              </a:rPr>
              <a:t> </a:t>
            </a:r>
            <a:r>
              <a:rPr lang="en-US" sz="2000" b="1" dirty="0" err="1" smtClean="0">
                <a:solidFill>
                  <a:srgbClr val="000000"/>
                </a:solidFill>
                <a:cs typeface="Arial" charset="0"/>
              </a:rPr>
              <a:t>kamu</a:t>
            </a:r>
            <a:r>
              <a:rPr lang="en-US" sz="2000" b="1" dirty="0" smtClean="0">
                <a:solidFill>
                  <a:srgbClr val="000000"/>
                </a:solidFill>
                <a:cs typeface="Arial" charset="0"/>
              </a:rPr>
              <a:t> </a:t>
            </a:r>
            <a:r>
              <a:rPr lang="en-US" sz="2000" b="1" dirty="0" err="1" smtClean="0">
                <a:solidFill>
                  <a:srgbClr val="000000"/>
                </a:solidFill>
                <a:cs typeface="Arial" charset="0"/>
              </a:rPr>
              <a:t>makan</a:t>
            </a:r>
            <a:r>
              <a:rPr lang="en-US" sz="2000" b="1" dirty="0" smtClean="0">
                <a:solidFill>
                  <a:srgbClr val="000000"/>
                </a:solidFill>
                <a:cs typeface="Arial" charset="0"/>
              </a:rPr>
              <a:t> </a:t>
            </a:r>
            <a:r>
              <a:rPr lang="en-US" sz="2000" b="1" dirty="0" err="1" smtClean="0">
                <a:solidFill>
                  <a:srgbClr val="000000"/>
                </a:solidFill>
                <a:cs typeface="Arial" charset="0"/>
              </a:rPr>
              <a:t>buah</a:t>
            </a:r>
            <a:r>
              <a:rPr lang="en-US" sz="2000" b="1" dirty="0" smtClean="0">
                <a:solidFill>
                  <a:srgbClr val="000000"/>
                </a:solidFill>
                <a:cs typeface="Arial" charset="0"/>
              </a:rPr>
              <a:t> </a:t>
            </a:r>
            <a:r>
              <a:rPr lang="en-US" sz="2000" b="1" dirty="0" err="1" smtClean="0">
                <a:solidFill>
                  <a:srgbClr val="000000"/>
                </a:solidFill>
                <a:cs typeface="Arial" charset="0"/>
              </a:rPr>
              <a:t>ini</a:t>
            </a:r>
            <a:r>
              <a:rPr lang="en-US" sz="2000" b="1" dirty="0" smtClean="0">
                <a:solidFill>
                  <a:srgbClr val="000000"/>
                </a:solidFill>
                <a:cs typeface="Arial" charset="0"/>
              </a:rPr>
              <a:t>, </a:t>
            </a:r>
            <a:r>
              <a:rPr lang="en-US" sz="2000" b="1" dirty="0" err="1" smtClean="0">
                <a:solidFill>
                  <a:srgbClr val="000000"/>
                </a:solidFill>
                <a:cs typeface="Arial" charset="0"/>
              </a:rPr>
              <a:t>matamu</a:t>
            </a:r>
            <a:r>
              <a:rPr lang="en-US" sz="2000" b="1" dirty="0" smtClean="0">
                <a:solidFill>
                  <a:srgbClr val="000000"/>
                </a:solidFill>
                <a:cs typeface="Arial" charset="0"/>
              </a:rPr>
              <a:t> </a:t>
            </a:r>
            <a:r>
              <a:rPr lang="en-US" sz="2000" b="1" dirty="0" err="1" smtClean="0">
                <a:solidFill>
                  <a:srgbClr val="000000"/>
                </a:solidFill>
                <a:cs typeface="Arial" charset="0"/>
              </a:rPr>
              <a:t>akan</a:t>
            </a:r>
            <a:r>
              <a:rPr lang="en-US" sz="2000" b="1" dirty="0" smtClean="0">
                <a:solidFill>
                  <a:srgbClr val="000000"/>
                </a:solidFill>
                <a:cs typeface="Arial" charset="0"/>
              </a:rPr>
              <a:t> </a:t>
            </a:r>
            <a:r>
              <a:rPr lang="en-US" sz="2000" b="1" dirty="0" err="1" smtClean="0">
                <a:solidFill>
                  <a:srgbClr val="000000"/>
                </a:solidFill>
                <a:cs typeface="Arial" charset="0"/>
              </a:rPr>
              <a:t>terbuka</a:t>
            </a:r>
            <a:r>
              <a:rPr lang="en-US" sz="2000" b="1" dirty="0" smtClean="0">
                <a:solidFill>
                  <a:srgbClr val="000000"/>
                </a:solidFill>
                <a:cs typeface="Arial" charset="0"/>
              </a:rPr>
              <a:t> </a:t>
            </a:r>
            <a:r>
              <a:rPr lang="en-US" sz="2000" b="1" dirty="0" err="1" smtClean="0">
                <a:solidFill>
                  <a:srgbClr val="000000"/>
                </a:solidFill>
                <a:cs typeface="Arial" charset="0"/>
              </a:rPr>
              <a:t>dan</a:t>
            </a:r>
            <a:r>
              <a:rPr lang="en-US" sz="2000" b="1" dirty="0" smtClean="0">
                <a:solidFill>
                  <a:srgbClr val="000000"/>
                </a:solidFill>
                <a:cs typeface="Arial" charset="0"/>
              </a:rPr>
              <a:t> </a:t>
            </a:r>
            <a:r>
              <a:rPr lang="en-US" sz="2000" b="1" dirty="0" err="1" smtClean="0">
                <a:solidFill>
                  <a:srgbClr val="000000"/>
                </a:solidFill>
                <a:cs typeface="Arial" charset="0"/>
              </a:rPr>
              <a:t>kamu</a:t>
            </a:r>
            <a:r>
              <a:rPr lang="en-US" sz="2000" b="1" dirty="0" smtClean="0">
                <a:solidFill>
                  <a:srgbClr val="000000"/>
                </a:solidFill>
                <a:cs typeface="Arial" charset="0"/>
              </a:rPr>
              <a:t> </a:t>
            </a:r>
            <a:r>
              <a:rPr lang="en-US" sz="2000" b="1" dirty="0" err="1" smtClean="0">
                <a:solidFill>
                  <a:srgbClr val="000000"/>
                </a:solidFill>
                <a:cs typeface="Arial" charset="0"/>
              </a:rPr>
              <a:t>akan</a:t>
            </a:r>
            <a:r>
              <a:rPr lang="en-US" sz="2000" b="1" dirty="0" smtClean="0">
                <a:solidFill>
                  <a:srgbClr val="000000"/>
                </a:solidFill>
                <a:cs typeface="Arial" charset="0"/>
              </a:rPr>
              <a:t> </a:t>
            </a:r>
            <a:r>
              <a:rPr lang="en-US" sz="2000" b="1" dirty="0" err="1" smtClean="0">
                <a:solidFill>
                  <a:srgbClr val="000000"/>
                </a:solidFill>
                <a:cs typeface="Arial" charset="0"/>
              </a:rPr>
              <a:t>menjadi</a:t>
            </a:r>
            <a:r>
              <a:rPr lang="en-US" sz="2000" b="1" dirty="0" smtClean="0">
                <a:solidFill>
                  <a:srgbClr val="000000"/>
                </a:solidFill>
                <a:cs typeface="Arial" charset="0"/>
              </a:rPr>
              <a:t> </a:t>
            </a:r>
            <a:r>
              <a:rPr lang="en-US" sz="2000" b="1" dirty="0" err="1" smtClean="0">
                <a:solidFill>
                  <a:srgbClr val="000000"/>
                </a:solidFill>
                <a:cs typeface="Arial" charset="0"/>
              </a:rPr>
              <a:t>seperti</a:t>
            </a:r>
            <a:r>
              <a:rPr lang="en-US" sz="2000" b="1" dirty="0" smtClean="0">
                <a:solidFill>
                  <a:srgbClr val="000000"/>
                </a:solidFill>
                <a:cs typeface="Arial" charset="0"/>
              </a:rPr>
              <a:t> TUHAN, </a:t>
            </a:r>
            <a:r>
              <a:rPr lang="en-US" sz="2000" b="1" dirty="0" err="1" smtClean="0">
                <a:solidFill>
                  <a:srgbClr val="000000"/>
                </a:solidFill>
                <a:cs typeface="Arial" charset="0"/>
              </a:rPr>
              <a:t>mengetahui</a:t>
            </a:r>
            <a:r>
              <a:rPr lang="en-US" sz="2000" b="1" dirty="0" smtClean="0">
                <a:solidFill>
                  <a:srgbClr val="000000"/>
                </a:solidFill>
                <a:cs typeface="Arial" charset="0"/>
              </a:rPr>
              <a:t> </a:t>
            </a:r>
            <a:r>
              <a:rPr lang="en-US" sz="2000" b="1" dirty="0" err="1" smtClean="0">
                <a:solidFill>
                  <a:srgbClr val="000000"/>
                </a:solidFill>
                <a:cs typeface="Arial" charset="0"/>
              </a:rPr>
              <a:t>hal</a:t>
            </a:r>
            <a:r>
              <a:rPr lang="en-US" sz="2000" b="1" dirty="0" smtClean="0">
                <a:solidFill>
                  <a:srgbClr val="000000"/>
                </a:solidFill>
                <a:cs typeface="Arial" charset="0"/>
              </a:rPr>
              <a:t> yang </a:t>
            </a:r>
            <a:r>
              <a:rPr lang="en-US" sz="2000" b="1" dirty="0" err="1" smtClean="0">
                <a:solidFill>
                  <a:srgbClr val="000000"/>
                </a:solidFill>
                <a:cs typeface="Arial" charset="0"/>
              </a:rPr>
              <a:t>baik</a:t>
            </a:r>
            <a:r>
              <a:rPr lang="en-US" sz="2000" b="1" dirty="0" smtClean="0">
                <a:solidFill>
                  <a:srgbClr val="000000"/>
                </a:solidFill>
                <a:cs typeface="Arial" charset="0"/>
              </a:rPr>
              <a:t> </a:t>
            </a:r>
            <a:r>
              <a:rPr lang="en-US" sz="2000" b="1" dirty="0" err="1" smtClean="0">
                <a:solidFill>
                  <a:srgbClr val="000000"/>
                </a:solidFill>
                <a:cs typeface="Arial" charset="0"/>
              </a:rPr>
              <a:t>dan</a:t>
            </a:r>
            <a:r>
              <a:rPr lang="en-US" sz="2000" b="1" dirty="0" smtClean="0">
                <a:solidFill>
                  <a:srgbClr val="000000"/>
                </a:solidFill>
                <a:cs typeface="Arial" charset="0"/>
              </a:rPr>
              <a:t> </a:t>
            </a:r>
            <a:r>
              <a:rPr lang="en-US" sz="2000" b="1" dirty="0" err="1" smtClean="0">
                <a:solidFill>
                  <a:srgbClr val="000000"/>
                </a:solidFill>
                <a:cs typeface="Arial" charset="0"/>
              </a:rPr>
              <a:t>jahat</a:t>
            </a:r>
            <a:r>
              <a:rPr lang="en-US" sz="2000" b="1" dirty="0" smtClean="0">
                <a:solidFill>
                  <a:srgbClr val="000000"/>
                </a:solidFill>
                <a:cs typeface="Arial" charset="0"/>
              </a:rPr>
              <a:t> </a:t>
            </a:r>
            <a:endParaRPr lang="en-US" sz="2800" b="1" dirty="0">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419843" name="Group 1"/>
          <p:cNvGrpSpPr>
            <a:grpSpLocks/>
          </p:cNvGrpSpPr>
          <p:nvPr/>
        </p:nvGrpSpPr>
        <p:grpSpPr bwMode="auto">
          <a:xfrm>
            <a:off x="777080" y="0"/>
            <a:ext cx="7589839" cy="6815137"/>
            <a:chOff x="1463520" y="24190"/>
            <a:chExt cx="6126091" cy="6814989"/>
          </a:xfrm>
        </p:grpSpPr>
        <p:pic>
          <p:nvPicPr>
            <p:cNvPr id="41984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3520" y="24190"/>
              <a:ext cx="6126091" cy="681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bwMode="auto">
            <a:xfrm>
              <a:off x="2606507" y="127375"/>
              <a:ext cx="3092414" cy="2238326"/>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grpSp>
      <p:sp>
        <p:nvSpPr>
          <p:cNvPr id="419844" name="TextBox 2"/>
          <p:cNvSpPr txBox="1">
            <a:spLocks noChangeArrowheads="1"/>
          </p:cNvSpPr>
          <p:nvPr/>
        </p:nvSpPr>
        <p:spPr bwMode="auto">
          <a:xfrm>
            <a:off x="2365682" y="359906"/>
            <a:ext cx="348627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err="1" smtClean="0">
                <a:solidFill>
                  <a:srgbClr val="000000"/>
                </a:solidFill>
                <a:cs typeface="Arial" charset="0"/>
              </a:rPr>
              <a:t>Permohonanmu</a:t>
            </a:r>
            <a:r>
              <a:rPr lang="en-US" sz="2000" b="1" dirty="0" smtClean="0">
                <a:solidFill>
                  <a:srgbClr val="000000"/>
                </a:solidFill>
                <a:cs typeface="Arial" charset="0"/>
              </a:rPr>
              <a:t> yang </a:t>
            </a:r>
            <a:r>
              <a:rPr lang="en-US" sz="2000" b="1" dirty="0" err="1" smtClean="0">
                <a:solidFill>
                  <a:srgbClr val="000000"/>
                </a:solidFill>
                <a:cs typeface="Arial" charset="0"/>
              </a:rPr>
              <a:t>jelas</a:t>
            </a:r>
            <a:r>
              <a:rPr lang="en-US" sz="2000" b="1" dirty="0" smtClean="0">
                <a:solidFill>
                  <a:srgbClr val="000000"/>
                </a:solidFill>
                <a:cs typeface="Arial" charset="0"/>
              </a:rPr>
              <a:t> </a:t>
            </a:r>
            <a:r>
              <a:rPr lang="en-US" sz="2000" b="1" dirty="0" err="1" smtClean="0">
                <a:solidFill>
                  <a:srgbClr val="000000"/>
                </a:solidFill>
                <a:cs typeface="Arial" charset="0"/>
              </a:rPr>
              <a:t>memicu</a:t>
            </a:r>
            <a:r>
              <a:rPr lang="en-US" sz="2000" b="1" dirty="0" smtClean="0">
                <a:solidFill>
                  <a:srgbClr val="000000"/>
                </a:solidFill>
                <a:cs typeface="Arial" charset="0"/>
              </a:rPr>
              <a:t> </a:t>
            </a:r>
            <a:r>
              <a:rPr lang="en-US" sz="2000" b="1" dirty="0" err="1" smtClean="0">
                <a:solidFill>
                  <a:srgbClr val="000000"/>
                </a:solidFill>
                <a:cs typeface="Arial" charset="0"/>
              </a:rPr>
              <a:t>kesombongan</a:t>
            </a:r>
            <a:r>
              <a:rPr lang="en-US" sz="2000" b="1" dirty="0" smtClean="0">
                <a:solidFill>
                  <a:srgbClr val="000000"/>
                </a:solidFill>
                <a:cs typeface="Arial" charset="0"/>
              </a:rPr>
              <a:t> </a:t>
            </a:r>
            <a:r>
              <a:rPr lang="en-US" sz="2000" b="1" dirty="0" err="1" smtClean="0">
                <a:solidFill>
                  <a:srgbClr val="000000"/>
                </a:solidFill>
                <a:cs typeface="Arial" charset="0"/>
              </a:rPr>
              <a:t>dan</a:t>
            </a:r>
            <a:r>
              <a:rPr lang="en-US" sz="2000" b="1" dirty="0" smtClean="0">
                <a:solidFill>
                  <a:srgbClr val="000000"/>
                </a:solidFill>
                <a:cs typeface="Arial" charset="0"/>
              </a:rPr>
              <a:t> </a:t>
            </a:r>
            <a:r>
              <a:rPr lang="en-US" sz="2000" b="1" dirty="0" err="1" smtClean="0">
                <a:solidFill>
                  <a:srgbClr val="000000"/>
                </a:solidFill>
                <a:cs typeface="Arial" charset="0"/>
              </a:rPr>
              <a:t>kenaifan</a:t>
            </a:r>
            <a:r>
              <a:rPr lang="en-US" sz="2000" b="1" dirty="0" smtClean="0">
                <a:solidFill>
                  <a:srgbClr val="000000"/>
                </a:solidFill>
                <a:cs typeface="Arial" charset="0"/>
              </a:rPr>
              <a:t> kami </a:t>
            </a:r>
            <a:r>
              <a:rPr lang="en-US" sz="2000" b="1" dirty="0" err="1" smtClean="0">
                <a:solidFill>
                  <a:srgbClr val="000000"/>
                </a:solidFill>
                <a:cs typeface="Arial" charset="0"/>
              </a:rPr>
              <a:t>tidak</a:t>
            </a:r>
            <a:r>
              <a:rPr lang="en-US" sz="2000" b="1" dirty="0" smtClean="0">
                <a:solidFill>
                  <a:srgbClr val="000000"/>
                </a:solidFill>
                <a:cs typeface="Arial" charset="0"/>
              </a:rPr>
              <a:t> </a:t>
            </a:r>
            <a:r>
              <a:rPr lang="en-US" sz="2000" b="1" dirty="0" err="1" smtClean="0">
                <a:solidFill>
                  <a:srgbClr val="000000"/>
                </a:solidFill>
                <a:cs typeface="Arial" charset="0"/>
              </a:rPr>
              <a:t>dapat</a:t>
            </a:r>
            <a:r>
              <a:rPr lang="en-US" sz="2000" b="1" dirty="0" smtClean="0">
                <a:solidFill>
                  <a:srgbClr val="000000"/>
                </a:solidFill>
                <a:cs typeface="Arial" charset="0"/>
              </a:rPr>
              <a:t> </a:t>
            </a:r>
            <a:r>
              <a:rPr lang="en-US" sz="2000" b="1" dirty="0" err="1" smtClean="0">
                <a:solidFill>
                  <a:srgbClr val="000000"/>
                </a:solidFill>
                <a:cs typeface="Arial" charset="0"/>
              </a:rPr>
              <a:t>dibandingkan</a:t>
            </a:r>
            <a:r>
              <a:rPr lang="en-US" sz="2000" b="1" dirty="0" smtClean="0">
                <a:solidFill>
                  <a:srgbClr val="000000"/>
                </a:solidFill>
                <a:cs typeface="Arial" charset="0"/>
              </a:rPr>
              <a:t> </a:t>
            </a:r>
            <a:r>
              <a:rPr lang="en-US" sz="2000" b="1" dirty="0" err="1" smtClean="0">
                <a:solidFill>
                  <a:srgbClr val="000000"/>
                </a:solidFill>
                <a:cs typeface="Arial" charset="0"/>
              </a:rPr>
              <a:t>dengan</a:t>
            </a:r>
            <a:r>
              <a:rPr lang="en-US" sz="2000" b="1" dirty="0" smtClean="0">
                <a:solidFill>
                  <a:srgbClr val="000000"/>
                </a:solidFill>
                <a:cs typeface="Arial" charset="0"/>
              </a:rPr>
              <a:t> </a:t>
            </a:r>
            <a:r>
              <a:rPr lang="en-US" sz="2000" b="1" dirty="0" err="1" smtClean="0">
                <a:solidFill>
                  <a:srgbClr val="000000"/>
                </a:solidFill>
                <a:cs typeface="Arial" charset="0"/>
              </a:rPr>
              <a:t>keamanan</a:t>
            </a:r>
            <a:r>
              <a:rPr lang="en-US" sz="2000" b="1" dirty="0" smtClean="0">
                <a:solidFill>
                  <a:srgbClr val="000000"/>
                </a:solidFill>
                <a:cs typeface="Arial" charset="0"/>
              </a:rPr>
              <a:t> </a:t>
            </a:r>
            <a:r>
              <a:rPr lang="en-US" sz="2000" b="1" dirty="0" err="1" smtClean="0">
                <a:solidFill>
                  <a:srgbClr val="000000"/>
                </a:solidFill>
                <a:cs typeface="Arial" charset="0"/>
              </a:rPr>
              <a:t>dan</a:t>
            </a:r>
            <a:r>
              <a:rPr lang="en-US" sz="2000" b="1" dirty="0">
                <a:solidFill>
                  <a:srgbClr val="000000"/>
                </a:solidFill>
                <a:cs typeface="Arial" charset="0"/>
              </a:rPr>
              <a:t> </a:t>
            </a:r>
            <a:r>
              <a:rPr lang="en-US" sz="2000" b="1" dirty="0" err="1" smtClean="0">
                <a:solidFill>
                  <a:srgbClr val="000000"/>
                </a:solidFill>
                <a:cs typeface="Arial" charset="0"/>
              </a:rPr>
              <a:t>suka</a:t>
            </a:r>
            <a:r>
              <a:rPr lang="en-US" sz="2000" b="1" dirty="0" smtClean="0">
                <a:solidFill>
                  <a:srgbClr val="000000"/>
                </a:solidFill>
                <a:cs typeface="Arial" charset="0"/>
              </a:rPr>
              <a:t> </a:t>
            </a:r>
            <a:r>
              <a:rPr lang="en-US" sz="2000" b="1" dirty="0" err="1" smtClean="0">
                <a:solidFill>
                  <a:srgbClr val="000000"/>
                </a:solidFill>
                <a:cs typeface="Arial" charset="0"/>
              </a:rPr>
              <a:t>cita</a:t>
            </a:r>
            <a:r>
              <a:rPr lang="en-US" sz="2000" b="1" dirty="0" smtClean="0">
                <a:solidFill>
                  <a:srgbClr val="000000"/>
                </a:solidFill>
                <a:cs typeface="Arial" charset="0"/>
              </a:rPr>
              <a:t> yang </a:t>
            </a:r>
            <a:r>
              <a:rPr lang="en-US" sz="2000" b="1" dirty="0" err="1" smtClean="0">
                <a:solidFill>
                  <a:srgbClr val="000000"/>
                </a:solidFill>
                <a:cs typeface="Arial" charset="0"/>
              </a:rPr>
              <a:t>kita</a:t>
            </a:r>
            <a:r>
              <a:rPr lang="en-US" sz="2000" b="1" dirty="0" smtClean="0">
                <a:solidFill>
                  <a:srgbClr val="000000"/>
                </a:solidFill>
                <a:cs typeface="Arial" charset="0"/>
              </a:rPr>
              <a:t> </a:t>
            </a:r>
            <a:r>
              <a:rPr lang="en-US" sz="2000" b="1" dirty="0" err="1" smtClean="0">
                <a:solidFill>
                  <a:srgbClr val="000000"/>
                </a:solidFill>
                <a:cs typeface="Arial" charset="0"/>
              </a:rPr>
              <a:t>miliki</a:t>
            </a:r>
            <a:r>
              <a:rPr lang="en-US" sz="2000" b="1" dirty="0" smtClean="0">
                <a:solidFill>
                  <a:srgbClr val="000000"/>
                </a:solidFill>
                <a:cs typeface="Arial" charset="0"/>
              </a:rPr>
              <a:t> di </a:t>
            </a:r>
            <a:r>
              <a:rPr lang="en-US" sz="2000" b="1" dirty="0" err="1" smtClean="0">
                <a:solidFill>
                  <a:srgbClr val="000000"/>
                </a:solidFill>
                <a:cs typeface="Arial" charset="0"/>
              </a:rPr>
              <a:t>hadapan</a:t>
            </a:r>
            <a:r>
              <a:rPr lang="en-US" sz="2000" b="1" dirty="0" smtClean="0">
                <a:solidFill>
                  <a:srgbClr val="000000"/>
                </a:solidFill>
                <a:cs typeface="Arial" charset="0"/>
              </a:rPr>
              <a:t> Allah</a:t>
            </a:r>
            <a:endParaRPr lang="en-US" sz="2800" b="1" dirty="0">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420866" name="Group 1"/>
          <p:cNvGrpSpPr>
            <a:grpSpLocks/>
          </p:cNvGrpSpPr>
          <p:nvPr/>
        </p:nvGrpSpPr>
        <p:grpSpPr bwMode="auto">
          <a:xfrm>
            <a:off x="2916238" y="0"/>
            <a:ext cx="6170612" cy="6815138"/>
            <a:chOff x="2916406" y="0"/>
            <a:chExt cx="6170342" cy="6814989"/>
          </a:xfrm>
        </p:grpSpPr>
        <p:pic>
          <p:nvPicPr>
            <p:cNvPr id="42087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16406" y="0"/>
              <a:ext cx="6170342" cy="681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bwMode="auto">
            <a:xfrm>
              <a:off x="3986334" y="209545"/>
              <a:ext cx="2684345" cy="2071643"/>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sp>
          <p:nvSpPr>
            <p:cNvPr id="7" name="Oval 6"/>
            <p:cNvSpPr/>
            <p:nvPr/>
          </p:nvSpPr>
          <p:spPr bwMode="auto">
            <a:xfrm>
              <a:off x="7421534" y="563551"/>
              <a:ext cx="1446149" cy="1269972"/>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grpSp>
      <p:sp>
        <p:nvSpPr>
          <p:cNvPr id="42086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420868" name="TextBox 2"/>
          <p:cNvSpPr txBox="1">
            <a:spLocks noChangeArrowheads="1"/>
          </p:cNvSpPr>
          <p:nvPr/>
        </p:nvSpPr>
        <p:spPr bwMode="auto">
          <a:xfrm>
            <a:off x="3986213" y="480901"/>
            <a:ext cx="26828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err="1" smtClean="0">
                <a:solidFill>
                  <a:srgbClr val="000000"/>
                </a:solidFill>
                <a:cs typeface="Arial" charset="0"/>
              </a:rPr>
              <a:t>Ini</a:t>
            </a:r>
            <a:r>
              <a:rPr lang="en-US" sz="2000" b="1" dirty="0" smtClean="0">
                <a:solidFill>
                  <a:srgbClr val="000000"/>
                </a:solidFill>
                <a:cs typeface="Arial" charset="0"/>
              </a:rPr>
              <a:t> </a:t>
            </a:r>
            <a:r>
              <a:rPr lang="en-US" sz="2000" b="1" dirty="0" err="1" smtClean="0">
                <a:solidFill>
                  <a:srgbClr val="000000"/>
                </a:solidFill>
                <a:cs typeface="Arial" charset="0"/>
              </a:rPr>
              <a:t>organik</a:t>
            </a:r>
            <a:r>
              <a:rPr lang="en-US" sz="2000" b="1" dirty="0" smtClean="0">
                <a:solidFill>
                  <a:srgbClr val="000000"/>
                </a:solidFill>
                <a:cs typeface="Arial" charset="0"/>
              </a:rPr>
              <a:t>, </a:t>
            </a:r>
            <a:r>
              <a:rPr lang="en-US" sz="2000" b="1" dirty="0" err="1" smtClean="0">
                <a:solidFill>
                  <a:srgbClr val="000000"/>
                </a:solidFill>
                <a:cs typeface="Arial" charset="0"/>
              </a:rPr>
              <a:t>penuh</a:t>
            </a:r>
            <a:r>
              <a:rPr lang="en-US" sz="2000" b="1" dirty="0" smtClean="0">
                <a:solidFill>
                  <a:srgbClr val="000000"/>
                </a:solidFill>
                <a:cs typeface="Arial" charset="0"/>
              </a:rPr>
              <a:t> </a:t>
            </a:r>
            <a:r>
              <a:rPr lang="en-US" sz="2000" b="1" dirty="0" err="1" smtClean="0">
                <a:solidFill>
                  <a:srgbClr val="000000"/>
                </a:solidFill>
                <a:cs typeface="Arial" charset="0"/>
              </a:rPr>
              <a:t>antioksidan</a:t>
            </a:r>
            <a:r>
              <a:rPr lang="en-US" sz="2000" b="1" dirty="0" smtClean="0">
                <a:solidFill>
                  <a:srgbClr val="000000"/>
                </a:solidFill>
                <a:cs typeface="Arial" charset="0"/>
              </a:rPr>
              <a:t>, </a:t>
            </a:r>
            <a:r>
              <a:rPr lang="en-US" sz="2000" b="1" dirty="0" err="1" smtClean="0">
                <a:solidFill>
                  <a:srgbClr val="000000"/>
                </a:solidFill>
                <a:cs typeface="Arial" charset="0"/>
              </a:rPr>
              <a:t>dan</a:t>
            </a:r>
            <a:r>
              <a:rPr lang="en-US" sz="2000" b="1" dirty="0" smtClean="0">
                <a:solidFill>
                  <a:srgbClr val="000000"/>
                </a:solidFill>
                <a:cs typeface="Arial" charset="0"/>
              </a:rPr>
              <a:t> </a:t>
            </a:r>
            <a:r>
              <a:rPr lang="en-US" sz="2000" b="1" dirty="0" err="1" smtClean="0">
                <a:solidFill>
                  <a:srgbClr val="000000"/>
                </a:solidFill>
                <a:cs typeface="Arial" charset="0"/>
              </a:rPr>
              <a:t>juga</a:t>
            </a:r>
            <a:r>
              <a:rPr lang="en-US" sz="2000" b="1" dirty="0" smtClean="0">
                <a:solidFill>
                  <a:srgbClr val="000000"/>
                </a:solidFill>
                <a:cs typeface="Arial" charset="0"/>
              </a:rPr>
              <a:t> </a:t>
            </a:r>
            <a:r>
              <a:rPr lang="en-US" sz="2000" b="1" dirty="0" err="1" smtClean="0">
                <a:solidFill>
                  <a:srgbClr val="000000"/>
                </a:solidFill>
                <a:cs typeface="Arial" charset="0"/>
              </a:rPr>
              <a:t>ada</a:t>
            </a:r>
            <a:r>
              <a:rPr lang="en-US" sz="2000" b="1" dirty="0" smtClean="0">
                <a:solidFill>
                  <a:srgbClr val="000000"/>
                </a:solidFill>
                <a:cs typeface="Arial" charset="0"/>
              </a:rPr>
              <a:t> </a:t>
            </a:r>
            <a:r>
              <a:rPr lang="en-US" sz="2000" b="1" dirty="0" err="1" smtClean="0">
                <a:solidFill>
                  <a:srgbClr val="000000"/>
                </a:solidFill>
                <a:cs typeface="Arial" charset="0"/>
              </a:rPr>
              <a:t>dalam</a:t>
            </a:r>
            <a:r>
              <a:rPr lang="en-US" sz="2000" b="1" dirty="0" smtClean="0">
                <a:solidFill>
                  <a:srgbClr val="000000"/>
                </a:solidFill>
                <a:cs typeface="Arial" charset="0"/>
              </a:rPr>
              <a:t> </a:t>
            </a:r>
            <a:r>
              <a:rPr lang="en-US" sz="2000" b="1" dirty="0" err="1" smtClean="0">
                <a:solidFill>
                  <a:srgbClr val="000000"/>
                </a:solidFill>
                <a:cs typeface="Arial" charset="0"/>
              </a:rPr>
              <a:t>kemasan</a:t>
            </a:r>
            <a:r>
              <a:rPr lang="en-US" sz="2000" b="1" dirty="0" smtClean="0">
                <a:solidFill>
                  <a:srgbClr val="000000"/>
                </a:solidFill>
                <a:cs typeface="Arial" charset="0"/>
              </a:rPr>
              <a:t> yang </a:t>
            </a:r>
            <a:r>
              <a:rPr lang="en-US" sz="2000" b="1" dirty="0" err="1" smtClean="0">
                <a:solidFill>
                  <a:srgbClr val="000000"/>
                </a:solidFill>
                <a:cs typeface="Arial" charset="0"/>
              </a:rPr>
              <a:t>praktis</a:t>
            </a:r>
            <a:endParaRPr lang="en-US" sz="2800" b="1" dirty="0">
              <a:solidFill>
                <a:srgbClr val="000000"/>
              </a:solidFill>
              <a:cs typeface="Arial" charset="0"/>
            </a:endParaRPr>
          </a:p>
        </p:txBody>
      </p:sp>
      <p:sp>
        <p:nvSpPr>
          <p:cNvPr id="9" name="TextBox 2"/>
          <p:cNvSpPr txBox="1">
            <a:spLocks noChangeArrowheads="1"/>
          </p:cNvSpPr>
          <p:nvPr/>
        </p:nvSpPr>
        <p:spPr bwMode="auto">
          <a:xfrm>
            <a:off x="7343775" y="742950"/>
            <a:ext cx="18002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smtClean="0">
                <a:solidFill>
                  <a:srgbClr val="000000"/>
                </a:solidFill>
                <a:cs typeface="Arial" charset="0"/>
              </a:rPr>
              <a:t>Kita </a:t>
            </a:r>
            <a:r>
              <a:rPr lang="en-US" sz="2000" b="1" dirty="0" err="1" smtClean="0">
                <a:solidFill>
                  <a:srgbClr val="000000"/>
                </a:solidFill>
                <a:cs typeface="Arial" charset="0"/>
              </a:rPr>
              <a:t>ambil</a:t>
            </a:r>
            <a:r>
              <a:rPr lang="en-US" sz="2000" b="1" dirty="0" smtClean="0">
                <a:solidFill>
                  <a:srgbClr val="000000"/>
                </a:solidFill>
                <a:cs typeface="Arial" charset="0"/>
              </a:rPr>
              <a:t> </a:t>
            </a:r>
            <a:r>
              <a:rPr lang="en-US" sz="3200" b="1" dirty="0" smtClean="0">
                <a:solidFill>
                  <a:srgbClr val="000000"/>
                </a:solidFill>
                <a:cs typeface="Arial" charset="0"/>
              </a:rPr>
              <a:t>DUA</a:t>
            </a:r>
            <a:r>
              <a:rPr lang="en-US" sz="2000" b="1" dirty="0" smtClean="0">
                <a:solidFill>
                  <a:srgbClr val="000000"/>
                </a:solidFill>
                <a:cs typeface="Arial" charset="0"/>
              </a:rPr>
              <a:t>.</a:t>
            </a:r>
            <a:endParaRPr lang="en-US" sz="2800" b="1" dirty="0">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24384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en-US" altLang="zh-CN" b="1" dirty="0" err="1" smtClean="0">
                <a:latin typeface="Arial" charset="0"/>
                <a:ea typeface="ＭＳ Ｐゴシック" charset="0"/>
              </a:rPr>
              <a:t>Hasil</a:t>
            </a:r>
            <a:r>
              <a:rPr lang="en-US" altLang="zh-CN" b="1" dirty="0" smtClean="0">
                <a:latin typeface="Arial" charset="0"/>
                <a:ea typeface="ＭＳ Ｐゴシック" charset="0"/>
              </a:rPr>
              <a:t> yang </a:t>
            </a:r>
            <a:r>
              <a:rPr lang="en-US" altLang="zh-CN" b="1" dirty="0" err="1" smtClean="0">
                <a:latin typeface="Arial" charset="0"/>
                <a:ea typeface="ＭＳ Ｐゴシック" charset="0"/>
              </a:rPr>
              <a:t>menyedihkan</a:t>
            </a:r>
            <a:endParaRPr lang="en-US" altLang="zh-CN" dirty="0">
              <a:latin typeface="Arial" charset="0"/>
              <a:ea typeface="ＭＳ Ｐゴシック" charset="0"/>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Kejatuhan</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manusia</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dalam</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dosa</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menyebabkan</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banyak</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konsekuensi</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480988"/>
          </a:xfrm>
          <a:effectLst>
            <a:outerShdw blurRad="63500" dist="35921" dir="2700000" algn="ctr" rotWithShape="0">
              <a:schemeClr val="tx2">
                <a:alpha val="74998"/>
              </a:schemeClr>
            </a:outerShdw>
          </a:effectLst>
          <a:extLst/>
        </p:spPr>
        <p:txBody>
          <a:bodyPr/>
          <a:lstStyle/>
          <a:p>
            <a:pPr>
              <a:defRPr/>
            </a:pPr>
            <a:r>
              <a:rPr lang="en-US" b="1" dirty="0" err="1" smtClean="0">
                <a:solidFill>
                  <a:srgbClr val="FFFF00"/>
                </a:solidFill>
                <a:effectLst>
                  <a:glow rad="127000">
                    <a:schemeClr val="tx1"/>
                  </a:glow>
                </a:effectLst>
                <a:latin typeface="Arial" charset="0"/>
                <a:ea typeface="ＭＳ Ｐゴシック" charset="0"/>
                <a:cs typeface="ＭＳ Ｐゴシック" charset="0"/>
              </a:rPr>
              <a:t>Ular</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dikutuk</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secara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fisik</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t>
            </a:r>
            <a:r>
              <a:rPr lang="en-US" b="1" dirty="0" err="1" smtClean="0">
                <a:effectLst>
                  <a:glow rad="127000">
                    <a:schemeClr val="tx1"/>
                  </a:glow>
                </a:effectLst>
                <a:latin typeface="Arial" charset="0"/>
                <a:ea typeface="ＭＳ Ｐゴシック" charset="0"/>
                <a:cs typeface="ＭＳ Ｐゴシック" charset="0"/>
              </a:rPr>
              <a:t>Kej</a:t>
            </a:r>
            <a:r>
              <a:rPr lang="en-US" b="1" dirty="0" smtClean="0">
                <a:effectLst>
                  <a:glow rad="127000">
                    <a:schemeClr val="tx1"/>
                  </a:glow>
                </a:effectLst>
                <a:latin typeface="Arial" charset="0"/>
                <a:ea typeface="ＭＳ Ｐゴシック" charset="0"/>
                <a:cs typeface="ＭＳ Ｐゴシック" charset="0"/>
              </a:rPr>
              <a:t>. 3:14)</a:t>
            </a:r>
            <a:endParaRPr lang="en-US" b="1" dirty="0">
              <a:effectLst>
                <a:glow rad="127000">
                  <a:schemeClr val="tx1"/>
                </a:glow>
              </a:effectLst>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236633" y="3376443"/>
            <a:ext cx="867073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Lalu</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berfirmanlah</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TUHAN Allah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kepada</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ular</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itu</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Karena</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engkau</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berbuat</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demikian</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terkutuklah</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smtClean="0">
                <a:solidFill>
                  <a:srgbClr val="FFFFFF"/>
                </a:solidFill>
                <a:effectLst>
                  <a:glow rad="101600">
                    <a:prstClr val="black">
                      <a:alpha val="75000"/>
                    </a:prstClr>
                  </a:glow>
                  <a:outerShdw blurRad="50800" dist="63500" dir="2700000" algn="tl" rotWithShape="0">
                    <a:srgbClr val="000000"/>
                  </a:outerShdw>
                </a:effectLst>
                <a:cs typeface="Arial" charset="0"/>
              </a:rPr>
              <a:t>engkau</a:t>
            </a:r>
            <a:r>
              <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smtClean="0">
                <a:solidFill>
                  <a:srgbClr val="FFFFFF"/>
                </a:solidFill>
                <a:effectLst>
                  <a:glow rad="101600">
                    <a:prstClr val="black">
                      <a:alpha val="75000"/>
                    </a:prstClr>
                  </a:glow>
                  <a:outerShdw blurRad="50800" dist="63500" dir="2700000" algn="tl" rotWithShape="0">
                    <a:srgbClr val="000000"/>
                  </a:outerShdw>
                </a:effectLst>
                <a:cs typeface="Arial" charset="0"/>
              </a:rPr>
              <a:t>dengan</a:t>
            </a:r>
            <a:r>
              <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perutmulah</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engkau</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akan</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menjalar</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dan</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debu</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tanahlah</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akan</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kaumakan</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seumur</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hidupmu</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endPar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 Box 4"/>
          <p:cNvSpPr txBox="1">
            <a:spLocks noChangeArrowheads="1"/>
          </p:cNvSpPr>
          <p:nvPr/>
        </p:nvSpPr>
        <p:spPr bwMode="auto">
          <a:xfrm>
            <a:off x="6019800" y="152400"/>
            <a:ext cx="2895600" cy="563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terkutuklah</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engkau</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a:solidFill>
                  <a:srgbClr val="FFFF00"/>
                </a:solidFill>
                <a:effectLst>
                  <a:glow rad="101600">
                    <a:prstClr val="black">
                      <a:alpha val="75000"/>
                    </a:prstClr>
                  </a:glow>
                  <a:outerShdw blurRad="50800" dist="63500" dir="2700000" algn="tl" rotWithShape="0">
                    <a:srgbClr val="000000"/>
                  </a:outerShdw>
                </a:effectLst>
                <a:cs typeface="Arial" charset="0"/>
              </a:rPr>
              <a:t>di </a:t>
            </a:r>
            <a:r>
              <a:rPr lang="en-US" sz="3600" b="1" dirty="0" err="1">
                <a:solidFill>
                  <a:srgbClr val="FFFF00"/>
                </a:solidFill>
                <a:effectLst>
                  <a:glow rad="101600">
                    <a:prstClr val="black">
                      <a:alpha val="75000"/>
                    </a:prstClr>
                  </a:glow>
                  <a:outerShdw blurRad="50800" dist="63500" dir="2700000" algn="tl" rotWithShape="0">
                    <a:srgbClr val="000000"/>
                  </a:outerShdw>
                </a:effectLst>
                <a:cs typeface="Arial" charset="0"/>
              </a:rPr>
              <a:t>antara</a:t>
            </a:r>
            <a:r>
              <a:rPr lang="en-US" sz="3600" b="1" dirty="0">
                <a:solidFill>
                  <a:srgbClr val="FFFF00"/>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00"/>
                </a:solidFill>
                <a:effectLst>
                  <a:glow rad="101600">
                    <a:prstClr val="black">
                      <a:alpha val="75000"/>
                    </a:prstClr>
                  </a:glow>
                  <a:outerShdw blurRad="50800" dist="63500" dir="2700000" algn="tl" rotWithShape="0">
                    <a:srgbClr val="000000"/>
                  </a:outerShdw>
                </a:effectLst>
                <a:cs typeface="Arial" charset="0"/>
              </a:rPr>
              <a:t>segala</a:t>
            </a:r>
            <a:r>
              <a:rPr lang="en-US" sz="3600" b="1" dirty="0">
                <a:solidFill>
                  <a:srgbClr val="FFFF00"/>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ternak</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dan</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di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antara</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segala</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binatang</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en-US" sz="3600" b="1" dirty="0" err="1">
                <a:solidFill>
                  <a:srgbClr val="FFFFFF"/>
                </a:solidFill>
                <a:effectLst>
                  <a:glow rad="101600">
                    <a:prstClr val="black">
                      <a:alpha val="75000"/>
                    </a:prstClr>
                  </a:glow>
                  <a:outerShdw blurRad="50800" dist="63500" dir="2700000" algn="tl" rotWithShape="0">
                    <a:srgbClr val="000000"/>
                  </a:outerShdw>
                </a:effectLst>
                <a:cs typeface="Arial" charset="0"/>
              </a:rPr>
              <a:t>hutan</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endPar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endParaRPr>
          </a:p>
        </p:txBody>
      </p:sp>
      <p:sp>
        <p:nvSpPr>
          <p:cNvPr id="7" name="Rectangle 3"/>
          <p:cNvSpPr txBox="1">
            <a:spLocks noChangeArrowheads="1"/>
          </p:cNvSpPr>
          <p:nvPr/>
        </p:nvSpPr>
        <p:spPr bwMode="auto">
          <a:xfrm>
            <a:off x="0" y="57150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4000" b="1" dirty="0" err="1" smtClean="0">
                <a:solidFill>
                  <a:srgbClr val="FFFF00"/>
                </a:solidFill>
                <a:effectLst>
                  <a:glow rad="101600">
                    <a:srgbClr val="000000">
                      <a:alpha val="75000"/>
                    </a:srgbClr>
                  </a:glow>
                  <a:outerShdw blurRad="50800" dist="63500" dir="2700000" algn="tl" rotWithShape="0">
                    <a:srgbClr val="000000"/>
                  </a:outerShdw>
                </a:effectLst>
              </a:rPr>
              <a:t>Binatang</a:t>
            </a:r>
            <a:r>
              <a:rPr lang="en-US" sz="4000" b="1" dirty="0" smtClean="0">
                <a:solidFill>
                  <a:srgbClr val="FFFF00"/>
                </a:solidFill>
                <a:effectLst>
                  <a:glow rad="101600">
                    <a:srgbClr val="000000">
                      <a:alpha val="75000"/>
                    </a:srgbClr>
                  </a:glow>
                  <a:outerShdw blurRad="50800" dist="63500" dir="2700000" algn="tl" rotWithShape="0">
                    <a:srgbClr val="000000"/>
                  </a:outerShdw>
                </a:effectLst>
              </a:rPr>
              <a:t>  </a:t>
            </a:r>
            <a:r>
              <a:rPr lang="en-US" sz="4000" b="1" dirty="0" err="1" smtClean="0">
                <a:effectLst>
                  <a:glow rad="101600">
                    <a:srgbClr val="000000">
                      <a:alpha val="75000"/>
                    </a:srgbClr>
                  </a:glow>
                  <a:outerShdw blurRad="50800" dist="63500" dir="2700000" algn="tl" rotWithShape="0">
                    <a:srgbClr val="000000"/>
                  </a:outerShdw>
                </a:effectLst>
              </a:rPr>
              <a:t>terkutuk</a:t>
            </a:r>
            <a:r>
              <a:rPr lang="en-US" sz="4000" b="1" dirty="0" smtClean="0">
                <a:solidFill>
                  <a:srgbClr val="FFFFFF"/>
                </a:solidFill>
                <a:effectLst>
                  <a:glow rad="101600">
                    <a:srgbClr val="000000">
                      <a:alpha val="75000"/>
                    </a:srgbClr>
                  </a:glow>
                  <a:outerShdw blurRad="50800" dist="63500" dir="2700000" algn="tl" rotWithShape="0">
                    <a:srgbClr val="000000"/>
                  </a:outerShdw>
                </a:effectLst>
              </a:rPr>
              <a:t> (</a:t>
            </a:r>
            <a:r>
              <a:rPr lang="en-US" sz="4000" b="1" dirty="0" err="1" smtClean="0">
                <a:solidFill>
                  <a:srgbClr val="FFFFFF"/>
                </a:solidFill>
                <a:effectLst>
                  <a:glow rad="101600">
                    <a:srgbClr val="000000">
                      <a:alpha val="75000"/>
                    </a:srgbClr>
                  </a:glow>
                  <a:outerShdw blurRad="50800" dist="63500" dir="2700000" algn="tl" rotWithShape="0">
                    <a:srgbClr val="000000"/>
                  </a:outerShdw>
                </a:effectLst>
              </a:rPr>
              <a:t>Kej</a:t>
            </a:r>
            <a:r>
              <a:rPr lang="en-US" sz="4000" b="1" dirty="0" smtClean="0">
                <a:solidFill>
                  <a:srgbClr val="FFFFFF"/>
                </a:solidFill>
                <a:effectLst>
                  <a:glow rad="101600">
                    <a:srgbClr val="000000">
                      <a:alpha val="75000"/>
                    </a:srgbClr>
                  </a:glow>
                  <a:outerShdw blurRad="50800" dist="63500" dir="2700000" algn="tl" rotWithShape="0">
                    <a:srgbClr val="000000"/>
                  </a:outerShdw>
                </a:effectLst>
              </a:rPr>
              <a:t>. </a:t>
            </a:r>
            <a:r>
              <a:rPr lang="en-US" sz="4000" b="1" dirty="0">
                <a:solidFill>
                  <a:srgbClr val="FFFFFF"/>
                </a:solidFill>
                <a:effectLst>
                  <a:glow rad="101600">
                    <a:srgbClr val="000000">
                      <a:alpha val="75000"/>
                    </a:srgbClr>
                  </a:glow>
                  <a:outerShdw blurRad="50800" dist="63500" dir="2700000" algn="tl" rotWithShape="0">
                    <a:srgbClr val="000000"/>
                  </a:outerShdw>
                </a:effectLst>
              </a:rPr>
              <a:t>3:</a:t>
            </a:r>
            <a:r>
              <a:rPr lang="en-US" sz="4000" b="1" dirty="0" smtClean="0">
                <a:solidFill>
                  <a:srgbClr val="FFFFFF"/>
                </a:solidFill>
                <a:effectLst>
                  <a:glow rad="101600">
                    <a:srgbClr val="000000">
                      <a:alpha val="75000"/>
                    </a:srgbClr>
                  </a:glow>
                  <a:outerShdw blurRad="50800" dist="63500" dir="2700000" algn="tl" rotWithShape="0">
                    <a:srgbClr val="000000"/>
                  </a:outerShdw>
                </a:effectLst>
              </a:rPr>
              <a:t>14 </a:t>
            </a:r>
            <a:r>
              <a:rPr lang="en-US" sz="3600" b="1" dirty="0" smtClean="0">
                <a:solidFill>
                  <a:srgbClr val="FFFFFF"/>
                </a:solidFill>
                <a:effectLst>
                  <a:glow rad="101600">
                    <a:srgbClr val="000000">
                      <a:alpha val="75000"/>
                    </a:srgbClr>
                  </a:glow>
                  <a:outerShdw blurRad="50800" dist="63500" dir="2700000" algn="tl" rotWithShape="0">
                    <a:srgbClr val="000000"/>
                  </a:outerShdw>
                </a:effectLst>
              </a:rPr>
              <a:t>TB</a:t>
            </a:r>
            <a:r>
              <a:rPr lang="en-US" sz="4000" b="1" dirty="0" smtClean="0">
                <a:solidFill>
                  <a:srgbClr val="FFFFFF"/>
                </a:solidFill>
                <a:effectLst>
                  <a:glow rad="101600">
                    <a:srgbClr val="000000">
                      <a:alpha val="75000"/>
                    </a:srgbClr>
                  </a:glow>
                  <a:outerShdw blurRad="50800" dist="63500" dir="2700000" algn="tl" rotWithShape="0">
                    <a:srgbClr val="000000"/>
                  </a:outerShdw>
                </a:effectLst>
              </a:rPr>
              <a:t>) </a:t>
            </a:r>
            <a:endParaRPr lang="en-US" sz="1600" dirty="0">
              <a:solidFill>
                <a:srgbClr val="FFFFFF"/>
              </a:solidFill>
              <a:effectLst>
                <a:glow rad="101600">
                  <a:srgbClr val="000000">
                    <a:alpha val="75000"/>
                  </a:srgbClr>
                </a:glow>
                <a:outerShdw blurRad="50800" dist="63500" dir="2700000" algn="tl" rotWithShape="0">
                  <a:srgbClr val="000000"/>
                </a:outerShdw>
              </a:effectLst>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313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a:extLst/>
        </p:spPr>
        <p:txBody>
          <a:bodyPr anchor="t"/>
          <a:lstStyle/>
          <a:p>
            <a:pPr>
              <a:defRPr/>
            </a:pPr>
            <a:r>
              <a:rPr lang="en-US" b="1" dirty="0" err="1" smtClean="0">
                <a:effectLst>
                  <a:glow rad="127000">
                    <a:schemeClr val="tx1"/>
                  </a:glow>
                </a:effectLst>
                <a:latin typeface="Arial" charset="0"/>
                <a:ea typeface="ＭＳ Ｐゴシック" charset="0"/>
                <a:cs typeface="ＭＳ Ｐゴシック" charset="0"/>
              </a:rPr>
              <a:t>Hawa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dihukum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dalam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fisik</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kesakitan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dalam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melahirkan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Kej</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3:16</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a:ex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Lalu</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firman</a:t>
            </a:r>
            <a:r>
              <a:rPr lang="en-US" sz="3200" b="1" dirty="0">
                <a:effectLst>
                  <a:glow rad="127000">
                    <a:schemeClr val="tx1"/>
                  </a:glow>
                </a:effectLst>
                <a:latin typeface="Arial" charset="0"/>
                <a:ea typeface="ＭＳ Ｐゴシック" charset="0"/>
                <a:cs typeface="ＭＳ Ｐゴシック" charset="0"/>
              </a:rPr>
              <a:t>-Nya </a:t>
            </a:r>
            <a:r>
              <a:rPr lang="en-US" sz="3200" b="1" dirty="0" err="1">
                <a:effectLst>
                  <a:glow rad="127000">
                    <a:schemeClr val="tx1"/>
                  </a:glow>
                </a:effectLst>
                <a:latin typeface="Arial" charset="0"/>
                <a:ea typeface="ＭＳ Ｐゴシック" charset="0"/>
                <a:cs typeface="ＭＳ Ｐゴシック" charset="0"/>
              </a:rPr>
              <a:t>kepada</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manusia</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itu</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Karena</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engkau</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mendengarkan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perkataan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isterimu</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dan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memakan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dari</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buah</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pohon</a:t>
            </a:r>
            <a:r>
              <a:rPr lang="en-US" sz="3200" b="1" dirty="0">
                <a:effectLst>
                  <a:glow rad="127000">
                    <a:schemeClr val="tx1"/>
                  </a:glow>
                </a:effectLst>
                <a:latin typeface="Arial" charset="0"/>
                <a:ea typeface="ＭＳ Ｐゴシック" charset="0"/>
                <a:cs typeface="ＭＳ Ｐゴシック" charset="0"/>
              </a:rPr>
              <a:t>, yang </a:t>
            </a:r>
            <a:r>
              <a:rPr lang="en-US" sz="3200" b="1" dirty="0" err="1">
                <a:effectLst>
                  <a:glow rad="127000">
                    <a:schemeClr val="tx1"/>
                  </a:glow>
                </a:effectLst>
                <a:latin typeface="Arial" charset="0"/>
                <a:ea typeface="ＭＳ Ｐゴシック" charset="0"/>
                <a:cs typeface="ＭＳ Ｐゴシック" charset="0"/>
              </a:rPr>
              <a:t>telah</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Kuperintahkan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kepadamu</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Jangan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makan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dari</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padanya</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maka</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terkutuklah</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tanah</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karena</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engkau</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dengan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bersusah</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payah</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engkau</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akan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mencari</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rezekimu</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dari</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tanah</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seumur</a:t>
            </a:r>
            <a:r>
              <a:rPr lang="en-US" sz="3200" b="1" dirty="0">
                <a:effectLst>
                  <a:glow rad="127000">
                    <a:schemeClr val="tx1"/>
                  </a:glow>
                </a:effectLst>
                <a:latin typeface="Arial" charset="0"/>
                <a:ea typeface="ＭＳ Ｐゴシック" charset="0"/>
                <a:cs typeface="ＭＳ Ｐゴシック" charset="0"/>
              </a:rPr>
              <a:t> </a:t>
            </a:r>
            <a:r>
              <a:rPr lang="en-US" sz="3200" b="1" baseline="30000" dirty="0" smtClean="0">
                <a:effectLst>
                  <a:glow rad="127000">
                    <a:schemeClr val="tx1"/>
                  </a:glow>
                </a:effectLst>
                <a:latin typeface="Arial" charset="0"/>
                <a:ea typeface="ＭＳ Ｐゴシック" charset="0"/>
                <a:cs typeface="ＭＳ Ｐゴシック" charset="0"/>
              </a:rPr>
              <a:t>18</a:t>
            </a:r>
            <a:r>
              <a:rPr lang="en-US" sz="3200" b="1" dirty="0">
                <a:effectLst>
                  <a:glow rad="127000">
                    <a:schemeClr val="tx1"/>
                  </a:glow>
                </a:effectLst>
                <a:latin typeface="Arial" charset="0"/>
                <a:ea typeface="ＭＳ Ｐゴシック" charset="0"/>
                <a:cs typeface="ＭＳ Ｐゴシック" charset="0"/>
              </a:rPr>
              <a:t>semak </a:t>
            </a:r>
            <a:r>
              <a:rPr lang="en-US" sz="3200" b="1" dirty="0" err="1">
                <a:effectLst>
                  <a:glow rad="127000">
                    <a:schemeClr val="tx1"/>
                  </a:glow>
                </a:effectLst>
                <a:latin typeface="Arial" charset="0"/>
                <a:ea typeface="ＭＳ Ｐゴシック" charset="0"/>
                <a:cs typeface="ＭＳ Ｐゴシック" charset="0"/>
              </a:rPr>
              <a:t>duri</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dan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rumput</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duri</a:t>
            </a:r>
            <a:r>
              <a:rPr lang="en-US" sz="3200" b="1" dirty="0">
                <a:effectLst>
                  <a:glow rad="127000">
                    <a:schemeClr val="tx1"/>
                  </a:glow>
                </a:effectLst>
                <a:latin typeface="Arial" charset="0"/>
                <a:ea typeface="ＭＳ Ｐゴシック" charset="0"/>
                <a:cs typeface="ＭＳ Ｐゴシック" charset="0"/>
              </a:rPr>
              <a:t> yang </a:t>
            </a:r>
            <a:r>
              <a:rPr lang="en-US" sz="3200" b="1" dirty="0" err="1">
                <a:effectLst>
                  <a:glow rad="127000">
                    <a:schemeClr val="tx1"/>
                  </a:glow>
                </a:effectLst>
                <a:latin typeface="Arial" charset="0"/>
                <a:ea typeface="ＭＳ Ｐゴシック" charset="0"/>
                <a:cs typeface="ＭＳ Ｐゴシック" charset="0"/>
              </a:rPr>
              <a:t>akan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dihasilkannya</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bagimu</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dan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tumbuh-tumbuhan</a:t>
            </a:r>
            <a:r>
              <a:rPr lang="en-US" sz="3200" b="1" dirty="0">
                <a:effectLst>
                  <a:glow rad="127000">
                    <a:schemeClr val="tx1"/>
                  </a:glow>
                </a:effectLst>
                <a:latin typeface="Arial" charset="0"/>
                <a:ea typeface="ＭＳ Ｐゴシック" charset="0"/>
                <a:cs typeface="ＭＳ Ｐゴシック" charset="0"/>
              </a:rPr>
              <a:t> di </a:t>
            </a:r>
            <a:r>
              <a:rPr lang="en-US" sz="3200" b="1" dirty="0" err="1">
                <a:effectLst>
                  <a:glow rad="127000">
                    <a:schemeClr val="tx1"/>
                  </a:glow>
                </a:effectLst>
                <a:latin typeface="Arial" charset="0"/>
                <a:ea typeface="ＭＳ Ｐゴシック" charset="0"/>
                <a:cs typeface="ＭＳ Ｐゴシック" charset="0"/>
              </a:rPr>
              <a:t>padang</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akan</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menjadi</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makananmu</a:t>
            </a:r>
            <a:r>
              <a:rPr lang="en-US"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3:17-18 </a:t>
            </a:r>
            <a:r>
              <a:rPr lang="en-US" sz="2800" b="1" dirty="0" smtClean="0">
                <a:effectLst>
                  <a:glow rad="127000">
                    <a:schemeClr val="tx1"/>
                  </a:glow>
                </a:effectLst>
                <a:latin typeface="Arial" charset="0"/>
                <a:ea typeface="ＭＳ Ｐゴシック" charset="0"/>
                <a:cs typeface="ＭＳ Ｐゴシック" charset="0"/>
              </a:rPr>
              <a:t>TB</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Tanah </a:t>
            </a:r>
            <a:r>
              <a:rPr lang="en-US" sz="4000" b="1" dirty="0" err="1" smtClean="0">
                <a:effectLst>
                  <a:glow rad="127000">
                    <a:schemeClr val="tx1"/>
                  </a:glow>
                </a:effectLst>
                <a:latin typeface="Arial" charset="0"/>
                <a:ea typeface="ＭＳ Ｐゴシック" charset="0"/>
                <a:cs typeface="ＭＳ Ｐゴシック" charset="0"/>
              </a:rPr>
              <a:t>terkutuk</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Kej</a:t>
            </a:r>
            <a:r>
              <a:rPr lang="en-US" sz="4000" b="1" dirty="0" smtClean="0">
                <a:effectLst>
                  <a:glow rad="127000">
                    <a:schemeClr val="tx1"/>
                  </a:glow>
                </a:effectLst>
                <a:latin typeface="Arial" charset="0"/>
                <a:ea typeface="ＭＳ Ｐゴシック" charset="0"/>
                <a:cs typeface="ＭＳ Ｐゴシック" charset="0"/>
              </a:rPr>
              <a:t>. 3:17-18)</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r>
              <a:rPr lang="en-US" sz="3600" b="1" dirty="0" err="1" smtClean="0">
                <a:effectLst>
                  <a:glow rad="127000">
                    <a:schemeClr val="tx1"/>
                  </a:glow>
                </a:effectLst>
                <a:latin typeface="Arial" charset="0"/>
                <a:ea typeface="ＭＳ Ｐゴシック" charset="0"/>
                <a:cs typeface="ＭＳ Ｐゴシック" charset="0"/>
              </a:rPr>
              <a:t>sampai</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engkau</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kembali</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lagi</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menjadi</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tanah</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karena</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dari</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situlah</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engkau</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diambil</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sebab</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engkau</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debu</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dan</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engkau</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akan</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kembali</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menjadi</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debu</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3:19 </a:t>
            </a:r>
            <a:r>
              <a:rPr lang="en-US" sz="3200" b="1" dirty="0" smtClean="0">
                <a:effectLst>
                  <a:glow rad="127000">
                    <a:schemeClr val="tx1"/>
                  </a:glow>
                </a:effectLst>
                <a:latin typeface="Arial" charset="0"/>
                <a:ea typeface="ＭＳ Ｐゴシック" charset="0"/>
                <a:cs typeface="ＭＳ Ｐゴシック" charset="0"/>
              </a:rPr>
              <a:t>TB</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27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838200"/>
            <a:ext cx="3810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Adam &amp; </a:t>
            </a:r>
            <a:r>
              <a:rPr lang="en-US" sz="3600" b="1" dirty="0" err="1" smtClean="0">
                <a:effectLst>
                  <a:glow rad="127000">
                    <a:schemeClr val="tx1"/>
                  </a:glow>
                </a:effectLst>
                <a:latin typeface="Arial" charset="0"/>
                <a:ea typeface="ＭＳ Ｐゴシック" charset="0"/>
                <a:cs typeface="ＭＳ Ｐゴシック" charset="0"/>
              </a:rPr>
              <a:t>Hawa</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mulai</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mati</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secara</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solidFill>
                  <a:srgbClr val="FFFF00"/>
                </a:solidFill>
                <a:effectLst>
                  <a:glow rad="127000">
                    <a:schemeClr val="tx1"/>
                  </a:glow>
                </a:effectLst>
                <a:latin typeface="Arial" charset="0"/>
                <a:ea typeface="ＭＳ Ｐゴシック" charset="0"/>
                <a:cs typeface="ＭＳ Ｐゴシック" charset="0"/>
              </a:rPr>
              <a:t>fisik</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28033"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a:extLst/>
        </p:spPr>
        <p:txBody>
          <a:bodyPr/>
          <a:lstStyle/>
          <a:p>
            <a:pPr eaLnBrk="1" hangingPunct="1">
              <a:defRPr/>
            </a:pPr>
            <a:r>
              <a:rPr lang="en-US" sz="3600" b="1" dirty="0" err="1" smtClean="0">
                <a:effectLst>
                  <a:glow rad="241300">
                    <a:schemeClr val="tx1"/>
                  </a:glow>
                </a:effectLst>
                <a:cs typeface="+mj-cs"/>
              </a:rPr>
              <a:t>Implikasi</a:t>
            </a:r>
            <a:r>
              <a:rPr lang="en-US" sz="3600" b="1" dirty="0" smtClean="0">
                <a:effectLst>
                  <a:glow rad="241300">
                    <a:schemeClr val="tx1"/>
                  </a:glow>
                </a:effectLst>
                <a:cs typeface="+mj-cs"/>
              </a:rPr>
              <a:t> </a:t>
            </a:r>
            <a:r>
              <a:rPr lang="en-US" sz="3600" b="1" dirty="0" err="1" smtClean="0">
                <a:effectLst>
                  <a:glow rad="241300">
                    <a:schemeClr val="tx1"/>
                  </a:glow>
                </a:effectLst>
                <a:cs typeface="+mj-cs"/>
              </a:rPr>
              <a:t>Maut</a:t>
            </a:r>
            <a:endParaRPr lang="en-US" sz="1400" dirty="0">
              <a:effectLst>
                <a:glow rad="241300">
                  <a:schemeClr val="tx1"/>
                </a:glow>
              </a:effectLst>
              <a:cs typeface="+mj-cs"/>
            </a:endParaRPr>
          </a:p>
        </p:txBody>
      </p:sp>
      <p:sp>
        <p:nvSpPr>
          <p:cNvPr id="6" name="Text Box 4"/>
          <p:cNvSpPr txBox="1">
            <a:spLocks noChangeArrowheads="1"/>
          </p:cNvSpPr>
          <p:nvPr/>
        </p:nvSpPr>
        <p:spPr bwMode="auto">
          <a:xfrm>
            <a:off x="5651500" y="260350"/>
            <a:ext cx="309721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sz="2800" b="1" dirty="0" err="1" smtClean="0">
                <a:solidFill>
                  <a:srgbClr val="FFFFFF"/>
                </a:solidFill>
                <a:effectLst>
                  <a:glow rad="241300">
                    <a:prstClr val="black"/>
                  </a:glow>
                </a:effectLst>
                <a:cs typeface="Arial" charset="0"/>
              </a:rPr>
              <a:t>Penebusan</a:t>
            </a:r>
            <a:r>
              <a:rPr lang="en-US" sz="2800" b="1" dirty="0" smtClean="0">
                <a:solidFill>
                  <a:srgbClr val="FFFFFF"/>
                </a:solidFill>
                <a:effectLst>
                  <a:glow rad="241300">
                    <a:prstClr val="black"/>
                  </a:glow>
                </a:effectLst>
                <a:cs typeface="Arial" charset="0"/>
              </a:rPr>
              <a:t> </a:t>
            </a:r>
            <a:r>
              <a:rPr lang="en-US" sz="2800" b="1" dirty="0" err="1" smtClean="0">
                <a:solidFill>
                  <a:srgbClr val="FFFFFF"/>
                </a:solidFill>
                <a:effectLst>
                  <a:glow rad="241300">
                    <a:prstClr val="black"/>
                  </a:glow>
                </a:effectLst>
                <a:cs typeface="Arial" charset="0"/>
              </a:rPr>
              <a:t>melalui</a:t>
            </a:r>
            <a:r>
              <a:rPr lang="en-US" sz="2800" b="1" dirty="0" smtClean="0">
                <a:solidFill>
                  <a:srgbClr val="FFFFFF"/>
                </a:solidFill>
                <a:effectLst>
                  <a:glow rad="241300">
                    <a:prstClr val="black"/>
                  </a:glow>
                </a:effectLst>
                <a:cs typeface="Arial" charset="0"/>
              </a:rPr>
              <a:t> </a:t>
            </a:r>
            <a:r>
              <a:rPr lang="en-US" sz="2800" b="1" dirty="0" err="1" smtClean="0">
                <a:solidFill>
                  <a:srgbClr val="FFFFFF"/>
                </a:solidFill>
                <a:effectLst>
                  <a:glow rad="241300">
                    <a:prstClr val="black"/>
                  </a:glow>
                </a:effectLst>
                <a:cs typeface="Arial" charset="0"/>
              </a:rPr>
              <a:t>pengorbanan</a:t>
            </a:r>
            <a:r>
              <a:rPr lang="en-US" sz="2800" b="1" dirty="0" smtClean="0">
                <a:solidFill>
                  <a:srgbClr val="FFFFFF"/>
                </a:solidFill>
                <a:effectLst>
                  <a:glow rad="241300">
                    <a:prstClr val="black"/>
                  </a:glow>
                </a:effectLst>
                <a:cs typeface="Arial" charset="0"/>
              </a:rPr>
              <a:t> </a:t>
            </a:r>
            <a:r>
              <a:rPr lang="en-US" sz="2800" b="1" dirty="0" err="1" smtClean="0">
                <a:solidFill>
                  <a:srgbClr val="FFFFFF"/>
                </a:solidFill>
                <a:effectLst>
                  <a:glow rad="241300">
                    <a:prstClr val="black"/>
                  </a:glow>
                </a:effectLst>
                <a:cs typeface="Arial" charset="0"/>
              </a:rPr>
              <a:t>memberikan</a:t>
            </a:r>
            <a:r>
              <a:rPr lang="en-US" sz="2800" b="1" dirty="0" smtClean="0">
                <a:solidFill>
                  <a:srgbClr val="FFFFFF"/>
                </a:solidFill>
                <a:effectLst>
                  <a:glow rad="241300">
                    <a:prstClr val="black"/>
                  </a:glow>
                </a:effectLst>
                <a:cs typeface="Arial" charset="0"/>
              </a:rPr>
              <a:t> </a:t>
            </a:r>
            <a:r>
              <a:rPr lang="en-US" sz="2800" b="1" dirty="0" err="1" smtClean="0">
                <a:solidFill>
                  <a:srgbClr val="FFFFFF"/>
                </a:solidFill>
                <a:effectLst>
                  <a:glow rad="241300">
                    <a:prstClr val="black"/>
                  </a:glow>
                </a:effectLst>
                <a:cs typeface="Arial" charset="0"/>
              </a:rPr>
              <a:t>mereka</a:t>
            </a:r>
            <a:r>
              <a:rPr lang="en-US" sz="2800" b="1" dirty="0" smtClean="0">
                <a:solidFill>
                  <a:srgbClr val="FFFFFF"/>
                </a:solidFill>
                <a:effectLst>
                  <a:glow rad="241300">
                    <a:prstClr val="black"/>
                  </a:glow>
                </a:effectLst>
                <a:cs typeface="Arial" charset="0"/>
              </a:rPr>
              <a:t> </a:t>
            </a:r>
            <a:r>
              <a:rPr lang="en-US" sz="2800" b="1" dirty="0" err="1" smtClean="0">
                <a:solidFill>
                  <a:srgbClr val="FFFFFF"/>
                </a:solidFill>
                <a:effectLst>
                  <a:glow rad="241300">
                    <a:prstClr val="black"/>
                  </a:glow>
                </a:effectLst>
                <a:cs typeface="Arial" charset="0"/>
              </a:rPr>
              <a:t>pakaian</a:t>
            </a:r>
            <a:r>
              <a:rPr lang="en-US" sz="2800" b="1" dirty="0" smtClean="0">
                <a:solidFill>
                  <a:srgbClr val="FFFFFF"/>
                </a:solidFill>
                <a:effectLst>
                  <a:glow rad="241300">
                    <a:prstClr val="black"/>
                  </a:glow>
                </a:effectLst>
                <a:cs typeface="Arial" charset="0"/>
              </a:rPr>
              <a:t> </a:t>
            </a:r>
            <a:r>
              <a:rPr lang="en-US" sz="2800" b="1" dirty="0" err="1" smtClean="0">
                <a:solidFill>
                  <a:srgbClr val="FFFFFF"/>
                </a:solidFill>
                <a:effectLst>
                  <a:glow rad="241300">
                    <a:prstClr val="black"/>
                  </a:glow>
                </a:effectLst>
                <a:cs typeface="Arial" charset="0"/>
              </a:rPr>
              <a:t>kulit</a:t>
            </a:r>
            <a:r>
              <a:rPr lang="en-US" sz="2800" b="1" dirty="0" smtClean="0">
                <a:solidFill>
                  <a:srgbClr val="FFFFFF"/>
                </a:solidFill>
                <a:effectLst>
                  <a:glow rad="241300">
                    <a:prstClr val="black"/>
                  </a:glow>
                </a:effectLst>
                <a:cs typeface="Arial" charset="0"/>
              </a:rPr>
              <a:t> </a:t>
            </a:r>
            <a:r>
              <a:rPr lang="en-US" sz="2800" b="1" dirty="0" err="1" smtClean="0">
                <a:solidFill>
                  <a:srgbClr val="FFFFFF"/>
                </a:solidFill>
                <a:effectLst>
                  <a:glow rad="241300">
                    <a:prstClr val="black"/>
                  </a:glow>
                </a:effectLst>
                <a:cs typeface="Arial" charset="0"/>
              </a:rPr>
              <a:t>binatang</a:t>
            </a:r>
            <a:endParaRPr lang="en-US" sz="2800" b="1" dirty="0" smtClean="0">
              <a:solidFill>
                <a:srgbClr val="FFFFFF"/>
              </a:solidFill>
              <a:effectLst>
                <a:glow rad="241300">
                  <a:prstClr val="black"/>
                </a:glow>
              </a:effectLst>
              <a:cs typeface="Arial" charset="0"/>
            </a:endParaRPr>
          </a:p>
        </p:txBody>
      </p:sp>
      <p:sp>
        <p:nvSpPr>
          <p:cNvPr id="5" name="Rectangle 3"/>
          <p:cNvSpPr txBox="1">
            <a:spLocks noChangeArrowheads="1"/>
          </p:cNvSpPr>
          <p:nvPr/>
        </p:nvSpPr>
        <p:spPr bwMode="auto">
          <a:xfrm>
            <a:off x="3810000" y="5715000"/>
            <a:ext cx="5194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3600" b="1" dirty="0" err="1" smtClean="0">
                <a:effectLst>
                  <a:glow rad="241300">
                    <a:schemeClr val="tx1"/>
                  </a:glow>
                </a:effectLst>
                <a:cs typeface="+mj-cs"/>
              </a:rPr>
              <a:t>Kejadian</a:t>
            </a:r>
            <a:r>
              <a:rPr lang="en-US" sz="3600" b="1" dirty="0" smtClean="0">
                <a:effectLst>
                  <a:glow rad="241300">
                    <a:schemeClr val="tx1"/>
                  </a:glow>
                </a:effectLst>
                <a:cs typeface="+mj-cs"/>
              </a:rPr>
              <a:t> 3:21</a:t>
            </a:r>
            <a:endParaRPr lang="en-US" sz="1400" dirty="0">
              <a:effectLst>
                <a:glow rad="241300">
                  <a:schemeClr val="tx1"/>
                </a:glow>
              </a:effectLst>
              <a:cs typeface="+mj-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2418" name="Rectangle 2"/>
          <p:cNvSpPr>
            <a:spLocks noGrp="1" noChangeArrowheads="1"/>
          </p:cNvSpPr>
          <p:nvPr>
            <p:ph type="title" idx="4294967295"/>
          </p:nvPr>
        </p:nvSpPr>
        <p:spPr/>
        <p:txBody>
          <a:bodyPr/>
          <a:lstStyle/>
          <a:p>
            <a:pPr eaLnBrk="1" hangingPunct="1">
              <a:defRPr/>
            </a:pPr>
            <a:r>
              <a:rPr lang="en-US" smtClean="0"/>
              <a:t>America—less Christian</a:t>
            </a:r>
          </a:p>
        </p:txBody>
      </p:sp>
      <p:pic>
        <p:nvPicPr>
          <p:cNvPr id="233474" name="Picture 3" descr="AMERICA less xtia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7048" y="4082848"/>
            <a:ext cx="6096000" cy="1446550"/>
          </a:xfrm>
          <a:prstGeom prst="rect">
            <a:avLst/>
          </a:prstGeom>
          <a:noFill/>
        </p:spPr>
        <p:txBody>
          <a:bodyPr>
            <a:spAutoFit/>
          </a:bodyPr>
          <a:lstStyle/>
          <a:p>
            <a:pPr>
              <a:defRPr/>
            </a:pPr>
            <a:r>
              <a:rPr lang="en-US" sz="4400" b="1" dirty="0" err="1" smtClean="0">
                <a:solidFill>
                  <a:srgbClr val="FFFFFF"/>
                </a:solidFill>
                <a:effectLst>
                  <a:glow rad="228600">
                    <a:schemeClr val="tx1">
                      <a:alpha val="75000"/>
                    </a:schemeClr>
                  </a:glow>
                </a:effectLst>
                <a:latin typeface="Arial MT"/>
                <a:cs typeface="Arial MT"/>
              </a:rPr>
              <a:t>Tetapi</a:t>
            </a:r>
            <a:r>
              <a:rPr lang="en-US" sz="4400" b="1" dirty="0" smtClean="0">
                <a:solidFill>
                  <a:srgbClr val="FFFFFF"/>
                </a:solidFill>
                <a:effectLst>
                  <a:glow rad="228600">
                    <a:schemeClr val="tx1">
                      <a:alpha val="75000"/>
                    </a:schemeClr>
                  </a:glow>
                </a:effectLst>
                <a:latin typeface="Arial MT"/>
                <a:cs typeface="Arial MT"/>
              </a:rPr>
              <a:t> </a:t>
            </a:r>
            <a:r>
              <a:rPr lang="en-US" sz="4400" b="1" dirty="0" err="1" smtClean="0">
                <a:solidFill>
                  <a:srgbClr val="FFFFFF"/>
                </a:solidFill>
                <a:effectLst>
                  <a:glow rad="228600">
                    <a:schemeClr val="tx1">
                      <a:alpha val="75000"/>
                    </a:schemeClr>
                  </a:glow>
                </a:effectLst>
                <a:latin typeface="Arial MT"/>
                <a:cs typeface="Arial MT"/>
              </a:rPr>
              <a:t>semakin</a:t>
            </a:r>
            <a:r>
              <a:rPr lang="en-US" sz="4400" b="1" dirty="0" smtClean="0">
                <a:solidFill>
                  <a:srgbClr val="FFFFFF"/>
                </a:solidFill>
                <a:effectLst>
                  <a:glow rad="228600">
                    <a:schemeClr val="tx1">
                      <a:alpha val="75000"/>
                    </a:schemeClr>
                  </a:glow>
                </a:effectLst>
                <a:latin typeface="Arial MT"/>
                <a:cs typeface="Arial MT"/>
              </a:rPr>
              <a:t> </a:t>
            </a:r>
            <a:r>
              <a:rPr lang="en-US" sz="4400" b="1" dirty="0" err="1" smtClean="0">
                <a:solidFill>
                  <a:srgbClr val="FFFFFF"/>
                </a:solidFill>
                <a:effectLst>
                  <a:glow rad="228600">
                    <a:schemeClr val="tx1">
                      <a:alpha val="75000"/>
                    </a:schemeClr>
                  </a:glow>
                </a:effectLst>
                <a:latin typeface="Arial MT"/>
                <a:cs typeface="Arial MT"/>
              </a:rPr>
              <a:t>sesat</a:t>
            </a:r>
            <a:r>
              <a:rPr lang="en-US" sz="4400" b="1" dirty="0" smtClean="0">
                <a:solidFill>
                  <a:srgbClr val="FFFFFF"/>
                </a:solidFill>
                <a:effectLst>
                  <a:glow rad="228600">
                    <a:schemeClr val="tx1">
                      <a:alpha val="75000"/>
                    </a:schemeClr>
                  </a:glow>
                </a:effectLst>
                <a:latin typeface="Arial MT"/>
                <a:cs typeface="Arial MT"/>
              </a:rPr>
              <a:t> </a:t>
            </a:r>
            <a:r>
              <a:rPr lang="en-US" sz="4400" b="1" dirty="0" err="1" smtClean="0">
                <a:solidFill>
                  <a:srgbClr val="FFFFFF"/>
                </a:solidFill>
                <a:effectLst>
                  <a:glow rad="228600">
                    <a:schemeClr val="tx1">
                      <a:alpha val="75000"/>
                    </a:schemeClr>
                  </a:glow>
                </a:effectLst>
                <a:latin typeface="Arial MT"/>
                <a:cs typeface="Arial MT"/>
              </a:rPr>
              <a:t>setiap</a:t>
            </a:r>
            <a:r>
              <a:rPr lang="en-US" sz="4400" b="1" dirty="0" smtClean="0">
                <a:solidFill>
                  <a:srgbClr val="FFFFFF"/>
                </a:solidFill>
                <a:effectLst>
                  <a:glow rad="228600">
                    <a:schemeClr val="tx1">
                      <a:alpha val="75000"/>
                    </a:schemeClr>
                  </a:glow>
                </a:effectLst>
                <a:latin typeface="Arial MT"/>
                <a:cs typeface="Arial MT"/>
              </a:rPr>
              <a:t> </a:t>
            </a:r>
            <a:r>
              <a:rPr lang="en-US" sz="4400" b="1" dirty="0" err="1" smtClean="0">
                <a:solidFill>
                  <a:srgbClr val="FFFFFF"/>
                </a:solidFill>
                <a:effectLst>
                  <a:glow rad="228600">
                    <a:schemeClr val="tx1">
                      <a:alpha val="75000"/>
                    </a:schemeClr>
                  </a:glow>
                </a:effectLst>
                <a:latin typeface="Arial MT"/>
                <a:cs typeface="Arial MT"/>
              </a:rPr>
              <a:t>hari</a:t>
            </a:r>
            <a:r>
              <a:rPr lang="en-US" sz="4400" b="1" dirty="0" smtClean="0">
                <a:solidFill>
                  <a:srgbClr val="FFFFFF"/>
                </a:solidFill>
                <a:effectLst>
                  <a:glow rad="228600">
                    <a:schemeClr val="tx1">
                      <a:alpha val="75000"/>
                    </a:schemeClr>
                  </a:glow>
                </a:effectLst>
                <a:latin typeface="Arial MT"/>
                <a:cs typeface="Arial MT"/>
              </a:rPr>
              <a:t>!</a:t>
            </a:r>
            <a:endParaRPr lang="en-US" sz="4400" b="1" dirty="0">
              <a:solidFill>
                <a:srgbClr val="FFFFFF"/>
              </a:solidFill>
              <a:effectLst>
                <a:glow rad="228600">
                  <a:schemeClr val="tx1">
                    <a:alpha val="75000"/>
                  </a:schemeClr>
                </a:glow>
              </a:effectLst>
              <a:latin typeface="Arial MT"/>
              <a:cs typeface="Arial MT"/>
            </a:endParaRPr>
          </a:p>
        </p:txBody>
      </p:sp>
      <p:sp>
        <p:nvSpPr>
          <p:cNvPr id="10" name="TextBox 9"/>
          <p:cNvSpPr txBox="1"/>
          <p:nvPr/>
        </p:nvSpPr>
        <p:spPr>
          <a:xfrm>
            <a:off x="0" y="152400"/>
            <a:ext cx="9144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America </a:t>
            </a:r>
            <a:r>
              <a:rPr lang="en-US" sz="3200" b="1" dirty="0" err="1" smtClean="0">
                <a:solidFill>
                  <a:srgbClr val="FFFFFF"/>
                </a:solidFill>
                <a:effectLst>
                  <a:glow rad="228600">
                    <a:schemeClr val="tx1">
                      <a:alpha val="75000"/>
                    </a:schemeClr>
                  </a:glow>
                </a:effectLst>
                <a:latin typeface="Arial MT"/>
                <a:cs typeface="Arial MT"/>
              </a:rPr>
              <a:t>memiliki</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jumlah</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terbesar</a:t>
            </a:r>
            <a:r>
              <a:rPr lang="en-US" sz="3200" b="1" dirty="0" smtClean="0">
                <a:solidFill>
                  <a:srgbClr val="FFFFFF"/>
                </a:solidFill>
                <a:effectLst>
                  <a:glow rad="228600">
                    <a:schemeClr val="tx1">
                      <a:alpha val="75000"/>
                    </a:schemeClr>
                  </a:glow>
                </a:effectLst>
                <a:latin typeface="Arial MT"/>
                <a:cs typeface="Arial MT"/>
              </a:rPr>
              <a:t>:</a:t>
            </a:r>
            <a:endParaRPr lang="en-US" sz="3200" b="1" dirty="0">
              <a:solidFill>
                <a:srgbClr val="FFFFFF"/>
              </a:solidFill>
              <a:effectLst>
                <a:glow rad="228600">
                  <a:schemeClr val="tx1">
                    <a:alpha val="75000"/>
                  </a:schemeClr>
                </a:glow>
              </a:effectLst>
              <a:latin typeface="Arial MT"/>
              <a:cs typeface="Arial MT"/>
            </a:endParaRPr>
          </a:p>
        </p:txBody>
      </p:sp>
      <p:sp>
        <p:nvSpPr>
          <p:cNvPr id="11" name="TextBox 10"/>
          <p:cNvSpPr txBox="1"/>
          <p:nvPr/>
        </p:nvSpPr>
        <p:spPr>
          <a:xfrm>
            <a:off x="1524000" y="11430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Gereja</a:t>
            </a:r>
            <a:r>
              <a:rPr lang="en-US" sz="3200" b="1" dirty="0" smtClean="0">
                <a:solidFill>
                  <a:srgbClr val="FFFFFF"/>
                </a:solidFill>
                <a:effectLst>
                  <a:glow rad="228600">
                    <a:schemeClr val="tx1">
                      <a:alpha val="75000"/>
                    </a:schemeClr>
                  </a:glow>
                </a:effectLst>
                <a:latin typeface="Arial MT"/>
                <a:cs typeface="Arial MT"/>
              </a:rPr>
              <a:t>/</a:t>
            </a:r>
            <a:r>
              <a:rPr lang="en-US" sz="3200" b="1" dirty="0" err="1" smtClean="0">
                <a:solidFill>
                  <a:srgbClr val="FFFFFF"/>
                </a:solidFill>
                <a:effectLst>
                  <a:glow rad="228600">
                    <a:schemeClr val="tx1">
                      <a:alpha val="75000"/>
                    </a:schemeClr>
                  </a:glow>
                </a:effectLst>
                <a:latin typeface="Arial MT"/>
                <a:cs typeface="Arial MT"/>
              </a:rPr>
              <a:t>Seminari</a:t>
            </a:r>
            <a:endParaRPr lang="en-US" sz="3200" b="1" dirty="0">
              <a:solidFill>
                <a:srgbClr val="FFFFFF"/>
              </a:solidFill>
              <a:effectLst>
                <a:glow rad="228600">
                  <a:schemeClr val="tx1">
                    <a:alpha val="75000"/>
                  </a:schemeClr>
                </a:glow>
              </a:effectLst>
              <a:latin typeface="Arial MT"/>
              <a:cs typeface="Arial MT"/>
            </a:endParaRPr>
          </a:p>
        </p:txBody>
      </p:sp>
      <p:sp>
        <p:nvSpPr>
          <p:cNvPr id="12" name="TextBox 11"/>
          <p:cNvSpPr txBox="1"/>
          <p:nvPr/>
        </p:nvSpPr>
        <p:spPr>
          <a:xfrm>
            <a:off x="1524000" y="18288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Universitas</a:t>
            </a:r>
            <a:r>
              <a:rPr lang="en-US" sz="3200" b="1" dirty="0" smtClean="0">
                <a:solidFill>
                  <a:srgbClr val="FFFFFF"/>
                </a:solidFill>
                <a:effectLst>
                  <a:glow rad="228600">
                    <a:schemeClr val="tx1">
                      <a:alpha val="75000"/>
                    </a:schemeClr>
                  </a:glow>
                </a:effectLst>
                <a:latin typeface="Arial MT"/>
                <a:cs typeface="Arial MT"/>
              </a:rPr>
              <a:t> Kristen</a:t>
            </a:r>
            <a:endParaRPr lang="en-US" sz="3200" b="1" dirty="0">
              <a:solidFill>
                <a:srgbClr val="FFFFFF"/>
              </a:solidFill>
              <a:effectLst>
                <a:glow rad="228600">
                  <a:schemeClr val="tx1">
                    <a:alpha val="75000"/>
                  </a:schemeClr>
                </a:glow>
              </a:effectLst>
              <a:latin typeface="Arial MT"/>
              <a:cs typeface="Arial MT"/>
            </a:endParaRPr>
          </a:p>
        </p:txBody>
      </p:sp>
      <p:sp>
        <p:nvSpPr>
          <p:cNvPr id="13" name="TextBox 12"/>
          <p:cNvSpPr txBox="1"/>
          <p:nvPr/>
        </p:nvSpPr>
        <p:spPr>
          <a:xfrm>
            <a:off x="152400" y="2514600"/>
            <a:ext cx="8763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Toko-toko</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buku</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dan</a:t>
            </a:r>
            <a:r>
              <a:rPr lang="en-US" sz="3200" b="1" dirty="0" smtClean="0">
                <a:solidFill>
                  <a:srgbClr val="FFFFFF"/>
                </a:solidFill>
                <a:effectLst>
                  <a:glow rad="228600">
                    <a:schemeClr val="tx1">
                      <a:alpha val="75000"/>
                    </a:schemeClr>
                  </a:glow>
                </a:effectLst>
                <a:latin typeface="Arial MT"/>
                <a:cs typeface="Arial MT"/>
              </a:rPr>
              <a:t> </a:t>
            </a:r>
            <a:r>
              <a:rPr lang="en-US" sz="3200" b="1" dirty="0" err="1" smtClean="0">
                <a:solidFill>
                  <a:srgbClr val="FFFFFF"/>
                </a:solidFill>
                <a:effectLst>
                  <a:glow rad="228600">
                    <a:schemeClr val="tx1">
                      <a:alpha val="75000"/>
                    </a:schemeClr>
                  </a:glow>
                </a:effectLst>
                <a:latin typeface="Arial MT"/>
                <a:cs typeface="Arial MT"/>
              </a:rPr>
              <a:t>bahan-bahan</a:t>
            </a:r>
            <a:r>
              <a:rPr lang="en-US" sz="3200" b="1" dirty="0" smtClean="0">
                <a:solidFill>
                  <a:srgbClr val="FFFFFF"/>
                </a:solidFill>
                <a:effectLst>
                  <a:glow rad="228600">
                    <a:schemeClr val="tx1">
                      <a:alpha val="75000"/>
                    </a:schemeClr>
                  </a:glow>
                </a:effectLst>
                <a:latin typeface="Arial MT"/>
                <a:cs typeface="Arial MT"/>
              </a:rPr>
              <a:t> Kristen </a:t>
            </a:r>
            <a:endParaRPr lang="en-US" sz="3200" b="1" dirty="0">
              <a:solidFill>
                <a:srgbClr val="FFFFFF"/>
              </a:solidFill>
              <a:effectLst>
                <a:glow rad="228600">
                  <a:schemeClr val="tx1">
                    <a:alpha val="75000"/>
                  </a:schemeClr>
                </a:glow>
              </a:effectLst>
              <a:latin typeface="Arial MT"/>
              <a:cs typeface="Arial MT"/>
            </a:endParaRPr>
          </a:p>
        </p:txBody>
      </p:sp>
      <p:sp>
        <p:nvSpPr>
          <p:cNvPr id="14" name="TextBox 13"/>
          <p:cNvSpPr txBox="1"/>
          <p:nvPr/>
        </p:nvSpPr>
        <p:spPr>
          <a:xfrm>
            <a:off x="1485900" y="3195062"/>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a:t>
            </a:r>
            <a:r>
              <a:rPr lang="en-US" sz="3200" b="1" dirty="0" smtClean="0">
                <a:solidFill>
                  <a:srgbClr val="FFFFFF"/>
                </a:solidFill>
                <a:effectLst>
                  <a:glow rad="228600">
                    <a:schemeClr val="tx1">
                      <a:alpha val="75000"/>
                    </a:schemeClr>
                  </a:glow>
                </a:effectLst>
                <a:latin typeface="Arial MT"/>
                <a:cs typeface="Arial MT"/>
              </a:rPr>
              <a:t>Radio/TV Kristen</a:t>
            </a:r>
            <a:endParaRPr lang="en-US" sz="3200" b="1" dirty="0">
              <a:solidFill>
                <a:srgbClr val="FFFFFF"/>
              </a:solidFill>
              <a:effectLst>
                <a:glow rad="228600">
                  <a:schemeClr val="tx1">
                    <a:alpha val="75000"/>
                  </a:schemeClr>
                </a:glow>
              </a:effectLst>
              <a:latin typeface="Arial MT"/>
              <a:cs typeface="Arial M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447800"/>
            <a:ext cx="9036496" cy="5410200"/>
          </a:xfrm>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a:t>
            </a:r>
            <a:r>
              <a:rPr lang="fr-FR" sz="3200" b="1" dirty="0" err="1">
                <a:effectLst>
                  <a:glow rad="127000">
                    <a:schemeClr val="tx1"/>
                  </a:glow>
                </a:effectLst>
                <a:latin typeface="Arial" charset="0"/>
                <a:ea typeface="ＭＳ Ｐゴシック" charset="0"/>
                <a:cs typeface="ＭＳ Ｐゴシック" charset="0"/>
              </a:rPr>
              <a:t>Sebab</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dengan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sangat</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rindu</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seluruh</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makhluk</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menantikan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saat</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anak-anak</a:t>
            </a:r>
            <a:r>
              <a:rPr lang="fr-FR" sz="3200" b="1" dirty="0">
                <a:effectLst>
                  <a:glow rad="127000">
                    <a:schemeClr val="tx1"/>
                  </a:glow>
                </a:effectLst>
                <a:latin typeface="Arial" charset="0"/>
                <a:ea typeface="ＭＳ Ｐゴシック" charset="0"/>
                <a:cs typeface="ＭＳ Ｐゴシック" charset="0"/>
              </a:rPr>
              <a:t> Allah </a:t>
            </a:r>
            <a:r>
              <a:rPr lang="fr-FR" sz="3200" b="1" dirty="0" err="1">
                <a:effectLst>
                  <a:glow rad="127000">
                    <a:schemeClr val="tx1"/>
                  </a:glow>
                </a:effectLst>
                <a:latin typeface="Arial" charset="0"/>
                <a:ea typeface="ＭＳ Ｐゴシック" charset="0"/>
                <a:cs typeface="ＭＳ Ｐゴシック" charset="0"/>
              </a:rPr>
              <a:t>dinyatakan</a:t>
            </a:r>
            <a:r>
              <a:rPr lang="fr-FR" sz="3200" b="1" dirty="0" smtClean="0">
                <a:effectLst>
                  <a:glow rad="127000">
                    <a:schemeClr val="tx1"/>
                  </a:glow>
                </a:effectLst>
                <a:latin typeface="Arial" charset="0"/>
                <a:ea typeface="ＭＳ Ｐゴシック" charset="0"/>
                <a:cs typeface="ＭＳ Ｐゴシック" charset="0"/>
              </a:rPr>
              <a:t>. </a:t>
            </a:r>
            <a:r>
              <a:rPr lang="fr-FR" sz="3200" b="1" baseline="30000" dirty="0" smtClean="0">
                <a:effectLst>
                  <a:glow rad="127000">
                    <a:schemeClr val="tx1"/>
                  </a:glow>
                </a:effectLst>
                <a:latin typeface="Arial" charset="0"/>
                <a:ea typeface="ＭＳ Ｐゴシック" charset="0"/>
                <a:cs typeface="ＭＳ Ｐゴシック" charset="0"/>
              </a:rPr>
              <a:t>20 </a:t>
            </a:r>
            <a:r>
              <a:rPr lang="fr-FR" sz="3200" b="1" dirty="0" err="1">
                <a:effectLst>
                  <a:glow rad="127000">
                    <a:schemeClr val="tx1"/>
                  </a:glow>
                </a:effectLst>
                <a:latin typeface="Arial" charset="0"/>
                <a:ea typeface="ＭＳ Ｐゴシック" charset="0"/>
                <a:cs typeface="ＭＳ Ｐゴシック" charset="0"/>
              </a:rPr>
              <a:t>Karena</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seluruh</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makhluk</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telah</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ditaklukkan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kepada</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kesia-siaan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bukan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oleh</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kehendaknya</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sendiri</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tetapi</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oleh</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kehendak</a:t>
            </a:r>
            <a:r>
              <a:rPr lang="fr-FR" sz="3200" b="1" dirty="0">
                <a:effectLst>
                  <a:glow rad="127000">
                    <a:schemeClr val="tx1"/>
                  </a:glow>
                </a:effectLst>
                <a:latin typeface="Arial" charset="0"/>
                <a:ea typeface="ＭＳ Ｐゴシック" charset="0"/>
                <a:cs typeface="ＭＳ Ｐゴシック" charset="0"/>
              </a:rPr>
              <a:t> Dia, yang </a:t>
            </a:r>
            <a:r>
              <a:rPr lang="fr-FR" sz="3200" b="1" dirty="0" err="1">
                <a:effectLst>
                  <a:glow rad="127000">
                    <a:schemeClr val="tx1"/>
                  </a:glow>
                </a:effectLst>
                <a:latin typeface="Arial" charset="0"/>
                <a:ea typeface="ＭＳ Ｐゴシック" charset="0"/>
                <a:cs typeface="ＭＳ Ｐゴシック" charset="0"/>
              </a:rPr>
              <a:t>telah</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menaklukkannya</a:t>
            </a:r>
            <a:r>
              <a:rPr lang="fr-FR" sz="3200" b="1" dirty="0">
                <a:effectLst>
                  <a:glow rad="127000">
                    <a:schemeClr val="tx1"/>
                  </a:glow>
                </a:effectLst>
                <a:latin typeface="Arial" charset="0"/>
                <a:ea typeface="ＭＳ Ｐゴシック" charset="0"/>
                <a:cs typeface="ＭＳ Ｐゴシック" charset="0"/>
              </a:rPr>
              <a:t>,  </a:t>
            </a:r>
            <a:r>
              <a:rPr lang="fr-FR" sz="3200" b="1" baseline="30000" dirty="0" smtClean="0">
                <a:effectLst>
                  <a:glow rad="127000">
                    <a:schemeClr val="tx1"/>
                  </a:glow>
                </a:effectLst>
                <a:latin typeface="Arial" charset="0"/>
                <a:ea typeface="ＭＳ Ｐゴシック" charset="0"/>
                <a:cs typeface="ＭＳ Ｐゴシック" charset="0"/>
              </a:rPr>
              <a:t>21 </a:t>
            </a:r>
            <a:r>
              <a:rPr lang="fr-FR" sz="3200" b="1" dirty="0" err="1">
                <a:effectLst>
                  <a:glow rad="127000">
                    <a:schemeClr val="tx1"/>
                  </a:glow>
                </a:effectLst>
                <a:latin typeface="Arial" charset="0"/>
                <a:ea typeface="ＭＳ Ｐゴシック" charset="0"/>
                <a:cs typeface="ＭＳ Ｐゴシック" charset="0"/>
              </a:rPr>
              <a:t>tetapi</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dalam</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pengharapan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karena</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makhluk</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itu</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sendiri</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juga</a:t>
            </a:r>
            <a:r>
              <a:rPr lang="fr-FR" sz="3200" b="1" dirty="0">
                <a:effectLst>
                  <a:glow rad="127000">
                    <a:schemeClr val="tx1"/>
                  </a:glow>
                </a:effectLst>
                <a:latin typeface="Arial" charset="0"/>
                <a:ea typeface="ＭＳ Ｐゴシック" charset="0"/>
                <a:cs typeface="ＭＳ Ｐゴシック" charset="0"/>
              </a:rPr>
              <a:t> akan </a:t>
            </a:r>
            <a:r>
              <a:rPr lang="fr-FR" sz="3200" b="1" dirty="0" err="1">
                <a:effectLst>
                  <a:glow rad="127000">
                    <a:schemeClr val="tx1"/>
                  </a:glow>
                </a:effectLst>
                <a:latin typeface="Arial" charset="0"/>
                <a:ea typeface="ＭＳ Ｐゴシック" charset="0"/>
                <a:cs typeface="ＭＳ Ｐゴシック" charset="0"/>
              </a:rPr>
              <a:t>dimerdekakan</a:t>
            </a:r>
            <a:r>
              <a:rPr lang="fr-FR" sz="3200" b="1" dirty="0">
                <a:effectLst>
                  <a:glow rad="127000">
                    <a:schemeClr val="tx1"/>
                  </a:glow>
                </a:effectLst>
                <a:latin typeface="Arial" charset="0"/>
                <a:ea typeface="ＭＳ Ｐゴシック" charset="0"/>
                <a:cs typeface="ＭＳ Ｐゴシック" charset="0"/>
              </a:rPr>
              <a:t> dari </a:t>
            </a:r>
            <a:r>
              <a:rPr lang="fr-FR" sz="3200" b="1" dirty="0" err="1">
                <a:effectLst>
                  <a:glow rad="127000">
                    <a:schemeClr val="tx1"/>
                  </a:glow>
                </a:effectLst>
                <a:latin typeface="Arial" charset="0"/>
                <a:ea typeface="ＭＳ Ｐゴシック" charset="0"/>
                <a:cs typeface="ＭＳ Ｐゴシック" charset="0"/>
              </a:rPr>
              <a:t>perbudakan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kebinasaan</a:t>
            </a:r>
            <a:r>
              <a:rPr lang="fr-FR" sz="3200" b="1" dirty="0">
                <a:effectLst>
                  <a:glow rad="127000">
                    <a:schemeClr val="tx1"/>
                  </a:glow>
                </a:effectLst>
                <a:latin typeface="Arial" charset="0"/>
                <a:ea typeface="ＭＳ Ｐゴシック" charset="0"/>
                <a:cs typeface="ＭＳ Ｐゴシック" charset="0"/>
              </a:rPr>
              <a:t> dan </a:t>
            </a:r>
            <a:r>
              <a:rPr lang="fr-FR" sz="3200" b="1" dirty="0" err="1">
                <a:effectLst>
                  <a:glow rad="127000">
                    <a:schemeClr val="tx1"/>
                  </a:glow>
                </a:effectLst>
                <a:latin typeface="Arial" charset="0"/>
                <a:ea typeface="ＭＳ Ｐゴシック" charset="0"/>
                <a:cs typeface="ＭＳ Ｐゴシック" charset="0"/>
              </a:rPr>
              <a:t>masuk</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ke</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dalam</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kemerdekaan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kemuliaan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anak-anak</a:t>
            </a:r>
            <a:r>
              <a:rPr lang="fr-FR" sz="3200" b="1" dirty="0">
                <a:effectLst>
                  <a:glow rad="127000">
                    <a:schemeClr val="tx1"/>
                  </a:glow>
                </a:effectLst>
                <a:latin typeface="Arial" charset="0"/>
                <a:ea typeface="ＭＳ Ｐゴシック" charset="0"/>
                <a:cs typeface="ＭＳ Ｐゴシック" charset="0"/>
              </a:rPr>
              <a:t> Allah</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(Roma 8:19-21 TB).</a:t>
            </a:r>
            <a:endParaRPr lang="en-US" sz="32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0"/>
            <a:ext cx="9036496" cy="1447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effectLst>
                  <a:glow rad="127000">
                    <a:schemeClr val="tx1"/>
                  </a:glow>
                </a:effectLst>
                <a:latin typeface="Arial" charset="0"/>
                <a:ea typeface="ＭＳ Ｐゴシック" charset="0"/>
                <a:cs typeface="ＭＳ Ｐゴシック" charset="0"/>
              </a:rPr>
              <a:t>Makhluk</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ciptaan</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dalam</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perbudakan</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korupsi</a:t>
            </a:r>
            <a:r>
              <a:rPr lang="en-US" sz="4000" b="1" dirty="0" smtClean="0">
                <a:effectLst>
                  <a:glow rad="127000">
                    <a:schemeClr val="tx1"/>
                  </a:glow>
                </a:effectLst>
                <a:latin typeface="Arial" charset="0"/>
                <a:ea typeface="ＭＳ Ｐゴシック" charset="0"/>
                <a:cs typeface="ＭＳ Ｐゴシック" charset="0"/>
              </a:rPr>
              <a:t> (Roma </a:t>
            </a:r>
            <a:r>
              <a:rPr lang="en-US" sz="4000" b="1" dirty="0">
                <a:effectLst>
                  <a:glow rad="127000">
                    <a:schemeClr val="tx1"/>
                  </a:glow>
                </a:effectLst>
                <a:latin typeface="Arial" charset="0"/>
                <a:ea typeface="ＭＳ Ｐゴシック" charset="0"/>
                <a:cs typeface="ＭＳ Ｐゴシック" charset="0"/>
              </a:rPr>
              <a:t>8:19-23</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9043" name="Picture 3" descr="Why Fossil Thorns 0046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359150" y="0"/>
            <a:ext cx="525145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 name="Rectangle 12"/>
          <p:cNvSpPr/>
          <p:nvPr/>
        </p:nvSpPr>
        <p:spPr bwMode="auto">
          <a:xfrm>
            <a:off x="3504946" y="3601110"/>
            <a:ext cx="2133600" cy="3048000"/>
          </a:xfrm>
          <a:prstGeom prst="rect">
            <a:avLst/>
          </a:prstGeom>
          <a:solidFill>
            <a:srgbClr val="00009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a:endParaRPr lang="en-US" sz="1800">
              <a:solidFill>
                <a:srgbClr val="000000"/>
              </a:solidFill>
              <a:latin typeface="Arial" charset="0"/>
            </a:endParaRPr>
          </a:p>
        </p:txBody>
      </p:sp>
      <p:sp>
        <p:nvSpPr>
          <p:cNvPr id="2" name="Rectangle 1"/>
          <p:cNvSpPr/>
          <p:nvPr/>
        </p:nvSpPr>
        <p:spPr bwMode="auto">
          <a:xfrm>
            <a:off x="5868144" y="0"/>
            <a:ext cx="2592288" cy="1988840"/>
          </a:xfrm>
          <a:prstGeom prst="rect">
            <a:avLst/>
          </a:prstGeom>
          <a:solidFill>
            <a:srgbClr val="00009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a:endParaRPr lang="en-US" sz="1800">
              <a:solidFill>
                <a:srgbClr val="000000"/>
              </a:solidFill>
              <a:latin typeface="Arial" charset="0"/>
            </a:endParaRPr>
          </a:p>
        </p:txBody>
      </p:sp>
      <p:sp>
        <p:nvSpPr>
          <p:cNvPr id="548866" name="TextBox 1"/>
          <p:cNvSpPr txBox="1">
            <a:spLocks noChangeArrowheads="1"/>
          </p:cNvSpPr>
          <p:nvPr/>
        </p:nvSpPr>
        <p:spPr bwMode="auto">
          <a:xfrm>
            <a:off x="3352800" y="0"/>
            <a:ext cx="19748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err="1" smtClean="0">
                <a:solidFill>
                  <a:srgbClr val="000000"/>
                </a:solidFill>
                <a:latin typeface="Arial" charset="0"/>
              </a:rPr>
              <a:t>Bila</a:t>
            </a:r>
            <a:r>
              <a:rPr lang="en-US" b="1" dirty="0" smtClean="0">
                <a:solidFill>
                  <a:srgbClr val="000000"/>
                </a:solidFill>
                <a:latin typeface="Arial" charset="0"/>
              </a:rPr>
              <a:t> </a:t>
            </a:r>
            <a:r>
              <a:rPr lang="en-US" b="1" dirty="0" err="1" smtClean="0">
                <a:solidFill>
                  <a:srgbClr val="000000"/>
                </a:solidFill>
                <a:latin typeface="Arial" charset="0"/>
              </a:rPr>
              <a:t>Tuhan</a:t>
            </a:r>
            <a:r>
              <a:rPr lang="en-US" b="1" dirty="0" smtClean="0">
                <a:solidFill>
                  <a:srgbClr val="000000"/>
                </a:solidFill>
                <a:latin typeface="Arial" charset="0"/>
              </a:rPr>
              <a:t> </a:t>
            </a:r>
            <a:r>
              <a:rPr lang="en-US" b="1" dirty="0" err="1" smtClean="0">
                <a:solidFill>
                  <a:srgbClr val="000000"/>
                </a:solidFill>
                <a:latin typeface="Arial" charset="0"/>
              </a:rPr>
              <a:t>Mengutik</a:t>
            </a:r>
            <a:r>
              <a:rPr lang="en-US" b="1" dirty="0" smtClean="0">
                <a:solidFill>
                  <a:srgbClr val="000000"/>
                </a:solidFill>
                <a:latin typeface="Arial" charset="0"/>
              </a:rPr>
              <a:t> </a:t>
            </a:r>
            <a:r>
              <a:rPr lang="en-US" b="1" dirty="0" err="1" smtClean="0">
                <a:solidFill>
                  <a:srgbClr val="000000"/>
                </a:solidFill>
                <a:latin typeface="Arial" charset="0"/>
              </a:rPr>
              <a:t>bumi</a:t>
            </a:r>
            <a:r>
              <a:rPr lang="en-US" b="1" dirty="0" smtClean="0">
                <a:solidFill>
                  <a:srgbClr val="000000"/>
                </a:solidFill>
                <a:latin typeface="Arial" charset="0"/>
              </a:rPr>
              <a:t> </a:t>
            </a:r>
            <a:r>
              <a:rPr lang="en-US" b="1" dirty="0" err="1" smtClean="0">
                <a:solidFill>
                  <a:srgbClr val="000000"/>
                </a:solidFill>
                <a:latin typeface="Arial" charset="0"/>
              </a:rPr>
              <a:t>dengan</a:t>
            </a:r>
            <a:r>
              <a:rPr lang="en-US" b="1" dirty="0" smtClean="0">
                <a:solidFill>
                  <a:srgbClr val="000000"/>
                </a:solidFill>
                <a:latin typeface="Arial" charset="0"/>
              </a:rPr>
              <a:t> </a:t>
            </a:r>
            <a:r>
              <a:rPr lang="en-US" b="1" dirty="0" err="1" smtClean="0">
                <a:solidFill>
                  <a:srgbClr val="000000"/>
                </a:solidFill>
                <a:latin typeface="Arial" charset="0"/>
              </a:rPr>
              <a:t>semak</a:t>
            </a:r>
            <a:r>
              <a:rPr lang="en-US" b="1" dirty="0" smtClean="0">
                <a:solidFill>
                  <a:srgbClr val="000000"/>
                </a:solidFill>
                <a:latin typeface="Arial" charset="0"/>
              </a:rPr>
              <a:t> </a:t>
            </a:r>
            <a:r>
              <a:rPr lang="en-US" b="1" dirty="0" err="1" smtClean="0">
                <a:solidFill>
                  <a:srgbClr val="000000"/>
                </a:solidFill>
                <a:latin typeface="Arial" charset="0"/>
              </a:rPr>
              <a:t>duri</a:t>
            </a:r>
            <a:r>
              <a:rPr lang="en-US" b="1" dirty="0" smtClean="0">
                <a:solidFill>
                  <a:srgbClr val="000000"/>
                </a:solidFill>
                <a:latin typeface="Arial" charset="0"/>
              </a:rPr>
              <a:t> </a:t>
            </a:r>
            <a:r>
              <a:rPr lang="en-US" sz="2800" b="1" dirty="0" smtClean="0">
                <a:solidFill>
                  <a:srgbClr val="000000"/>
                </a:solidFill>
                <a:latin typeface="Arial" charset="0"/>
              </a:rPr>
              <a:t>SETELAH</a:t>
            </a:r>
            <a:r>
              <a:rPr lang="en-US" b="1" dirty="0" smtClean="0">
                <a:solidFill>
                  <a:srgbClr val="000000"/>
                </a:solidFill>
                <a:latin typeface="Arial" charset="0"/>
              </a:rPr>
              <a:t> Adam </a:t>
            </a:r>
            <a:r>
              <a:rPr lang="en-US" b="1" dirty="0" err="1" smtClean="0">
                <a:solidFill>
                  <a:srgbClr val="000000"/>
                </a:solidFill>
                <a:latin typeface="Arial" charset="0"/>
              </a:rPr>
              <a:t>berdosa</a:t>
            </a:r>
            <a:r>
              <a:rPr lang="en-US" b="1" dirty="0" smtClean="0">
                <a:solidFill>
                  <a:srgbClr val="000000"/>
                </a:solidFill>
                <a:latin typeface="Arial" charset="0"/>
              </a:rPr>
              <a:t>…</a:t>
            </a:r>
            <a:endParaRPr lang="en-US" b="1" dirty="0">
              <a:solidFill>
                <a:srgbClr val="000000"/>
              </a:solidFill>
              <a:latin typeface="Arial" charset="0"/>
            </a:endParaRPr>
          </a:p>
        </p:txBody>
      </p:sp>
      <p:sp>
        <p:nvSpPr>
          <p:cNvPr id="274435" name="TextBox 5"/>
          <p:cNvSpPr txBox="1">
            <a:spLocks noChangeArrowheads="1"/>
          </p:cNvSpPr>
          <p:nvPr/>
        </p:nvSpPr>
        <p:spPr bwMode="auto">
          <a:xfrm>
            <a:off x="5943600" y="9525"/>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dirty="0" err="1" smtClean="0">
                <a:solidFill>
                  <a:srgbClr val="FFFFFF"/>
                </a:solidFill>
                <a:effectLst>
                  <a:outerShdw blurRad="50800" dist="63500" dir="2700000" algn="tl" rotWithShape="0">
                    <a:srgbClr val="000000"/>
                  </a:outerShdw>
                </a:effectLst>
                <a:latin typeface="Arial"/>
                <a:cs typeface="Arial"/>
              </a:rPr>
              <a:t>Kej</a:t>
            </a:r>
            <a:r>
              <a:rPr lang="en-US" sz="2800" b="1" dirty="0" smtClean="0">
                <a:solidFill>
                  <a:srgbClr val="FFFFFF"/>
                </a:solidFill>
                <a:effectLst>
                  <a:outerShdw blurRad="50800" dist="63500" dir="2700000" algn="tl" rotWithShape="0">
                    <a:srgbClr val="000000"/>
                  </a:outerShdw>
                </a:effectLst>
                <a:latin typeface="Arial"/>
                <a:cs typeface="Arial"/>
              </a:rPr>
              <a:t>. 3:18</a:t>
            </a:r>
          </a:p>
        </p:txBody>
      </p:sp>
      <p:sp>
        <p:nvSpPr>
          <p:cNvPr id="7" name="TextBox 6"/>
          <p:cNvSpPr txBox="1"/>
          <p:nvPr/>
        </p:nvSpPr>
        <p:spPr>
          <a:xfrm>
            <a:off x="5786812" y="521120"/>
            <a:ext cx="2590800" cy="2160591"/>
          </a:xfrm>
          <a:prstGeom prst="rect">
            <a:avLst/>
          </a:prstGeom>
          <a:noFill/>
        </p:spPr>
        <p:txBody>
          <a:bodyPr wrap="square">
            <a:spAutoFit/>
          </a:bodyPr>
          <a:lstStyle/>
          <a:p>
            <a:pPr>
              <a:lnSpc>
                <a:spcPct val="80000"/>
              </a:lnSpc>
              <a:defRPr/>
            </a:pPr>
            <a:r>
              <a:rPr lang="en-US" sz="2800" b="1" i="1" dirty="0" smtClean="0">
                <a:solidFill>
                  <a:srgbClr val="FFFFFF"/>
                </a:solidFill>
                <a:effectLst>
                  <a:outerShdw blurRad="50800" dist="63500" dir="2700000" algn="tl" rotWithShape="0">
                    <a:srgbClr val="000000"/>
                  </a:outerShdw>
                </a:effectLst>
                <a:latin typeface="Arial"/>
                <a:cs typeface="Arial"/>
              </a:rPr>
              <a:t>"</a:t>
            </a:r>
            <a:r>
              <a:rPr lang="sv-SE" sz="2800" b="1" i="1" dirty="0" smtClean="0">
                <a:solidFill>
                  <a:srgbClr val="FFFFFF"/>
                </a:solidFill>
                <a:effectLst>
                  <a:outerShdw blurRad="50800" dist="63500" dir="2700000" algn="tl" rotWithShape="0">
                    <a:srgbClr val="000000"/>
                  </a:outerShdw>
                </a:effectLst>
                <a:latin typeface="Arial"/>
                <a:cs typeface="Arial"/>
              </a:rPr>
              <a:t>semak </a:t>
            </a:r>
            <a:r>
              <a:rPr lang="sv-SE" sz="2800" b="1" i="1" dirty="0">
                <a:solidFill>
                  <a:srgbClr val="FFFFFF"/>
                </a:solidFill>
                <a:effectLst>
                  <a:outerShdw blurRad="50800" dist="63500" dir="2700000" algn="tl" rotWithShape="0">
                    <a:srgbClr val="000000"/>
                  </a:outerShdw>
                </a:effectLst>
                <a:latin typeface="Arial"/>
                <a:cs typeface="Arial"/>
              </a:rPr>
              <a:t>duri dan rumput duri yang akan dihasilkannya bagimu</a:t>
            </a:r>
            <a:r>
              <a:rPr lang="en-US" sz="2800" b="1" i="1" dirty="0" smtClean="0">
                <a:solidFill>
                  <a:srgbClr val="FFFFFF"/>
                </a:solidFill>
                <a:effectLst>
                  <a:outerShdw blurRad="50800" dist="63500" dir="2700000" algn="tl" rotWithShape="0">
                    <a:srgbClr val="000000"/>
                  </a:outerShdw>
                </a:effectLst>
                <a:latin typeface="Arial"/>
                <a:cs typeface="Arial"/>
              </a:rPr>
              <a:t>"</a:t>
            </a:r>
            <a:endParaRPr lang="en-US" sz="2800" b="1" i="1" dirty="0">
              <a:solidFill>
                <a:srgbClr val="FFFFFF"/>
              </a:solidFill>
              <a:effectLst>
                <a:outerShdw blurRad="50800" dist="63500" dir="2700000" algn="tl" rotWithShape="0">
                  <a:srgbClr val="000000"/>
                </a:outerShdw>
              </a:effectLst>
              <a:latin typeface="Arial"/>
              <a:cs typeface="Arial"/>
            </a:endParaRPr>
          </a:p>
        </p:txBody>
      </p:sp>
      <p:sp>
        <p:nvSpPr>
          <p:cNvPr id="274437" name="TextBox 7"/>
          <p:cNvSpPr txBox="1">
            <a:spLocks noChangeArrowheads="1"/>
          </p:cNvSpPr>
          <p:nvPr/>
        </p:nvSpPr>
        <p:spPr bwMode="auto">
          <a:xfrm>
            <a:off x="3438727" y="3542380"/>
            <a:ext cx="2283823"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smtClean="0">
                <a:solidFill>
                  <a:srgbClr val="FFFFFF"/>
                </a:solidFill>
                <a:effectLst>
                  <a:outerShdw blurRad="50800" dist="50800" dir="2700000" algn="tl" rotWithShape="0">
                    <a:srgbClr val="000000">
                      <a:alpha val="98000"/>
                    </a:srgbClr>
                  </a:outerShdw>
                </a:effectLst>
              </a:rPr>
              <a:t>KENAPA </a:t>
            </a:r>
            <a:br>
              <a:rPr lang="en-US" b="1" dirty="0" smtClean="0">
                <a:solidFill>
                  <a:srgbClr val="FFFFFF"/>
                </a:solidFill>
                <a:effectLst>
                  <a:outerShdw blurRad="50800" dist="50800" dir="2700000" algn="tl" rotWithShape="0">
                    <a:srgbClr val="000000">
                      <a:alpha val="98000"/>
                    </a:srgbClr>
                  </a:outerShdw>
                </a:effectLst>
              </a:rPr>
            </a:br>
            <a:r>
              <a:rPr lang="en-US" b="1" dirty="0" err="1" smtClean="0">
                <a:solidFill>
                  <a:srgbClr val="FFFFFF"/>
                </a:solidFill>
                <a:effectLst>
                  <a:outerShdw blurRad="50800" dist="50800" dir="2700000" algn="tl" rotWithShape="0">
                    <a:srgbClr val="000000">
                      <a:alpha val="98000"/>
                    </a:srgbClr>
                  </a:outerShdw>
                </a:effectLst>
              </a:rPr>
              <a:t>kita</a:t>
            </a:r>
            <a:r>
              <a:rPr lang="en-US" b="1" dirty="0" smtClean="0">
                <a:solidFill>
                  <a:srgbClr val="FFFFFF"/>
                </a:solidFill>
                <a:effectLst>
                  <a:outerShdw blurRad="50800" dist="50800" dir="2700000" algn="tl" rotWithShape="0">
                    <a:srgbClr val="000000">
                      <a:alpha val="98000"/>
                    </a:srgbClr>
                  </a:outerShdw>
                </a:effectLst>
              </a:rPr>
              <a:t> </a:t>
            </a:r>
            <a:r>
              <a:rPr lang="en-US" b="1" dirty="0" err="1" smtClean="0">
                <a:solidFill>
                  <a:srgbClr val="FFFFFF"/>
                </a:solidFill>
                <a:effectLst>
                  <a:outerShdw blurRad="50800" dist="50800" dir="2700000" algn="tl" rotWithShape="0">
                    <a:srgbClr val="000000">
                      <a:alpha val="98000"/>
                    </a:srgbClr>
                  </a:outerShdw>
                </a:effectLst>
              </a:rPr>
              <a:t>menemukan</a:t>
            </a:r>
            <a:r>
              <a:rPr lang="en-US" b="1" dirty="0" smtClean="0">
                <a:solidFill>
                  <a:srgbClr val="FFFFFF"/>
                </a:solidFill>
                <a:effectLst>
                  <a:outerShdw blurRad="50800" dist="50800" dir="2700000" algn="tl" rotWithShape="0">
                    <a:srgbClr val="000000">
                      <a:alpha val="98000"/>
                    </a:srgbClr>
                  </a:outerShdw>
                </a:effectLst>
              </a:rPr>
              <a:t> </a:t>
            </a:r>
            <a:r>
              <a:rPr lang="en-US" sz="2800" b="1" dirty="0" smtClean="0">
                <a:solidFill>
                  <a:srgbClr val="FFFFFF"/>
                </a:solidFill>
                <a:effectLst>
                  <a:outerShdw blurRad="50800" dist="50800" dir="2700000" algn="tl" rotWithShape="0">
                    <a:srgbClr val="000000">
                      <a:alpha val="98000"/>
                    </a:srgbClr>
                  </a:outerShdw>
                </a:effectLst>
                <a:latin typeface="Arial Black" charset="0"/>
                <a:cs typeface="Arial Black" charset="0"/>
              </a:rPr>
              <a:t>FOSIL SEMAK DURI </a:t>
            </a:r>
            <a:r>
              <a:rPr lang="en-US" b="1" dirty="0" err="1" smtClean="0">
                <a:solidFill>
                  <a:srgbClr val="FFFFFF"/>
                </a:solidFill>
                <a:effectLst>
                  <a:outerShdw blurRad="50800" dist="50800" dir="2700000" algn="tl" rotWithShape="0">
                    <a:srgbClr val="000000">
                      <a:alpha val="98000"/>
                    </a:srgbClr>
                  </a:outerShdw>
                </a:effectLst>
              </a:rPr>
              <a:t>dari</a:t>
            </a:r>
            <a:r>
              <a:rPr lang="en-US" b="1" dirty="0" smtClean="0">
                <a:solidFill>
                  <a:srgbClr val="FFFFFF"/>
                </a:solidFill>
                <a:effectLst>
                  <a:outerShdw blurRad="50800" dist="50800" dir="2700000" algn="tl" rotWithShape="0">
                    <a:srgbClr val="000000">
                      <a:alpha val="98000"/>
                    </a:srgbClr>
                  </a:outerShdw>
                </a:effectLst>
              </a:rPr>
              <a:t> “</a:t>
            </a:r>
            <a:r>
              <a:rPr lang="en-US" b="1" dirty="0" err="1" smtClean="0">
                <a:solidFill>
                  <a:srgbClr val="FFFFFF"/>
                </a:solidFill>
                <a:effectLst>
                  <a:outerShdw blurRad="50800" dist="50800" dir="2700000" algn="tl" rotWithShape="0">
                    <a:srgbClr val="000000">
                      <a:alpha val="98000"/>
                    </a:srgbClr>
                  </a:outerShdw>
                </a:effectLst>
              </a:rPr>
              <a:t>jutaan</a:t>
            </a:r>
            <a:r>
              <a:rPr lang="en-US" b="1" dirty="0" smtClean="0">
                <a:solidFill>
                  <a:srgbClr val="FFFFFF"/>
                </a:solidFill>
                <a:effectLst>
                  <a:outerShdw blurRad="50800" dist="50800" dir="2700000" algn="tl" rotWithShape="0">
                    <a:srgbClr val="000000">
                      <a:alpha val="98000"/>
                    </a:srgbClr>
                  </a:outerShdw>
                </a:effectLst>
              </a:rPr>
              <a:t> </a:t>
            </a:r>
            <a:r>
              <a:rPr lang="en-US" b="1" dirty="0" err="1" smtClean="0">
                <a:solidFill>
                  <a:srgbClr val="FFFFFF"/>
                </a:solidFill>
                <a:effectLst>
                  <a:outerShdw blurRad="50800" dist="50800" dir="2700000" algn="tl" rotWithShape="0">
                    <a:srgbClr val="000000">
                      <a:alpha val="98000"/>
                    </a:srgbClr>
                  </a:outerShdw>
                </a:effectLst>
              </a:rPr>
              <a:t>tahun</a:t>
            </a:r>
            <a:r>
              <a:rPr lang="en-US" b="1" dirty="0" smtClean="0">
                <a:solidFill>
                  <a:srgbClr val="FFFFFF"/>
                </a:solidFill>
                <a:effectLst>
                  <a:outerShdw blurRad="50800" dist="50800" dir="2700000" algn="tl" rotWithShape="0">
                    <a:srgbClr val="000000">
                      <a:alpha val="98000"/>
                    </a:srgbClr>
                  </a:outerShdw>
                </a:effectLst>
              </a:rPr>
              <a:t> yang </a:t>
            </a:r>
            <a:r>
              <a:rPr lang="en-US" b="1" dirty="0" err="1" smtClean="0">
                <a:solidFill>
                  <a:srgbClr val="FFFFFF"/>
                </a:solidFill>
                <a:effectLst>
                  <a:outerShdw blurRad="50800" dist="50800" dir="2700000" algn="tl" rotWithShape="0">
                    <a:srgbClr val="000000">
                      <a:alpha val="98000"/>
                    </a:srgbClr>
                  </a:outerShdw>
                </a:effectLst>
              </a:rPr>
              <a:t>lalu</a:t>
            </a:r>
            <a:r>
              <a:rPr lang="en-US" b="1" dirty="0" smtClean="0">
                <a:solidFill>
                  <a:srgbClr val="FFFFFF"/>
                </a:solidFill>
                <a:effectLst>
                  <a:outerShdw blurRad="50800" dist="50800" dir="2700000" algn="tl" rotWithShape="0">
                    <a:srgbClr val="000000">
                      <a:alpha val="98000"/>
                    </a:srgbClr>
                  </a:outerShdw>
                </a:effectLst>
              </a:rPr>
              <a:t>"?</a:t>
            </a:r>
          </a:p>
        </p:txBody>
      </p:sp>
      <p:sp>
        <p:nvSpPr>
          <p:cNvPr id="548870" name="TextBox 8"/>
          <p:cNvSpPr txBox="1">
            <a:spLocks noChangeArrowheads="1"/>
          </p:cNvSpPr>
          <p:nvPr/>
        </p:nvSpPr>
        <p:spPr bwMode="auto">
          <a:xfrm>
            <a:off x="5486400" y="3429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err="1">
                <a:solidFill>
                  <a:srgbClr val="000000"/>
                </a:solidFill>
                <a:latin typeface="Arial" charset="0"/>
              </a:rPr>
              <a:t>Psilophyton</a:t>
            </a:r>
            <a:r>
              <a:rPr lang="en-US" sz="1800" b="1" dirty="0">
                <a:solidFill>
                  <a:srgbClr val="000000"/>
                </a:solidFill>
                <a:latin typeface="Arial" charset="0"/>
              </a:rPr>
              <a:t> </a:t>
            </a:r>
            <a:r>
              <a:rPr lang="en-US" sz="1800" b="1" dirty="0" err="1">
                <a:solidFill>
                  <a:srgbClr val="000000"/>
                </a:solidFill>
                <a:latin typeface="Arial" charset="0"/>
              </a:rPr>
              <a:t>crenulatum</a:t>
            </a:r>
            <a:endParaRPr lang="en-US" sz="1800" b="1" dirty="0">
              <a:solidFill>
                <a:srgbClr val="000000"/>
              </a:solidFill>
              <a:latin typeface="Arial" charset="0"/>
            </a:endParaRPr>
          </a:p>
        </p:txBody>
      </p:sp>
      <p:sp>
        <p:nvSpPr>
          <p:cNvPr id="548871" name="TextBox 9"/>
          <p:cNvSpPr txBox="1">
            <a:spLocks noChangeArrowheads="1"/>
          </p:cNvSpPr>
          <p:nvPr/>
        </p:nvSpPr>
        <p:spPr bwMode="auto">
          <a:xfrm>
            <a:off x="7010400" y="5400350"/>
            <a:ext cx="152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dirty="0" err="1" smtClean="0">
                <a:solidFill>
                  <a:srgbClr val="000000"/>
                </a:solidFill>
                <a:latin typeface="Arial" charset="0"/>
              </a:rPr>
              <a:t>Lapisan</a:t>
            </a:r>
            <a:r>
              <a:rPr lang="en-US" sz="1600" b="1" dirty="0" smtClean="0">
                <a:solidFill>
                  <a:srgbClr val="000000"/>
                </a:solidFill>
                <a:latin typeface="Arial" charset="0"/>
              </a:rPr>
              <a:t> </a:t>
            </a:r>
            <a:r>
              <a:rPr lang="en-US" sz="1600" b="1" dirty="0" err="1" smtClean="0">
                <a:solidFill>
                  <a:srgbClr val="000000"/>
                </a:solidFill>
                <a:latin typeface="Arial" charset="0"/>
              </a:rPr>
              <a:t>rendah</a:t>
            </a:r>
            <a:r>
              <a:rPr lang="en-US" sz="1600" b="1" dirty="0" smtClean="0">
                <a:solidFill>
                  <a:srgbClr val="000000"/>
                </a:solidFill>
                <a:latin typeface="Arial" charset="0"/>
              </a:rPr>
              <a:t> Devonian </a:t>
            </a:r>
            <a:r>
              <a:rPr lang="en-US" sz="1600" b="1" dirty="0">
                <a:solidFill>
                  <a:srgbClr val="000000"/>
                </a:solidFill>
                <a:latin typeface="Arial" charset="0"/>
              </a:rPr>
              <a:t>360-408 </a:t>
            </a:r>
            <a:r>
              <a:rPr lang="en-US" sz="1600" b="1" dirty="0" err="1" smtClean="0">
                <a:solidFill>
                  <a:srgbClr val="000000"/>
                </a:solidFill>
                <a:latin typeface="Arial" charset="0"/>
              </a:rPr>
              <a:t>juta</a:t>
            </a:r>
            <a:r>
              <a:rPr lang="en-US" sz="1600" b="1" dirty="0" smtClean="0">
                <a:solidFill>
                  <a:srgbClr val="000000"/>
                </a:solidFill>
                <a:latin typeface="Arial" charset="0"/>
              </a:rPr>
              <a:t> </a:t>
            </a:r>
            <a:r>
              <a:rPr lang="en-US" sz="1600" b="1" dirty="0" err="1" smtClean="0">
                <a:solidFill>
                  <a:srgbClr val="000000"/>
                </a:solidFill>
                <a:latin typeface="Arial" charset="0"/>
              </a:rPr>
              <a:t>tahun</a:t>
            </a:r>
            <a:endParaRPr lang="en-US" sz="1600" b="1" dirty="0">
              <a:solidFill>
                <a:srgbClr val="000000"/>
              </a:solidFill>
              <a:latin typeface="Arial" charset="0"/>
            </a:endParaRPr>
          </a:p>
        </p:txBody>
      </p:sp>
      <p:sp>
        <p:nvSpPr>
          <p:cNvPr id="5719042" name="Rectangle 2"/>
          <p:cNvSpPr>
            <a:spLocks noGrp="1" noChangeArrowheads="1"/>
          </p:cNvSpPr>
          <p:nvPr>
            <p:ph type="title"/>
          </p:nvPr>
        </p:nvSpPr>
        <p:spPr>
          <a:xfrm>
            <a:off x="0" y="808038"/>
            <a:ext cx="3200400" cy="4754562"/>
          </a:xfrm>
        </p:spPr>
        <p:txBody>
          <a:bodyPr/>
          <a:lstStyle/>
          <a:p>
            <a:pPr eaLnBrk="1" hangingPunct="1">
              <a:defRPr/>
            </a:pPr>
            <a:r>
              <a:rPr lang="en-US" sz="5400" b="1" i="1" dirty="0" err="1" smtClean="0">
                <a:solidFill>
                  <a:schemeClr val="bg1"/>
                </a:solidFill>
              </a:rPr>
              <a:t>Mana</a:t>
            </a:r>
            <a:r>
              <a:rPr lang="en-US" sz="5400" b="1" i="1" dirty="0" smtClean="0">
                <a:solidFill>
                  <a:schemeClr val="bg1"/>
                </a:solidFill>
              </a:rPr>
              <a:t> </a:t>
            </a:r>
            <a:r>
              <a:rPr lang="en-US" sz="5400" b="1" dirty="0" smtClean="0">
                <a:solidFill>
                  <a:schemeClr val="bg1"/>
                </a:solidFill>
              </a:rPr>
              <a:t>yang </a:t>
            </a:r>
            <a:r>
              <a:rPr lang="en-US" sz="5400" b="1" dirty="0" err="1" smtClean="0">
                <a:solidFill>
                  <a:schemeClr val="bg1"/>
                </a:solidFill>
              </a:rPr>
              <a:t>akan</a:t>
            </a:r>
            <a:r>
              <a:rPr lang="en-US" sz="5400" b="1" dirty="0" smtClean="0">
                <a:solidFill>
                  <a:schemeClr val="bg1"/>
                </a:solidFill>
              </a:rPr>
              <a:t> </a:t>
            </a:r>
            <a:r>
              <a:rPr lang="en-US" sz="5400" b="1" dirty="0" err="1" smtClean="0">
                <a:solidFill>
                  <a:schemeClr val="bg1"/>
                </a:solidFill>
              </a:rPr>
              <a:t>kamu</a:t>
            </a:r>
            <a:r>
              <a:rPr lang="en-US" sz="5400" b="1" dirty="0" smtClean="0">
                <a:solidFill>
                  <a:schemeClr val="bg1"/>
                </a:solidFill>
              </a:rPr>
              <a:t> </a:t>
            </a:r>
            <a:r>
              <a:rPr lang="en-US" sz="5400" b="1" dirty="0" err="1" smtClean="0">
                <a:solidFill>
                  <a:schemeClr val="bg1"/>
                </a:solidFill>
              </a:rPr>
              <a:t>percaya</a:t>
            </a:r>
            <a:r>
              <a:rPr lang="en-US" sz="5400" b="1" dirty="0" smtClean="0">
                <a:solidFill>
                  <a:schemeClr val="bg1"/>
                </a:solidFill>
              </a:rPr>
              <a:t>?</a:t>
            </a:r>
          </a:p>
        </p:txBody>
      </p:sp>
      <p:sp>
        <p:nvSpPr>
          <p:cNvPr id="4" name="Right Arrow 3"/>
          <p:cNvSpPr/>
          <p:nvPr/>
        </p:nvSpPr>
        <p:spPr bwMode="auto">
          <a:xfrm>
            <a:off x="5220072" y="116632"/>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a:endParaRPr lang="en-US" sz="1800">
              <a:solidFill>
                <a:srgbClr val="000000"/>
              </a:solidFill>
              <a:latin typeface="Arial" charset="0"/>
            </a:endParaRPr>
          </a:p>
        </p:txBody>
      </p:sp>
      <p:sp>
        <p:nvSpPr>
          <p:cNvPr id="14" name="Right Arrow 13"/>
          <p:cNvSpPr/>
          <p:nvPr/>
        </p:nvSpPr>
        <p:spPr bwMode="auto">
          <a:xfrm>
            <a:off x="5334000" y="4267200"/>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a:endParaRPr lang="en-US" sz="1800">
              <a:solidFill>
                <a:srgbClr val="000000"/>
              </a:solidFill>
              <a:latin typeface="Arial" charset="0"/>
            </a:endParaRPr>
          </a:p>
        </p:txBody>
      </p:sp>
      <p:sp>
        <p:nvSpPr>
          <p:cNvPr id="3" name="Rectangle 2"/>
          <p:cNvSpPr>
            <a:spLocks noChangeArrowheads="1"/>
          </p:cNvSpPr>
          <p:nvPr/>
        </p:nvSpPr>
        <p:spPr bwMode="auto">
          <a:xfrm>
            <a:off x="3298190" y="3209925"/>
            <a:ext cx="5486400" cy="3657600"/>
          </a:xfrm>
          <a:prstGeom prst="rect">
            <a:avLst/>
          </a:prstGeom>
          <a:solidFill>
            <a:schemeClr val="tx1"/>
          </a:solidFill>
          <a:ln w="9525">
            <a:solidFill>
              <a:schemeClr val="tx1"/>
            </a:solidFill>
            <a:round/>
            <a:headEnd/>
            <a:tailEnd/>
          </a:ln>
        </p:spPr>
        <p:txBody>
          <a:bodyPr wrap="none" anchor="ctr"/>
          <a:lstStyle/>
          <a:p>
            <a:pPr algn="ctr"/>
            <a:endParaRPr lang="en-US" sz="1800">
              <a:solidFill>
                <a:srgbClr val="000000"/>
              </a:solidFill>
              <a:latin typeface="Arial" charset="0"/>
            </a:endParaRPr>
          </a:p>
        </p:txBody>
      </p:sp>
    </p:spTree>
    <p:extLst>
      <p:ext uri="{BB962C8B-B14F-4D97-AF65-F5344CB8AC3E}">
        <p14:creationId xmlns:p14="http://schemas.microsoft.com/office/powerpoint/2010/main" val="36926457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719042"/>
                                        </p:tgtEl>
                                        <p:attrNameLst>
                                          <p:attrName>style.visibility</p:attrName>
                                        </p:attrNameLst>
                                      </p:cBhvr>
                                      <p:to>
                                        <p:strVal val="visible"/>
                                      </p:to>
                                    </p:set>
                                    <p:animEffect transition="in" filter="blinds(horizontal)">
                                      <p:cBhvr>
                                        <p:cTn id="13" dur="500"/>
                                        <p:tgtEl>
                                          <p:spTgt spid="571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9042"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62" name="Rectangle 2"/>
          <p:cNvSpPr>
            <a:spLocks noGrp="1" noChangeArrowheads="1"/>
          </p:cNvSpPr>
          <p:nvPr>
            <p:ph type="title"/>
          </p:nvPr>
        </p:nvSpPr>
        <p:spPr/>
        <p:txBody>
          <a:bodyPr/>
          <a:lstStyle/>
          <a:p>
            <a:pPr eaLnBrk="1" hangingPunct="1">
              <a:defRPr/>
            </a:pPr>
            <a:r>
              <a:rPr lang="en-US" smtClean="0">
                <a:cs typeface="+mj-cs"/>
              </a:rPr>
              <a:t>Whitehead 2003—dino cancer</a:t>
            </a:r>
          </a:p>
        </p:txBody>
      </p:sp>
      <p:pic>
        <p:nvPicPr>
          <p:cNvPr id="382976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829764" name="Text Box 4"/>
          <p:cNvSpPr txBox="1">
            <a:spLocks noChangeArrowheads="1"/>
          </p:cNvSpPr>
          <p:nvPr/>
        </p:nvSpPr>
        <p:spPr bwMode="auto">
          <a:xfrm>
            <a:off x="457200" y="5445204"/>
            <a:ext cx="4800600" cy="110799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spcBef>
                <a:spcPct val="50000"/>
              </a:spcBef>
              <a:defRPr/>
            </a:pPr>
            <a:r>
              <a:rPr lang="en-US" sz="2200" b="1" dirty="0">
                <a:solidFill>
                  <a:schemeClr val="bg1"/>
                </a:solidFill>
                <a:cs typeface="+mn-cs"/>
              </a:rPr>
              <a:t>John Whitehead, </a:t>
            </a:r>
            <a:r>
              <a:rPr lang="en-US" altLang="ja-JP" sz="2200" b="1" dirty="0" smtClean="0">
                <a:solidFill>
                  <a:schemeClr val="bg1"/>
                </a:solidFill>
                <a:latin typeface="Arial"/>
                <a:cs typeface="+mn-cs"/>
              </a:rPr>
              <a:t>“</a:t>
            </a:r>
            <a:r>
              <a:rPr lang="en-US" sz="2200" b="1" dirty="0" err="1" smtClean="0">
                <a:solidFill>
                  <a:schemeClr val="bg1"/>
                </a:solidFill>
                <a:cs typeface="+mn-cs"/>
              </a:rPr>
              <a:t>Dinosaurus</a:t>
            </a:r>
            <a:r>
              <a:rPr lang="en-US" sz="2200" b="1" dirty="0" smtClean="0">
                <a:solidFill>
                  <a:schemeClr val="bg1"/>
                </a:solidFill>
                <a:cs typeface="+mn-cs"/>
              </a:rPr>
              <a:t> </a:t>
            </a:r>
            <a:r>
              <a:rPr lang="en-US" sz="2200" b="1" dirty="0" err="1" smtClean="0">
                <a:solidFill>
                  <a:schemeClr val="bg1"/>
                </a:solidFill>
                <a:cs typeface="+mn-cs"/>
              </a:rPr>
              <a:t>memiliki</a:t>
            </a:r>
            <a:r>
              <a:rPr lang="en-US" sz="2200" b="1" dirty="0" smtClean="0">
                <a:solidFill>
                  <a:schemeClr val="bg1"/>
                </a:solidFill>
                <a:cs typeface="+mn-cs"/>
              </a:rPr>
              <a:t> </a:t>
            </a:r>
            <a:r>
              <a:rPr lang="en-US" sz="2200" b="1" dirty="0" err="1" smtClean="0">
                <a:solidFill>
                  <a:schemeClr val="bg1"/>
                </a:solidFill>
                <a:cs typeface="+mn-cs"/>
              </a:rPr>
              <a:t>kanker</a:t>
            </a:r>
            <a:r>
              <a:rPr lang="en-US" sz="2200" b="1" dirty="0" smtClean="0">
                <a:solidFill>
                  <a:schemeClr val="bg1"/>
                </a:solidFill>
                <a:cs typeface="+mn-cs"/>
              </a:rPr>
              <a:t>,</a:t>
            </a:r>
            <a:r>
              <a:rPr lang="en-US" altLang="ja-JP" sz="2200" b="1" dirty="0" smtClean="0">
                <a:solidFill>
                  <a:schemeClr val="bg1"/>
                </a:solidFill>
                <a:latin typeface="Arial"/>
                <a:cs typeface="+mn-cs"/>
              </a:rPr>
              <a:t>"</a:t>
            </a:r>
            <a:r>
              <a:rPr lang="en-US" sz="2200" b="1" dirty="0" smtClean="0">
                <a:solidFill>
                  <a:schemeClr val="bg1"/>
                </a:solidFill>
                <a:cs typeface="+mn-cs"/>
              </a:rPr>
              <a:t> </a:t>
            </a:r>
            <a:r>
              <a:rPr lang="en-US" sz="2200" b="1" i="1" dirty="0">
                <a:solidFill>
                  <a:schemeClr val="bg1"/>
                </a:solidFill>
                <a:cs typeface="+mn-cs"/>
              </a:rPr>
              <a:t>Discover</a:t>
            </a:r>
            <a:r>
              <a:rPr lang="en-US" sz="2200" b="1" dirty="0">
                <a:solidFill>
                  <a:schemeClr val="bg1"/>
                </a:solidFill>
                <a:cs typeface="+mn-cs"/>
              </a:rPr>
              <a:t>, 21 Oct. 2003, &lt;</a:t>
            </a:r>
            <a:r>
              <a:rPr lang="en-US" sz="2200" b="1" dirty="0" err="1">
                <a:solidFill>
                  <a:schemeClr val="bg1"/>
                </a:solidFill>
                <a:cs typeface="+mn-cs"/>
              </a:rPr>
              <a:t>www.nature.com</a:t>
            </a:r>
            <a:r>
              <a:rPr lang="en-US" sz="2200" b="1" dirty="0">
                <a:solidFill>
                  <a:schemeClr val="bg1"/>
                </a:solidFill>
                <a:cs typeface="+mn-cs"/>
              </a:rPr>
              <a:t>&gt;.</a:t>
            </a:r>
          </a:p>
        </p:txBody>
      </p:sp>
      <p:sp>
        <p:nvSpPr>
          <p:cNvPr id="3829767" name="Text Box 7"/>
          <p:cNvSpPr txBox="1">
            <a:spLocks noChangeArrowheads="1"/>
          </p:cNvSpPr>
          <p:nvPr/>
        </p:nvSpPr>
        <p:spPr bwMode="auto">
          <a:xfrm>
            <a:off x="41942" y="4414411"/>
            <a:ext cx="3007646"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spcBef>
                <a:spcPct val="50000"/>
              </a:spcBef>
              <a:defRPr/>
            </a:pPr>
            <a:r>
              <a:rPr lang="en-US" b="1" dirty="0" err="1" smtClean="0">
                <a:solidFill>
                  <a:schemeClr val="bg1"/>
                </a:solidFill>
                <a:cs typeface="+mn-cs"/>
              </a:rPr>
              <a:t>Satu</a:t>
            </a:r>
            <a:r>
              <a:rPr lang="en-US" b="1" dirty="0" smtClean="0">
                <a:solidFill>
                  <a:schemeClr val="bg1"/>
                </a:solidFill>
                <a:cs typeface="+mn-cs"/>
              </a:rPr>
              <a:t> </a:t>
            </a:r>
            <a:r>
              <a:rPr lang="en-US" b="1" dirty="0" err="1" smtClean="0">
                <a:solidFill>
                  <a:schemeClr val="bg1"/>
                </a:solidFill>
                <a:cs typeface="+mn-cs"/>
              </a:rPr>
              <a:t>dari</a:t>
            </a:r>
            <a:r>
              <a:rPr lang="en-US" b="1" dirty="0" smtClean="0">
                <a:solidFill>
                  <a:schemeClr val="bg1"/>
                </a:solidFill>
                <a:cs typeface="+mn-cs"/>
              </a:rPr>
              <a:t> 10,000 </a:t>
            </a:r>
            <a:r>
              <a:rPr lang="en-US" b="1" dirty="0" err="1" smtClean="0">
                <a:solidFill>
                  <a:schemeClr val="bg1"/>
                </a:solidFill>
                <a:cs typeface="+mn-cs"/>
              </a:rPr>
              <a:t>tulang</a:t>
            </a:r>
            <a:r>
              <a:rPr lang="en-US" b="1" dirty="0" smtClean="0">
                <a:solidFill>
                  <a:schemeClr val="bg1"/>
                </a:solidFill>
                <a:cs typeface="+mn-cs"/>
              </a:rPr>
              <a:t> </a:t>
            </a:r>
            <a:r>
              <a:rPr lang="en-US" b="1" dirty="0" err="1" smtClean="0">
                <a:solidFill>
                  <a:schemeClr val="bg1"/>
                </a:solidFill>
                <a:cs typeface="+mn-cs"/>
              </a:rPr>
              <a:t>dinosaurus</a:t>
            </a:r>
            <a:r>
              <a:rPr lang="en-US" b="1" dirty="0" smtClean="0">
                <a:solidFill>
                  <a:schemeClr val="bg1"/>
                </a:solidFill>
                <a:cs typeface="+mn-cs"/>
              </a:rPr>
              <a:t> yang di X-ray di Amerika</a:t>
            </a:r>
            <a:endParaRPr lang="en-US" b="1" dirty="0">
              <a:solidFill>
                <a:schemeClr val="bg1"/>
              </a:solidFill>
              <a:cs typeface="+mn-cs"/>
            </a:endParaRPr>
          </a:p>
        </p:txBody>
      </p:sp>
      <p:sp>
        <p:nvSpPr>
          <p:cNvPr id="3829768" name="Text Box 8"/>
          <p:cNvSpPr txBox="1">
            <a:spLocks noChangeArrowheads="1"/>
          </p:cNvSpPr>
          <p:nvPr/>
        </p:nvSpPr>
        <p:spPr bwMode="auto">
          <a:xfrm>
            <a:off x="3049588" y="74186"/>
            <a:ext cx="6243637" cy="458587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defRPr/>
            </a:pPr>
            <a:r>
              <a:rPr lang="en-US" altLang="ja-JP" sz="2800" b="1" dirty="0" smtClean="0">
                <a:solidFill>
                  <a:schemeClr val="bg1"/>
                </a:solidFill>
                <a:latin typeface="Arial"/>
                <a:cs typeface="+mn-cs"/>
              </a:rPr>
              <a:t>“</a:t>
            </a:r>
            <a:r>
              <a:rPr lang="en-US" altLang="ja-JP" sz="2800" b="1" dirty="0" err="1" smtClean="0">
                <a:solidFill>
                  <a:schemeClr val="bg1"/>
                </a:solidFill>
                <a:latin typeface="Arial"/>
                <a:cs typeface="+mn-cs"/>
              </a:rPr>
              <a:t>Peneliti</a:t>
            </a:r>
            <a:r>
              <a:rPr lang="en-US" altLang="ja-JP" sz="2800" b="1" dirty="0" smtClean="0">
                <a:solidFill>
                  <a:schemeClr val="bg1"/>
                </a:solidFill>
                <a:latin typeface="Arial"/>
                <a:cs typeface="+mn-cs"/>
              </a:rPr>
              <a:t> </a:t>
            </a:r>
            <a:r>
              <a:rPr lang="en-US" altLang="ja-JP" sz="2800" b="1" dirty="0" err="1" smtClean="0">
                <a:solidFill>
                  <a:schemeClr val="bg1"/>
                </a:solidFill>
                <a:latin typeface="Arial"/>
                <a:cs typeface="+mn-cs"/>
              </a:rPr>
              <a:t>menemukan</a:t>
            </a:r>
            <a:r>
              <a:rPr lang="en-US" altLang="ja-JP" sz="2800" b="1" dirty="0" smtClean="0">
                <a:solidFill>
                  <a:schemeClr val="bg1"/>
                </a:solidFill>
                <a:latin typeface="Arial"/>
                <a:cs typeface="+mn-cs"/>
              </a:rPr>
              <a:t> </a:t>
            </a:r>
            <a:r>
              <a:rPr lang="en-US" altLang="ja-JP" sz="2800" b="1" dirty="0" err="1" smtClean="0">
                <a:solidFill>
                  <a:schemeClr val="bg1"/>
                </a:solidFill>
                <a:latin typeface="Arial"/>
                <a:cs typeface="+mn-cs"/>
              </a:rPr>
              <a:t>bahwa</a:t>
            </a:r>
            <a:r>
              <a:rPr lang="en-US" altLang="ja-JP" sz="2800" b="1" dirty="0" smtClean="0">
                <a:solidFill>
                  <a:srgbClr val="FFFF00"/>
                </a:solidFill>
                <a:latin typeface="Arial"/>
                <a:cs typeface="+mn-cs"/>
              </a:rPr>
              <a:t> </a:t>
            </a:r>
            <a:r>
              <a:rPr lang="en-US" altLang="ja-JP" sz="2800" b="1" dirty="0" err="1" smtClean="0">
                <a:solidFill>
                  <a:srgbClr val="FFFF00"/>
                </a:solidFill>
                <a:latin typeface="Arial"/>
                <a:cs typeface="+mn-cs"/>
              </a:rPr>
              <a:t>b</a:t>
            </a:r>
            <a:r>
              <a:rPr lang="en-US" sz="2800" b="1" dirty="0" err="1" smtClean="0">
                <a:solidFill>
                  <a:srgbClr val="FFFF00"/>
                </a:solidFill>
                <a:cs typeface="+mn-cs"/>
              </a:rPr>
              <a:t>anyak</a:t>
            </a:r>
            <a:r>
              <a:rPr lang="en-US" sz="2800" b="1" dirty="0" smtClean="0">
                <a:solidFill>
                  <a:srgbClr val="FFFF00"/>
                </a:solidFill>
                <a:cs typeface="+mn-cs"/>
              </a:rPr>
              <a:t> </a:t>
            </a:r>
            <a:r>
              <a:rPr lang="en-US" sz="2800" b="1" dirty="0" err="1" smtClean="0">
                <a:solidFill>
                  <a:srgbClr val="FFFF00"/>
                </a:solidFill>
                <a:cs typeface="+mn-cs"/>
              </a:rPr>
              <a:t>dinosaurus</a:t>
            </a:r>
            <a:r>
              <a:rPr lang="en-US" sz="2800" b="1" dirty="0" smtClean="0">
                <a:solidFill>
                  <a:srgbClr val="FFFF00"/>
                </a:solidFill>
                <a:cs typeface="+mn-cs"/>
              </a:rPr>
              <a:t> </a:t>
            </a:r>
            <a:r>
              <a:rPr lang="en-US" sz="2800" b="1" dirty="0" err="1" smtClean="0">
                <a:solidFill>
                  <a:srgbClr val="FFFF00"/>
                </a:solidFill>
                <a:cs typeface="+mn-cs"/>
              </a:rPr>
              <a:t>kena</a:t>
            </a:r>
            <a:r>
              <a:rPr lang="en-US" sz="2800" b="1" dirty="0" smtClean="0">
                <a:solidFill>
                  <a:srgbClr val="FFFF00"/>
                </a:solidFill>
                <a:cs typeface="+mn-cs"/>
              </a:rPr>
              <a:t> </a:t>
            </a:r>
            <a:r>
              <a:rPr lang="en-US" sz="4000" b="1" i="1" dirty="0" err="1" smtClean="0">
                <a:solidFill>
                  <a:srgbClr val="CCFFCC"/>
                </a:solidFill>
                <a:cs typeface="+mn-cs"/>
              </a:rPr>
              <a:t>kanker</a:t>
            </a:r>
            <a:r>
              <a:rPr lang="en-US" sz="2800" b="1" dirty="0">
                <a:solidFill>
                  <a:schemeClr val="bg1"/>
                </a:solidFill>
                <a:cs typeface="+mn-cs"/>
              </a:rPr>
              <a:t>.</a:t>
            </a:r>
            <a:r>
              <a:rPr lang="en-US" sz="2800" b="1" dirty="0" smtClean="0">
                <a:solidFill>
                  <a:schemeClr val="bg1"/>
                </a:solidFill>
                <a:cs typeface="+mn-cs"/>
              </a:rPr>
              <a:t> Tumor </a:t>
            </a:r>
            <a:r>
              <a:rPr lang="en-US" sz="2800" b="1" dirty="0" err="1" smtClean="0">
                <a:solidFill>
                  <a:schemeClr val="bg1"/>
                </a:solidFill>
                <a:cs typeface="+mn-cs"/>
              </a:rPr>
              <a:t>mereka</a:t>
            </a:r>
            <a:r>
              <a:rPr lang="en-US" sz="2800" b="1" dirty="0" smtClean="0">
                <a:solidFill>
                  <a:schemeClr val="bg1"/>
                </a:solidFill>
                <a:cs typeface="+mn-cs"/>
              </a:rPr>
              <a:t> </a:t>
            </a:r>
            <a:r>
              <a:rPr lang="en-US" sz="2800" b="1" dirty="0" err="1" smtClean="0">
                <a:solidFill>
                  <a:srgbClr val="FFFF00"/>
                </a:solidFill>
                <a:cs typeface="+mn-cs"/>
              </a:rPr>
              <a:t>mirip</a:t>
            </a:r>
            <a:r>
              <a:rPr lang="en-US" sz="2800" b="1" dirty="0" smtClean="0">
                <a:solidFill>
                  <a:srgbClr val="FFFF00"/>
                </a:solidFill>
                <a:cs typeface="+mn-cs"/>
              </a:rPr>
              <a:t> </a:t>
            </a:r>
            <a:r>
              <a:rPr lang="en-US" sz="2800" b="1" dirty="0" err="1" smtClean="0">
                <a:solidFill>
                  <a:srgbClr val="FFFF00"/>
                </a:solidFill>
                <a:cs typeface="+mn-cs"/>
              </a:rPr>
              <a:t>seperti</a:t>
            </a:r>
            <a:r>
              <a:rPr lang="en-US" sz="2800" b="1" dirty="0" smtClean="0">
                <a:solidFill>
                  <a:srgbClr val="FFFF00"/>
                </a:solidFill>
                <a:cs typeface="+mn-cs"/>
              </a:rPr>
              <a:t> </a:t>
            </a:r>
            <a:r>
              <a:rPr lang="en-US" sz="2800" b="1" dirty="0" err="1" smtClean="0">
                <a:solidFill>
                  <a:srgbClr val="FFFF00"/>
                </a:solidFill>
                <a:cs typeface="+mn-cs"/>
              </a:rPr>
              <a:t>pasien</a:t>
            </a:r>
            <a:r>
              <a:rPr lang="en-US" sz="2800" b="1" dirty="0" smtClean="0">
                <a:solidFill>
                  <a:srgbClr val="FFFF00"/>
                </a:solidFill>
                <a:cs typeface="+mn-cs"/>
              </a:rPr>
              <a:t> </a:t>
            </a:r>
            <a:r>
              <a:rPr lang="en-US" sz="2800" b="1" dirty="0" err="1" smtClean="0">
                <a:solidFill>
                  <a:srgbClr val="FFFF00"/>
                </a:solidFill>
                <a:cs typeface="+mn-cs"/>
              </a:rPr>
              <a:t>manusia</a:t>
            </a:r>
            <a:r>
              <a:rPr lang="en-US" sz="2800" b="1" dirty="0" smtClean="0">
                <a:solidFill>
                  <a:schemeClr val="bg1"/>
                </a:solidFill>
                <a:cs typeface="+mn-cs"/>
              </a:rPr>
              <a:t>, </a:t>
            </a:r>
            <a:r>
              <a:rPr lang="en-US" sz="2800" b="1" dirty="0" err="1" smtClean="0">
                <a:solidFill>
                  <a:schemeClr val="bg1"/>
                </a:solidFill>
                <a:cs typeface="+mn-cs"/>
              </a:rPr>
              <a:t>membuktikan</a:t>
            </a:r>
            <a:r>
              <a:rPr lang="en-US" sz="2800" b="1" dirty="0" smtClean="0">
                <a:solidFill>
                  <a:schemeClr val="bg1"/>
                </a:solidFill>
                <a:cs typeface="+mn-cs"/>
              </a:rPr>
              <a:t> </a:t>
            </a:r>
            <a:r>
              <a:rPr lang="en-US" sz="2800" b="1" dirty="0" err="1" smtClean="0">
                <a:solidFill>
                  <a:schemeClr val="bg1"/>
                </a:solidFill>
                <a:cs typeface="+mn-cs"/>
              </a:rPr>
              <a:t>bahwa</a:t>
            </a:r>
            <a:r>
              <a:rPr lang="en-US" sz="2800" b="1" dirty="0" smtClean="0">
                <a:solidFill>
                  <a:schemeClr val="bg1"/>
                </a:solidFill>
                <a:cs typeface="+mn-cs"/>
              </a:rPr>
              <a:t> </a:t>
            </a:r>
            <a:r>
              <a:rPr lang="en-US" sz="2800" b="1" dirty="0" err="1" smtClean="0">
                <a:solidFill>
                  <a:schemeClr val="bg1"/>
                </a:solidFill>
                <a:cs typeface="+mn-cs"/>
              </a:rPr>
              <a:t>kanker</a:t>
            </a:r>
            <a:r>
              <a:rPr lang="en-US" sz="2800" b="1" dirty="0" smtClean="0">
                <a:solidFill>
                  <a:schemeClr val="bg1"/>
                </a:solidFill>
                <a:cs typeface="+mn-cs"/>
              </a:rPr>
              <a:t> </a:t>
            </a:r>
            <a:r>
              <a:rPr lang="en-US" sz="2800" b="1" dirty="0" err="1" smtClean="0">
                <a:solidFill>
                  <a:schemeClr val="bg1"/>
                </a:solidFill>
                <a:cs typeface="+mn-cs"/>
              </a:rPr>
              <a:t>telah</a:t>
            </a:r>
            <a:r>
              <a:rPr lang="en-US" sz="2800" b="1" dirty="0" smtClean="0">
                <a:solidFill>
                  <a:schemeClr val="bg1"/>
                </a:solidFill>
                <a:cs typeface="+mn-cs"/>
              </a:rPr>
              <a:t> </a:t>
            </a:r>
            <a:r>
              <a:rPr lang="en-US" sz="2800" b="1" dirty="0" err="1" smtClean="0">
                <a:solidFill>
                  <a:schemeClr val="bg1"/>
                </a:solidFill>
                <a:cs typeface="+mn-cs"/>
              </a:rPr>
              <a:t>berada</a:t>
            </a:r>
            <a:r>
              <a:rPr lang="en-US" sz="2800" b="1" dirty="0" smtClean="0">
                <a:solidFill>
                  <a:schemeClr val="bg1"/>
                </a:solidFill>
                <a:cs typeface="+mn-cs"/>
              </a:rPr>
              <a:t> </a:t>
            </a:r>
            <a:r>
              <a:rPr lang="en-US" sz="2800" b="1" dirty="0" err="1" smtClean="0">
                <a:solidFill>
                  <a:schemeClr val="bg1"/>
                </a:solidFill>
                <a:cs typeface="+mn-cs"/>
              </a:rPr>
              <a:t>dan</a:t>
            </a:r>
            <a:r>
              <a:rPr lang="en-US" sz="2800" b="1" dirty="0" smtClean="0">
                <a:solidFill>
                  <a:schemeClr val="bg1"/>
                </a:solidFill>
                <a:cs typeface="+mn-cs"/>
              </a:rPr>
              <a:t> </a:t>
            </a:r>
            <a:r>
              <a:rPr lang="en-US" sz="2800" b="1" dirty="0" err="1" smtClean="0">
                <a:solidFill>
                  <a:schemeClr val="bg1"/>
                </a:solidFill>
                <a:cs typeface="+mn-cs"/>
              </a:rPr>
              <a:t>tak</a:t>
            </a:r>
            <a:r>
              <a:rPr lang="en-US" sz="2800" b="1" dirty="0" smtClean="0">
                <a:solidFill>
                  <a:schemeClr val="bg1"/>
                </a:solidFill>
                <a:cs typeface="+mn-cs"/>
              </a:rPr>
              <a:t> </a:t>
            </a:r>
            <a:r>
              <a:rPr lang="en-US" sz="2800" b="1" dirty="0" err="1" smtClean="0">
                <a:solidFill>
                  <a:schemeClr val="bg1"/>
                </a:solidFill>
                <a:cs typeface="+mn-cs"/>
              </a:rPr>
              <a:t>berubah</a:t>
            </a:r>
            <a:r>
              <a:rPr lang="en-US" sz="2800" b="1" dirty="0" smtClean="0">
                <a:solidFill>
                  <a:schemeClr val="bg1"/>
                </a:solidFill>
                <a:cs typeface="+mn-cs"/>
              </a:rPr>
              <a:t>, </a:t>
            </a:r>
            <a:r>
              <a:rPr lang="en-US" sz="2800" b="1" dirty="0" err="1" smtClean="0">
                <a:solidFill>
                  <a:schemeClr val="bg1"/>
                </a:solidFill>
                <a:cs typeface="+mn-cs"/>
              </a:rPr>
              <a:t>pada</a:t>
            </a:r>
            <a:r>
              <a:rPr lang="en-US" sz="2800" b="1" dirty="0" smtClean="0">
                <a:solidFill>
                  <a:schemeClr val="bg1"/>
                </a:solidFill>
                <a:cs typeface="+mn-cs"/>
              </a:rPr>
              <a:t> </a:t>
            </a:r>
            <a:r>
              <a:rPr lang="en-US" sz="2800" b="1" dirty="0" err="1" smtClean="0">
                <a:solidFill>
                  <a:schemeClr val="bg1"/>
                </a:solidFill>
                <a:cs typeface="+mn-cs"/>
              </a:rPr>
              <a:t>jangka</a:t>
            </a:r>
            <a:r>
              <a:rPr lang="en-US" sz="2800" b="1" dirty="0" smtClean="0">
                <a:solidFill>
                  <a:schemeClr val="bg1"/>
                </a:solidFill>
                <a:cs typeface="+mn-cs"/>
              </a:rPr>
              <a:t> </a:t>
            </a:r>
            <a:r>
              <a:rPr lang="en-US" sz="2800" b="1" dirty="0" err="1" smtClean="0">
                <a:solidFill>
                  <a:schemeClr val="bg1"/>
                </a:solidFill>
                <a:cs typeface="+mn-cs"/>
              </a:rPr>
              <a:t>waktu</a:t>
            </a:r>
            <a:r>
              <a:rPr lang="en-US" sz="2800" b="1" dirty="0" smtClean="0">
                <a:solidFill>
                  <a:schemeClr val="bg1"/>
                </a:solidFill>
                <a:cs typeface="+mn-cs"/>
              </a:rPr>
              <a:t> yang lama. </a:t>
            </a:r>
            <a:r>
              <a:rPr lang="fr-FR" altLang="ja-JP" sz="2800" b="1" dirty="0" smtClean="0">
                <a:solidFill>
                  <a:srgbClr val="FFFF00"/>
                </a:solidFill>
                <a:latin typeface="Arial"/>
                <a:cs typeface="+mn-cs"/>
              </a:rPr>
              <a:t>‘</a:t>
            </a:r>
            <a:r>
              <a:rPr lang="en-US" sz="2800" b="1" dirty="0" err="1" smtClean="0">
                <a:solidFill>
                  <a:srgbClr val="FFFF00"/>
                </a:solidFill>
                <a:cs typeface="+mn-cs"/>
              </a:rPr>
              <a:t>Penyakit</a:t>
            </a:r>
            <a:r>
              <a:rPr lang="en-US" sz="2800" b="1" dirty="0" smtClean="0">
                <a:solidFill>
                  <a:srgbClr val="FFFF00"/>
                </a:solidFill>
                <a:cs typeface="+mn-cs"/>
              </a:rPr>
              <a:t> </a:t>
            </a:r>
            <a:r>
              <a:rPr lang="en-US" sz="2800" b="1" dirty="0" err="1" smtClean="0">
                <a:solidFill>
                  <a:srgbClr val="FFFF00"/>
                </a:solidFill>
                <a:cs typeface="+mn-cs"/>
              </a:rPr>
              <a:t>mempunyai</a:t>
            </a:r>
            <a:r>
              <a:rPr lang="en-US" sz="2800" b="1" dirty="0" smtClean="0">
                <a:solidFill>
                  <a:srgbClr val="FFFF00"/>
                </a:solidFill>
                <a:cs typeface="+mn-cs"/>
              </a:rPr>
              <a:t> </a:t>
            </a:r>
            <a:r>
              <a:rPr lang="en-US" sz="2800" b="1" dirty="0" err="1" smtClean="0">
                <a:solidFill>
                  <a:srgbClr val="FFFF00"/>
                </a:solidFill>
                <a:cs typeface="+mn-cs"/>
              </a:rPr>
              <a:t>penampilan</a:t>
            </a:r>
            <a:r>
              <a:rPr lang="en-US" sz="2800" b="1" dirty="0" smtClean="0">
                <a:solidFill>
                  <a:srgbClr val="FFFF00"/>
                </a:solidFill>
                <a:cs typeface="+mn-cs"/>
              </a:rPr>
              <a:t> yang </a:t>
            </a:r>
            <a:r>
              <a:rPr lang="en-US" sz="2800" b="1" dirty="0" err="1" smtClean="0">
                <a:solidFill>
                  <a:srgbClr val="FFFF00"/>
                </a:solidFill>
                <a:cs typeface="+mn-cs"/>
              </a:rPr>
              <a:t>sama</a:t>
            </a:r>
            <a:r>
              <a:rPr lang="en-US" sz="2800" b="1" dirty="0">
                <a:solidFill>
                  <a:srgbClr val="FFFF00"/>
                </a:solidFill>
                <a:cs typeface="+mn-cs"/>
              </a:rPr>
              <a:t> </a:t>
            </a:r>
            <a:r>
              <a:rPr lang="en-US" sz="2800" b="1" dirty="0" err="1" smtClean="0">
                <a:solidFill>
                  <a:srgbClr val="FFFF00"/>
                </a:solidFill>
                <a:cs typeface="+mn-cs"/>
              </a:rPr>
              <a:t>tak</a:t>
            </a:r>
            <a:r>
              <a:rPr lang="en-US" sz="2800" b="1" dirty="0" smtClean="0">
                <a:solidFill>
                  <a:srgbClr val="FFFF00"/>
                </a:solidFill>
                <a:cs typeface="+mn-cs"/>
              </a:rPr>
              <a:t> </a:t>
            </a:r>
            <a:r>
              <a:rPr lang="en-US" sz="2800" b="1" dirty="0" err="1" smtClean="0">
                <a:solidFill>
                  <a:srgbClr val="FFFF00"/>
                </a:solidFill>
                <a:cs typeface="+mn-cs"/>
              </a:rPr>
              <a:t>peduli</a:t>
            </a:r>
            <a:r>
              <a:rPr lang="en-US" sz="2800" b="1" dirty="0" smtClean="0">
                <a:solidFill>
                  <a:srgbClr val="FFFF00"/>
                </a:solidFill>
                <a:cs typeface="+mn-cs"/>
              </a:rPr>
              <a:t> </a:t>
            </a:r>
            <a:r>
              <a:rPr lang="en-US" sz="2800" b="1" dirty="0" err="1" smtClean="0">
                <a:solidFill>
                  <a:srgbClr val="FFFF00"/>
                </a:solidFill>
                <a:cs typeface="+mn-cs"/>
              </a:rPr>
              <a:t>makhluk</a:t>
            </a:r>
            <a:r>
              <a:rPr lang="en-US" sz="2800" b="1" dirty="0" smtClean="0">
                <a:solidFill>
                  <a:srgbClr val="FFFF00"/>
                </a:solidFill>
                <a:cs typeface="+mn-cs"/>
              </a:rPr>
              <a:t> </a:t>
            </a:r>
            <a:r>
              <a:rPr lang="en-US" sz="2800" b="1" dirty="0" err="1" smtClean="0">
                <a:solidFill>
                  <a:srgbClr val="FFFF00"/>
                </a:solidFill>
                <a:cs typeface="+mn-cs"/>
              </a:rPr>
              <a:t>apa</a:t>
            </a:r>
            <a:r>
              <a:rPr lang="en-US" sz="2800" b="1" dirty="0" smtClean="0">
                <a:solidFill>
                  <a:srgbClr val="FFFF00"/>
                </a:solidFill>
                <a:cs typeface="+mn-cs"/>
              </a:rPr>
              <a:t> yang </a:t>
            </a:r>
            <a:r>
              <a:rPr lang="en-US" sz="2800" b="1" dirty="0" err="1" smtClean="0">
                <a:solidFill>
                  <a:srgbClr val="FFFF00"/>
                </a:solidFill>
                <a:cs typeface="+mn-cs"/>
              </a:rPr>
              <a:t>terjangkit</a:t>
            </a:r>
            <a:r>
              <a:rPr lang="en-US" sz="2800" b="1" dirty="0" smtClean="0">
                <a:solidFill>
                  <a:srgbClr val="FFFF00"/>
                </a:solidFill>
                <a:cs typeface="+mn-cs"/>
              </a:rPr>
              <a:t>,</a:t>
            </a:r>
            <a:r>
              <a:rPr lang="fr-FR" altLang="ja-JP" sz="2800" b="1" dirty="0" smtClean="0">
                <a:solidFill>
                  <a:srgbClr val="FFFF00"/>
                </a:solidFill>
                <a:latin typeface="Arial"/>
                <a:cs typeface="+mn-cs"/>
              </a:rPr>
              <a:t>'</a:t>
            </a:r>
            <a:r>
              <a:rPr lang="en-US" sz="2800" b="1" dirty="0" smtClean="0">
                <a:solidFill>
                  <a:schemeClr val="bg1"/>
                </a:solidFill>
                <a:cs typeface="+mn-cs"/>
              </a:rPr>
              <a:t> </a:t>
            </a:r>
            <a:r>
              <a:rPr lang="en-US" sz="2800" b="1" dirty="0" err="1" smtClean="0">
                <a:solidFill>
                  <a:schemeClr val="bg1"/>
                </a:solidFill>
                <a:cs typeface="+mn-cs"/>
              </a:rPr>
              <a:t>perkataan</a:t>
            </a:r>
            <a:r>
              <a:rPr lang="en-US" sz="2800" b="1" dirty="0" smtClean="0">
                <a:solidFill>
                  <a:schemeClr val="bg1"/>
                </a:solidFill>
                <a:cs typeface="+mn-cs"/>
              </a:rPr>
              <a:t> Bruce </a:t>
            </a:r>
            <a:r>
              <a:rPr lang="en-US" sz="2800" b="1" dirty="0">
                <a:solidFill>
                  <a:schemeClr val="bg1"/>
                </a:solidFill>
                <a:cs typeface="+mn-cs"/>
              </a:rPr>
              <a:t>Rothschild ..</a:t>
            </a:r>
            <a:r>
              <a:rPr lang="en-US" sz="2800" b="1" dirty="0" smtClean="0">
                <a:solidFill>
                  <a:schemeClr val="bg1"/>
                </a:solidFill>
                <a:cs typeface="+mn-cs"/>
              </a:rPr>
              <a:t>.</a:t>
            </a:r>
            <a:r>
              <a:rPr lang="en-US" altLang="ja-JP" sz="2800" b="1" dirty="0" smtClean="0">
                <a:solidFill>
                  <a:schemeClr val="bg1"/>
                </a:solidFill>
                <a:latin typeface="Arial"/>
                <a:cs typeface="+mn-cs"/>
              </a:rPr>
              <a:t>"</a:t>
            </a:r>
            <a:endParaRPr lang="en-US" sz="2800" b="1" dirty="0">
              <a:solidFill>
                <a:schemeClr val="bg1"/>
              </a:solidFill>
              <a:cs typeface="+mn-cs"/>
            </a:endParaRPr>
          </a:p>
        </p:txBody>
      </p:sp>
      <p:pic>
        <p:nvPicPr>
          <p:cNvPr id="288774" name="Picture 9" descr="dino cancer bon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04800"/>
            <a:ext cx="2744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4791456" y="4758606"/>
            <a:ext cx="4340225" cy="2031325"/>
          </a:xfrm>
          <a:prstGeom prst="rect">
            <a:avLst/>
          </a:prstGeom>
          <a:solidFill>
            <a:srgbClr val="000000"/>
          </a:solidFill>
          <a:ln>
            <a:noFill/>
          </a:ln>
          <a:effectLst>
            <a:outerShdw blurRad="63500" dist="38099" dir="2700000" algn="ctr" rotWithShape="0">
              <a:srgbClr val="000000">
                <a:alpha val="74998"/>
              </a:srgbClr>
            </a:outerShdw>
          </a:effectLst>
          <a:extLst/>
        </p:spPr>
        <p:txBody>
          <a:bodyPr wrap="square">
            <a:spAutoFit/>
          </a:bodyPr>
          <a:lstStyle/>
          <a:p>
            <a:pPr fontAlgn="auto">
              <a:lnSpc>
                <a:spcPct val="90000"/>
              </a:lnSpc>
              <a:spcBef>
                <a:spcPts val="0"/>
              </a:spcBef>
              <a:spcAft>
                <a:spcPts val="0"/>
              </a:spcAft>
              <a:defRPr/>
            </a:pPr>
            <a:r>
              <a:rPr lang="en-US" sz="2800" b="1" kern="0" dirty="0" err="1" smtClean="0">
                <a:solidFill>
                  <a:schemeClr val="bg1"/>
                </a:solidFill>
                <a:cs typeface="Arial" charset="0"/>
              </a:rPr>
              <a:t>Penyakit</a:t>
            </a:r>
            <a:r>
              <a:rPr lang="en-US" sz="2800" b="1" kern="0" dirty="0" smtClean="0">
                <a:solidFill>
                  <a:schemeClr val="bg1"/>
                </a:solidFill>
                <a:cs typeface="Arial" charset="0"/>
              </a:rPr>
              <a:t> di </a:t>
            </a:r>
            <a:r>
              <a:rPr lang="en-US" sz="2800" b="1" kern="0" dirty="0" err="1" smtClean="0">
                <a:solidFill>
                  <a:schemeClr val="bg1"/>
                </a:solidFill>
                <a:cs typeface="Arial" charset="0"/>
              </a:rPr>
              <a:t>fosil</a:t>
            </a:r>
            <a:r>
              <a:rPr lang="en-US" sz="2800" b="1" kern="0" dirty="0" smtClean="0">
                <a:solidFill>
                  <a:schemeClr val="bg1"/>
                </a:solidFill>
                <a:cs typeface="Arial" charset="0"/>
              </a:rPr>
              <a:t> </a:t>
            </a:r>
            <a:r>
              <a:rPr lang="en-US" sz="2800" b="1" kern="0" dirty="0" err="1" smtClean="0">
                <a:solidFill>
                  <a:schemeClr val="bg1"/>
                </a:solidFill>
                <a:cs typeface="Arial" charset="0"/>
              </a:rPr>
              <a:t>manusia</a:t>
            </a:r>
            <a:r>
              <a:rPr lang="en-US" sz="2800" b="1" kern="0" dirty="0" smtClean="0">
                <a:solidFill>
                  <a:schemeClr val="bg1"/>
                </a:solidFill>
                <a:cs typeface="Arial" charset="0"/>
              </a:rPr>
              <a:t> “</a:t>
            </a:r>
            <a:r>
              <a:rPr lang="en-US" sz="2800" b="1" kern="0" dirty="0" err="1" smtClean="0">
                <a:solidFill>
                  <a:schemeClr val="bg1"/>
                </a:solidFill>
                <a:cs typeface="Arial" charset="0"/>
              </a:rPr>
              <a:t>tertanggal</a:t>
            </a:r>
            <a:r>
              <a:rPr lang="en-US" sz="2800" b="1" kern="0" dirty="0" smtClean="0">
                <a:solidFill>
                  <a:schemeClr val="bg1"/>
                </a:solidFill>
                <a:cs typeface="Arial" charset="0"/>
              </a:rPr>
              <a:t>” </a:t>
            </a:r>
            <a:r>
              <a:rPr lang="en-US" sz="2800" b="1" kern="0" dirty="0" err="1" smtClean="0">
                <a:solidFill>
                  <a:schemeClr val="bg1"/>
                </a:solidFill>
                <a:cs typeface="Arial" charset="0"/>
              </a:rPr>
              <a:t>jauh</a:t>
            </a:r>
            <a:r>
              <a:rPr lang="en-US" sz="2800" b="1" kern="0" dirty="0" smtClean="0">
                <a:solidFill>
                  <a:schemeClr val="bg1"/>
                </a:solidFill>
                <a:cs typeface="Arial" charset="0"/>
              </a:rPr>
              <a:t> </a:t>
            </a:r>
            <a:r>
              <a:rPr lang="en-US" sz="2800" b="1" kern="0" dirty="0" err="1" smtClean="0">
                <a:solidFill>
                  <a:schemeClr val="bg1"/>
                </a:solidFill>
                <a:cs typeface="Arial" charset="0"/>
              </a:rPr>
              <a:t>lebih</a:t>
            </a:r>
            <a:r>
              <a:rPr lang="en-US" sz="2800" b="1" kern="0" dirty="0" smtClean="0">
                <a:solidFill>
                  <a:schemeClr val="bg1"/>
                </a:solidFill>
                <a:cs typeface="Arial" charset="0"/>
              </a:rPr>
              <a:t> </a:t>
            </a:r>
            <a:r>
              <a:rPr lang="en-US" sz="2800" b="1" kern="0" dirty="0" err="1" smtClean="0">
                <a:solidFill>
                  <a:schemeClr val="bg1"/>
                </a:solidFill>
                <a:cs typeface="Arial" charset="0"/>
              </a:rPr>
              <a:t>tua</a:t>
            </a:r>
            <a:r>
              <a:rPr lang="en-US" sz="2800" b="1" kern="0" dirty="0" smtClean="0">
                <a:solidFill>
                  <a:schemeClr val="bg1"/>
                </a:solidFill>
                <a:cs typeface="Arial" charset="0"/>
              </a:rPr>
              <a:t> </a:t>
            </a:r>
            <a:r>
              <a:rPr lang="en-US" sz="2800" b="1" kern="0" dirty="0" err="1" smtClean="0">
                <a:solidFill>
                  <a:schemeClr val="bg1"/>
                </a:solidFill>
                <a:cs typeface="Arial" charset="0"/>
              </a:rPr>
              <a:t>daripada</a:t>
            </a:r>
            <a:r>
              <a:rPr lang="en-US" sz="2800" b="1" kern="0" dirty="0" smtClean="0">
                <a:solidFill>
                  <a:schemeClr val="bg1"/>
                </a:solidFill>
                <a:cs typeface="Arial" charset="0"/>
              </a:rPr>
              <a:t>  </a:t>
            </a:r>
            <a:r>
              <a:rPr lang="en-US" sz="2800" b="1" kern="0" dirty="0" err="1" smtClean="0">
                <a:solidFill>
                  <a:schemeClr val="bg1"/>
                </a:solidFill>
                <a:cs typeface="Arial" charset="0"/>
              </a:rPr>
              <a:t>kemungkinan</a:t>
            </a:r>
            <a:r>
              <a:rPr lang="en-US" sz="2800" b="1" kern="0" dirty="0" smtClean="0">
                <a:solidFill>
                  <a:schemeClr val="bg1"/>
                </a:solidFill>
                <a:cs typeface="Arial" charset="0"/>
              </a:rPr>
              <a:t> </a:t>
            </a:r>
            <a:r>
              <a:rPr lang="en-US" sz="2800" b="1" kern="0" dirty="0" err="1" smtClean="0">
                <a:solidFill>
                  <a:schemeClr val="bg1"/>
                </a:solidFill>
                <a:cs typeface="Arial" charset="0"/>
              </a:rPr>
              <a:t>jangka</a:t>
            </a:r>
            <a:r>
              <a:rPr lang="en-US" sz="2800" b="1" kern="0" dirty="0" smtClean="0">
                <a:solidFill>
                  <a:schemeClr val="bg1"/>
                </a:solidFill>
                <a:cs typeface="Arial" charset="0"/>
              </a:rPr>
              <a:t> </a:t>
            </a:r>
            <a:r>
              <a:rPr lang="en-US" sz="2800" b="1" kern="0" dirty="0" err="1" smtClean="0">
                <a:solidFill>
                  <a:schemeClr val="bg1"/>
                </a:solidFill>
                <a:cs typeface="Arial" charset="0"/>
              </a:rPr>
              <a:t>waktu</a:t>
            </a:r>
            <a:r>
              <a:rPr lang="en-US" sz="2800" b="1" kern="0" dirty="0" smtClean="0">
                <a:solidFill>
                  <a:schemeClr val="bg1"/>
                </a:solidFill>
                <a:cs typeface="Arial" charset="0"/>
              </a:rPr>
              <a:t> Adam </a:t>
            </a:r>
            <a:endParaRPr lang="en-US" sz="2800" b="1" kern="0" dirty="0">
              <a:solidFill>
                <a:schemeClr val="bg1"/>
              </a:solidFill>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26" name="Rectangle 2"/>
          <p:cNvSpPr>
            <a:spLocks noGrp="1" noChangeArrowheads="1"/>
          </p:cNvSpPr>
          <p:nvPr>
            <p:ph type="title"/>
          </p:nvPr>
        </p:nvSpPr>
        <p:spPr/>
        <p:txBody>
          <a:bodyPr/>
          <a:lstStyle/>
          <a:p>
            <a:pPr eaLnBrk="1" hangingPunct="1">
              <a:defRPr/>
            </a:pPr>
            <a:r>
              <a:rPr lang="en-US" smtClean="0"/>
              <a:t>Evolution vs Bible timeline</a:t>
            </a:r>
          </a:p>
        </p:txBody>
      </p:sp>
      <p:pic>
        <p:nvPicPr>
          <p:cNvPr id="290818"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38" name="Rectangle 1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837" name="Text Box 13"/>
          <p:cNvSpPr txBox="1">
            <a:spLocks noChangeArrowheads="1"/>
          </p:cNvSpPr>
          <p:nvPr/>
        </p:nvSpPr>
        <p:spPr bwMode="auto">
          <a:xfrm>
            <a:off x="2590800" y="12700"/>
            <a:ext cx="3962400" cy="701675"/>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dirty="0" err="1" smtClean="0">
                <a:solidFill>
                  <a:schemeClr val="bg1"/>
                </a:solidFill>
                <a:cs typeface="+mn-cs"/>
              </a:rPr>
              <a:t>Evolusi</a:t>
            </a:r>
            <a:endParaRPr lang="en-US" sz="4000" b="1" dirty="0">
              <a:solidFill>
                <a:schemeClr val="bg1"/>
              </a:solidFill>
              <a:cs typeface="+mn-cs"/>
            </a:endParaRPr>
          </a:p>
        </p:txBody>
      </p:sp>
      <p:sp>
        <p:nvSpPr>
          <p:cNvPr id="5837839" name="Rectangle 15"/>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840" name="Text Box 16"/>
          <p:cNvSpPr txBox="1">
            <a:spLocks noChangeArrowheads="1"/>
          </p:cNvSpPr>
          <p:nvPr/>
        </p:nvSpPr>
        <p:spPr bwMode="auto">
          <a:xfrm>
            <a:off x="2590800" y="3249613"/>
            <a:ext cx="3962400" cy="701675"/>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dirty="0" err="1" smtClean="0">
                <a:solidFill>
                  <a:schemeClr val="bg1"/>
                </a:solidFill>
                <a:cs typeface="+mn-cs"/>
              </a:rPr>
              <a:t>Alkitab</a:t>
            </a:r>
            <a:endParaRPr lang="en-US" sz="4000" b="1" dirty="0">
              <a:solidFill>
                <a:schemeClr val="bg1"/>
              </a:solidFill>
              <a:cs typeface="+mn-cs"/>
            </a:endParaRPr>
          </a:p>
        </p:txBody>
      </p:sp>
      <p:sp>
        <p:nvSpPr>
          <p:cNvPr id="5837841" name="Rectangle 17"/>
          <p:cNvSpPr>
            <a:spLocks noChangeArrowheads="1"/>
          </p:cNvSpPr>
          <p:nvPr/>
        </p:nvSpPr>
        <p:spPr bwMode="auto">
          <a:xfrm>
            <a:off x="152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842" name="Rectangle 18"/>
          <p:cNvSpPr>
            <a:spLocks noChangeArrowheads="1"/>
          </p:cNvSpPr>
          <p:nvPr/>
        </p:nvSpPr>
        <p:spPr bwMode="auto">
          <a:xfrm>
            <a:off x="8153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26" name="Rectangle 2"/>
          <p:cNvSpPr>
            <a:spLocks noGrp="1" noChangeArrowheads="1"/>
          </p:cNvSpPr>
          <p:nvPr>
            <p:ph type="title"/>
          </p:nvPr>
        </p:nvSpPr>
        <p:spPr/>
        <p:txBody>
          <a:bodyPr/>
          <a:lstStyle/>
          <a:p>
            <a:pPr eaLnBrk="1" hangingPunct="1">
              <a:spcAft>
                <a:spcPts val="13"/>
              </a:spcAft>
              <a:defRPr/>
            </a:pPr>
            <a:r>
              <a:rPr lang="en-US" dirty="0" smtClean="0"/>
              <a:t>Bible Modified 00814b</a:t>
            </a:r>
          </a:p>
        </p:txBody>
      </p:sp>
      <p:pic>
        <p:nvPicPr>
          <p:cNvPr id="5735427" name="Picture 3" descr="Bible Modified 00814b"/>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144" y="-75406"/>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bwMode="auto">
          <a:xfrm>
            <a:off x="304800" y="2590800"/>
            <a:ext cx="243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err="1" smtClean="0">
                <a:solidFill>
                  <a:schemeClr val="tx1"/>
                </a:solidFill>
              </a:rPr>
              <a:t>Firman</a:t>
            </a:r>
            <a:r>
              <a:rPr lang="en-US" sz="1800" b="1" dirty="0" smtClean="0">
                <a:solidFill>
                  <a:schemeClr val="tx1"/>
                </a:solidFill>
              </a:rPr>
              <a:t> </a:t>
            </a:r>
            <a:r>
              <a:rPr lang="en-US" sz="1800" b="1" dirty="0" err="1" smtClean="0">
                <a:solidFill>
                  <a:schemeClr val="tx1"/>
                </a:solidFill>
              </a:rPr>
              <a:t>Tuhan</a:t>
            </a:r>
            <a:r>
              <a:rPr lang="en-US" sz="1800" b="1" dirty="0" smtClean="0">
                <a:solidFill>
                  <a:schemeClr val="tx1"/>
                </a:solidFill>
              </a:rPr>
              <a:t> yang SEMPURNA</a:t>
            </a:r>
          </a:p>
        </p:txBody>
      </p:sp>
      <p:sp>
        <p:nvSpPr>
          <p:cNvPr id="6" name="Rectangle 3"/>
          <p:cNvSpPr txBox="1">
            <a:spLocks noChangeArrowheads="1"/>
          </p:cNvSpPr>
          <p:nvPr/>
        </p:nvSpPr>
        <p:spPr bwMode="auto">
          <a:xfrm rot="21273653">
            <a:off x="892175" y="669925"/>
            <a:ext cx="1295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bg1"/>
                </a:solidFill>
              </a:rPr>
              <a:t>KITAB SUCI</a:t>
            </a:r>
          </a:p>
        </p:txBody>
      </p:sp>
      <p:sp>
        <p:nvSpPr>
          <p:cNvPr id="8" name="Rectangle 3"/>
          <p:cNvSpPr txBox="1">
            <a:spLocks noChangeArrowheads="1"/>
          </p:cNvSpPr>
          <p:nvPr/>
        </p:nvSpPr>
        <p:spPr bwMode="auto">
          <a:xfrm>
            <a:off x="5791200" y="-10227"/>
            <a:ext cx="3352800" cy="359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600" b="1" dirty="0" err="1" smtClean="0">
                <a:solidFill>
                  <a:schemeClr val="bg1"/>
                </a:solidFill>
              </a:rPr>
              <a:t>Kalau</a:t>
            </a:r>
            <a:r>
              <a:rPr lang="en-US" sz="3600" b="1" dirty="0" smtClean="0">
                <a:solidFill>
                  <a:schemeClr val="bg1"/>
                </a:solidFill>
              </a:rPr>
              <a:t> orang COBA </a:t>
            </a:r>
            <a:r>
              <a:rPr lang="en-US" sz="3600" b="1" dirty="0" err="1" smtClean="0">
                <a:solidFill>
                  <a:schemeClr val="bg1"/>
                </a:solidFill>
              </a:rPr>
              <a:t>meyakinkan</a:t>
            </a:r>
            <a:r>
              <a:rPr lang="en-US" sz="3600" b="1" dirty="0" smtClean="0">
                <a:solidFill>
                  <a:schemeClr val="bg1"/>
                </a:solidFill>
              </a:rPr>
              <a:t> orang lain, </a:t>
            </a:r>
            <a:r>
              <a:rPr lang="en-US" sz="3600" b="1" dirty="0" err="1" smtClean="0">
                <a:solidFill>
                  <a:schemeClr val="bg1"/>
                </a:solidFill>
              </a:rPr>
              <a:t>tebak</a:t>
            </a:r>
            <a:r>
              <a:rPr lang="en-US" sz="3600" b="1" dirty="0" smtClean="0">
                <a:solidFill>
                  <a:schemeClr val="bg1"/>
                </a:solidFill>
              </a:rPr>
              <a:t> </a:t>
            </a:r>
            <a:r>
              <a:rPr lang="en-US" sz="3600" b="1" dirty="0" err="1" smtClean="0">
                <a:solidFill>
                  <a:schemeClr val="bg1"/>
                </a:solidFill>
              </a:rPr>
              <a:t>mana</a:t>
            </a:r>
            <a:r>
              <a:rPr lang="en-US" sz="3600" b="1" dirty="0" smtClean="0">
                <a:solidFill>
                  <a:schemeClr val="bg1"/>
                </a:solidFill>
              </a:rPr>
              <a:t> yang </a:t>
            </a:r>
            <a:r>
              <a:rPr lang="en-US" sz="3600" b="1" dirty="0" err="1" smtClean="0">
                <a:solidFill>
                  <a:schemeClr val="bg1"/>
                </a:solidFill>
              </a:rPr>
              <a:t>akan</a:t>
            </a:r>
            <a:r>
              <a:rPr lang="en-US" sz="3600" b="1" dirty="0" smtClean="0">
                <a:solidFill>
                  <a:schemeClr val="bg1"/>
                </a:solidFill>
              </a:rPr>
              <a:t> “DIUBAH"?</a:t>
            </a:r>
          </a:p>
        </p:txBody>
      </p:sp>
      <p:sp>
        <p:nvSpPr>
          <p:cNvPr id="11" name="Rectangle 3"/>
          <p:cNvSpPr txBox="1">
            <a:spLocks noChangeArrowheads="1"/>
          </p:cNvSpPr>
          <p:nvPr/>
        </p:nvSpPr>
        <p:spPr bwMode="auto">
          <a:xfrm>
            <a:off x="3124200" y="2590800"/>
            <a:ext cx="243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err="1" smtClean="0">
                <a:solidFill>
                  <a:schemeClr val="tx1"/>
                </a:solidFill>
              </a:rPr>
              <a:t>Pendapat</a:t>
            </a:r>
            <a:r>
              <a:rPr lang="en-US" sz="1800" b="1" dirty="0" smtClean="0">
                <a:solidFill>
                  <a:schemeClr val="tx1"/>
                </a:solidFill>
              </a:rPr>
              <a:t> </a:t>
            </a:r>
            <a:r>
              <a:rPr lang="en-US" sz="1800" b="1" dirty="0" err="1" smtClean="0">
                <a:solidFill>
                  <a:schemeClr val="tx1"/>
                </a:solidFill>
              </a:rPr>
              <a:t>Manusia</a:t>
            </a:r>
            <a:r>
              <a:rPr lang="en-US" sz="1800" b="1" dirty="0" smtClean="0">
                <a:solidFill>
                  <a:schemeClr val="tx1"/>
                </a:solidFill>
              </a:rPr>
              <a:t> yang TIDAK </a:t>
            </a:r>
            <a:r>
              <a:rPr lang="en-US" sz="1800" b="1" dirty="0" err="1" smtClean="0">
                <a:solidFill>
                  <a:schemeClr val="tx1"/>
                </a:solidFill>
              </a:rPr>
              <a:t>sempurna</a:t>
            </a:r>
            <a:endParaRPr lang="en-US" sz="1800" b="1" dirty="0" smtClean="0">
              <a:solidFill>
                <a:schemeClr val="tx1"/>
              </a:solidFill>
            </a:endParaRPr>
          </a:p>
        </p:txBody>
      </p:sp>
      <p:sp>
        <p:nvSpPr>
          <p:cNvPr id="12" name="Rectangle 3"/>
          <p:cNvSpPr txBox="1">
            <a:spLocks noChangeArrowheads="1"/>
          </p:cNvSpPr>
          <p:nvPr/>
        </p:nvSpPr>
        <p:spPr bwMode="auto">
          <a:xfrm rot="21273653">
            <a:off x="3576638" y="584200"/>
            <a:ext cx="150653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TEORI EVOLUSI</a:t>
            </a:r>
          </a:p>
        </p:txBody>
      </p:sp>
      <p:sp>
        <p:nvSpPr>
          <p:cNvPr id="13" name="Rectangle 3"/>
          <p:cNvSpPr txBox="1">
            <a:spLocks noChangeArrowheads="1"/>
          </p:cNvSpPr>
          <p:nvPr/>
        </p:nvSpPr>
        <p:spPr bwMode="auto">
          <a:xfrm rot="21273653">
            <a:off x="3832225" y="4337050"/>
            <a:ext cx="15065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TEORI EVOLUSI</a:t>
            </a:r>
          </a:p>
        </p:txBody>
      </p:sp>
      <p:grpSp>
        <p:nvGrpSpPr>
          <p:cNvPr id="292873" name="Group 6"/>
          <p:cNvGrpSpPr>
            <a:grpSpLocks/>
          </p:cNvGrpSpPr>
          <p:nvPr/>
        </p:nvGrpSpPr>
        <p:grpSpPr bwMode="auto">
          <a:xfrm>
            <a:off x="703263" y="4572000"/>
            <a:ext cx="1185862" cy="407988"/>
            <a:chOff x="703068" y="4552316"/>
            <a:chExt cx="1185350" cy="408586"/>
          </a:xfrm>
        </p:grpSpPr>
        <p:sp>
          <p:nvSpPr>
            <p:cNvPr id="292877" name="Rectangle 2"/>
            <p:cNvSpPr>
              <a:spLocks noChangeArrowheads="1"/>
            </p:cNvSpPr>
            <p:nvPr/>
          </p:nvSpPr>
          <p:spPr bwMode="auto">
            <a:xfrm rot="-730288">
              <a:off x="703068" y="4646430"/>
              <a:ext cx="685800" cy="23693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2878" name="Rectangle 14"/>
            <p:cNvSpPr>
              <a:spLocks noChangeArrowheads="1"/>
            </p:cNvSpPr>
            <p:nvPr/>
          </p:nvSpPr>
          <p:spPr bwMode="auto">
            <a:xfrm rot="568285">
              <a:off x="1309656" y="4552316"/>
              <a:ext cx="405056" cy="206821"/>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2879" name="Rectangle 15"/>
            <p:cNvSpPr>
              <a:spLocks noChangeArrowheads="1"/>
            </p:cNvSpPr>
            <p:nvPr/>
          </p:nvSpPr>
          <p:spPr bwMode="auto">
            <a:xfrm>
              <a:off x="1309656" y="4603916"/>
              <a:ext cx="405056" cy="206821"/>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2880" name="Right Triangle 3"/>
            <p:cNvSpPr>
              <a:spLocks noChangeArrowheads="1"/>
            </p:cNvSpPr>
            <p:nvPr/>
          </p:nvSpPr>
          <p:spPr bwMode="auto">
            <a:xfrm rot="10435753">
              <a:off x="1540582" y="4628876"/>
              <a:ext cx="347836" cy="332026"/>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2881" name="Rectangle 16"/>
            <p:cNvSpPr>
              <a:spLocks noChangeArrowheads="1"/>
            </p:cNvSpPr>
            <p:nvPr/>
          </p:nvSpPr>
          <p:spPr bwMode="auto">
            <a:xfrm rot="2010625">
              <a:off x="1686836" y="4710567"/>
              <a:ext cx="141833" cy="13859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92874" name="TextBox 1"/>
          <p:cNvSpPr txBox="1">
            <a:spLocks noChangeArrowheads="1"/>
          </p:cNvSpPr>
          <p:nvPr/>
        </p:nvSpPr>
        <p:spPr bwMode="auto">
          <a:xfrm rot="-346647">
            <a:off x="625070" y="4555609"/>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t>KEJADIAN</a:t>
            </a:r>
            <a:endParaRPr lang="en-US" sz="1800" b="1" dirty="0"/>
          </a:p>
        </p:txBody>
      </p:sp>
      <p:sp>
        <p:nvSpPr>
          <p:cNvPr id="14" name="Rectangle 4"/>
          <p:cNvSpPr>
            <a:spLocks noChangeArrowheads="1"/>
          </p:cNvSpPr>
          <p:nvPr/>
        </p:nvSpPr>
        <p:spPr bwMode="auto">
          <a:xfrm>
            <a:off x="-18288" y="3581466"/>
            <a:ext cx="5867400" cy="32766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7474" name="Rectangle 2"/>
          <p:cNvSpPr>
            <a:spLocks noGrp="1" noChangeArrowheads="1"/>
          </p:cNvSpPr>
          <p:nvPr>
            <p:ph type="title"/>
          </p:nvPr>
        </p:nvSpPr>
        <p:spPr/>
        <p:txBody>
          <a:bodyPr/>
          <a:lstStyle/>
          <a:p>
            <a:pPr eaLnBrk="1" hangingPunct="1">
              <a:defRPr/>
            </a:pPr>
            <a:r>
              <a:rPr lang="en-US" smtClean="0"/>
              <a:t>A&amp;E on bones animated</a:t>
            </a:r>
          </a:p>
        </p:txBody>
      </p:sp>
      <p:pic>
        <p:nvPicPr>
          <p:cNvPr id="5737475" name="Picture 3" descr="A+E on Bones 0074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365"/>
            <a:ext cx="9144000" cy="3124200"/>
          </a:xfrm>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737476" name="Picture 4"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9144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261360" y="1522635"/>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smtClean="0">
                <a:solidFill>
                  <a:schemeClr val="tx1"/>
                </a:solidFill>
              </a:rPr>
              <a:t>TAMAN EDEN</a:t>
            </a:r>
          </a:p>
        </p:txBody>
      </p:sp>
      <p:sp>
        <p:nvSpPr>
          <p:cNvPr id="8" name="Rectangle 3"/>
          <p:cNvSpPr txBox="1">
            <a:spLocks noChangeArrowheads="1"/>
          </p:cNvSpPr>
          <p:nvPr/>
        </p:nvSpPr>
        <p:spPr bwMode="auto">
          <a:xfrm>
            <a:off x="6019800" y="39624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chemeClr val="bg1"/>
                </a:solidFill>
              </a:rPr>
              <a:t>DATA DARI FOSIL</a:t>
            </a:r>
          </a:p>
        </p:txBody>
      </p:sp>
      <p:sp>
        <p:nvSpPr>
          <p:cNvPr id="9" name="Rectangle 3"/>
          <p:cNvSpPr txBox="1">
            <a:spLocks noChangeArrowheads="1"/>
          </p:cNvSpPr>
          <p:nvPr/>
        </p:nvSpPr>
        <p:spPr bwMode="auto">
          <a:xfrm>
            <a:off x="1295400" y="3581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rgbClr val="FFFF00"/>
                </a:solidFill>
              </a:rPr>
              <a:t>JUTAAN TAHUN </a:t>
            </a:r>
          </a:p>
        </p:txBody>
      </p:sp>
      <p:sp>
        <p:nvSpPr>
          <p:cNvPr id="10" name="Rectangle 3"/>
          <p:cNvSpPr txBox="1">
            <a:spLocks noChangeArrowheads="1"/>
          </p:cNvSpPr>
          <p:nvPr/>
        </p:nvSpPr>
        <p:spPr bwMode="auto">
          <a:xfrm>
            <a:off x="5372100" y="198438"/>
            <a:ext cx="1295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100" b="1" spc="-110" dirty="0" smtClean="0">
                <a:solidFill>
                  <a:schemeClr val="tx1"/>
                </a:solidFill>
                <a:latin typeface="acme secret agent"/>
                <a:cs typeface="acme secret agent"/>
              </a:rPr>
              <a:t>IYA HAWA!  SEMUA “SANGAT BAIK" SEPERTI YANG TUHAN KATAKAN!</a:t>
            </a:r>
          </a:p>
        </p:txBody>
      </p:sp>
      <p:sp>
        <p:nvSpPr>
          <p:cNvPr id="11" name="Rectangle 3"/>
          <p:cNvSpPr txBox="1">
            <a:spLocks noChangeArrowheads="1"/>
          </p:cNvSpPr>
          <p:nvPr/>
        </p:nvSpPr>
        <p:spPr bwMode="auto">
          <a:xfrm>
            <a:off x="3962400" y="228600"/>
            <a:ext cx="1143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90000"/>
              </a:lnSpc>
              <a:defRPr/>
            </a:pPr>
            <a:r>
              <a:rPr lang="en-US" sz="1100" b="1" spc="-110" dirty="0" smtClean="0">
                <a:solidFill>
                  <a:schemeClr val="tx1"/>
                </a:solidFill>
                <a:latin typeface="acme secret agent"/>
                <a:cs typeface="acme secret agent"/>
              </a:rPr>
              <a:t>OH ADAM, </a:t>
            </a:r>
            <a:r>
              <a:rPr lang="en-US" sz="1100" b="1" spc="-110" dirty="0">
                <a:solidFill>
                  <a:schemeClr val="tx1"/>
                </a:solidFill>
                <a:latin typeface="acme secret agent"/>
                <a:cs typeface="acme secret agent"/>
              </a:rPr>
              <a:t> </a:t>
            </a:r>
            <a:r>
              <a:rPr lang="en-US" sz="1100" b="1" spc="-110" dirty="0" smtClean="0">
                <a:solidFill>
                  <a:schemeClr val="tx1"/>
                </a:solidFill>
                <a:latin typeface="acme secret agent"/>
                <a:cs typeface="acme secret agent"/>
              </a:rPr>
              <a:t>DUNIA INI SEMPURNA YAH!</a:t>
            </a:r>
          </a:p>
        </p:txBody>
      </p:sp>
      <p:grpSp>
        <p:nvGrpSpPr>
          <p:cNvPr id="2" name="Group 1"/>
          <p:cNvGrpSpPr>
            <a:grpSpLocks/>
          </p:cNvGrpSpPr>
          <p:nvPr/>
        </p:nvGrpSpPr>
        <p:grpSpPr bwMode="auto">
          <a:xfrm>
            <a:off x="2819400" y="3429000"/>
            <a:ext cx="3200400" cy="3200400"/>
            <a:chOff x="2819400" y="3429000"/>
            <a:chExt cx="3200400" cy="3200400"/>
          </a:xfrm>
        </p:grpSpPr>
        <p:sp>
          <p:nvSpPr>
            <p:cNvPr id="5"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KESEDIHAN</a:t>
              </a: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MAUT</a:t>
              </a:r>
              <a:endParaRPr lang="en-US" sz="2800" b="1" dirty="0" smtClean="0">
                <a:effectLst>
                  <a:glow rad="241300">
                    <a:schemeClr val="tx1">
                      <a:alpha val="75000"/>
                    </a:schemeClr>
                  </a:glow>
                </a:effectLst>
                <a:latin typeface="Arial Black"/>
                <a:cs typeface="Arial Black"/>
              </a:endParaRPr>
            </a:p>
          </p:txBody>
        </p:sp>
        <p:sp>
          <p:nvSpPr>
            <p:cNvPr id="15" name="Rectangle 3"/>
            <p:cNvSpPr txBox="1">
              <a:spLocks noChangeArrowheads="1"/>
            </p:cNvSpPr>
            <p:nvPr/>
          </p:nvSpPr>
          <p:spPr bwMode="auto">
            <a:xfrm>
              <a:off x="2819400" y="4343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PEMBUNUHAN</a:t>
              </a:r>
              <a:endParaRPr lang="en-US" sz="2800" b="1" dirty="0" smtClean="0">
                <a:effectLst>
                  <a:glow rad="241300">
                    <a:schemeClr val="tx1">
                      <a:alpha val="75000"/>
                    </a:schemeClr>
                  </a:glow>
                </a:effectLst>
                <a:latin typeface="Arial Black"/>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PENYAKIT</a:t>
              </a:r>
            </a:p>
          </p:txBody>
        </p:sp>
        <p:sp>
          <p:nvSpPr>
            <p:cNvPr id="17" name="Rectangle 3"/>
            <p:cNvSpPr txBox="1">
              <a:spLocks noChangeArrowheads="1"/>
            </p:cNvSpPr>
            <p:nvPr/>
          </p:nvSpPr>
          <p:spPr bwMode="auto">
            <a:xfrm>
              <a:off x="2819400" y="52578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PERGUMULAN</a:t>
              </a:r>
              <a:endParaRPr lang="en-US" sz="2800" b="1" dirty="0" smtClean="0">
                <a:effectLst>
                  <a:glow rad="241300">
                    <a:schemeClr val="tx1">
                      <a:alpha val="75000"/>
                    </a:schemeClr>
                  </a:glow>
                </a:effectLst>
                <a:latin typeface="Arial Black"/>
                <a:cs typeface="Arial Black"/>
              </a:endParaRPr>
            </a:p>
          </p:txBody>
        </p:sp>
        <p:sp>
          <p:nvSpPr>
            <p:cNvPr id="18" name="Rectangle 3"/>
            <p:cNvSpPr txBox="1">
              <a:spLocks noChangeArrowheads="1"/>
            </p:cNvSpPr>
            <p:nvPr/>
          </p:nvSpPr>
          <p:spPr bwMode="auto">
            <a:xfrm>
              <a:off x="2819400" y="57150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PENDERITAAN</a:t>
              </a:r>
            </a:p>
          </p:txBody>
        </p:sp>
        <p:sp>
          <p:nvSpPr>
            <p:cNvPr id="19" name="Rectangle 3"/>
            <p:cNvSpPr txBox="1">
              <a:spLocks noChangeArrowheads="1"/>
            </p:cNvSpPr>
            <p:nvPr/>
          </p:nvSpPr>
          <p:spPr bwMode="auto">
            <a:xfrm>
              <a:off x="2819400" y="61722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KEMUSNAHAN</a:t>
              </a:r>
              <a:endParaRPr lang="en-US" sz="2800" b="1" dirty="0" smtClean="0">
                <a:effectLst>
                  <a:glow rad="241300">
                    <a:schemeClr val="tx1">
                      <a:alpha val="75000"/>
                    </a:schemeClr>
                  </a:glow>
                </a:effectLst>
                <a:latin typeface="Arial Black"/>
                <a:cs typeface="Arial Black"/>
              </a:endParaRPr>
            </a:p>
          </p:txBody>
        </p:sp>
      </p:grpSp>
      <p:sp>
        <p:nvSpPr>
          <p:cNvPr id="20" name="WordArt 5"/>
          <p:cNvSpPr>
            <a:spLocks noChangeArrowheads="1" noChangeShapeType="1" noTextEdit="1"/>
          </p:cNvSpPr>
          <p:nvPr/>
        </p:nvSpPr>
        <p:spPr bwMode="auto">
          <a:xfrm>
            <a:off x="1905000" y="312738"/>
            <a:ext cx="5486400" cy="6019800"/>
          </a:xfrm>
          <a:prstGeom prst="rect">
            <a:avLst/>
          </a:prstGeom>
        </p:spPr>
        <p:txBody>
          <a:bodyPr wrap="none" fromWordArt="1">
            <a:prstTxWarp prst="textPlain">
              <a:avLst>
                <a:gd name="adj" fmla="val 50000"/>
              </a:avLst>
            </a:prstTxWarp>
          </a:bodyPr>
          <a:lstStyle/>
          <a:p>
            <a:r>
              <a:rPr lang="en-US" sz="3600" kern="10" dirty="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7476"/>
                                        </p:tgtEl>
                                        <p:attrNameLst>
                                          <p:attrName>style.visibility</p:attrName>
                                        </p:attrNameLst>
                                      </p:cBhvr>
                                      <p:to>
                                        <p:strVal val="visible"/>
                                      </p:to>
                                    </p:set>
                                    <p:animEffect transition="in" filter="wipe(up)">
                                      <p:cBhvr>
                                        <p:cTn id="7" dur="500"/>
                                        <p:tgtEl>
                                          <p:spTgt spid="57374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17588" y="274638"/>
            <a:ext cx="7108825" cy="1143000"/>
          </a:xfrm>
        </p:spPr>
        <p:txBody>
          <a:bodyPr/>
          <a:lstStyle/>
          <a:p>
            <a:pPr eaLnBrk="1" hangingPunct="1">
              <a:defRPr/>
            </a:pPr>
            <a:r>
              <a:rPr lang="en-US" smtClean="0"/>
              <a:t>Fossils on Garden of Eden</a:t>
            </a:r>
          </a:p>
        </p:txBody>
      </p:sp>
      <p:sp>
        <p:nvSpPr>
          <p:cNvPr id="5739523" name="Rectangle 3"/>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4" name="Rectangle 4"/>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5" name="Rectangle 5"/>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6" name="Rectangle 6"/>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7" name="AutoShape 7"/>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96967"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0"/>
            <a:ext cx="54324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8" name="WordArt 10"/>
          <p:cNvSpPr>
            <a:spLocks noChangeArrowheads="1" noChangeShapeType="1" noTextEdit="1"/>
          </p:cNvSpPr>
          <p:nvPr/>
        </p:nvSpPr>
        <p:spPr bwMode="auto">
          <a:xfrm>
            <a:off x="5441950" y="762000"/>
            <a:ext cx="3124200" cy="2819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Air Bah </a:t>
            </a:r>
          </a:p>
          <a:p>
            <a:r>
              <a:rPr lang="en-US" sz="3600" kern="10" dirty="0" err="1" smtClean="0">
                <a:ln w="9525">
                  <a:round/>
                  <a:headEnd/>
                  <a:tailEnd/>
                </a:ln>
                <a:gradFill rotWithShape="1">
                  <a:gsLst>
                    <a:gs pos="0">
                      <a:srgbClr val="FFE701"/>
                    </a:gs>
                    <a:gs pos="100000">
                      <a:srgbClr val="FE3E02"/>
                    </a:gs>
                  </a:gsLst>
                  <a:lin ang="5400000" scaled="1"/>
                </a:gradFill>
                <a:latin typeface="Impact"/>
                <a:ea typeface="Impact"/>
                <a:cs typeface="Impact"/>
              </a:rPr>
              <a:t>Nuh</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1" name="Rectangle 3"/>
          <p:cNvSpPr txBox="1">
            <a:spLocks noChangeArrowheads="1"/>
          </p:cNvSpPr>
          <p:nvPr/>
        </p:nvSpPr>
        <p:spPr bwMode="auto">
          <a:xfrm>
            <a:off x="6248400" y="2286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chemeClr val="bg1"/>
                </a:solidFill>
              </a:rPr>
              <a:t>DATA DARI FOSIL</a:t>
            </a:r>
          </a:p>
        </p:txBody>
      </p:sp>
      <p:grpSp>
        <p:nvGrpSpPr>
          <p:cNvPr id="296970" name="Group 11"/>
          <p:cNvGrpSpPr>
            <a:grpSpLocks/>
          </p:cNvGrpSpPr>
          <p:nvPr/>
        </p:nvGrpSpPr>
        <p:grpSpPr bwMode="auto">
          <a:xfrm>
            <a:off x="1832991" y="228600"/>
            <a:ext cx="3348609" cy="3200400"/>
            <a:chOff x="2975991" y="3429000"/>
            <a:chExt cx="3348609"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KESEDIHAN</a:t>
              </a:r>
              <a:endParaRPr lang="en-US" sz="2800" b="1" dirty="0" smtClean="0">
                <a:effectLst>
                  <a:glow rad="241300">
                    <a:schemeClr val="tx1">
                      <a:alpha val="75000"/>
                    </a:schemeClr>
                  </a:glow>
                </a:effectLst>
                <a:latin typeface="Arial Black"/>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MAUT</a:t>
              </a:r>
              <a:endParaRPr lang="en-US" sz="2800" b="1" dirty="0" smtClean="0">
                <a:effectLst>
                  <a:glow rad="241300">
                    <a:schemeClr val="tx1">
                      <a:alpha val="75000"/>
                    </a:schemeClr>
                  </a:glow>
                </a:effectLst>
                <a:latin typeface="Arial Black"/>
                <a:cs typeface="Arial Black"/>
              </a:endParaRPr>
            </a:p>
          </p:txBody>
        </p:sp>
        <p:sp>
          <p:nvSpPr>
            <p:cNvPr id="15" name="Rectangle 3"/>
            <p:cNvSpPr txBox="1">
              <a:spLocks noChangeArrowheads="1"/>
            </p:cNvSpPr>
            <p:nvPr/>
          </p:nvSpPr>
          <p:spPr bwMode="auto">
            <a:xfrm>
              <a:off x="2975991" y="4343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PEMBUNUHAN</a:t>
              </a:r>
              <a:endParaRPr lang="en-US" sz="2800" b="1" dirty="0" smtClean="0">
                <a:effectLst>
                  <a:glow rad="241300">
                    <a:schemeClr val="tx1">
                      <a:alpha val="75000"/>
                    </a:schemeClr>
                  </a:glow>
                </a:effectLst>
                <a:latin typeface="Arial Black"/>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PENYAKIT</a:t>
              </a:r>
              <a:endParaRPr lang="en-US" sz="2800" b="1" dirty="0" smtClean="0">
                <a:effectLst>
                  <a:glow rad="241300">
                    <a:schemeClr val="tx1">
                      <a:alpha val="75000"/>
                    </a:schemeClr>
                  </a:glow>
                </a:effectLst>
                <a:latin typeface="Arial Black"/>
                <a:cs typeface="Arial Black"/>
              </a:endParaRPr>
            </a:p>
          </p:txBody>
        </p:sp>
        <p:sp>
          <p:nvSpPr>
            <p:cNvPr id="17" name="Rectangle 3"/>
            <p:cNvSpPr txBox="1">
              <a:spLocks noChangeArrowheads="1"/>
            </p:cNvSpPr>
            <p:nvPr/>
          </p:nvSpPr>
          <p:spPr bwMode="auto">
            <a:xfrm>
              <a:off x="3200399" y="5257800"/>
              <a:ext cx="304380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PERGUMULAN</a:t>
              </a:r>
              <a:endParaRPr lang="en-US" sz="2800" b="1" dirty="0" smtClean="0">
                <a:effectLst>
                  <a:glow rad="241300">
                    <a:schemeClr val="tx1">
                      <a:alpha val="75000"/>
                    </a:schemeClr>
                  </a:glow>
                </a:effectLst>
                <a:latin typeface="Arial Black"/>
                <a:cs typeface="Arial Black"/>
              </a:endParaRPr>
            </a:p>
          </p:txBody>
        </p:sp>
        <p:sp>
          <p:nvSpPr>
            <p:cNvPr id="18" name="Rectangle 3"/>
            <p:cNvSpPr txBox="1">
              <a:spLocks noChangeArrowheads="1"/>
            </p:cNvSpPr>
            <p:nvPr/>
          </p:nvSpPr>
          <p:spPr bwMode="auto">
            <a:xfrm>
              <a:off x="3200400" y="5715000"/>
              <a:ext cx="30438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PENDERITAAN</a:t>
              </a:r>
              <a:endParaRPr lang="en-US" sz="2800" b="1" dirty="0" smtClean="0">
                <a:effectLst>
                  <a:glow rad="241300">
                    <a:schemeClr val="tx1">
                      <a:alpha val="75000"/>
                    </a:schemeClr>
                  </a:glow>
                </a:effectLst>
                <a:latin typeface="Arial Black"/>
                <a:cs typeface="Arial Black"/>
              </a:endParaRPr>
            </a:p>
          </p:txBody>
        </p:sp>
        <p:sp>
          <p:nvSpPr>
            <p:cNvPr id="19" name="Rectangle 3"/>
            <p:cNvSpPr txBox="1">
              <a:spLocks noChangeArrowheads="1"/>
            </p:cNvSpPr>
            <p:nvPr/>
          </p:nvSpPr>
          <p:spPr bwMode="auto">
            <a:xfrm>
              <a:off x="3200400" y="61722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KEMUSNAHAN</a:t>
              </a:r>
              <a:endParaRPr lang="en-US" sz="2800" b="1" dirty="0" smtClean="0">
                <a:effectLst>
                  <a:glow rad="241300">
                    <a:schemeClr val="tx1">
                      <a:alpha val="75000"/>
                    </a:schemeClr>
                  </a:glow>
                </a:effectLst>
                <a:latin typeface="Arial Black"/>
                <a:cs typeface="Arial Black"/>
              </a:endParaRPr>
            </a:p>
          </p:txBody>
        </p:sp>
      </p:grpSp>
      <p:pic>
        <p:nvPicPr>
          <p:cNvPr id="329735"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1525" y="419100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5"/>
          <p:cNvSpPr>
            <a:spLocks noChangeArrowheads="1" noChangeShapeType="1" noTextEdit="1"/>
          </p:cNvSpPr>
          <p:nvPr/>
        </p:nvSpPr>
        <p:spPr bwMode="auto">
          <a:xfrm>
            <a:off x="1683385" y="419100"/>
            <a:ext cx="5486400" cy="6019800"/>
          </a:xfrm>
          <a:prstGeom prst="rect">
            <a:avLst/>
          </a:prstGeom>
        </p:spPr>
        <p:txBody>
          <a:bodyPr wrap="none" fromWordArt="1">
            <a:prstTxWarp prst="textPlain">
              <a:avLst>
                <a:gd name="adj" fmla="val 50000"/>
              </a:avLst>
            </a:prstTxWarp>
          </a:bodyPr>
          <a:lstStyle/>
          <a:p>
            <a:r>
              <a:rPr lang="en-US" sz="3600" kern="10" dirty="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9735"/>
                                        </p:tgtEl>
                                        <p:attrNameLst>
                                          <p:attrName>style.visibility</p:attrName>
                                        </p:attrNameLst>
                                      </p:cBhvr>
                                      <p:to>
                                        <p:strVal val="visible"/>
                                      </p:to>
                                    </p:set>
                                    <p:animEffect transition="in" filter="wipe(up)">
                                      <p:cBhvr>
                                        <p:cTn id="7" dur="500"/>
                                        <p:tgtEl>
                                          <p:spTgt spid="329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smtClean="0"/>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329736"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AIR BAH</a:t>
            </a:r>
          </a:p>
          <a:p>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NUH</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chemeClr val="bg1"/>
                </a:solidFill>
              </a:rPr>
              <a:t>DATA DARI FOSIL</a:t>
            </a:r>
          </a:p>
        </p:txBody>
      </p:sp>
      <p:grpSp>
        <p:nvGrpSpPr>
          <p:cNvPr id="12" name="Group 11"/>
          <p:cNvGrpSpPr>
            <a:grpSpLocks/>
          </p:cNvGrpSpPr>
          <p:nvPr/>
        </p:nvGrpSpPr>
        <p:grpSpPr bwMode="auto">
          <a:xfrm>
            <a:off x="1895474" y="2192338"/>
            <a:ext cx="3330575" cy="3200400"/>
            <a:chOff x="3047999" y="3429000"/>
            <a:chExt cx="3330575"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KESEDIHAN</a:t>
              </a:r>
              <a:endParaRPr lang="en-US" sz="2800" b="1" dirty="0" smtClean="0">
                <a:effectLst>
                  <a:glow rad="241300">
                    <a:schemeClr val="tx1">
                      <a:alpha val="75000"/>
                    </a:schemeClr>
                  </a:glow>
                </a:effectLst>
                <a:latin typeface="Arial Black"/>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MAUT</a:t>
              </a:r>
              <a:endParaRPr lang="en-US" sz="2800" b="1" dirty="0" smtClean="0">
                <a:effectLst>
                  <a:glow rad="241300">
                    <a:schemeClr val="tx1">
                      <a:alpha val="75000"/>
                    </a:schemeClr>
                  </a:glow>
                </a:effectLst>
                <a:latin typeface="Arial Black"/>
                <a:cs typeface="Arial Black"/>
              </a:endParaRPr>
            </a:p>
          </p:txBody>
        </p:sp>
        <p:sp>
          <p:nvSpPr>
            <p:cNvPr id="15" name="Rectangle 3"/>
            <p:cNvSpPr txBox="1">
              <a:spLocks noChangeArrowheads="1"/>
            </p:cNvSpPr>
            <p:nvPr/>
          </p:nvSpPr>
          <p:spPr bwMode="auto">
            <a:xfrm>
              <a:off x="3047999" y="4343400"/>
              <a:ext cx="309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PEMBUNUHAN</a:t>
              </a:r>
              <a:endParaRPr lang="en-US" sz="2800" b="1" dirty="0" smtClean="0">
                <a:effectLst>
                  <a:glow rad="241300">
                    <a:schemeClr val="tx1">
                      <a:alpha val="75000"/>
                    </a:schemeClr>
                  </a:glow>
                </a:effectLst>
                <a:latin typeface="Arial Black"/>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PENYAKIT</a:t>
              </a:r>
              <a:endParaRPr lang="en-US" sz="2800" b="1" dirty="0" smtClean="0">
                <a:effectLst>
                  <a:glow rad="241300">
                    <a:schemeClr val="tx1">
                      <a:alpha val="75000"/>
                    </a:schemeClr>
                  </a:glow>
                </a:effectLst>
                <a:latin typeface="Arial Black"/>
                <a:cs typeface="Arial Black"/>
              </a:endParaRPr>
            </a:p>
          </p:txBody>
        </p:sp>
        <p:sp>
          <p:nvSpPr>
            <p:cNvPr id="17" name="Rectangle 3"/>
            <p:cNvSpPr txBox="1">
              <a:spLocks noChangeArrowheads="1"/>
            </p:cNvSpPr>
            <p:nvPr/>
          </p:nvSpPr>
          <p:spPr bwMode="auto">
            <a:xfrm>
              <a:off x="3200399" y="5257800"/>
              <a:ext cx="305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PERGUMULAN</a:t>
              </a:r>
              <a:endParaRPr lang="en-US" sz="2800" b="1" dirty="0" smtClean="0">
                <a:effectLst>
                  <a:glow rad="241300">
                    <a:schemeClr val="tx1">
                      <a:alpha val="75000"/>
                    </a:schemeClr>
                  </a:glow>
                </a:effectLst>
                <a:latin typeface="Arial Black"/>
                <a:cs typeface="Arial Black"/>
              </a:endParaRPr>
            </a:p>
          </p:txBody>
        </p:sp>
        <p:sp>
          <p:nvSpPr>
            <p:cNvPr id="18" name="Rectangle 3"/>
            <p:cNvSpPr txBox="1">
              <a:spLocks noChangeArrowheads="1"/>
            </p:cNvSpPr>
            <p:nvPr/>
          </p:nvSpPr>
          <p:spPr bwMode="auto">
            <a:xfrm>
              <a:off x="3200400" y="5715000"/>
              <a:ext cx="305752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PENDERITAAN</a:t>
              </a:r>
              <a:endParaRPr lang="en-US" sz="2800" b="1" dirty="0" smtClean="0">
                <a:effectLst>
                  <a:glow rad="241300">
                    <a:schemeClr val="tx1">
                      <a:alpha val="75000"/>
                    </a:schemeClr>
                  </a:glow>
                </a:effectLst>
                <a:latin typeface="Arial Black"/>
                <a:cs typeface="Arial Black"/>
              </a:endParaRPr>
            </a:p>
          </p:txBody>
        </p:sp>
        <p:sp>
          <p:nvSpPr>
            <p:cNvPr id="19" name="Rectangle 3"/>
            <p:cNvSpPr txBox="1">
              <a:spLocks noChangeArrowheads="1"/>
            </p:cNvSpPr>
            <p:nvPr/>
          </p:nvSpPr>
          <p:spPr bwMode="auto">
            <a:xfrm>
              <a:off x="3200399" y="6172200"/>
              <a:ext cx="3178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effectLst>
                    <a:glow rad="241300">
                      <a:schemeClr val="tx1">
                        <a:alpha val="75000"/>
                      </a:schemeClr>
                    </a:glow>
                  </a:effectLst>
                  <a:latin typeface="Arial Black"/>
                  <a:cs typeface="Arial Black"/>
                </a:rPr>
                <a:t>KEMUSNAHAN</a:t>
              </a:r>
              <a:endParaRPr lang="en-US" sz="2800" b="1" dirty="0" smtClean="0">
                <a:effectLst>
                  <a:glow rad="241300">
                    <a:schemeClr val="tx1">
                      <a:alpha val="75000"/>
                    </a:schemeClr>
                  </a:glow>
                </a:effectLst>
                <a:latin typeface="Arial Black"/>
                <a:cs typeface="Arial Black"/>
              </a:endParaRPr>
            </a:p>
          </p:txBody>
        </p:sp>
      </p:grpSp>
      <p:pic>
        <p:nvPicPr>
          <p:cNvPr id="299019"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smtClean="0">
                <a:solidFill>
                  <a:schemeClr val="tx1"/>
                </a:solidFill>
              </a:rPr>
              <a:t>TAMAN EDEN</a:t>
            </a:r>
          </a:p>
        </p:txBody>
      </p:sp>
      <p:sp>
        <p:nvSpPr>
          <p:cNvPr id="21" name="Text Box 5"/>
          <p:cNvSpPr txBox="1">
            <a:spLocks noChangeArrowheads="1"/>
          </p:cNvSpPr>
          <p:nvPr/>
        </p:nvSpPr>
        <p:spPr bwMode="auto">
          <a:xfrm>
            <a:off x="6400800" y="5638800"/>
            <a:ext cx="2743200" cy="978729"/>
          </a:xfrm>
          <a:prstGeom prst="rect">
            <a:avLst/>
          </a:prstGeom>
          <a:solidFill>
            <a:srgbClr val="000000"/>
          </a:solidFill>
          <a:ln>
            <a:noFill/>
          </a:ln>
          <a:effectLst>
            <a:outerShdw blurRad="63500" dist="38099" dir="2700000" algn="ctr" rotWithShape="0">
              <a:srgbClr val="000000">
                <a:alpha val="74998"/>
              </a:srgbClr>
            </a:outerShdw>
          </a:effectLst>
          <a:extLst/>
        </p:spPr>
        <p:txBody>
          <a:bodyPr>
            <a:spAutoFit/>
          </a:bodyPr>
          <a:lstStyle/>
          <a:p>
            <a:pPr fontAlgn="auto">
              <a:lnSpc>
                <a:spcPct val="90000"/>
              </a:lnSpc>
              <a:spcBef>
                <a:spcPts val="0"/>
              </a:spcBef>
              <a:spcAft>
                <a:spcPts val="0"/>
              </a:spcAft>
              <a:defRPr/>
            </a:pPr>
            <a:r>
              <a:rPr lang="en-US" sz="3200" b="1" kern="0" dirty="0" smtClean="0">
                <a:solidFill>
                  <a:schemeClr val="bg1"/>
                </a:solidFill>
                <a:cs typeface="Arial" charset="0"/>
              </a:rPr>
              <a:t>KUBURAN</a:t>
            </a:r>
            <a:r>
              <a:rPr lang="en-US" sz="3200" b="1" kern="0" dirty="0" smtClean="0">
                <a:solidFill>
                  <a:srgbClr val="FFFF00"/>
                </a:solidFill>
                <a:cs typeface="Arial" charset="0"/>
              </a:rPr>
              <a:t> FOSIL</a:t>
            </a:r>
            <a:endParaRPr lang="en-US" sz="3200" b="1" kern="0" dirty="0">
              <a:solidFill>
                <a:srgbClr val="FFFFFF"/>
              </a:solidFill>
              <a:cs typeface="Arial" charset="0"/>
            </a:endParaRPr>
          </a:p>
        </p:txBody>
      </p:sp>
      <p:sp>
        <p:nvSpPr>
          <p:cNvPr id="22" name="Text Box 5"/>
          <p:cNvSpPr txBox="1">
            <a:spLocks noChangeArrowheads="1"/>
          </p:cNvSpPr>
          <p:nvPr/>
        </p:nvSpPr>
        <p:spPr bwMode="auto">
          <a:xfrm>
            <a:off x="6400800" y="38100"/>
            <a:ext cx="2743200" cy="1421928"/>
          </a:xfrm>
          <a:prstGeom prst="rect">
            <a:avLst/>
          </a:prstGeom>
          <a:solidFill>
            <a:srgbClr val="000000"/>
          </a:solidFill>
          <a:ln>
            <a:noFill/>
          </a:ln>
          <a:effectLst>
            <a:outerShdw blurRad="63500" dist="38099" dir="2700000" algn="ctr" rotWithShape="0">
              <a:srgbClr val="000000">
                <a:alpha val="74998"/>
              </a:srgbClr>
            </a:outerShdw>
          </a:effectLst>
          <a:extLst/>
        </p:spPr>
        <p:txBody>
          <a:bodyPr>
            <a:spAutoFit/>
          </a:bodyPr>
          <a:lstStyle/>
          <a:p>
            <a:pPr fontAlgn="auto">
              <a:lnSpc>
                <a:spcPct val="90000"/>
              </a:lnSpc>
              <a:spcBef>
                <a:spcPts val="0"/>
              </a:spcBef>
              <a:spcAft>
                <a:spcPts val="0"/>
              </a:spcAft>
              <a:defRPr/>
            </a:pPr>
            <a:r>
              <a:rPr lang="en-US" sz="3200" b="1" kern="0" dirty="0" smtClean="0">
                <a:solidFill>
                  <a:schemeClr val="bg1"/>
                </a:solidFill>
                <a:cs typeface="Arial" charset="0"/>
              </a:rPr>
              <a:t>KEMUSNAHAN </a:t>
            </a:r>
            <a:r>
              <a:rPr lang="en-US" sz="3200" b="1" kern="0" dirty="0" smtClean="0">
                <a:solidFill>
                  <a:srgbClr val="FFFF00"/>
                </a:solidFill>
                <a:cs typeface="Arial" charset="0"/>
              </a:rPr>
              <a:t>BESAR-BESARAN</a:t>
            </a:r>
            <a:endParaRPr lang="en-US" sz="3200" b="1" kern="0" dirty="0">
              <a:solidFill>
                <a:srgbClr val="FFFFFF"/>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228600"/>
            <a:ext cx="8229600" cy="685800"/>
          </a:xfrm>
        </p:spPr>
        <p:txBody>
          <a:bodyPr/>
          <a:lstStyle/>
          <a:p>
            <a:pPr algn="l" eaLnBrk="1" hangingPunct="1">
              <a:defRPr/>
            </a:pPr>
            <a:r>
              <a:rPr lang="en-US" b="1" dirty="0" smtClean="0">
                <a:solidFill>
                  <a:srgbClr val="FF0000"/>
                </a:solidFill>
              </a:rPr>
              <a:t>DUA SEJARAH </a:t>
            </a:r>
            <a:r>
              <a:rPr lang="en-US" b="1" dirty="0" smtClean="0">
                <a:solidFill>
                  <a:schemeClr val="tx1"/>
                </a:solidFill>
              </a:rPr>
              <a:t>MAUT</a:t>
            </a:r>
            <a:r>
              <a:rPr lang="en-US" b="1" dirty="0" smtClean="0"/>
              <a:t> </a:t>
            </a:r>
          </a:p>
        </p:txBody>
      </p:sp>
      <p:sp>
        <p:nvSpPr>
          <p:cNvPr id="5721092" name="Rectangle 4"/>
          <p:cNvSpPr>
            <a:spLocks noChangeArrowheads="1"/>
          </p:cNvSpPr>
          <p:nvPr/>
        </p:nvSpPr>
        <p:spPr bwMode="auto">
          <a:xfrm>
            <a:off x="0" y="3810000"/>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301060" name="Picture 6" descr="2 Hist of Death Both 004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685800" y="1066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err="1" smtClean="0">
                <a:solidFill>
                  <a:srgbClr val="FF0000"/>
                </a:solidFill>
              </a:rPr>
              <a:t>Asal</a:t>
            </a:r>
            <a:r>
              <a:rPr lang="en-US" sz="2800" b="1" dirty="0" smtClean="0">
                <a:solidFill>
                  <a:srgbClr val="FF0000"/>
                </a:solidFill>
              </a:rPr>
              <a:t> </a:t>
            </a:r>
            <a:r>
              <a:rPr lang="en-US" sz="2800" b="1" dirty="0" err="1" smtClean="0">
                <a:solidFill>
                  <a:srgbClr val="FF0000"/>
                </a:solidFill>
              </a:rPr>
              <a:t>usul</a:t>
            </a:r>
            <a:endParaRPr lang="en-US" sz="2800" b="1" dirty="0" smtClean="0"/>
          </a:p>
        </p:txBody>
      </p:sp>
      <p:sp>
        <p:nvSpPr>
          <p:cNvPr id="9" name="Rectangle 3"/>
          <p:cNvSpPr txBox="1">
            <a:spLocks noChangeArrowheads="1"/>
          </p:cNvSpPr>
          <p:nvPr/>
        </p:nvSpPr>
        <p:spPr bwMode="auto">
          <a:xfrm>
            <a:off x="5943600" y="1066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0000CC"/>
                </a:solidFill>
              </a:rPr>
              <a:t>Masa </a:t>
            </a:r>
            <a:r>
              <a:rPr lang="en-US" sz="2800" b="1" dirty="0" err="1" smtClean="0">
                <a:solidFill>
                  <a:srgbClr val="0000CC"/>
                </a:solidFill>
              </a:rPr>
              <a:t>depan</a:t>
            </a:r>
            <a:endParaRPr lang="en-US" sz="2800" b="1" dirty="0" smtClean="0">
              <a:solidFill>
                <a:srgbClr val="0000CC"/>
              </a:solidFill>
            </a:endParaRPr>
          </a:p>
        </p:txBody>
      </p:sp>
      <p:sp>
        <p:nvSpPr>
          <p:cNvPr id="10" name="Rectangle 3"/>
          <p:cNvSpPr txBox="1">
            <a:spLocks noChangeArrowheads="1"/>
          </p:cNvSpPr>
          <p:nvPr/>
        </p:nvSpPr>
        <p:spPr bwMode="auto">
          <a:xfrm>
            <a:off x="2807208" y="1071372"/>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err="1" smtClean="0">
                <a:solidFill>
                  <a:srgbClr val="3366FF"/>
                </a:solidFill>
              </a:rPr>
              <a:t>Maut</a:t>
            </a:r>
            <a:r>
              <a:rPr lang="en-US" sz="2000" dirty="0" smtClean="0">
                <a:solidFill>
                  <a:srgbClr val="3366FF"/>
                </a:solidFill>
              </a:rPr>
              <a:t> </a:t>
            </a:r>
            <a:r>
              <a:rPr lang="en-US" sz="2000" dirty="0" err="1" smtClean="0">
                <a:solidFill>
                  <a:srgbClr val="3366FF"/>
                </a:solidFill>
              </a:rPr>
              <a:t>adalah</a:t>
            </a:r>
            <a:r>
              <a:rPr lang="en-US" sz="2000" dirty="0" smtClean="0">
                <a:solidFill>
                  <a:srgbClr val="3366FF"/>
                </a:solidFill>
              </a:rPr>
              <a:t> </a:t>
            </a:r>
            <a:r>
              <a:rPr lang="en-US" sz="2000" dirty="0" err="1" smtClean="0">
                <a:solidFill>
                  <a:srgbClr val="3366FF"/>
                </a:solidFill>
              </a:rPr>
              <a:t>musuh</a:t>
            </a:r>
            <a:r>
              <a:rPr lang="en-US" sz="2000" dirty="0" smtClean="0">
                <a:solidFill>
                  <a:srgbClr val="3366FF"/>
                </a:solidFill>
              </a:rPr>
              <a:t> </a:t>
            </a:r>
          </a:p>
        </p:txBody>
      </p:sp>
      <p:sp>
        <p:nvSpPr>
          <p:cNvPr id="11" name="Rectangle 3"/>
          <p:cNvSpPr txBox="1">
            <a:spLocks noChangeArrowheads="1"/>
          </p:cNvSpPr>
          <p:nvPr/>
        </p:nvSpPr>
        <p:spPr bwMode="auto">
          <a:xfrm>
            <a:off x="2013204" y="1530096"/>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err="1" smtClean="0">
                <a:solidFill>
                  <a:schemeClr val="tx1"/>
                </a:solidFill>
              </a:rPr>
              <a:t>Dosa</a:t>
            </a:r>
            <a:r>
              <a:rPr lang="en-US" sz="1600" b="1" dirty="0" smtClean="0">
                <a:solidFill>
                  <a:schemeClr val="tx1"/>
                </a:solidFill>
              </a:rPr>
              <a:t> </a:t>
            </a:r>
            <a:r>
              <a:rPr lang="en-US" sz="1600" b="1" dirty="0" err="1" smtClean="0">
                <a:solidFill>
                  <a:schemeClr val="tx1"/>
                </a:solidFill>
              </a:rPr>
              <a:t>manusia</a:t>
            </a:r>
            <a:r>
              <a:rPr lang="en-US" sz="1600" b="1" dirty="0" smtClean="0">
                <a:solidFill>
                  <a:schemeClr val="tx1"/>
                </a:solidFill>
              </a:rPr>
              <a:t> </a:t>
            </a:r>
            <a:r>
              <a:rPr lang="en-US" sz="1600" b="1" dirty="0" err="1" smtClean="0">
                <a:solidFill>
                  <a:schemeClr val="tx1"/>
                </a:solidFill>
              </a:rPr>
              <a:t>membawa</a:t>
            </a:r>
            <a:r>
              <a:rPr lang="en-US" sz="1600" b="1" dirty="0" smtClean="0">
                <a:solidFill>
                  <a:schemeClr val="tx1"/>
                </a:solidFill>
              </a:rPr>
              <a:t> </a:t>
            </a:r>
            <a:r>
              <a:rPr lang="en-US" sz="1600" b="1" dirty="0" err="1" smtClean="0">
                <a:solidFill>
                  <a:schemeClr val="tx1"/>
                </a:solidFill>
              </a:rPr>
              <a:t>Maut</a:t>
            </a:r>
            <a:endParaRPr lang="en-US" sz="1600" b="1" dirty="0" smtClean="0">
              <a:solidFill>
                <a:schemeClr val="tx1"/>
              </a:solidFill>
            </a:endParaRPr>
          </a:p>
        </p:txBody>
      </p:sp>
      <p:sp>
        <p:nvSpPr>
          <p:cNvPr id="12" name="Rectangle 3"/>
          <p:cNvSpPr txBox="1">
            <a:spLocks noChangeArrowheads="1"/>
          </p:cNvSpPr>
          <p:nvPr/>
        </p:nvSpPr>
        <p:spPr bwMode="auto">
          <a:xfrm>
            <a:off x="4955286" y="1519428"/>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MAUT </a:t>
            </a:r>
            <a:r>
              <a:rPr lang="en-US" sz="1600" b="1" dirty="0" err="1" smtClean="0">
                <a:solidFill>
                  <a:schemeClr val="tx1"/>
                </a:solidFill>
              </a:rPr>
              <a:t>akan</a:t>
            </a:r>
            <a:r>
              <a:rPr lang="en-US" sz="1600" b="1" dirty="0" smtClean="0">
                <a:solidFill>
                  <a:schemeClr val="tx1"/>
                </a:solidFill>
              </a:rPr>
              <a:t> </a:t>
            </a:r>
            <a:r>
              <a:rPr lang="en-US" sz="1600" b="1" dirty="0" err="1" smtClean="0">
                <a:solidFill>
                  <a:schemeClr val="tx1"/>
                </a:solidFill>
              </a:rPr>
              <a:t>disingkirkan</a:t>
            </a:r>
            <a:endParaRPr lang="en-US" sz="1600" b="1" dirty="0" smtClean="0">
              <a:solidFill>
                <a:schemeClr val="tx1"/>
              </a:solidFill>
            </a:endParaRPr>
          </a:p>
        </p:txBody>
      </p:sp>
      <p:sp>
        <p:nvSpPr>
          <p:cNvPr id="13" name="Rectangle 3"/>
          <p:cNvSpPr txBox="1">
            <a:spLocks noChangeArrowheads="1"/>
          </p:cNvSpPr>
          <p:nvPr/>
        </p:nvSpPr>
        <p:spPr bwMode="auto">
          <a:xfrm>
            <a:off x="2286000" y="2133600"/>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bg1"/>
                </a:solidFill>
              </a:rPr>
              <a:t>HANYA RIBUAN TAHUN</a:t>
            </a:r>
          </a:p>
        </p:txBody>
      </p:sp>
      <p:sp>
        <p:nvSpPr>
          <p:cNvPr id="14" name="Rectangle 3"/>
          <p:cNvSpPr txBox="1">
            <a:spLocks noChangeArrowheads="1"/>
          </p:cNvSpPr>
          <p:nvPr/>
        </p:nvSpPr>
        <p:spPr bwMode="auto">
          <a:xfrm>
            <a:off x="2819400" y="33528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err="1" smtClean="0">
                <a:solidFill>
                  <a:srgbClr val="3366FF"/>
                </a:solidFill>
              </a:rPr>
              <a:t>Maut</a:t>
            </a:r>
            <a:r>
              <a:rPr lang="en-US" sz="2000" dirty="0" smtClean="0">
                <a:solidFill>
                  <a:srgbClr val="3366FF"/>
                </a:solidFill>
              </a:rPr>
              <a:t> </a:t>
            </a:r>
            <a:r>
              <a:rPr lang="en-US" sz="2000" dirty="0" err="1" smtClean="0">
                <a:solidFill>
                  <a:srgbClr val="3366FF"/>
                </a:solidFill>
              </a:rPr>
              <a:t>hanya</a:t>
            </a:r>
            <a:r>
              <a:rPr lang="en-US" sz="2000" dirty="0" smtClean="0">
                <a:solidFill>
                  <a:srgbClr val="3366FF"/>
                </a:solidFill>
              </a:rPr>
              <a:t> </a:t>
            </a:r>
            <a:r>
              <a:rPr lang="en-US" sz="2000" dirty="0" err="1" smtClean="0">
                <a:solidFill>
                  <a:srgbClr val="3366FF"/>
                </a:solidFill>
              </a:rPr>
              <a:t>sementara</a:t>
            </a:r>
            <a:endParaRPr lang="en-US" sz="2000" dirty="0" smtClean="0">
              <a:solidFill>
                <a:srgbClr val="3366FF"/>
              </a:solidFill>
            </a:endParaRPr>
          </a:p>
        </p:txBody>
      </p:sp>
      <p:sp>
        <p:nvSpPr>
          <p:cNvPr id="15" name="Rectangle 3"/>
          <p:cNvSpPr txBox="1">
            <a:spLocks noChangeArrowheads="1"/>
          </p:cNvSpPr>
          <p:nvPr/>
        </p:nvSpPr>
        <p:spPr bwMode="auto">
          <a:xfrm>
            <a:off x="1295400" y="2438400"/>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bg1"/>
                </a:solidFill>
              </a:rPr>
              <a:t>TIDAK ADA MAUT</a:t>
            </a:r>
          </a:p>
        </p:txBody>
      </p:sp>
      <p:sp>
        <p:nvSpPr>
          <p:cNvPr id="16" name="Rectangle 3"/>
          <p:cNvSpPr txBox="1">
            <a:spLocks noChangeArrowheads="1"/>
          </p:cNvSpPr>
          <p:nvPr/>
        </p:nvSpPr>
        <p:spPr bwMode="auto">
          <a:xfrm>
            <a:off x="6858000" y="2438400"/>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bg1"/>
                </a:solidFill>
              </a:rPr>
              <a:t>TIDAK ADA MAUT</a:t>
            </a:r>
          </a:p>
        </p:txBody>
      </p:sp>
      <p:sp>
        <p:nvSpPr>
          <p:cNvPr id="17" name="Rectangle 3"/>
          <p:cNvSpPr txBox="1">
            <a:spLocks noChangeArrowheads="1"/>
          </p:cNvSpPr>
          <p:nvPr/>
        </p:nvSpPr>
        <p:spPr bwMode="auto">
          <a:xfrm>
            <a:off x="114300" y="2514600"/>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err="1" smtClean="0">
                <a:solidFill>
                  <a:schemeClr val="tx1"/>
                </a:solidFill>
              </a:rPr>
              <a:t>Firman</a:t>
            </a:r>
            <a:r>
              <a:rPr lang="en-US" sz="2400" b="1" dirty="0">
                <a:solidFill>
                  <a:schemeClr val="tx1"/>
                </a:solidFill>
              </a:rPr>
              <a:t> </a:t>
            </a:r>
            <a:r>
              <a:rPr lang="en-US" sz="2400" b="1" dirty="0" err="1" smtClean="0">
                <a:solidFill>
                  <a:schemeClr val="tx1"/>
                </a:solidFill>
              </a:rPr>
              <a:t>Tuhan</a:t>
            </a:r>
            <a:endParaRPr lang="en-US" sz="2400" b="1" dirty="0" smtClean="0">
              <a:solidFill>
                <a:schemeClr val="tx1"/>
              </a:solidFill>
            </a:endParaRPr>
          </a:p>
        </p:txBody>
      </p:sp>
      <p:sp>
        <p:nvSpPr>
          <p:cNvPr id="19" name="Rectangle 3"/>
          <p:cNvSpPr txBox="1">
            <a:spLocks noChangeArrowheads="1"/>
          </p:cNvSpPr>
          <p:nvPr/>
        </p:nvSpPr>
        <p:spPr bwMode="auto">
          <a:xfrm>
            <a:off x="-114300" y="4648200"/>
            <a:ext cx="160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err="1" smtClean="0">
                <a:solidFill>
                  <a:schemeClr val="tx1"/>
                </a:solidFill>
              </a:rPr>
              <a:t>Pendapat</a:t>
            </a:r>
            <a:r>
              <a:rPr lang="en-US" sz="2400" b="1" dirty="0" smtClean="0">
                <a:solidFill>
                  <a:schemeClr val="tx1"/>
                </a:solidFill>
              </a:rPr>
              <a:t> </a:t>
            </a:r>
            <a:r>
              <a:rPr lang="en-US" sz="2400" b="1" dirty="0" err="1" smtClean="0">
                <a:solidFill>
                  <a:schemeClr val="tx1"/>
                </a:solidFill>
              </a:rPr>
              <a:t>Manusia</a:t>
            </a:r>
            <a:endParaRPr lang="en-US" sz="2400" b="1" dirty="0" smtClean="0">
              <a:solidFill>
                <a:schemeClr val="tx1"/>
              </a:solidFill>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400" b="1" dirty="0" smtClean="0">
                <a:solidFill>
                  <a:schemeClr val="tx1"/>
                </a:solidFill>
              </a:rPr>
              <a:t>JUTAAN DAN JUTAAN TAHUN</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err="1" smtClean="0">
                <a:solidFill>
                  <a:schemeClr val="tx1"/>
                </a:solidFill>
              </a:rPr>
              <a:t>Hidup</a:t>
            </a:r>
            <a:r>
              <a:rPr lang="en-US" sz="1600" b="1" dirty="0" smtClean="0">
                <a:solidFill>
                  <a:schemeClr val="tx1"/>
                </a:solidFill>
              </a:rPr>
              <a:t> </a:t>
            </a:r>
            <a:r>
              <a:rPr lang="en-US" sz="1600" b="1" dirty="0" err="1" smtClean="0">
                <a:solidFill>
                  <a:schemeClr val="tx1"/>
                </a:solidFill>
              </a:rPr>
              <a:t>dan</a:t>
            </a:r>
            <a:r>
              <a:rPr lang="en-US" sz="1600" b="1" dirty="0" smtClean="0">
                <a:solidFill>
                  <a:schemeClr val="tx1"/>
                </a:solidFill>
              </a:rPr>
              <a:t> </a:t>
            </a:r>
            <a:r>
              <a:rPr lang="en-US" sz="1600" b="1" dirty="0" err="1" smtClean="0">
                <a:solidFill>
                  <a:schemeClr val="tx1"/>
                </a:solidFill>
              </a:rPr>
              <a:t>maut</a:t>
            </a:r>
            <a:r>
              <a:rPr lang="en-US" sz="1600" b="1" dirty="0" smtClean="0">
                <a:solidFill>
                  <a:schemeClr val="tx1"/>
                </a:solidFill>
              </a:rPr>
              <a:t> </a:t>
            </a:r>
            <a:r>
              <a:rPr lang="en-US" sz="1600" b="1" dirty="0" err="1" smtClean="0">
                <a:solidFill>
                  <a:schemeClr val="tx1"/>
                </a:solidFill>
              </a:rPr>
              <a:t>selalu</a:t>
            </a:r>
            <a:r>
              <a:rPr lang="en-US" sz="1600" b="1" dirty="0" smtClean="0">
                <a:solidFill>
                  <a:schemeClr val="tx1"/>
                </a:solidFill>
              </a:rPr>
              <a:t> </a:t>
            </a:r>
            <a:r>
              <a:rPr lang="en-US" sz="1600" b="1" dirty="0" err="1" smtClean="0">
                <a:solidFill>
                  <a:schemeClr val="tx1"/>
                </a:solidFill>
              </a:rPr>
              <a:t>bersama</a:t>
            </a:r>
            <a:endParaRPr lang="en-US" sz="1600" b="1" dirty="0" smtClean="0">
              <a:solidFill>
                <a:schemeClr val="tx1"/>
              </a:solidFill>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err="1" smtClean="0">
                <a:solidFill>
                  <a:schemeClr val="tx1"/>
                </a:solidFill>
              </a:rPr>
              <a:t>Bila</a:t>
            </a:r>
            <a:r>
              <a:rPr lang="en-US" sz="1600" b="1" dirty="0" smtClean="0">
                <a:solidFill>
                  <a:schemeClr val="tx1"/>
                </a:solidFill>
              </a:rPr>
              <a:t> </a:t>
            </a:r>
            <a:r>
              <a:rPr lang="en-US" sz="1600" b="1" dirty="0" err="1" smtClean="0">
                <a:solidFill>
                  <a:schemeClr val="tx1"/>
                </a:solidFill>
              </a:rPr>
              <a:t>ada</a:t>
            </a:r>
            <a:r>
              <a:rPr lang="en-US" sz="1600" b="1" dirty="0" smtClean="0">
                <a:solidFill>
                  <a:schemeClr val="tx1"/>
                </a:solidFill>
              </a:rPr>
              <a:t> </a:t>
            </a:r>
            <a:r>
              <a:rPr lang="en-US" sz="1600" b="1" dirty="0" err="1" smtClean="0">
                <a:solidFill>
                  <a:schemeClr val="tx1"/>
                </a:solidFill>
              </a:rPr>
              <a:t>kehidupan</a:t>
            </a:r>
            <a:r>
              <a:rPr lang="en-US" sz="1600" b="1" dirty="0" smtClean="0">
                <a:solidFill>
                  <a:schemeClr val="tx1"/>
                </a:solidFill>
              </a:rPr>
              <a:t>, </a:t>
            </a:r>
            <a:r>
              <a:rPr lang="en-US" sz="1600" b="1" dirty="0" err="1" smtClean="0">
                <a:solidFill>
                  <a:schemeClr val="tx1"/>
                </a:solidFill>
              </a:rPr>
              <a:t>selalu</a:t>
            </a:r>
            <a:r>
              <a:rPr lang="en-US" sz="1600" b="1" dirty="0" smtClean="0">
                <a:solidFill>
                  <a:schemeClr val="tx1"/>
                </a:solidFill>
              </a:rPr>
              <a:t> </a:t>
            </a:r>
            <a:r>
              <a:rPr lang="en-US" sz="1600" b="1" dirty="0" err="1" smtClean="0">
                <a:solidFill>
                  <a:schemeClr val="tx1"/>
                </a:solidFill>
              </a:rPr>
              <a:t>ada</a:t>
            </a:r>
            <a:r>
              <a:rPr lang="en-US" sz="1600" b="1" dirty="0" smtClean="0">
                <a:solidFill>
                  <a:schemeClr val="tx1"/>
                </a:solidFill>
              </a:rPr>
              <a:t> </a:t>
            </a:r>
            <a:r>
              <a:rPr lang="en-US" sz="1600" b="1" dirty="0" err="1" smtClean="0">
                <a:solidFill>
                  <a:schemeClr val="tx1"/>
                </a:solidFill>
              </a:rPr>
              <a:t>maut</a:t>
            </a:r>
            <a:endParaRPr lang="en-US" sz="1600" b="1" dirty="0" smtClean="0">
              <a:solidFill>
                <a:schemeClr val="tx1"/>
              </a:solidFill>
            </a:endParaRPr>
          </a:p>
        </p:txBody>
      </p:sp>
      <p:sp>
        <p:nvSpPr>
          <p:cNvPr id="23" name="Rectangle 3"/>
          <p:cNvSpPr txBox="1">
            <a:spLocks noChangeArrowheads="1"/>
          </p:cNvSpPr>
          <p:nvPr/>
        </p:nvSpPr>
        <p:spPr bwMode="auto">
          <a:xfrm>
            <a:off x="2971800" y="57150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err="1" smtClean="0">
                <a:solidFill>
                  <a:srgbClr val="3366FF"/>
                </a:solidFill>
              </a:rPr>
              <a:t>Maut</a:t>
            </a:r>
            <a:r>
              <a:rPr lang="en-US" sz="2000" dirty="0" smtClean="0">
                <a:solidFill>
                  <a:srgbClr val="3366FF"/>
                </a:solidFill>
              </a:rPr>
              <a:t> </a:t>
            </a:r>
            <a:r>
              <a:rPr lang="en-US" sz="2000" dirty="0" err="1" smtClean="0">
                <a:solidFill>
                  <a:srgbClr val="3366FF"/>
                </a:solidFill>
              </a:rPr>
              <a:t>adalah</a:t>
            </a:r>
            <a:r>
              <a:rPr lang="en-US" sz="2000" dirty="0" smtClean="0">
                <a:solidFill>
                  <a:srgbClr val="3366FF"/>
                </a:solidFill>
              </a:rPr>
              <a:t> </a:t>
            </a:r>
            <a:r>
              <a:rPr lang="en-US" sz="2000" dirty="0" err="1" smtClean="0">
                <a:solidFill>
                  <a:srgbClr val="3366FF"/>
                </a:solidFill>
              </a:rPr>
              <a:t>sesuatu</a:t>
            </a:r>
            <a:r>
              <a:rPr lang="en-US" sz="2000" dirty="0" smtClean="0">
                <a:solidFill>
                  <a:srgbClr val="3366FF"/>
                </a:solidFill>
              </a:rPr>
              <a:t> yang </a:t>
            </a:r>
            <a:r>
              <a:rPr lang="en-US" sz="2000" dirty="0" err="1" smtClean="0">
                <a:solidFill>
                  <a:srgbClr val="3366FF"/>
                </a:solidFill>
              </a:rPr>
              <a:t>permanen</a:t>
            </a:r>
            <a:r>
              <a:rPr lang="en-US" sz="2000" dirty="0" smtClean="0">
                <a:solidFill>
                  <a:srgbClr val="3366FF"/>
                </a:solidFill>
              </a:rPr>
              <a:t> </a:t>
            </a:r>
            <a:r>
              <a:rPr lang="en-US" sz="2000" dirty="0" err="1" smtClean="0">
                <a:solidFill>
                  <a:srgbClr val="3366FF"/>
                </a:solidFill>
              </a:rPr>
              <a:t>dalam</a:t>
            </a:r>
            <a:r>
              <a:rPr lang="en-US" sz="2000" dirty="0" smtClean="0">
                <a:solidFill>
                  <a:srgbClr val="3366FF"/>
                </a:solidFill>
              </a:rPr>
              <a:t> </a:t>
            </a:r>
            <a:r>
              <a:rPr lang="en-US" sz="2000" dirty="0" err="1" smtClean="0">
                <a:solidFill>
                  <a:srgbClr val="3366FF"/>
                </a:solidFill>
              </a:rPr>
              <a:t>sejarah</a:t>
            </a:r>
            <a:endParaRPr lang="en-US" sz="2000" dirty="0" smtClean="0">
              <a:solidFill>
                <a:srgbClr val="3366FF"/>
              </a:solidFill>
            </a:endParaRPr>
          </a:p>
        </p:txBody>
      </p:sp>
      <p:sp>
        <p:nvSpPr>
          <p:cNvPr id="24" name="Rectangle 7"/>
          <p:cNvSpPr>
            <a:spLocks noChangeArrowheads="1"/>
          </p:cNvSpPr>
          <p:nvPr/>
        </p:nvSpPr>
        <p:spPr bwMode="auto">
          <a:xfrm>
            <a:off x="0" y="3846576"/>
            <a:ext cx="9144000" cy="3276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 name="Rectangle 3"/>
          <p:cNvSpPr txBox="1">
            <a:spLocks noChangeArrowheads="1"/>
          </p:cNvSpPr>
          <p:nvPr/>
        </p:nvSpPr>
        <p:spPr bwMode="auto">
          <a:xfrm>
            <a:off x="-1758950" y="4953000"/>
            <a:ext cx="1752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Move the black box over to translate underneath</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725187" name="Picture 3" descr="Death timeline PPF Both 0145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290513"/>
            <a:ext cx="9144000" cy="63388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bwMode="auto">
          <a:xfrm>
            <a:off x="609600" y="2362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err="1" smtClean="0">
                <a:solidFill>
                  <a:srgbClr val="FFFFFF"/>
                </a:solidFill>
              </a:rPr>
              <a:t>Maut</a:t>
            </a:r>
            <a:endParaRPr lang="en-US" sz="2800" b="1" dirty="0" smtClean="0">
              <a:solidFill>
                <a:srgbClr val="FFFFFF"/>
              </a:solidFill>
            </a:endParaRPr>
          </a:p>
        </p:txBody>
      </p:sp>
      <p:sp>
        <p:nvSpPr>
          <p:cNvPr id="6" name="Rectangle 3"/>
          <p:cNvSpPr txBox="1">
            <a:spLocks noChangeArrowheads="1"/>
          </p:cNvSpPr>
          <p:nvPr/>
        </p:nvSpPr>
        <p:spPr bwMode="auto">
          <a:xfrm>
            <a:off x="2316480" y="500951"/>
            <a:ext cx="121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latin typeface="acme secret agent"/>
                <a:cs typeface="acme secret agent"/>
              </a:rPr>
              <a:t>BAGUS SEKALI!</a:t>
            </a:r>
          </a:p>
        </p:txBody>
      </p:sp>
      <p:sp>
        <p:nvSpPr>
          <p:cNvPr id="7" name="Rectangle 3"/>
          <p:cNvSpPr txBox="1">
            <a:spLocks noChangeArrowheads="1"/>
          </p:cNvSpPr>
          <p:nvPr/>
        </p:nvSpPr>
        <p:spPr bwMode="auto">
          <a:xfrm>
            <a:off x="4114800" y="2362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err="1" smtClean="0">
                <a:solidFill>
                  <a:srgbClr val="FFFFFF"/>
                </a:solidFill>
              </a:rPr>
              <a:t>Maut</a:t>
            </a:r>
            <a:endParaRPr lang="en-US" sz="2800" b="1" dirty="0" smtClean="0">
              <a:solidFill>
                <a:srgbClr val="FFFFFF"/>
              </a:solidFill>
            </a:endParaRPr>
          </a:p>
        </p:txBody>
      </p:sp>
      <p:sp>
        <p:nvSpPr>
          <p:cNvPr id="8" name="Rectangle 3"/>
          <p:cNvSpPr txBox="1">
            <a:spLocks noChangeArrowheads="1"/>
          </p:cNvSpPr>
          <p:nvPr/>
        </p:nvSpPr>
        <p:spPr bwMode="auto">
          <a:xfrm>
            <a:off x="5638800" y="2362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err="1" smtClean="0">
                <a:solidFill>
                  <a:srgbClr val="FFFFFF"/>
                </a:solidFill>
              </a:rPr>
              <a:t>Maut</a:t>
            </a:r>
            <a:endParaRPr lang="en-US" sz="2800" b="1" dirty="0" smtClean="0">
              <a:solidFill>
                <a:srgbClr val="FFFFFF"/>
              </a:solidFill>
            </a:endParaRPr>
          </a:p>
        </p:txBody>
      </p:sp>
      <p:sp>
        <p:nvSpPr>
          <p:cNvPr id="9" name="Rectangle 3"/>
          <p:cNvSpPr txBox="1">
            <a:spLocks noChangeArrowheads="1"/>
          </p:cNvSpPr>
          <p:nvPr/>
        </p:nvSpPr>
        <p:spPr bwMode="auto">
          <a:xfrm>
            <a:off x="7162800" y="2362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err="1" smtClean="0">
                <a:solidFill>
                  <a:srgbClr val="FFFFFF"/>
                </a:solidFill>
              </a:rPr>
              <a:t>Maut</a:t>
            </a:r>
            <a:endParaRPr lang="en-US" sz="2800" b="1" dirty="0" smtClean="0">
              <a:solidFill>
                <a:srgbClr val="FFFFFF"/>
              </a:solidFill>
            </a:endParaRPr>
          </a:p>
        </p:txBody>
      </p:sp>
      <p:sp>
        <p:nvSpPr>
          <p:cNvPr id="10" name="Rectangle 3"/>
          <p:cNvSpPr txBox="1">
            <a:spLocks noChangeArrowheads="1"/>
          </p:cNvSpPr>
          <p:nvPr/>
        </p:nvSpPr>
        <p:spPr bwMode="auto">
          <a:xfrm>
            <a:off x="5782056" y="908781"/>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dirty="0" smtClean="0">
                <a:solidFill>
                  <a:srgbClr val="FFFF00"/>
                </a:solidFill>
              </a:rPr>
              <a:t>SEKARANG</a:t>
            </a:r>
          </a:p>
        </p:txBody>
      </p:sp>
      <p:sp>
        <p:nvSpPr>
          <p:cNvPr id="11" name="Rectangle 3"/>
          <p:cNvSpPr txBox="1">
            <a:spLocks noChangeArrowheads="1"/>
          </p:cNvSpPr>
          <p:nvPr/>
        </p:nvSpPr>
        <p:spPr bwMode="auto">
          <a:xfrm>
            <a:off x="7315200" y="914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FFFF00"/>
                </a:solidFill>
              </a:rPr>
              <a:t>MASA DEPAN</a:t>
            </a:r>
          </a:p>
        </p:txBody>
      </p:sp>
      <p:sp>
        <p:nvSpPr>
          <p:cNvPr id="12" name="Rectangle 3"/>
          <p:cNvSpPr txBox="1">
            <a:spLocks noChangeArrowheads="1"/>
          </p:cNvSpPr>
          <p:nvPr/>
        </p:nvSpPr>
        <p:spPr bwMode="auto">
          <a:xfrm>
            <a:off x="228600" y="914400"/>
            <a:ext cx="2209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err="1" smtClean="0">
                <a:solidFill>
                  <a:srgbClr val="FFFF00"/>
                </a:solidFill>
              </a:rPr>
              <a:t>Jutaan</a:t>
            </a:r>
            <a:r>
              <a:rPr lang="en-US" sz="2000" dirty="0" smtClean="0">
                <a:solidFill>
                  <a:srgbClr val="FFFF00"/>
                </a:solidFill>
              </a:rPr>
              <a:t> </a:t>
            </a:r>
            <a:r>
              <a:rPr lang="en-US" sz="2000" dirty="0" err="1" smtClean="0">
                <a:solidFill>
                  <a:srgbClr val="FFFF00"/>
                </a:solidFill>
              </a:rPr>
              <a:t>Tahun</a:t>
            </a:r>
            <a:r>
              <a:rPr lang="en-US" sz="2000" dirty="0" smtClean="0">
                <a:solidFill>
                  <a:srgbClr val="FFFF00"/>
                </a:solidFill>
              </a:rPr>
              <a:t> yang LALU</a:t>
            </a:r>
          </a:p>
        </p:txBody>
      </p:sp>
      <p:sp>
        <p:nvSpPr>
          <p:cNvPr id="13" name="Rectangle 3"/>
          <p:cNvSpPr txBox="1">
            <a:spLocks noChangeArrowheads="1"/>
          </p:cNvSpPr>
          <p:nvPr/>
        </p:nvSpPr>
        <p:spPr bwMode="auto">
          <a:xfrm>
            <a:off x="3657600" y="1828800"/>
            <a:ext cx="91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Adam</a:t>
            </a:r>
          </a:p>
        </p:txBody>
      </p:sp>
      <p:sp>
        <p:nvSpPr>
          <p:cNvPr id="14" name="Rectangle 3"/>
          <p:cNvSpPr txBox="1">
            <a:spLocks noChangeArrowheads="1"/>
          </p:cNvSpPr>
          <p:nvPr/>
        </p:nvSpPr>
        <p:spPr bwMode="auto">
          <a:xfrm>
            <a:off x="1066800" y="59436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err="1" smtClean="0">
                <a:solidFill>
                  <a:srgbClr val="3366FF"/>
                </a:solidFill>
              </a:rPr>
              <a:t>Tak</a:t>
            </a:r>
            <a:r>
              <a:rPr lang="en-US" sz="2400" b="1" dirty="0" smtClean="0">
                <a:solidFill>
                  <a:srgbClr val="3366FF"/>
                </a:solidFill>
              </a:rPr>
              <a:t> </a:t>
            </a:r>
            <a:r>
              <a:rPr lang="en-US" sz="2400" b="1" dirty="0" err="1" smtClean="0">
                <a:solidFill>
                  <a:srgbClr val="3366FF"/>
                </a:solidFill>
              </a:rPr>
              <a:t>ada</a:t>
            </a:r>
            <a:r>
              <a:rPr lang="en-US" sz="2400" b="1" dirty="0" smtClean="0">
                <a:solidFill>
                  <a:srgbClr val="3366FF"/>
                </a:solidFill>
              </a:rPr>
              <a:t> </a:t>
            </a:r>
            <a:r>
              <a:rPr lang="en-US" sz="2400" b="1" dirty="0" err="1" smtClean="0">
                <a:solidFill>
                  <a:srgbClr val="3366FF"/>
                </a:solidFill>
              </a:rPr>
              <a:t>Maut</a:t>
            </a:r>
            <a:endParaRPr lang="en-US" sz="2400" b="1" dirty="0" smtClean="0">
              <a:solidFill>
                <a:srgbClr val="3366FF"/>
              </a:solidFill>
            </a:endParaRPr>
          </a:p>
        </p:txBody>
      </p:sp>
      <p:sp>
        <p:nvSpPr>
          <p:cNvPr id="15"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err="1" smtClean="0">
                <a:solidFill>
                  <a:srgbClr val="FFFFFF"/>
                </a:solidFill>
              </a:rPr>
              <a:t>Maut</a:t>
            </a:r>
            <a:endParaRPr lang="en-US" sz="2800" b="1" dirty="0" smtClean="0">
              <a:solidFill>
                <a:srgbClr val="FFFFFF"/>
              </a:solidFill>
            </a:endParaRPr>
          </a:p>
        </p:txBody>
      </p:sp>
      <p:sp>
        <p:nvSpPr>
          <p:cNvPr id="16"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err="1" smtClean="0">
                <a:solidFill>
                  <a:srgbClr val="FFFFFF"/>
                </a:solidFill>
              </a:rPr>
              <a:t>Maut</a:t>
            </a:r>
            <a:endParaRPr lang="en-US" sz="2800" b="1" dirty="0" smtClean="0">
              <a:solidFill>
                <a:srgbClr val="FFFFFF"/>
              </a:solidFill>
            </a:endParaRPr>
          </a:p>
        </p:txBody>
      </p:sp>
      <p:sp>
        <p:nvSpPr>
          <p:cNvPr id="17"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err="1" smtClean="0">
                <a:solidFill>
                  <a:srgbClr val="3366FF"/>
                </a:solidFill>
              </a:rPr>
              <a:t>Tak</a:t>
            </a:r>
            <a:r>
              <a:rPr lang="en-US" sz="2400" b="1" dirty="0" smtClean="0">
                <a:solidFill>
                  <a:srgbClr val="3366FF"/>
                </a:solidFill>
              </a:rPr>
              <a:t> </a:t>
            </a:r>
            <a:r>
              <a:rPr lang="en-US" sz="2400" b="1" dirty="0" err="1" smtClean="0">
                <a:solidFill>
                  <a:srgbClr val="3366FF"/>
                </a:solidFill>
              </a:rPr>
              <a:t>ada</a:t>
            </a:r>
            <a:r>
              <a:rPr lang="en-US" sz="2400" b="1" dirty="0" smtClean="0">
                <a:solidFill>
                  <a:srgbClr val="3366FF"/>
                </a:solidFill>
              </a:rPr>
              <a:t> </a:t>
            </a:r>
            <a:r>
              <a:rPr lang="en-US" sz="2400" b="1" dirty="0" err="1" smtClean="0">
                <a:solidFill>
                  <a:srgbClr val="3366FF"/>
                </a:solidFill>
              </a:rPr>
              <a:t>Maut</a:t>
            </a:r>
            <a:endParaRPr lang="en-US" sz="2400" b="1" dirty="0" smtClean="0">
              <a:solidFill>
                <a:srgbClr val="3366FF"/>
              </a:solidFill>
            </a:endParaRPr>
          </a:p>
        </p:txBody>
      </p:sp>
      <p:sp>
        <p:nvSpPr>
          <p:cNvPr id="18"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Adam</a:t>
            </a:r>
          </a:p>
        </p:txBody>
      </p:sp>
      <p:sp>
        <p:nvSpPr>
          <p:cNvPr id="19"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latin typeface="acme secret agent"/>
                <a:cs typeface="acme secret agent"/>
              </a:rPr>
              <a:t>BAGUS SEKALI!</a:t>
            </a:r>
          </a:p>
        </p:txBody>
      </p:sp>
      <p:sp>
        <p:nvSpPr>
          <p:cNvPr id="20" name="Rectangle 3"/>
          <p:cNvSpPr txBox="1">
            <a:spLocks noChangeArrowheads="1"/>
          </p:cNvSpPr>
          <p:nvPr/>
        </p:nvSpPr>
        <p:spPr bwMode="auto">
          <a:xfrm>
            <a:off x="4419600" y="4419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FFFF00"/>
                </a:solidFill>
              </a:rPr>
              <a:t>SEKARANG</a:t>
            </a:r>
          </a:p>
        </p:txBody>
      </p:sp>
      <p:sp>
        <p:nvSpPr>
          <p:cNvPr id="21" name="Rectangle 3"/>
          <p:cNvSpPr txBox="1">
            <a:spLocks noChangeArrowheads="1"/>
          </p:cNvSpPr>
          <p:nvPr/>
        </p:nvSpPr>
        <p:spPr bwMode="auto">
          <a:xfrm>
            <a:off x="6248400" y="44958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0000CC"/>
                </a:solidFill>
              </a:rPr>
              <a:t>MASA DEPAN</a:t>
            </a:r>
          </a:p>
        </p:txBody>
      </p:sp>
      <p:sp>
        <p:nvSpPr>
          <p:cNvPr id="22"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0000CC"/>
                </a:solidFill>
              </a:rPr>
              <a:t>MASA LALU</a:t>
            </a:r>
          </a:p>
        </p:txBody>
      </p:sp>
      <p:sp>
        <p:nvSpPr>
          <p:cNvPr id="23" name="Rectangle 7"/>
          <p:cNvSpPr>
            <a:spLocks noChangeArrowheads="1"/>
          </p:cNvSpPr>
          <p:nvPr/>
        </p:nvSpPr>
        <p:spPr bwMode="auto">
          <a:xfrm>
            <a:off x="-11112" y="3048000"/>
            <a:ext cx="91440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 name="Rectangle 3"/>
          <p:cNvSpPr txBox="1">
            <a:spLocks noChangeArrowheads="1"/>
          </p:cNvSpPr>
          <p:nvPr/>
        </p:nvSpPr>
        <p:spPr bwMode="auto">
          <a:xfrm>
            <a:off x="-1758950" y="4419600"/>
            <a:ext cx="1752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Move the black box over to translate underneath</a:t>
            </a:r>
          </a:p>
        </p:txBody>
      </p:sp>
      <p:sp>
        <p:nvSpPr>
          <p:cNvPr id="5725186" name="Rectangle 2"/>
          <p:cNvSpPr>
            <a:spLocks noGrp="1" noChangeArrowheads="1"/>
          </p:cNvSpPr>
          <p:nvPr>
            <p:ph type="title"/>
          </p:nvPr>
        </p:nvSpPr>
        <p:spPr>
          <a:xfrm>
            <a:off x="228600" y="190438"/>
            <a:ext cx="9144000" cy="533400"/>
          </a:xfrm>
        </p:spPr>
        <p:txBody>
          <a:bodyPr/>
          <a:lstStyle/>
          <a:p>
            <a:pPr eaLnBrk="1" hangingPunct="1">
              <a:defRPr/>
            </a:pPr>
            <a:r>
              <a:rPr lang="en-US" sz="2400" b="1" dirty="0" err="1" smtClean="0">
                <a:solidFill>
                  <a:srgbClr val="111111"/>
                </a:solidFill>
              </a:rPr>
              <a:t>Sudut</a:t>
            </a:r>
            <a:r>
              <a:rPr lang="en-US" sz="2400" b="1" dirty="0" smtClean="0">
                <a:solidFill>
                  <a:srgbClr val="111111"/>
                </a:solidFill>
              </a:rPr>
              <a:t> </a:t>
            </a:r>
            <a:r>
              <a:rPr lang="en-US" sz="2400" b="1" dirty="0" err="1" smtClean="0">
                <a:solidFill>
                  <a:srgbClr val="111111"/>
                </a:solidFill>
              </a:rPr>
              <a:t>pandang</a:t>
            </a:r>
            <a:r>
              <a:rPr lang="en-US" sz="2400" b="1" dirty="0" smtClean="0">
                <a:solidFill>
                  <a:srgbClr val="111111"/>
                </a:solidFill>
              </a:rPr>
              <a:t> yang </a:t>
            </a:r>
            <a:r>
              <a:rPr lang="en-US" sz="2400" b="1" dirty="0" err="1" smtClean="0">
                <a:solidFill>
                  <a:srgbClr val="111111"/>
                </a:solidFill>
              </a:rPr>
              <a:t>mana</a:t>
            </a:r>
            <a:r>
              <a:rPr lang="en-US" sz="2400" b="1" dirty="0" smtClean="0">
                <a:solidFill>
                  <a:srgbClr val="111111"/>
                </a:solidFill>
              </a:rPr>
              <a:t> </a:t>
            </a:r>
            <a:r>
              <a:rPr lang="en-US" sz="2400" b="1" dirty="0" err="1" smtClean="0">
                <a:solidFill>
                  <a:srgbClr val="111111"/>
                </a:solidFill>
              </a:rPr>
              <a:t>cocok</a:t>
            </a:r>
            <a:r>
              <a:rPr lang="en-US" sz="2400" b="1" dirty="0" smtClean="0">
                <a:solidFill>
                  <a:srgbClr val="111111"/>
                </a:solidFill>
              </a:rPr>
              <a:t> </a:t>
            </a:r>
            <a:r>
              <a:rPr lang="en-US" sz="2400" b="1" dirty="0" err="1" smtClean="0">
                <a:solidFill>
                  <a:srgbClr val="111111"/>
                </a:solidFill>
              </a:rPr>
              <a:t>dengan</a:t>
            </a:r>
            <a:r>
              <a:rPr lang="en-US" sz="2400" b="1" dirty="0" smtClean="0">
                <a:solidFill>
                  <a:srgbClr val="111111"/>
                </a:solidFill>
              </a:rPr>
              <a:t> Roma 5:12 </a:t>
            </a:r>
            <a:r>
              <a:rPr lang="en-US" sz="2400" b="1" dirty="0" err="1" smtClean="0">
                <a:solidFill>
                  <a:srgbClr val="111111"/>
                </a:solidFill>
              </a:rPr>
              <a:t>mengenai</a:t>
            </a:r>
            <a:r>
              <a:rPr lang="en-US" sz="2400" b="1" dirty="0" smtClean="0">
                <a:solidFill>
                  <a:srgbClr val="111111"/>
                </a:solidFill>
              </a:rPr>
              <a:t> MAUT?</a:t>
            </a:r>
          </a:p>
        </p:txBody>
      </p:sp>
      <p:sp>
        <p:nvSpPr>
          <p:cNvPr id="25" name="Text Box 5"/>
          <p:cNvSpPr txBox="1">
            <a:spLocks noChangeArrowheads="1"/>
          </p:cNvSpPr>
          <p:nvPr/>
        </p:nvSpPr>
        <p:spPr bwMode="auto">
          <a:xfrm>
            <a:off x="-17463" y="3048000"/>
            <a:ext cx="9144001" cy="535531"/>
          </a:xfrm>
          <a:prstGeom prst="rect">
            <a:avLst/>
          </a:prstGeom>
          <a:solidFill>
            <a:srgbClr val="000000"/>
          </a:solidFill>
          <a:ln>
            <a:noFill/>
          </a:ln>
          <a:effectLst>
            <a:outerShdw blurRad="63500" dist="38099" dir="2700000" algn="ctr" rotWithShape="0">
              <a:schemeClr val="tx1">
                <a:alpha val="74998"/>
              </a:schemeClr>
            </a:outerShdw>
          </a:effectLst>
          <a:extLst/>
        </p:spPr>
        <p:txBody>
          <a:bodyPr>
            <a:spAutoFit/>
          </a:bodyPr>
          <a:lstStyle/>
          <a:p>
            <a:pPr>
              <a:lnSpc>
                <a:spcPct val="90000"/>
              </a:lnSpc>
              <a:defRPr/>
            </a:pPr>
            <a:r>
              <a:rPr lang="en-US" sz="3200" b="1" dirty="0" err="1" smtClean="0">
                <a:solidFill>
                  <a:schemeClr val="bg1"/>
                </a:solidFill>
                <a:cs typeface="Arial" charset="0"/>
              </a:rPr>
              <a:t>Kejadian</a:t>
            </a:r>
            <a:r>
              <a:rPr lang="en-US" sz="3200" b="1" dirty="0" smtClean="0">
                <a:solidFill>
                  <a:schemeClr val="bg1"/>
                </a:solidFill>
                <a:cs typeface="Arial" charset="0"/>
              </a:rPr>
              <a:t> </a:t>
            </a:r>
            <a:r>
              <a:rPr lang="en-US" sz="3200" b="1" dirty="0" err="1" smtClean="0">
                <a:solidFill>
                  <a:schemeClr val="bg1"/>
                </a:solidFill>
                <a:cs typeface="Arial" charset="0"/>
              </a:rPr>
              <a:t>merupakan</a:t>
            </a:r>
            <a:r>
              <a:rPr lang="en-US" sz="3200" b="1" dirty="0" smtClean="0">
                <a:solidFill>
                  <a:schemeClr val="bg1"/>
                </a:solidFill>
                <a:cs typeface="Arial" charset="0"/>
              </a:rPr>
              <a:t> </a:t>
            </a:r>
            <a:r>
              <a:rPr lang="en-US" sz="3200" b="1" dirty="0" err="1" smtClean="0">
                <a:solidFill>
                  <a:schemeClr val="bg1"/>
                </a:solidFill>
                <a:cs typeface="Arial" charset="0"/>
              </a:rPr>
              <a:t>dasar</a:t>
            </a:r>
            <a:r>
              <a:rPr lang="en-US" sz="3200" b="1" dirty="0" smtClean="0">
                <a:solidFill>
                  <a:schemeClr val="bg1"/>
                </a:solidFill>
                <a:cs typeface="Arial" charset="0"/>
              </a:rPr>
              <a:t> </a:t>
            </a:r>
            <a:r>
              <a:rPr lang="en-US" sz="3200" b="1" dirty="0" err="1" smtClean="0">
                <a:solidFill>
                  <a:schemeClr val="bg1"/>
                </a:solidFill>
                <a:cs typeface="Arial" charset="0"/>
              </a:rPr>
              <a:t>doktrin</a:t>
            </a:r>
            <a:r>
              <a:rPr lang="en-US" sz="3200" b="1" dirty="0" smtClean="0">
                <a:solidFill>
                  <a:schemeClr val="bg1"/>
                </a:solidFill>
                <a:cs typeface="Arial" charset="0"/>
              </a:rPr>
              <a:t> TUHAN</a:t>
            </a:r>
            <a:endParaRPr lang="en-US" sz="3200" b="1" dirty="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4467" name="Picture 3" descr="balloons-layere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54050" y="12700"/>
            <a:ext cx="7870825" cy="6845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35522" name="TextBox 1"/>
          <p:cNvSpPr txBox="1">
            <a:spLocks noChangeArrowheads="1"/>
          </p:cNvSpPr>
          <p:nvPr/>
        </p:nvSpPr>
        <p:spPr bwMode="auto">
          <a:xfrm>
            <a:off x="1524000" y="1817688"/>
            <a:ext cx="2362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rgbClr val="FFFFFF"/>
                </a:solidFill>
                <a:latin typeface="Arial MT" charset="0"/>
                <a:cs typeface="Arial MT" charset="0"/>
              </a:rPr>
              <a:t>Kekerasan</a:t>
            </a:r>
            <a:r>
              <a:rPr lang="en-US" sz="3200" b="1" dirty="0" smtClean="0">
                <a:solidFill>
                  <a:srgbClr val="FFFFFF"/>
                </a:solidFill>
                <a:latin typeface="Arial MT" charset="0"/>
                <a:cs typeface="Arial MT" charset="0"/>
              </a:rPr>
              <a:t> di </a:t>
            </a:r>
            <a:r>
              <a:rPr lang="en-US" sz="3200" b="1" dirty="0" err="1" smtClean="0">
                <a:solidFill>
                  <a:srgbClr val="FFFFFF"/>
                </a:solidFill>
                <a:latin typeface="Arial MT" charset="0"/>
                <a:cs typeface="Arial MT" charset="0"/>
              </a:rPr>
              <a:t>sekolah</a:t>
            </a:r>
            <a:endParaRPr lang="en-US" sz="3200" b="1" dirty="0">
              <a:solidFill>
                <a:srgbClr val="FFFFFF"/>
              </a:solidFill>
              <a:latin typeface="Arial MT" charset="0"/>
              <a:cs typeface="Arial MT" charset="0"/>
            </a:endParaRPr>
          </a:p>
        </p:txBody>
      </p:sp>
      <p:sp>
        <p:nvSpPr>
          <p:cNvPr id="235523" name="TextBox 4"/>
          <p:cNvSpPr txBox="1">
            <a:spLocks noChangeArrowheads="1"/>
          </p:cNvSpPr>
          <p:nvPr/>
        </p:nvSpPr>
        <p:spPr bwMode="auto">
          <a:xfrm>
            <a:off x="3886200" y="13208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smtClean="0">
                <a:solidFill>
                  <a:srgbClr val="FFFFFF"/>
                </a:solidFill>
                <a:latin typeface="Arial MT" charset="0"/>
                <a:cs typeface="Arial MT" charset="0"/>
              </a:rPr>
              <a:t>ABORSI</a:t>
            </a:r>
            <a:endParaRPr lang="en-US" sz="3200" b="1" dirty="0">
              <a:solidFill>
                <a:srgbClr val="FFFFFF"/>
              </a:solidFill>
              <a:latin typeface="Arial MT" charset="0"/>
              <a:cs typeface="Arial MT" charset="0"/>
            </a:endParaRPr>
          </a:p>
        </p:txBody>
      </p:sp>
      <p:sp>
        <p:nvSpPr>
          <p:cNvPr id="235524" name="TextBox 5"/>
          <p:cNvSpPr txBox="1">
            <a:spLocks noChangeArrowheads="1"/>
          </p:cNvSpPr>
          <p:nvPr/>
        </p:nvSpPr>
        <p:spPr bwMode="auto">
          <a:xfrm>
            <a:off x="5981700" y="2382516"/>
            <a:ext cx="1943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smtClean="0">
                <a:solidFill>
                  <a:srgbClr val="FFFFFF"/>
                </a:solidFill>
                <a:latin typeface="Arial MT" charset="0"/>
                <a:cs typeface="Arial MT" charset="0"/>
              </a:rPr>
              <a:t>PORNOGRAFI</a:t>
            </a:r>
            <a:endParaRPr lang="en-US" sz="3200" b="1" dirty="0">
              <a:solidFill>
                <a:srgbClr val="FFFFFF"/>
              </a:solidFill>
              <a:latin typeface="Arial MT" charset="0"/>
              <a:cs typeface="Arial MT" charset="0"/>
            </a:endParaRPr>
          </a:p>
        </p:txBody>
      </p:sp>
      <p:sp>
        <p:nvSpPr>
          <p:cNvPr id="235525" name="TextBox 6"/>
          <p:cNvSpPr txBox="1">
            <a:spLocks noChangeArrowheads="1"/>
          </p:cNvSpPr>
          <p:nvPr/>
        </p:nvSpPr>
        <p:spPr bwMode="auto">
          <a:xfrm>
            <a:off x="3505200" y="3519960"/>
            <a:ext cx="1676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smtClean="0">
                <a:solidFill>
                  <a:srgbClr val="FFFFFF"/>
                </a:solidFill>
                <a:latin typeface="Arial MT" charset="0"/>
                <a:cs typeface="Arial MT" charset="0"/>
              </a:rPr>
              <a:t>HOMOSEKSUAL</a:t>
            </a:r>
            <a:endParaRPr lang="en-US" sz="3200" b="1" dirty="0">
              <a:solidFill>
                <a:srgbClr val="FFFFFF"/>
              </a:solidFill>
              <a:latin typeface="Arial MT" charset="0"/>
              <a:cs typeface="Arial MT" charset="0"/>
            </a:endParaRPr>
          </a:p>
        </p:txBody>
      </p:sp>
      <p:sp>
        <p:nvSpPr>
          <p:cNvPr id="235526" name="TextBox 7"/>
          <p:cNvSpPr txBox="1">
            <a:spLocks noChangeArrowheads="1"/>
          </p:cNvSpPr>
          <p:nvPr/>
        </p:nvSpPr>
        <p:spPr bwMode="auto">
          <a:xfrm>
            <a:off x="898525" y="4381500"/>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solidFill>
                  <a:srgbClr val="FFFFFF"/>
                </a:solidFill>
                <a:latin typeface="Arial MT" charset="0"/>
                <a:cs typeface="Arial MT" charset="0"/>
              </a:rPr>
              <a:t>RACISME</a:t>
            </a:r>
            <a:endParaRPr lang="en-US" sz="2800" b="1" dirty="0">
              <a:solidFill>
                <a:srgbClr val="FFFFFF"/>
              </a:solidFill>
              <a:latin typeface="Arial MT" charset="0"/>
              <a:cs typeface="Arial MT" charset="0"/>
            </a:endParaRPr>
          </a:p>
        </p:txBody>
      </p:sp>
      <p:sp>
        <p:nvSpPr>
          <p:cNvPr id="235527" name="TextBox 8"/>
          <p:cNvSpPr txBox="1">
            <a:spLocks noChangeArrowheads="1"/>
          </p:cNvSpPr>
          <p:nvPr/>
        </p:nvSpPr>
        <p:spPr bwMode="auto">
          <a:xfrm>
            <a:off x="5524500" y="4808978"/>
            <a:ext cx="24003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smtClean="0">
                <a:solidFill>
                  <a:srgbClr val="FFFFFF"/>
                </a:solidFill>
                <a:latin typeface="Arial MT" charset="0"/>
                <a:cs typeface="Arial MT" charset="0"/>
              </a:rPr>
              <a:t>PERCERAIAN</a:t>
            </a:r>
            <a:endParaRPr lang="en-US" sz="3200" b="1" dirty="0">
              <a:solidFill>
                <a:srgbClr val="FFFFFF"/>
              </a:solidFill>
              <a:latin typeface="Arial MT" charset="0"/>
              <a:cs typeface="Arial MT" charset="0"/>
            </a:endParaRPr>
          </a:p>
        </p:txBody>
      </p:sp>
      <p:sp>
        <p:nvSpPr>
          <p:cNvPr id="5694466" name="Rectangle 2"/>
          <p:cNvSpPr>
            <a:spLocks noGrp="1" noChangeArrowheads="1"/>
          </p:cNvSpPr>
          <p:nvPr>
            <p:ph type="title"/>
          </p:nvPr>
        </p:nvSpPr>
        <p:spPr>
          <a:xfrm>
            <a:off x="685800" y="-76200"/>
            <a:ext cx="7010400" cy="1143000"/>
          </a:xfrm>
        </p:spPr>
        <p:txBody>
          <a:bodyPr/>
          <a:lstStyle/>
          <a:p>
            <a:pPr eaLnBrk="1" hangingPunct="1">
              <a:defRPr/>
            </a:pPr>
            <a:r>
              <a:rPr lang="en-US" sz="3600" dirty="0" smtClean="0"/>
              <a:t>MASALAH JAMAN SEKARANG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4" name="Picture 3" descr="Day 6 0223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4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Picture 4" descr="Day 1 022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6" name="Picture 5" descr="Day 2 0223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050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7" name="Picture 6"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8200" y="5357813"/>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8" name="Picture 7"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9800" y="535305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9" name="Picture 8" descr="Day 3 0223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766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7243" name="Rectangle 11" hidden="1"/>
          <p:cNvSpPr>
            <a:spLocks noGrp="1" noChangeArrowheads="1"/>
          </p:cNvSpPr>
          <p:nvPr>
            <p:ph type="title"/>
          </p:nvPr>
        </p:nvSpPr>
        <p:spPr/>
        <p:txBody>
          <a:bodyPr/>
          <a:lstStyle/>
          <a:p>
            <a:pPr eaLnBrk="1" hangingPunct="1">
              <a:defRPr/>
            </a:pPr>
            <a:r>
              <a:rPr lang="en-US" smtClean="0"/>
              <a:t>Gap Where Fit Mil of Yrs 00845</a:t>
            </a:r>
          </a:p>
        </p:txBody>
      </p:sp>
      <p:sp>
        <p:nvSpPr>
          <p:cNvPr id="13" name="Text Box 4"/>
          <p:cNvSpPr txBox="1">
            <a:spLocks noChangeArrowheads="1"/>
          </p:cNvSpPr>
          <p:nvPr/>
        </p:nvSpPr>
        <p:spPr bwMode="auto">
          <a:xfrm>
            <a:off x="0" y="0"/>
            <a:ext cx="9144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spc="-110" dirty="0" smtClean="0">
                <a:solidFill>
                  <a:srgbClr val="FFD858"/>
                </a:solidFill>
                <a:effectLst>
                  <a:glow rad="101600">
                    <a:schemeClr val="tx1">
                      <a:alpha val="75000"/>
                    </a:schemeClr>
                  </a:glow>
                </a:effectLst>
                <a:latin typeface="Futura Condensed"/>
                <a:cs typeface="Futura Condensed"/>
              </a:rPr>
              <a:t>Di </a:t>
            </a:r>
            <a:r>
              <a:rPr lang="en-US" sz="5400" b="1" spc="-110" dirty="0" err="1" smtClean="0">
                <a:solidFill>
                  <a:srgbClr val="FFD858"/>
                </a:solidFill>
                <a:effectLst>
                  <a:glow rad="101600">
                    <a:schemeClr val="tx1">
                      <a:alpha val="75000"/>
                    </a:schemeClr>
                  </a:glow>
                </a:effectLst>
                <a:latin typeface="Futura Condensed"/>
                <a:cs typeface="Futura Condensed"/>
              </a:rPr>
              <a:t>mana</a:t>
            </a:r>
            <a:r>
              <a:rPr lang="en-US" sz="5400" b="1" spc="-110" dirty="0" smtClean="0">
                <a:solidFill>
                  <a:srgbClr val="FFD858"/>
                </a:solidFill>
                <a:effectLst>
                  <a:glow rad="101600">
                    <a:schemeClr val="tx1">
                      <a:alpha val="75000"/>
                    </a:schemeClr>
                  </a:glow>
                </a:effectLst>
                <a:latin typeface="Futura Condensed"/>
                <a:cs typeface="Futura Condensed"/>
              </a:rPr>
              <a:t> </a:t>
            </a:r>
            <a:r>
              <a:rPr lang="en-US" sz="5400" b="1" spc="-110" dirty="0" err="1" smtClean="0">
                <a:solidFill>
                  <a:srgbClr val="FFD858"/>
                </a:solidFill>
                <a:effectLst>
                  <a:glow rad="101600">
                    <a:schemeClr val="tx1">
                      <a:alpha val="75000"/>
                    </a:schemeClr>
                  </a:glow>
                </a:effectLst>
                <a:latin typeface="Futura Condensed"/>
                <a:cs typeface="Futura Condensed"/>
              </a:rPr>
              <a:t>engkau</a:t>
            </a:r>
            <a:r>
              <a:rPr lang="en-US" sz="5400" b="1" spc="-110" dirty="0" smtClean="0">
                <a:solidFill>
                  <a:srgbClr val="FFD858"/>
                </a:solidFill>
                <a:effectLst>
                  <a:glow rad="101600">
                    <a:schemeClr val="tx1">
                      <a:alpha val="75000"/>
                    </a:schemeClr>
                  </a:glow>
                </a:effectLst>
                <a:latin typeface="Futura Condensed"/>
                <a:cs typeface="Futura Condensed"/>
              </a:rPr>
              <a:t> “PAS" </a:t>
            </a:r>
            <a:r>
              <a:rPr lang="en-US" sz="5400" b="1" spc="-110" dirty="0" err="1" smtClean="0">
                <a:solidFill>
                  <a:srgbClr val="FFD858"/>
                </a:solidFill>
                <a:effectLst>
                  <a:glow rad="101600">
                    <a:schemeClr val="tx1">
                      <a:alpha val="75000"/>
                    </a:schemeClr>
                  </a:glow>
                </a:effectLst>
                <a:latin typeface="Futura Condensed"/>
                <a:cs typeface="Futura Condensed"/>
              </a:rPr>
              <a:t>dalam</a:t>
            </a:r>
            <a:r>
              <a:rPr lang="en-US" sz="5400" b="1" spc="-110" dirty="0" smtClean="0">
                <a:solidFill>
                  <a:srgbClr val="FFD858"/>
                </a:solidFill>
                <a:effectLst>
                  <a:glow rad="101600">
                    <a:schemeClr val="tx1">
                      <a:alpha val="75000"/>
                    </a:schemeClr>
                  </a:glow>
                </a:effectLst>
                <a:latin typeface="Futura Condensed"/>
                <a:cs typeface="Futura Condensed"/>
              </a:rPr>
              <a:t> JUTAAN TAHUN?</a:t>
            </a:r>
            <a:endParaRPr lang="en-US" sz="5400" b="1" spc="-110" dirty="0">
              <a:solidFill>
                <a:srgbClr val="FFD858"/>
              </a:solidFill>
              <a:effectLst>
                <a:glow rad="101600">
                  <a:schemeClr val="tx1">
                    <a:alpha val="75000"/>
                  </a:schemeClr>
                </a:glow>
              </a:effectLst>
              <a:latin typeface="Futura Condensed"/>
              <a:cs typeface="Futura Condensed"/>
            </a:endParaRPr>
          </a:p>
        </p:txBody>
      </p:sp>
      <p:grpSp>
        <p:nvGrpSpPr>
          <p:cNvPr id="3" name="Group 2"/>
          <p:cNvGrpSpPr>
            <a:grpSpLocks/>
          </p:cNvGrpSpPr>
          <p:nvPr/>
        </p:nvGrpSpPr>
        <p:grpSpPr bwMode="auto">
          <a:xfrm>
            <a:off x="152400" y="1676400"/>
            <a:ext cx="2428875" cy="4037013"/>
            <a:chOff x="304800" y="1752600"/>
            <a:chExt cx="2428875" cy="4037013"/>
          </a:xfrm>
        </p:grpSpPr>
        <p:pic>
          <p:nvPicPr>
            <p:cNvPr id="305181" name="Picture 12" descr="Gap Where Fit Mil of Yrs 00845-blueta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4800" y="1752600"/>
              <a:ext cx="24288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457200" y="1905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Kurang</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lebih</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a:t>
              </a:r>
            </a:p>
          </p:txBody>
        </p:sp>
      </p:grpSp>
      <p:grpSp>
        <p:nvGrpSpPr>
          <p:cNvPr id="4" name="Group 3"/>
          <p:cNvGrpSpPr>
            <a:grpSpLocks/>
          </p:cNvGrpSpPr>
          <p:nvPr/>
        </p:nvGrpSpPr>
        <p:grpSpPr bwMode="auto">
          <a:xfrm>
            <a:off x="838200" y="2368550"/>
            <a:ext cx="4500563" cy="2813050"/>
            <a:chOff x="838200" y="2368550"/>
            <a:chExt cx="4500563" cy="2813050"/>
          </a:xfrm>
        </p:grpSpPr>
        <p:pic>
          <p:nvPicPr>
            <p:cNvPr id="305179" name="Picture 10" descr="Gap Where Fit Mil of Yrs 00845-greenta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38200" y="2368550"/>
              <a:ext cx="45005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066800" y="2514600"/>
              <a:ext cx="419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Antara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Kejadian</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1:1 and 1:2</a:t>
              </a:r>
              <a:b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b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teoris</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kekosongan</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a:t>
              </a:r>
            </a:p>
          </p:txBody>
        </p:sp>
      </p:grpSp>
      <p:grpSp>
        <p:nvGrpSpPr>
          <p:cNvPr id="2" name="Group 1"/>
          <p:cNvGrpSpPr>
            <a:grpSpLocks/>
          </p:cNvGrpSpPr>
          <p:nvPr/>
        </p:nvGrpSpPr>
        <p:grpSpPr bwMode="auto">
          <a:xfrm>
            <a:off x="1447800" y="3429000"/>
            <a:ext cx="7367588" cy="1741488"/>
            <a:chOff x="1447800" y="3429000"/>
            <a:chExt cx="7367588" cy="1741488"/>
          </a:xfrm>
        </p:grpSpPr>
        <p:pic>
          <p:nvPicPr>
            <p:cNvPr id="305177" name="Picture 9" descr="Gap Where Fit Mil of Yrs 00845-yellowta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47800" y="3429000"/>
              <a:ext cx="736758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2057400" y="3505200"/>
              <a:ext cx="6629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Jutaan</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tahun</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diterakan</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dalam</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enam</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hari</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a:t>
              </a:r>
              <a:b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b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kreationis</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progresif</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dan</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evolusionis</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 </a:t>
              </a:r>
              <a:r>
                <a:rPr lang="en-US" sz="2000" b="1" dirty="0" err="1" smtClean="0">
                  <a:solidFill>
                    <a:srgbClr val="FFFFFF"/>
                  </a:solidFill>
                  <a:effectLst>
                    <a:glow rad="101600">
                      <a:schemeClr val="tx1">
                        <a:alpha val="75000"/>
                      </a:schemeClr>
                    </a:glow>
                    <a:outerShdw blurRad="38100" dist="38100" dir="2700000" algn="tl">
                      <a:srgbClr val="000000">
                        <a:alpha val="43137"/>
                      </a:srgbClr>
                    </a:outerShdw>
                  </a:effectLst>
                </a:rPr>
                <a:t>teistik</a:t>
              </a: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a:t>
              </a:r>
            </a:p>
          </p:txBody>
        </p:sp>
      </p:grpSp>
      <p:sp>
        <p:nvSpPr>
          <p:cNvPr id="23" name="Rectangle 3"/>
          <p:cNvSpPr txBox="1">
            <a:spLocks noChangeArrowheads="1"/>
          </p:cNvSpPr>
          <p:nvPr/>
        </p:nvSpPr>
        <p:spPr bwMode="auto">
          <a:xfrm>
            <a:off x="6096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24" name="Rectangle 3"/>
          <p:cNvSpPr txBox="1">
            <a:spLocks noChangeArrowheads="1"/>
          </p:cNvSpPr>
          <p:nvPr/>
        </p:nvSpPr>
        <p:spPr bwMode="auto">
          <a:xfrm>
            <a:off x="19050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25" name="Rectangle 3"/>
          <p:cNvSpPr txBox="1">
            <a:spLocks noChangeArrowheads="1"/>
          </p:cNvSpPr>
          <p:nvPr/>
        </p:nvSpPr>
        <p:spPr bwMode="auto">
          <a:xfrm>
            <a:off x="32766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26" name="Rectangle 3"/>
          <p:cNvSpPr txBox="1">
            <a:spLocks noChangeArrowheads="1"/>
          </p:cNvSpPr>
          <p:nvPr/>
        </p:nvSpPr>
        <p:spPr bwMode="auto">
          <a:xfrm>
            <a:off x="5334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700" b="1" dirty="0" smtClean="0">
                <a:solidFill>
                  <a:schemeClr val="bg1"/>
                </a:solidFill>
                <a:effectLst>
                  <a:glow rad="101600">
                    <a:schemeClr val="tx1">
                      <a:alpha val="75000"/>
                    </a:schemeClr>
                  </a:glow>
                  <a:outerShdw blurRad="38100" dist="38100" dir="2700000" algn="tl">
                    <a:srgbClr val="000000">
                      <a:alpha val="43137"/>
                    </a:srgbClr>
                  </a:outerShdw>
                </a:effectLst>
              </a:rPr>
              <a:t>EARTH, SPACE, TIME &amp; LIGHT</a:t>
            </a:r>
          </a:p>
        </p:txBody>
      </p:sp>
      <p:sp>
        <p:nvSpPr>
          <p:cNvPr id="27" name="Rectangle 3"/>
          <p:cNvSpPr txBox="1">
            <a:spLocks noChangeArrowheads="1"/>
          </p:cNvSpPr>
          <p:nvPr/>
        </p:nvSpPr>
        <p:spPr bwMode="auto">
          <a:xfrm>
            <a:off x="19050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smtClean="0">
                <a:solidFill>
                  <a:schemeClr val="bg1"/>
                </a:solidFill>
                <a:effectLst>
                  <a:glow rad="101600">
                    <a:schemeClr val="tx1">
                      <a:alpha val="75000"/>
                    </a:schemeClr>
                  </a:glow>
                  <a:outerShdw blurRad="38100" dist="38100" dir="2700000" algn="tl">
                    <a:srgbClr val="000000">
                      <a:alpha val="43137"/>
                    </a:srgbClr>
                  </a:outerShdw>
                </a:effectLst>
              </a:rPr>
              <a:t>ATMOSPHERE</a:t>
            </a:r>
          </a:p>
        </p:txBody>
      </p:sp>
      <p:sp>
        <p:nvSpPr>
          <p:cNvPr id="28" name="Rectangle 3"/>
          <p:cNvSpPr txBox="1">
            <a:spLocks noChangeArrowheads="1"/>
          </p:cNvSpPr>
          <p:nvPr/>
        </p:nvSpPr>
        <p:spPr bwMode="auto">
          <a:xfrm>
            <a:off x="32766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smtClean="0">
                <a:solidFill>
                  <a:schemeClr val="bg1"/>
                </a:solidFill>
                <a:effectLst>
                  <a:glow rad="101600">
                    <a:schemeClr val="tx1">
                      <a:alpha val="75000"/>
                    </a:schemeClr>
                  </a:glow>
                  <a:outerShdw blurRad="38100" dist="38100" dir="2700000" algn="tl">
                    <a:srgbClr val="000000">
                      <a:alpha val="43137"/>
                    </a:srgbClr>
                  </a:outerShdw>
                </a:effectLst>
              </a:rPr>
              <a:t>DRY LAND &amp; PLANTS</a:t>
            </a:r>
          </a:p>
        </p:txBody>
      </p:sp>
      <p:sp>
        <p:nvSpPr>
          <p:cNvPr id="29" name="Rectangle 3"/>
          <p:cNvSpPr txBox="1">
            <a:spLocks noChangeArrowheads="1"/>
          </p:cNvSpPr>
          <p:nvPr/>
        </p:nvSpPr>
        <p:spPr bwMode="auto">
          <a:xfrm>
            <a:off x="47244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30" name="Rectangle 3"/>
          <p:cNvSpPr txBox="1">
            <a:spLocks noChangeArrowheads="1"/>
          </p:cNvSpPr>
          <p:nvPr/>
        </p:nvSpPr>
        <p:spPr bwMode="auto">
          <a:xfrm>
            <a:off x="60198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31" name="Rectangle 3"/>
          <p:cNvSpPr txBox="1">
            <a:spLocks noChangeArrowheads="1"/>
          </p:cNvSpPr>
          <p:nvPr/>
        </p:nvSpPr>
        <p:spPr bwMode="auto">
          <a:xfrm>
            <a:off x="73914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32" name="Rectangle 3"/>
          <p:cNvSpPr txBox="1">
            <a:spLocks noChangeArrowheads="1"/>
          </p:cNvSpPr>
          <p:nvPr/>
        </p:nvSpPr>
        <p:spPr bwMode="auto">
          <a:xfrm>
            <a:off x="46482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smtClean="0">
                <a:solidFill>
                  <a:schemeClr val="bg1"/>
                </a:solidFill>
                <a:effectLst>
                  <a:glow rad="101600">
                    <a:schemeClr val="tx1">
                      <a:alpha val="75000"/>
                    </a:schemeClr>
                  </a:glow>
                  <a:outerShdw blurRad="38100" dist="38100" dir="2700000" algn="tl">
                    <a:srgbClr val="000000">
                      <a:alpha val="43137"/>
                    </a:srgbClr>
                  </a:outerShdw>
                </a:effectLst>
              </a:rPr>
              <a:t>SUN, MOON &amp; STARS</a:t>
            </a:r>
          </a:p>
        </p:txBody>
      </p:sp>
      <p:sp>
        <p:nvSpPr>
          <p:cNvPr id="33" name="Rectangle 3"/>
          <p:cNvSpPr txBox="1">
            <a:spLocks noChangeArrowheads="1"/>
          </p:cNvSpPr>
          <p:nvPr/>
        </p:nvSpPr>
        <p:spPr bwMode="auto">
          <a:xfrm>
            <a:off x="60198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700" b="1" dirty="0" smtClean="0">
                <a:solidFill>
                  <a:schemeClr val="bg1"/>
                </a:solidFill>
                <a:effectLst>
                  <a:glow rad="101600">
                    <a:schemeClr val="tx1">
                      <a:alpha val="75000"/>
                    </a:schemeClr>
                  </a:glow>
                  <a:outerShdw blurRad="38100" dist="38100" dir="2700000" algn="tl">
                    <a:srgbClr val="000000">
                      <a:alpha val="43137"/>
                    </a:srgbClr>
                  </a:outerShdw>
                </a:effectLst>
              </a:rPr>
              <a:t>SEA &amp; FLYING CREATURES</a:t>
            </a:r>
          </a:p>
        </p:txBody>
      </p:sp>
      <p:sp>
        <p:nvSpPr>
          <p:cNvPr id="34" name="Rectangle 3"/>
          <p:cNvSpPr txBox="1">
            <a:spLocks noChangeArrowheads="1"/>
          </p:cNvSpPr>
          <p:nvPr/>
        </p:nvSpPr>
        <p:spPr bwMode="auto">
          <a:xfrm>
            <a:off x="73914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smtClean="0">
                <a:solidFill>
                  <a:schemeClr val="bg1"/>
                </a:solidFill>
                <a:effectLst>
                  <a:glow rad="101600">
                    <a:schemeClr val="tx1">
                      <a:alpha val="75000"/>
                    </a:schemeClr>
                  </a:glow>
                  <a:outerShdw blurRad="38100" dist="38100" dir="2700000" algn="tl">
                    <a:srgbClr val="000000">
                      <a:alpha val="43137"/>
                    </a:srgbClr>
                  </a:outerShdw>
                </a:effectLst>
              </a:rPr>
              <a:t>LAND ANIMALS &amp; MAN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26" name="Rectangle 2"/>
          <p:cNvSpPr>
            <a:spLocks noGrp="1" noChangeArrowheads="1"/>
          </p:cNvSpPr>
          <p:nvPr>
            <p:ph type="title"/>
          </p:nvPr>
        </p:nvSpPr>
        <p:spPr/>
        <p:txBody>
          <a:bodyPr/>
          <a:lstStyle/>
          <a:p>
            <a:pPr eaLnBrk="1" hangingPunct="1">
              <a:defRPr/>
            </a:pPr>
            <a:r>
              <a:rPr lang="en-US" smtClean="0"/>
              <a:t>Ex. 20:11 NAS</a:t>
            </a:r>
          </a:p>
        </p:txBody>
      </p:sp>
      <p:pic>
        <p:nvPicPr>
          <p:cNvPr id="30720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28"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dirty="0" err="1" smtClean="0">
                <a:solidFill>
                  <a:srgbClr val="00FF00"/>
                </a:solidFill>
                <a:cs typeface="+mn-cs"/>
              </a:rPr>
              <a:t>Keluaran</a:t>
            </a:r>
            <a:r>
              <a:rPr lang="en-US" sz="6000" b="1" dirty="0" smtClean="0">
                <a:solidFill>
                  <a:srgbClr val="00FF00"/>
                </a:solidFill>
                <a:cs typeface="+mn-cs"/>
              </a:rPr>
              <a:t> </a:t>
            </a:r>
            <a:r>
              <a:rPr lang="en-US" sz="6000" b="1" dirty="0">
                <a:solidFill>
                  <a:srgbClr val="00FF00"/>
                </a:solidFill>
                <a:cs typeface="+mn-cs"/>
              </a:rPr>
              <a:t>20:11</a:t>
            </a:r>
          </a:p>
        </p:txBody>
      </p:sp>
      <p:sp>
        <p:nvSpPr>
          <p:cNvPr id="2561029" name="Text Box 5"/>
          <p:cNvSpPr txBox="1">
            <a:spLocks noChangeArrowheads="1"/>
          </p:cNvSpPr>
          <p:nvPr/>
        </p:nvSpPr>
        <p:spPr bwMode="auto">
          <a:xfrm>
            <a:off x="914400" y="1828800"/>
            <a:ext cx="7315200" cy="39703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dirty="0">
                <a:solidFill>
                  <a:schemeClr val="bg1"/>
                </a:solidFill>
                <a:cs typeface="+mn-cs"/>
              </a:rPr>
              <a:t>"</a:t>
            </a:r>
            <a:r>
              <a:rPr lang="en-US" sz="3600" b="1" dirty="0" err="1">
                <a:solidFill>
                  <a:schemeClr val="bg1"/>
                </a:solidFill>
                <a:cs typeface="+mn-cs"/>
              </a:rPr>
              <a:t>Sebab</a:t>
            </a:r>
            <a:r>
              <a:rPr lang="en-US" sz="3600" b="1" dirty="0">
                <a:solidFill>
                  <a:schemeClr val="bg1"/>
                </a:solidFill>
                <a:cs typeface="+mn-cs"/>
              </a:rPr>
              <a:t> </a:t>
            </a:r>
            <a:r>
              <a:rPr lang="en-US" sz="3600" b="1" dirty="0" err="1">
                <a:solidFill>
                  <a:srgbClr val="FFFF00"/>
                </a:solidFill>
                <a:cs typeface="+mn-cs"/>
              </a:rPr>
              <a:t>enam</a:t>
            </a:r>
            <a:r>
              <a:rPr lang="en-US" sz="3600" b="1" dirty="0">
                <a:solidFill>
                  <a:srgbClr val="FFFF00"/>
                </a:solidFill>
                <a:cs typeface="+mn-cs"/>
              </a:rPr>
              <a:t> </a:t>
            </a:r>
            <a:r>
              <a:rPr lang="en-US" sz="3600" b="1" dirty="0" err="1">
                <a:solidFill>
                  <a:srgbClr val="FFFF00"/>
                </a:solidFill>
                <a:cs typeface="+mn-cs"/>
              </a:rPr>
              <a:t>hari</a:t>
            </a:r>
            <a:r>
              <a:rPr lang="en-US" sz="3600" b="1" dirty="0">
                <a:solidFill>
                  <a:srgbClr val="FFFF00"/>
                </a:solidFill>
                <a:cs typeface="+mn-cs"/>
              </a:rPr>
              <a:t> </a:t>
            </a:r>
            <a:r>
              <a:rPr lang="en-US" sz="3600" b="1" dirty="0" err="1">
                <a:solidFill>
                  <a:schemeClr val="bg1"/>
                </a:solidFill>
                <a:cs typeface="+mn-cs"/>
              </a:rPr>
              <a:t>lamanya</a:t>
            </a:r>
            <a:r>
              <a:rPr lang="en-US" sz="3600" b="1" dirty="0">
                <a:solidFill>
                  <a:schemeClr val="bg1"/>
                </a:solidFill>
                <a:cs typeface="+mn-cs"/>
              </a:rPr>
              <a:t> TUHAN </a:t>
            </a:r>
            <a:r>
              <a:rPr lang="en-US" sz="3600" b="1" dirty="0" err="1">
                <a:solidFill>
                  <a:schemeClr val="bg1"/>
                </a:solidFill>
                <a:cs typeface="+mn-cs"/>
              </a:rPr>
              <a:t>menjadikan</a:t>
            </a:r>
            <a:r>
              <a:rPr lang="en-US" sz="3600" b="1" dirty="0">
                <a:solidFill>
                  <a:schemeClr val="bg1"/>
                </a:solidFill>
                <a:cs typeface="+mn-cs"/>
              </a:rPr>
              <a:t> </a:t>
            </a:r>
            <a:r>
              <a:rPr lang="en-US" sz="3600" b="1" dirty="0" err="1">
                <a:solidFill>
                  <a:schemeClr val="bg1"/>
                </a:solidFill>
                <a:cs typeface="+mn-cs"/>
              </a:rPr>
              <a:t>langit</a:t>
            </a:r>
            <a:r>
              <a:rPr lang="en-US" sz="3600" b="1" dirty="0">
                <a:solidFill>
                  <a:schemeClr val="bg1"/>
                </a:solidFill>
                <a:cs typeface="+mn-cs"/>
              </a:rPr>
              <a:t> </a:t>
            </a:r>
            <a:r>
              <a:rPr lang="en-US" sz="3600" b="1" dirty="0" err="1">
                <a:solidFill>
                  <a:schemeClr val="bg1"/>
                </a:solidFill>
                <a:cs typeface="+mn-cs"/>
              </a:rPr>
              <a:t>dan</a:t>
            </a:r>
            <a:r>
              <a:rPr lang="en-US" sz="3600" b="1" dirty="0">
                <a:solidFill>
                  <a:schemeClr val="bg1"/>
                </a:solidFill>
                <a:cs typeface="+mn-cs"/>
              </a:rPr>
              <a:t> </a:t>
            </a:r>
            <a:r>
              <a:rPr lang="en-US" sz="3600" b="1" dirty="0" err="1">
                <a:solidFill>
                  <a:schemeClr val="bg1"/>
                </a:solidFill>
                <a:cs typeface="+mn-cs"/>
              </a:rPr>
              <a:t>bumi</a:t>
            </a:r>
            <a:r>
              <a:rPr lang="en-US" sz="3600" b="1" dirty="0">
                <a:solidFill>
                  <a:schemeClr val="bg1"/>
                </a:solidFill>
                <a:cs typeface="+mn-cs"/>
              </a:rPr>
              <a:t>, </a:t>
            </a:r>
            <a:r>
              <a:rPr lang="en-US" sz="3600" b="1" dirty="0" err="1">
                <a:solidFill>
                  <a:schemeClr val="bg1"/>
                </a:solidFill>
                <a:cs typeface="+mn-cs"/>
              </a:rPr>
              <a:t>laut</a:t>
            </a:r>
            <a:r>
              <a:rPr lang="en-US" sz="3600" b="1" dirty="0">
                <a:solidFill>
                  <a:schemeClr val="bg1"/>
                </a:solidFill>
                <a:cs typeface="+mn-cs"/>
              </a:rPr>
              <a:t> </a:t>
            </a:r>
            <a:r>
              <a:rPr lang="en-US" sz="3600" b="1" dirty="0" err="1">
                <a:solidFill>
                  <a:schemeClr val="bg1"/>
                </a:solidFill>
                <a:cs typeface="+mn-cs"/>
              </a:rPr>
              <a:t>dan</a:t>
            </a:r>
            <a:r>
              <a:rPr lang="en-US" sz="3600" b="1" dirty="0">
                <a:solidFill>
                  <a:schemeClr val="bg1"/>
                </a:solidFill>
                <a:cs typeface="+mn-cs"/>
              </a:rPr>
              <a:t> </a:t>
            </a:r>
            <a:r>
              <a:rPr lang="en-US" sz="3600" b="1" dirty="0" err="1">
                <a:solidFill>
                  <a:srgbClr val="FFFF00"/>
                </a:solidFill>
                <a:cs typeface="+mn-cs"/>
              </a:rPr>
              <a:t>segala</a:t>
            </a:r>
            <a:r>
              <a:rPr lang="en-US" sz="3600" b="1" dirty="0">
                <a:solidFill>
                  <a:srgbClr val="FFFF00"/>
                </a:solidFill>
                <a:cs typeface="+mn-cs"/>
              </a:rPr>
              <a:t> </a:t>
            </a:r>
            <a:r>
              <a:rPr lang="en-US" sz="3600" b="1" dirty="0" err="1">
                <a:solidFill>
                  <a:srgbClr val="FFFF00"/>
                </a:solidFill>
                <a:cs typeface="+mn-cs"/>
              </a:rPr>
              <a:t>isinya</a:t>
            </a:r>
            <a:r>
              <a:rPr lang="en-US" sz="3600" b="1" dirty="0">
                <a:solidFill>
                  <a:schemeClr val="bg1"/>
                </a:solidFill>
                <a:cs typeface="+mn-cs"/>
              </a:rPr>
              <a:t>, </a:t>
            </a:r>
            <a:r>
              <a:rPr lang="en-US" sz="3600" b="1" dirty="0" err="1">
                <a:solidFill>
                  <a:schemeClr val="bg1"/>
                </a:solidFill>
                <a:cs typeface="+mn-cs"/>
              </a:rPr>
              <a:t>dan</a:t>
            </a:r>
            <a:r>
              <a:rPr lang="en-US" sz="3600" b="1" dirty="0">
                <a:solidFill>
                  <a:schemeClr val="bg1"/>
                </a:solidFill>
                <a:cs typeface="+mn-cs"/>
              </a:rPr>
              <a:t> </a:t>
            </a:r>
            <a:r>
              <a:rPr lang="en-US" sz="3600" b="1" dirty="0" err="1">
                <a:solidFill>
                  <a:schemeClr val="bg1"/>
                </a:solidFill>
                <a:cs typeface="+mn-cs"/>
              </a:rPr>
              <a:t>Ia</a:t>
            </a:r>
            <a:r>
              <a:rPr lang="en-US" sz="3600" b="1" dirty="0">
                <a:solidFill>
                  <a:schemeClr val="bg1"/>
                </a:solidFill>
                <a:cs typeface="+mn-cs"/>
              </a:rPr>
              <a:t> </a:t>
            </a:r>
            <a:r>
              <a:rPr lang="en-US" sz="3600" b="1" dirty="0" err="1">
                <a:solidFill>
                  <a:schemeClr val="bg1"/>
                </a:solidFill>
                <a:cs typeface="+mn-cs"/>
              </a:rPr>
              <a:t>berhenti</a:t>
            </a:r>
            <a:r>
              <a:rPr lang="en-US" sz="3600" b="1" dirty="0">
                <a:solidFill>
                  <a:schemeClr val="bg1"/>
                </a:solidFill>
                <a:cs typeface="+mn-cs"/>
              </a:rPr>
              <a:t> </a:t>
            </a:r>
            <a:r>
              <a:rPr lang="en-US" sz="3600" b="1" dirty="0" err="1">
                <a:solidFill>
                  <a:schemeClr val="bg1"/>
                </a:solidFill>
                <a:cs typeface="+mn-cs"/>
              </a:rPr>
              <a:t>pada</a:t>
            </a:r>
            <a:r>
              <a:rPr lang="en-US" sz="3600" b="1" dirty="0">
                <a:solidFill>
                  <a:schemeClr val="bg1"/>
                </a:solidFill>
                <a:cs typeface="+mn-cs"/>
              </a:rPr>
              <a:t> </a:t>
            </a:r>
            <a:r>
              <a:rPr lang="en-US" sz="3600" b="1" dirty="0" err="1">
                <a:solidFill>
                  <a:schemeClr val="bg1"/>
                </a:solidFill>
                <a:cs typeface="+mn-cs"/>
              </a:rPr>
              <a:t>hari</a:t>
            </a:r>
            <a:r>
              <a:rPr lang="en-US" sz="3600" b="1" dirty="0">
                <a:solidFill>
                  <a:schemeClr val="bg1"/>
                </a:solidFill>
                <a:cs typeface="+mn-cs"/>
              </a:rPr>
              <a:t> </a:t>
            </a:r>
            <a:r>
              <a:rPr lang="en-US" sz="3600" b="1" dirty="0" err="1">
                <a:solidFill>
                  <a:schemeClr val="bg1"/>
                </a:solidFill>
                <a:cs typeface="+mn-cs"/>
              </a:rPr>
              <a:t>ketujuh</a:t>
            </a:r>
            <a:r>
              <a:rPr lang="en-US" sz="3600" b="1" dirty="0">
                <a:solidFill>
                  <a:schemeClr val="bg1"/>
                </a:solidFill>
                <a:cs typeface="+mn-cs"/>
              </a:rPr>
              <a:t>; </a:t>
            </a:r>
            <a:r>
              <a:rPr lang="en-US" sz="3600" b="1" dirty="0" err="1">
                <a:solidFill>
                  <a:schemeClr val="bg1"/>
                </a:solidFill>
                <a:cs typeface="+mn-cs"/>
              </a:rPr>
              <a:t>itulah</a:t>
            </a:r>
            <a:r>
              <a:rPr lang="en-US" sz="3600" b="1" dirty="0">
                <a:solidFill>
                  <a:schemeClr val="bg1"/>
                </a:solidFill>
                <a:cs typeface="+mn-cs"/>
              </a:rPr>
              <a:t> </a:t>
            </a:r>
            <a:r>
              <a:rPr lang="en-US" sz="3600" b="1" dirty="0" err="1">
                <a:solidFill>
                  <a:schemeClr val="bg1"/>
                </a:solidFill>
                <a:cs typeface="+mn-cs"/>
              </a:rPr>
              <a:t>sebabnya</a:t>
            </a:r>
            <a:r>
              <a:rPr lang="en-US" sz="3600" b="1" dirty="0">
                <a:solidFill>
                  <a:schemeClr val="bg1"/>
                </a:solidFill>
                <a:cs typeface="+mn-cs"/>
              </a:rPr>
              <a:t> TUHAN </a:t>
            </a:r>
            <a:r>
              <a:rPr lang="en-US" sz="3600" b="1" dirty="0" err="1">
                <a:solidFill>
                  <a:schemeClr val="bg1"/>
                </a:solidFill>
                <a:cs typeface="+mn-cs"/>
              </a:rPr>
              <a:t>memberkati</a:t>
            </a:r>
            <a:r>
              <a:rPr lang="en-US" sz="3600" b="1" dirty="0">
                <a:solidFill>
                  <a:schemeClr val="bg1"/>
                </a:solidFill>
                <a:cs typeface="+mn-cs"/>
              </a:rPr>
              <a:t> </a:t>
            </a:r>
            <a:r>
              <a:rPr lang="en-US" sz="3600" b="1" dirty="0" err="1">
                <a:solidFill>
                  <a:schemeClr val="bg1"/>
                </a:solidFill>
                <a:cs typeface="+mn-cs"/>
              </a:rPr>
              <a:t>hari</a:t>
            </a:r>
            <a:r>
              <a:rPr lang="en-US" sz="3600" b="1" dirty="0">
                <a:solidFill>
                  <a:schemeClr val="bg1"/>
                </a:solidFill>
                <a:cs typeface="+mn-cs"/>
              </a:rPr>
              <a:t> </a:t>
            </a:r>
            <a:r>
              <a:rPr lang="en-US" sz="3600" b="1" dirty="0" err="1">
                <a:solidFill>
                  <a:schemeClr val="bg1"/>
                </a:solidFill>
                <a:cs typeface="+mn-cs"/>
              </a:rPr>
              <a:t>Sabat</a:t>
            </a:r>
            <a:r>
              <a:rPr lang="en-US" sz="3600" b="1" dirty="0">
                <a:solidFill>
                  <a:schemeClr val="bg1"/>
                </a:solidFill>
                <a:cs typeface="+mn-cs"/>
              </a:rPr>
              <a:t> </a:t>
            </a:r>
            <a:r>
              <a:rPr lang="en-US" sz="3600" b="1" dirty="0" err="1">
                <a:solidFill>
                  <a:schemeClr val="bg1"/>
                </a:solidFill>
                <a:cs typeface="+mn-cs"/>
              </a:rPr>
              <a:t>dan</a:t>
            </a:r>
            <a:r>
              <a:rPr lang="en-US" sz="3600" b="1" dirty="0">
                <a:solidFill>
                  <a:schemeClr val="bg1"/>
                </a:solidFill>
                <a:cs typeface="+mn-cs"/>
              </a:rPr>
              <a:t> </a:t>
            </a:r>
            <a:r>
              <a:rPr lang="en-US" sz="3600" b="1" dirty="0" err="1">
                <a:solidFill>
                  <a:schemeClr val="bg1"/>
                </a:solidFill>
                <a:cs typeface="+mn-cs"/>
              </a:rPr>
              <a:t>menguduskannya</a:t>
            </a:r>
            <a:r>
              <a:rPr lang="en-US" sz="3600" b="1" dirty="0" smtClean="0">
                <a:solidFill>
                  <a:schemeClr val="bg1"/>
                </a:solidFill>
                <a:cs typeface="+mn-cs"/>
              </a:rPr>
              <a:t>.”</a:t>
            </a:r>
            <a:endParaRPr lang="en-US" sz="36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9282" name="Rectangle 2" hidden="1"/>
          <p:cNvSpPr>
            <a:spLocks noGrp="1" noChangeArrowheads="1"/>
          </p:cNvSpPr>
          <p:nvPr>
            <p:ph type="title"/>
          </p:nvPr>
        </p:nvSpPr>
        <p:spPr/>
        <p:txBody>
          <a:bodyPr/>
          <a:lstStyle/>
          <a:p>
            <a:pPr eaLnBrk="1" hangingPunct="1">
              <a:defRPr/>
            </a:pPr>
            <a:r>
              <a:rPr lang="en-US" smtClean="0"/>
              <a:t>Day 3 Ways 02007</a:t>
            </a:r>
          </a:p>
        </p:txBody>
      </p:sp>
      <p:pic>
        <p:nvPicPr>
          <p:cNvPr id="5729283" name="Picture 3" descr="Day 3 Ways 0200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Text Box 5"/>
          <p:cNvSpPr txBox="1">
            <a:spLocks noChangeArrowheads="1"/>
          </p:cNvSpPr>
          <p:nvPr/>
        </p:nvSpPr>
        <p:spPr bwMode="auto">
          <a:xfrm>
            <a:off x="1676400" y="381000"/>
            <a:ext cx="6629400" cy="424731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dirty="0" err="1" smtClean="0">
                <a:cs typeface="+mn-cs"/>
              </a:rPr>
              <a:t>Pada</a:t>
            </a:r>
            <a:r>
              <a:rPr lang="en-US" sz="5400" dirty="0" smtClean="0">
                <a:cs typeface="+mn-cs"/>
              </a:rPr>
              <a:t> </a:t>
            </a:r>
            <a:r>
              <a:rPr lang="en-US" sz="5400" dirty="0" err="1" smtClean="0">
                <a:solidFill>
                  <a:srgbClr val="FF0000"/>
                </a:solidFill>
                <a:cs typeface="+mn-cs"/>
              </a:rPr>
              <a:t>hari</a:t>
            </a:r>
            <a:r>
              <a:rPr lang="en-US" sz="5400" dirty="0" smtClean="0">
                <a:cs typeface="+mn-cs"/>
              </a:rPr>
              <a:t> </a:t>
            </a:r>
            <a:r>
              <a:rPr lang="en-US" sz="5400" dirty="0" err="1" smtClean="0">
                <a:cs typeface="+mn-cs"/>
              </a:rPr>
              <a:t>kakekku</a:t>
            </a:r>
            <a:r>
              <a:rPr lang="en-US" sz="5400" dirty="0" smtClean="0">
                <a:cs typeface="+mn-cs"/>
              </a:rPr>
              <a:t>, </a:t>
            </a:r>
            <a:r>
              <a:rPr lang="en-US" sz="5400" dirty="0" err="1" smtClean="0">
                <a:cs typeface="+mn-cs"/>
              </a:rPr>
              <a:t>kita</a:t>
            </a:r>
            <a:r>
              <a:rPr lang="en-US" sz="5400" dirty="0" smtClean="0">
                <a:cs typeface="+mn-cs"/>
              </a:rPr>
              <a:t> </a:t>
            </a:r>
            <a:r>
              <a:rPr lang="en-US" sz="5400" dirty="0" err="1" smtClean="0">
                <a:cs typeface="+mn-cs"/>
              </a:rPr>
              <a:t>nyetir</a:t>
            </a:r>
            <a:r>
              <a:rPr lang="en-US" sz="5400" dirty="0" smtClean="0">
                <a:cs typeface="+mn-cs"/>
              </a:rPr>
              <a:t> 12 </a:t>
            </a:r>
            <a:r>
              <a:rPr lang="en-US" sz="5400" dirty="0" err="1" smtClean="0">
                <a:solidFill>
                  <a:srgbClr val="FF0000"/>
                </a:solidFill>
                <a:cs typeface="+mn-cs"/>
              </a:rPr>
              <a:t>hari</a:t>
            </a:r>
            <a:r>
              <a:rPr lang="en-US" sz="5400" dirty="0" smtClean="0">
                <a:cs typeface="+mn-cs"/>
              </a:rPr>
              <a:t> </a:t>
            </a:r>
            <a:r>
              <a:rPr lang="en-US" sz="5400" dirty="0" err="1" smtClean="0">
                <a:cs typeface="+mn-cs"/>
              </a:rPr>
              <a:t>untuk</a:t>
            </a:r>
            <a:r>
              <a:rPr lang="en-US" sz="5400" dirty="0" smtClean="0">
                <a:cs typeface="+mn-cs"/>
              </a:rPr>
              <a:t> </a:t>
            </a:r>
            <a:r>
              <a:rPr lang="en-US" sz="5400" dirty="0" err="1" smtClean="0">
                <a:cs typeface="+mn-cs"/>
              </a:rPr>
              <a:t>melewati</a:t>
            </a:r>
            <a:r>
              <a:rPr lang="en-US" sz="5400" dirty="0" smtClean="0">
                <a:cs typeface="+mn-cs"/>
              </a:rPr>
              <a:t> </a:t>
            </a:r>
            <a:r>
              <a:rPr lang="en-US" sz="5400" dirty="0" err="1" smtClean="0">
                <a:cs typeface="+mn-cs"/>
              </a:rPr>
              <a:t>satu</a:t>
            </a:r>
            <a:r>
              <a:rPr lang="en-US" sz="5400" dirty="0" smtClean="0">
                <a:cs typeface="+mn-cs"/>
              </a:rPr>
              <a:t> </a:t>
            </a:r>
            <a:r>
              <a:rPr lang="en-US" sz="5400" dirty="0" err="1" smtClean="0">
                <a:cs typeface="+mn-cs"/>
              </a:rPr>
              <a:t>desa</a:t>
            </a:r>
            <a:r>
              <a:rPr lang="en-US" sz="5400" dirty="0" smtClean="0">
                <a:cs typeface="+mn-cs"/>
              </a:rPr>
              <a:t> </a:t>
            </a:r>
            <a:r>
              <a:rPr lang="en-US" sz="5400" dirty="0" err="1" smtClean="0">
                <a:cs typeface="+mn-cs"/>
              </a:rPr>
              <a:t>pada</a:t>
            </a:r>
            <a:r>
              <a:rPr lang="en-US" sz="5400" dirty="0" smtClean="0">
                <a:cs typeface="+mn-cs"/>
              </a:rPr>
              <a:t> </a:t>
            </a:r>
            <a:r>
              <a:rPr lang="en-US" sz="5400" dirty="0" err="1" smtClean="0">
                <a:cs typeface="+mn-cs"/>
              </a:rPr>
              <a:t>pagi</a:t>
            </a:r>
            <a:r>
              <a:rPr lang="en-US" sz="5400" dirty="0" smtClean="0">
                <a:cs typeface="+mn-cs"/>
              </a:rPr>
              <a:t>/</a:t>
            </a:r>
            <a:r>
              <a:rPr lang="en-US" sz="5400" dirty="0" err="1" smtClean="0">
                <a:cs typeface="+mn-cs"/>
              </a:rPr>
              <a:t>siang</a:t>
            </a:r>
            <a:r>
              <a:rPr lang="en-US" sz="5400" dirty="0" smtClean="0">
                <a:cs typeface="+mn-cs"/>
              </a:rPr>
              <a:t> </a:t>
            </a:r>
            <a:r>
              <a:rPr lang="en-US" sz="5400" dirty="0" err="1" smtClean="0">
                <a:solidFill>
                  <a:srgbClr val="FF0000"/>
                </a:solidFill>
                <a:cs typeface="+mn-cs"/>
              </a:rPr>
              <a:t>hari</a:t>
            </a:r>
            <a:r>
              <a:rPr lang="en-US" sz="5400" dirty="0" smtClean="0">
                <a:cs typeface="+mn-cs"/>
              </a:rPr>
              <a:t>.</a:t>
            </a:r>
            <a:endParaRPr lang="en-US" sz="5400" dirty="0">
              <a:cs typeface="+mn-cs"/>
            </a:endParaRPr>
          </a:p>
        </p:txBody>
      </p:sp>
      <p:sp>
        <p:nvSpPr>
          <p:cNvPr id="5" name="Text Box 5"/>
          <p:cNvSpPr txBox="1">
            <a:spLocks noChangeArrowheads="1"/>
          </p:cNvSpPr>
          <p:nvPr/>
        </p:nvSpPr>
        <p:spPr bwMode="auto">
          <a:xfrm>
            <a:off x="7620000" y="4724400"/>
            <a:ext cx="12954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dirty="0" err="1" smtClean="0">
                <a:latin typeface="acme secret agent"/>
                <a:cs typeface="acme secret agent"/>
              </a:rPr>
              <a:t>Sudah</a:t>
            </a:r>
            <a:r>
              <a:rPr lang="en-US" dirty="0" smtClean="0">
                <a:latin typeface="acme secret agent"/>
                <a:cs typeface="acme secret agent"/>
              </a:rPr>
              <a:t> </a:t>
            </a:r>
            <a:r>
              <a:rPr lang="en-US" dirty="0" err="1" smtClean="0">
                <a:latin typeface="acme secret agent"/>
                <a:cs typeface="acme secret agent"/>
              </a:rPr>
              <a:t>sampai</a:t>
            </a:r>
            <a:r>
              <a:rPr lang="en-US" dirty="0" smtClean="0">
                <a:latin typeface="acme secret agent"/>
                <a:cs typeface="acme secret agent"/>
              </a:rPr>
              <a:t> </a:t>
            </a:r>
            <a:r>
              <a:rPr lang="en-US" dirty="0" err="1" smtClean="0">
                <a:latin typeface="acme secret agent"/>
                <a:cs typeface="acme secret agent"/>
              </a:rPr>
              <a:t>belum</a:t>
            </a:r>
            <a:r>
              <a:rPr lang="en-US" dirty="0" smtClean="0">
                <a:latin typeface="acme secret agent"/>
                <a:cs typeface="acme secret agent"/>
              </a:rPr>
              <a:t>?</a:t>
            </a:r>
            <a:endParaRPr lang="en-US" dirty="0">
              <a:latin typeface="acme secret agent"/>
              <a:cs typeface="acme secret agen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47650" name="Rectangle 2"/>
          <p:cNvSpPr>
            <a:spLocks noGrp="1" noChangeArrowheads="1"/>
          </p:cNvSpPr>
          <p:nvPr>
            <p:ph type="title"/>
          </p:nvPr>
        </p:nvSpPr>
        <p:spPr>
          <a:xfrm>
            <a:off x="457200" y="76200"/>
            <a:ext cx="8229600" cy="838200"/>
          </a:xfrm>
        </p:spPr>
        <p:txBody>
          <a:bodyPr/>
          <a:lstStyle/>
          <a:p>
            <a:pPr eaLnBrk="1" hangingPunct="1">
              <a:defRPr/>
            </a:pPr>
            <a:r>
              <a:rPr lang="en-US" dirty="0" smtClean="0">
                <a:solidFill>
                  <a:schemeClr val="accent2"/>
                </a:solidFill>
              </a:rPr>
              <a:t>Literal Days 1-6 animated</a:t>
            </a:r>
          </a:p>
        </p:txBody>
      </p:sp>
      <p:pic>
        <p:nvPicPr>
          <p:cNvPr id="5"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47651" name="Text Box 3"/>
          <p:cNvSpPr txBox="1">
            <a:spLocks noChangeArrowheads="1"/>
          </p:cNvSpPr>
          <p:nvPr/>
        </p:nvSpPr>
        <p:spPr bwMode="auto">
          <a:xfrm>
            <a:off x="-9525" y="609600"/>
            <a:ext cx="9144000" cy="76944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400" b="1" dirty="0" err="1" smtClean="0">
                <a:solidFill>
                  <a:srgbClr val="FFFF00"/>
                </a:solidFill>
                <a:cs typeface="+mn-cs"/>
              </a:rPr>
              <a:t>Kejadian</a:t>
            </a:r>
            <a:r>
              <a:rPr lang="en-US" sz="4400" b="1" dirty="0" smtClean="0">
                <a:solidFill>
                  <a:srgbClr val="FFFF00"/>
                </a:solidFill>
                <a:cs typeface="+mn-cs"/>
              </a:rPr>
              <a:t> </a:t>
            </a:r>
            <a:r>
              <a:rPr lang="en-US" sz="4400" b="1" dirty="0">
                <a:solidFill>
                  <a:srgbClr val="FFFF00"/>
                </a:solidFill>
                <a:cs typeface="+mn-cs"/>
              </a:rPr>
              <a:t>1: </a:t>
            </a:r>
            <a:r>
              <a:rPr lang="en-US" sz="4400" b="1" dirty="0" err="1" smtClean="0">
                <a:solidFill>
                  <a:srgbClr val="FFFF00"/>
                </a:solidFill>
                <a:cs typeface="+mn-cs"/>
              </a:rPr>
              <a:t>Hari</a:t>
            </a:r>
            <a:r>
              <a:rPr lang="en-US" sz="4400" b="1" dirty="0" smtClean="0">
                <a:solidFill>
                  <a:srgbClr val="FFFF00"/>
                </a:solidFill>
                <a:cs typeface="+mn-cs"/>
              </a:rPr>
              <a:t> </a:t>
            </a:r>
            <a:r>
              <a:rPr lang="en-US" sz="4400" b="1" dirty="0" err="1" smtClean="0">
                <a:solidFill>
                  <a:srgbClr val="FFFF00"/>
                </a:solidFill>
                <a:cs typeface="+mn-cs"/>
              </a:rPr>
              <a:t>Sesungguhnya</a:t>
            </a:r>
            <a:endParaRPr lang="en-US" sz="4400" b="1" dirty="0">
              <a:solidFill>
                <a:srgbClr val="FFFF00"/>
              </a:solidFill>
              <a:cs typeface="+mn-cs"/>
            </a:endParaRPr>
          </a:p>
        </p:txBody>
      </p:sp>
      <p:sp>
        <p:nvSpPr>
          <p:cNvPr id="5147652" name="Text Box 4"/>
          <p:cNvSpPr txBox="1">
            <a:spLocks noChangeArrowheads="1"/>
          </p:cNvSpPr>
          <p:nvPr/>
        </p:nvSpPr>
        <p:spPr bwMode="auto">
          <a:xfrm>
            <a:off x="0" y="1690688"/>
            <a:ext cx="9144000" cy="126188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800" b="1" dirty="0">
                <a:solidFill>
                  <a:schemeClr val="bg1"/>
                </a:solidFill>
                <a:cs typeface="+mn-cs"/>
              </a:rPr>
              <a:t>      1.  </a:t>
            </a:r>
            <a:r>
              <a:rPr lang="en-US" sz="3800" b="1" i="1" dirty="0">
                <a:solidFill>
                  <a:schemeClr val="accent1"/>
                </a:solidFill>
                <a:cs typeface="+mn-cs"/>
              </a:rPr>
              <a:t>Yom</a:t>
            </a:r>
            <a:r>
              <a:rPr lang="en-US" sz="3800" b="1" dirty="0">
                <a:solidFill>
                  <a:schemeClr val="bg1"/>
                </a:solidFill>
                <a:cs typeface="+mn-cs"/>
              </a:rPr>
              <a:t> </a:t>
            </a:r>
            <a:r>
              <a:rPr lang="en-US" sz="3800" b="1" dirty="0" err="1" smtClean="0">
                <a:solidFill>
                  <a:schemeClr val="bg1"/>
                </a:solidFill>
                <a:cs typeface="+mn-cs"/>
              </a:rPr>
              <a:t>pada</a:t>
            </a:r>
            <a:r>
              <a:rPr lang="en-US" sz="3800" b="1" dirty="0" smtClean="0">
                <a:solidFill>
                  <a:schemeClr val="bg1"/>
                </a:solidFill>
                <a:cs typeface="+mn-cs"/>
              </a:rPr>
              <a:t> </a:t>
            </a:r>
            <a:r>
              <a:rPr lang="en-US" sz="3800" b="1" dirty="0" err="1" smtClean="0">
                <a:solidFill>
                  <a:schemeClr val="bg1"/>
                </a:solidFill>
                <a:cs typeface="+mn-cs"/>
              </a:rPr>
              <a:t>ayat</a:t>
            </a:r>
            <a:r>
              <a:rPr lang="en-US" sz="3800" b="1" dirty="0" smtClean="0">
                <a:solidFill>
                  <a:schemeClr val="bg1"/>
                </a:solidFill>
                <a:cs typeface="+mn-cs"/>
              </a:rPr>
              <a:t> 5 </a:t>
            </a:r>
            <a:r>
              <a:rPr lang="en-US" sz="3800" b="1" dirty="0" err="1" smtClean="0">
                <a:solidFill>
                  <a:schemeClr val="bg1"/>
                </a:solidFill>
                <a:cs typeface="+mn-cs"/>
              </a:rPr>
              <a:t>diartikan</a:t>
            </a:r>
            <a:r>
              <a:rPr lang="en-US" sz="3800" b="1" dirty="0" smtClean="0">
                <a:solidFill>
                  <a:schemeClr val="bg1"/>
                </a:solidFill>
                <a:cs typeface="+mn-cs"/>
              </a:rPr>
              <a:t> </a:t>
            </a:r>
            <a:r>
              <a:rPr lang="en-US" sz="3800" b="1" dirty="0" err="1" smtClean="0">
                <a:solidFill>
                  <a:schemeClr val="bg1"/>
                </a:solidFill>
                <a:cs typeface="+mn-cs"/>
              </a:rPr>
              <a:t>secara</a:t>
            </a:r>
            <a:r>
              <a:rPr lang="en-US" sz="3800" b="1" dirty="0" smtClean="0">
                <a:solidFill>
                  <a:schemeClr val="bg1"/>
                </a:solidFill>
                <a:cs typeface="+mn-cs"/>
              </a:rPr>
              <a:t> </a:t>
            </a:r>
            <a:r>
              <a:rPr lang="en-US" sz="3800" b="1" dirty="0" err="1" smtClean="0">
                <a:solidFill>
                  <a:schemeClr val="bg1"/>
                </a:solidFill>
                <a:cs typeface="+mn-cs"/>
              </a:rPr>
              <a:t>sesungguhnya</a:t>
            </a:r>
            <a:endParaRPr lang="en-US" sz="38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47652"/>
                                        </p:tgtEl>
                                        <p:attrNameLst>
                                          <p:attrName>style.visibility</p:attrName>
                                        </p:attrNameLst>
                                      </p:cBhvr>
                                      <p:to>
                                        <p:strVal val="visible"/>
                                      </p:to>
                                    </p:set>
                                    <p:animEffect transition="in" filter="wipe(left)">
                                      <p:cBhvr>
                                        <p:cTn id="7" dur="500"/>
                                        <p:tgtEl>
                                          <p:spTgt spid="514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65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Rectangle 2"/>
          <p:cNvSpPr>
            <a:spLocks noGrp="1" noChangeArrowheads="1"/>
          </p:cNvSpPr>
          <p:nvPr>
            <p:ph type="title"/>
          </p:nvPr>
        </p:nvSpPr>
        <p:spPr/>
        <p:txBody>
          <a:bodyPr/>
          <a:lstStyle/>
          <a:p>
            <a:pPr eaLnBrk="1" hangingPunct="1">
              <a:defRPr/>
            </a:pPr>
            <a:r>
              <a:rPr lang="en-US" smtClean="0"/>
              <a:t>Genesis 1:1 NAS</a:t>
            </a:r>
          </a:p>
        </p:txBody>
      </p:sp>
      <p:pic>
        <p:nvPicPr>
          <p:cNvPr id="31334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9700" name="Text Box 4"/>
          <p:cNvSpPr txBox="1">
            <a:spLocks noChangeArrowheads="1"/>
          </p:cNvSpPr>
          <p:nvPr/>
        </p:nvSpPr>
        <p:spPr bwMode="auto">
          <a:xfrm>
            <a:off x="457200" y="4572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5400" b="1" dirty="0" err="1" smtClean="0">
                <a:solidFill>
                  <a:srgbClr val="00FF00"/>
                </a:solidFill>
                <a:cs typeface="Arial" charset="0"/>
              </a:rPr>
              <a:t>Kejadian</a:t>
            </a:r>
            <a:r>
              <a:rPr lang="en-US" sz="5400" b="1" dirty="0" smtClean="0">
                <a:solidFill>
                  <a:srgbClr val="00FF00"/>
                </a:solidFill>
                <a:cs typeface="Arial" charset="0"/>
              </a:rPr>
              <a:t> </a:t>
            </a:r>
            <a:r>
              <a:rPr lang="en-US" sz="5400" b="1" dirty="0">
                <a:solidFill>
                  <a:srgbClr val="00FF00"/>
                </a:solidFill>
                <a:cs typeface="Arial" charset="0"/>
              </a:rPr>
              <a:t>1:5</a:t>
            </a:r>
          </a:p>
        </p:txBody>
      </p:sp>
      <p:sp>
        <p:nvSpPr>
          <p:cNvPr id="5149701" name="Text Box 5"/>
          <p:cNvSpPr txBox="1">
            <a:spLocks noChangeArrowheads="1"/>
          </p:cNvSpPr>
          <p:nvPr/>
        </p:nvSpPr>
        <p:spPr bwMode="auto">
          <a:xfrm>
            <a:off x="876300" y="2270125"/>
            <a:ext cx="73914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Arial" charset="0"/>
              </a:rPr>
              <a:t>"Dan Allah </a:t>
            </a:r>
            <a:r>
              <a:rPr lang="en-US" sz="3600" b="1" dirty="0" err="1">
                <a:solidFill>
                  <a:schemeClr val="bg1"/>
                </a:solidFill>
                <a:cs typeface="Arial" charset="0"/>
              </a:rPr>
              <a:t>menamai</a:t>
            </a:r>
            <a:r>
              <a:rPr lang="en-US" sz="3600" b="1" dirty="0">
                <a:solidFill>
                  <a:schemeClr val="bg1"/>
                </a:solidFill>
                <a:cs typeface="Arial" charset="0"/>
              </a:rPr>
              <a:t> </a:t>
            </a:r>
            <a:r>
              <a:rPr lang="en-US" sz="3600" b="1" dirty="0" err="1">
                <a:solidFill>
                  <a:schemeClr val="bg1"/>
                </a:solidFill>
                <a:cs typeface="Arial" charset="0"/>
              </a:rPr>
              <a:t>terang</a:t>
            </a:r>
            <a:r>
              <a:rPr lang="en-US" sz="3600" b="1" dirty="0">
                <a:solidFill>
                  <a:schemeClr val="bg1"/>
                </a:solidFill>
                <a:cs typeface="Arial" charset="0"/>
              </a:rPr>
              <a:t> </a:t>
            </a:r>
            <a:r>
              <a:rPr lang="en-US" sz="3600" b="1" dirty="0" err="1">
                <a:solidFill>
                  <a:schemeClr val="bg1"/>
                </a:solidFill>
                <a:cs typeface="Arial" charset="0"/>
              </a:rPr>
              <a:t>itu</a:t>
            </a:r>
            <a:r>
              <a:rPr lang="en-US" sz="3600" b="1" dirty="0">
                <a:solidFill>
                  <a:schemeClr val="bg1"/>
                </a:solidFill>
                <a:cs typeface="Arial" charset="0"/>
              </a:rPr>
              <a:t> </a:t>
            </a:r>
            <a:r>
              <a:rPr lang="en-US" sz="3600" b="1" dirty="0" err="1">
                <a:solidFill>
                  <a:srgbClr val="FFFF00"/>
                </a:solidFill>
                <a:cs typeface="Arial" charset="0"/>
              </a:rPr>
              <a:t>siang</a:t>
            </a:r>
            <a:r>
              <a:rPr lang="en-US" sz="3600" b="1" dirty="0">
                <a:solidFill>
                  <a:schemeClr val="bg1"/>
                </a:solidFill>
                <a:cs typeface="Arial" charset="0"/>
              </a:rPr>
              <a:t>, </a:t>
            </a:r>
            <a:r>
              <a:rPr lang="en-US" sz="3600" b="1" dirty="0" err="1">
                <a:solidFill>
                  <a:schemeClr val="bg1"/>
                </a:solidFill>
                <a:cs typeface="Arial" charset="0"/>
              </a:rPr>
              <a:t>dan</a:t>
            </a:r>
            <a:r>
              <a:rPr lang="en-US" sz="3600" b="1" dirty="0">
                <a:solidFill>
                  <a:schemeClr val="bg1"/>
                </a:solidFill>
                <a:cs typeface="Arial" charset="0"/>
              </a:rPr>
              <a:t> </a:t>
            </a:r>
            <a:r>
              <a:rPr lang="en-US" sz="3600" b="1" dirty="0" err="1">
                <a:solidFill>
                  <a:schemeClr val="bg1"/>
                </a:solidFill>
                <a:cs typeface="Arial" charset="0"/>
              </a:rPr>
              <a:t>gelap</a:t>
            </a:r>
            <a:r>
              <a:rPr lang="en-US" sz="3600" b="1" dirty="0">
                <a:solidFill>
                  <a:schemeClr val="bg1"/>
                </a:solidFill>
                <a:cs typeface="Arial" charset="0"/>
              </a:rPr>
              <a:t> </a:t>
            </a:r>
            <a:r>
              <a:rPr lang="en-US" sz="3600" b="1" dirty="0" err="1">
                <a:solidFill>
                  <a:schemeClr val="bg1"/>
                </a:solidFill>
                <a:cs typeface="Arial" charset="0"/>
              </a:rPr>
              <a:t>itu</a:t>
            </a:r>
            <a:r>
              <a:rPr lang="en-US" sz="3600" b="1" dirty="0">
                <a:solidFill>
                  <a:schemeClr val="bg1"/>
                </a:solidFill>
                <a:cs typeface="Arial" charset="0"/>
              </a:rPr>
              <a:t> </a:t>
            </a:r>
            <a:r>
              <a:rPr lang="en-US" sz="3600" b="1" dirty="0" err="1">
                <a:solidFill>
                  <a:srgbClr val="FFFF00"/>
                </a:solidFill>
                <a:cs typeface="Arial" charset="0"/>
              </a:rPr>
              <a:t>malam</a:t>
            </a:r>
            <a:r>
              <a:rPr lang="en-US" sz="3600" b="1" dirty="0">
                <a:solidFill>
                  <a:schemeClr val="bg1"/>
                </a:solidFill>
                <a:cs typeface="Arial" charset="0"/>
              </a:rPr>
              <a:t>. </a:t>
            </a:r>
            <a:r>
              <a:rPr lang="en-US" sz="3600" b="1" dirty="0" err="1">
                <a:solidFill>
                  <a:schemeClr val="bg1"/>
                </a:solidFill>
                <a:cs typeface="Arial" charset="0"/>
              </a:rPr>
              <a:t>Jadilah</a:t>
            </a:r>
            <a:r>
              <a:rPr lang="en-US" sz="3600" b="1" dirty="0">
                <a:solidFill>
                  <a:schemeClr val="bg1"/>
                </a:solidFill>
                <a:cs typeface="Arial" charset="0"/>
              </a:rPr>
              <a:t> </a:t>
            </a:r>
            <a:r>
              <a:rPr lang="en-US" sz="3600" b="1" dirty="0" err="1">
                <a:solidFill>
                  <a:srgbClr val="FFFF00"/>
                </a:solidFill>
                <a:cs typeface="Arial" charset="0"/>
              </a:rPr>
              <a:t>petang</a:t>
            </a:r>
            <a:r>
              <a:rPr lang="en-US" sz="3600" b="1" dirty="0">
                <a:solidFill>
                  <a:schemeClr val="bg1"/>
                </a:solidFill>
                <a:cs typeface="Arial" charset="0"/>
              </a:rPr>
              <a:t> </a:t>
            </a:r>
            <a:r>
              <a:rPr lang="en-US" sz="3600" b="1" dirty="0" err="1">
                <a:solidFill>
                  <a:schemeClr val="bg1"/>
                </a:solidFill>
                <a:cs typeface="Arial" charset="0"/>
              </a:rPr>
              <a:t>dan</a:t>
            </a:r>
            <a:r>
              <a:rPr lang="en-US" sz="3600" b="1" dirty="0">
                <a:solidFill>
                  <a:schemeClr val="bg1"/>
                </a:solidFill>
                <a:cs typeface="Arial" charset="0"/>
              </a:rPr>
              <a:t> </a:t>
            </a:r>
            <a:r>
              <a:rPr lang="en-US" sz="3600" b="1" dirty="0" err="1">
                <a:solidFill>
                  <a:schemeClr val="bg1"/>
                </a:solidFill>
                <a:cs typeface="Arial" charset="0"/>
              </a:rPr>
              <a:t>jadilah</a:t>
            </a:r>
            <a:r>
              <a:rPr lang="en-US" sz="3600" b="1" dirty="0">
                <a:solidFill>
                  <a:schemeClr val="bg1"/>
                </a:solidFill>
                <a:cs typeface="Arial" charset="0"/>
              </a:rPr>
              <a:t> </a:t>
            </a:r>
            <a:r>
              <a:rPr lang="en-US" sz="3600" b="1" dirty="0" err="1">
                <a:solidFill>
                  <a:srgbClr val="FFFF00"/>
                </a:solidFill>
                <a:cs typeface="Arial" charset="0"/>
              </a:rPr>
              <a:t>pagi</a:t>
            </a:r>
            <a:r>
              <a:rPr lang="en-US" sz="3600" b="1" dirty="0">
                <a:solidFill>
                  <a:schemeClr val="bg1"/>
                </a:solidFill>
                <a:cs typeface="Arial" charset="0"/>
              </a:rPr>
              <a:t>, </a:t>
            </a:r>
            <a:r>
              <a:rPr lang="en-US" sz="3600" b="1" dirty="0" err="1">
                <a:solidFill>
                  <a:schemeClr val="bg1"/>
                </a:solidFill>
                <a:cs typeface="Arial" charset="0"/>
              </a:rPr>
              <a:t>itulah</a:t>
            </a:r>
            <a:r>
              <a:rPr lang="en-US" sz="3600" b="1" dirty="0">
                <a:solidFill>
                  <a:schemeClr val="bg1"/>
                </a:solidFill>
                <a:cs typeface="Arial" charset="0"/>
              </a:rPr>
              <a:t> </a:t>
            </a:r>
            <a:r>
              <a:rPr lang="en-US" sz="3600" b="1" dirty="0" err="1">
                <a:solidFill>
                  <a:srgbClr val="FFFF00"/>
                </a:solidFill>
                <a:cs typeface="Arial" charset="0"/>
              </a:rPr>
              <a:t>hari</a:t>
            </a:r>
            <a:r>
              <a:rPr lang="en-US" sz="3600" b="1" dirty="0">
                <a:solidFill>
                  <a:schemeClr val="bg1"/>
                </a:solidFill>
                <a:cs typeface="Arial" charset="0"/>
              </a:rPr>
              <a:t> </a:t>
            </a:r>
            <a:r>
              <a:rPr lang="en-US" sz="3600" b="1" dirty="0" err="1">
                <a:solidFill>
                  <a:schemeClr val="bg1"/>
                </a:solidFill>
                <a:cs typeface="Arial" charset="0"/>
              </a:rPr>
              <a:t>pertama</a:t>
            </a:r>
            <a:r>
              <a:rPr lang="en-US" sz="3600" b="1" dirty="0" smtClean="0">
                <a:solidFill>
                  <a:schemeClr val="bg1"/>
                </a:solidFill>
                <a:cs typeface="Arial" charset="0"/>
              </a:rPr>
              <a:t>.”</a:t>
            </a:r>
            <a:endParaRPr lang="en-US" sz="3600" b="1" dirty="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57890" name="Rectangle 2"/>
          <p:cNvSpPr>
            <a:spLocks noGrp="1" noChangeArrowheads="1"/>
          </p:cNvSpPr>
          <p:nvPr>
            <p:ph type="title"/>
          </p:nvPr>
        </p:nvSpPr>
        <p:spPr>
          <a:xfrm>
            <a:off x="457200" y="-76200"/>
            <a:ext cx="8229600" cy="868363"/>
          </a:xfrm>
        </p:spPr>
        <p:txBody>
          <a:bodyPr/>
          <a:lstStyle/>
          <a:p>
            <a:pPr eaLnBrk="1" hangingPunct="1">
              <a:defRPr/>
            </a:pPr>
            <a:r>
              <a:rPr lang="en-US" dirty="0" smtClean="0">
                <a:solidFill>
                  <a:schemeClr val="accent2"/>
                </a:solidFill>
              </a:rPr>
              <a:t>Literal Days 1-6 animated</a:t>
            </a:r>
          </a:p>
        </p:txBody>
      </p:sp>
      <p:pic>
        <p:nvPicPr>
          <p:cNvPr id="8"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57891" name="Text Box 3"/>
          <p:cNvSpPr txBox="1">
            <a:spLocks noChangeArrowheads="1"/>
          </p:cNvSpPr>
          <p:nvPr/>
        </p:nvSpPr>
        <p:spPr bwMode="auto">
          <a:xfrm>
            <a:off x="0" y="533400"/>
            <a:ext cx="9144000" cy="76944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400" b="1" dirty="0" err="1" smtClean="0">
                <a:solidFill>
                  <a:srgbClr val="FFFF00"/>
                </a:solidFill>
                <a:cs typeface="+mn-cs"/>
              </a:rPr>
              <a:t>Kejadian</a:t>
            </a:r>
            <a:r>
              <a:rPr lang="en-US" sz="4400" b="1" dirty="0" smtClean="0">
                <a:solidFill>
                  <a:srgbClr val="FFFF00"/>
                </a:solidFill>
                <a:cs typeface="+mn-cs"/>
              </a:rPr>
              <a:t> </a:t>
            </a:r>
            <a:r>
              <a:rPr lang="en-US" sz="4400" b="1" dirty="0">
                <a:solidFill>
                  <a:srgbClr val="FFFF00"/>
                </a:solidFill>
                <a:cs typeface="+mn-cs"/>
              </a:rPr>
              <a:t>1: </a:t>
            </a:r>
            <a:r>
              <a:rPr lang="en-US" sz="4400" b="1" dirty="0" err="1">
                <a:solidFill>
                  <a:srgbClr val="FFFF00"/>
                </a:solidFill>
              </a:rPr>
              <a:t>Hari</a:t>
            </a:r>
            <a:r>
              <a:rPr lang="en-US" sz="4400" b="1" dirty="0">
                <a:solidFill>
                  <a:srgbClr val="FFFF00"/>
                </a:solidFill>
              </a:rPr>
              <a:t> </a:t>
            </a:r>
            <a:r>
              <a:rPr lang="en-US" sz="4400" b="1" dirty="0" err="1">
                <a:solidFill>
                  <a:srgbClr val="FFFF00"/>
                </a:solidFill>
              </a:rPr>
              <a:t>Sesungguhnya</a:t>
            </a:r>
            <a:endParaRPr lang="en-US" sz="4400" b="1" dirty="0">
              <a:solidFill>
                <a:srgbClr val="FFFF00"/>
              </a:solidFill>
            </a:endParaRPr>
          </a:p>
        </p:txBody>
      </p:sp>
      <p:sp>
        <p:nvSpPr>
          <p:cNvPr id="5157892" name="Text Box 4"/>
          <p:cNvSpPr txBox="1">
            <a:spLocks noChangeArrowheads="1"/>
          </p:cNvSpPr>
          <p:nvPr/>
        </p:nvSpPr>
        <p:spPr bwMode="auto">
          <a:xfrm>
            <a:off x="381000" y="1690688"/>
            <a:ext cx="8763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1.  </a:t>
            </a:r>
            <a:r>
              <a:rPr lang="en-US" sz="3600" b="1" i="1" dirty="0">
                <a:solidFill>
                  <a:schemeClr val="accent1"/>
                </a:solidFill>
                <a:cs typeface="+mn-cs"/>
              </a:rPr>
              <a:t>Yom</a:t>
            </a:r>
            <a:r>
              <a:rPr lang="en-US" sz="3600" b="1" dirty="0">
                <a:solidFill>
                  <a:schemeClr val="bg1"/>
                </a:solidFill>
                <a:cs typeface="+mn-cs"/>
              </a:rPr>
              <a:t> </a:t>
            </a:r>
            <a:r>
              <a:rPr lang="en-US" sz="3600" b="1" dirty="0" err="1">
                <a:solidFill>
                  <a:schemeClr val="bg1"/>
                </a:solidFill>
              </a:rPr>
              <a:t>pada</a:t>
            </a:r>
            <a:r>
              <a:rPr lang="en-US" sz="3600" b="1" dirty="0">
                <a:solidFill>
                  <a:schemeClr val="bg1"/>
                </a:solidFill>
              </a:rPr>
              <a:t> </a:t>
            </a:r>
            <a:r>
              <a:rPr lang="en-US" sz="3600" b="1" dirty="0" err="1">
                <a:solidFill>
                  <a:schemeClr val="bg1"/>
                </a:solidFill>
              </a:rPr>
              <a:t>ayat</a:t>
            </a:r>
            <a:r>
              <a:rPr lang="en-US" sz="3600" b="1" dirty="0">
                <a:solidFill>
                  <a:schemeClr val="bg1"/>
                </a:solidFill>
              </a:rPr>
              <a:t> 5 </a:t>
            </a:r>
            <a:r>
              <a:rPr lang="en-US" sz="3600" b="1" dirty="0" err="1">
                <a:solidFill>
                  <a:schemeClr val="bg1"/>
                </a:solidFill>
              </a:rPr>
              <a:t>diartikan</a:t>
            </a:r>
            <a:r>
              <a:rPr lang="en-US" sz="3600" b="1" dirty="0">
                <a:solidFill>
                  <a:schemeClr val="bg1"/>
                </a:solidFill>
              </a:rPr>
              <a:t> </a:t>
            </a:r>
            <a:r>
              <a:rPr lang="en-US" sz="3600" b="1" dirty="0" err="1">
                <a:solidFill>
                  <a:schemeClr val="bg1"/>
                </a:solidFill>
              </a:rPr>
              <a:t>secara</a:t>
            </a:r>
            <a:r>
              <a:rPr lang="en-US" sz="3600" b="1" dirty="0">
                <a:solidFill>
                  <a:schemeClr val="bg1"/>
                </a:solidFill>
              </a:rPr>
              <a:t> </a:t>
            </a:r>
            <a:r>
              <a:rPr lang="en-US" sz="3600" b="1" dirty="0" err="1">
                <a:solidFill>
                  <a:schemeClr val="bg1"/>
                </a:solidFill>
              </a:rPr>
              <a:t>sesungguhnya</a:t>
            </a:r>
            <a:endParaRPr lang="en-US" sz="3600" b="1" dirty="0">
              <a:solidFill>
                <a:schemeClr val="bg1"/>
              </a:solidFill>
            </a:endParaRPr>
          </a:p>
        </p:txBody>
      </p:sp>
      <p:sp>
        <p:nvSpPr>
          <p:cNvPr id="5157893" name="Text Box 5"/>
          <p:cNvSpPr txBox="1">
            <a:spLocks noChangeArrowheads="1"/>
          </p:cNvSpPr>
          <p:nvPr/>
        </p:nvSpPr>
        <p:spPr bwMode="auto">
          <a:xfrm>
            <a:off x="381000" y="2841625"/>
            <a:ext cx="8763000" cy="6715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2.  </a:t>
            </a:r>
            <a:r>
              <a:rPr lang="en-US" sz="3600" b="1" i="1" dirty="0">
                <a:solidFill>
                  <a:schemeClr val="accent1"/>
                </a:solidFill>
                <a:cs typeface="+mn-cs"/>
              </a:rPr>
              <a:t>Yom</a:t>
            </a:r>
            <a:r>
              <a:rPr lang="en-US" sz="3600" b="1" dirty="0">
                <a:solidFill>
                  <a:schemeClr val="bg1"/>
                </a:solidFill>
                <a:cs typeface="+mn-cs"/>
              </a:rPr>
              <a:t> </a:t>
            </a:r>
            <a:r>
              <a:rPr lang="en-US" sz="3600" b="1" dirty="0" err="1" smtClean="0">
                <a:solidFill>
                  <a:schemeClr val="bg1"/>
                </a:solidFill>
                <a:cs typeface="+mn-cs"/>
              </a:rPr>
              <a:t>dengan</a:t>
            </a:r>
            <a:r>
              <a:rPr lang="en-US" sz="3600" b="1" dirty="0" smtClean="0">
                <a:solidFill>
                  <a:schemeClr val="bg1"/>
                </a:solidFill>
                <a:cs typeface="+mn-cs"/>
              </a:rPr>
              <a:t> ‘</a:t>
            </a:r>
            <a:r>
              <a:rPr lang="en-US" sz="3600" b="1" dirty="0" err="1" smtClean="0">
                <a:solidFill>
                  <a:schemeClr val="bg1"/>
                </a:solidFill>
                <a:cs typeface="+mn-cs"/>
              </a:rPr>
              <a:t>sifat</a:t>
            </a:r>
            <a:r>
              <a:rPr lang="en-US" sz="3600" b="1" dirty="0" smtClean="0">
                <a:solidFill>
                  <a:schemeClr val="bg1"/>
                </a:solidFill>
                <a:cs typeface="+mn-cs"/>
              </a:rPr>
              <a:t>’ </a:t>
            </a:r>
            <a:r>
              <a:rPr lang="en-US" sz="3600" b="1" dirty="0" err="1" smtClean="0">
                <a:solidFill>
                  <a:schemeClr val="bg1"/>
                </a:solidFill>
                <a:cs typeface="+mn-cs"/>
              </a:rPr>
              <a:t>angka</a:t>
            </a:r>
            <a:endParaRPr lang="en-US" sz="3600" b="1" dirty="0">
              <a:solidFill>
                <a:schemeClr val="bg1"/>
              </a:solidFill>
              <a:cs typeface="+mn-cs"/>
            </a:endParaRPr>
          </a:p>
        </p:txBody>
      </p:sp>
      <p:sp>
        <p:nvSpPr>
          <p:cNvPr id="5157894" name="Text Box 6"/>
          <p:cNvSpPr txBox="1">
            <a:spLocks noChangeArrowheads="1"/>
          </p:cNvSpPr>
          <p:nvPr/>
        </p:nvSpPr>
        <p:spPr bwMode="auto">
          <a:xfrm>
            <a:off x="381000" y="3505200"/>
            <a:ext cx="8763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3.  </a:t>
            </a:r>
            <a:r>
              <a:rPr lang="en-US" sz="3600" b="1" i="1" dirty="0">
                <a:solidFill>
                  <a:schemeClr val="accent1"/>
                </a:solidFill>
                <a:cs typeface="+mn-cs"/>
              </a:rPr>
              <a:t>Yom</a:t>
            </a:r>
            <a:r>
              <a:rPr lang="en-US" sz="3600" b="1" dirty="0">
                <a:solidFill>
                  <a:schemeClr val="bg1"/>
                </a:solidFill>
                <a:cs typeface="+mn-cs"/>
              </a:rPr>
              <a:t> </a:t>
            </a:r>
            <a:r>
              <a:rPr lang="en-US" sz="3600" b="1" dirty="0" err="1" smtClean="0">
                <a:solidFill>
                  <a:schemeClr val="bg1"/>
                </a:solidFill>
                <a:cs typeface="+mn-cs"/>
              </a:rPr>
              <a:t>setara</a:t>
            </a:r>
            <a:r>
              <a:rPr lang="en-US" sz="3600" b="1" dirty="0" smtClean="0">
                <a:solidFill>
                  <a:schemeClr val="bg1"/>
                </a:solidFill>
                <a:cs typeface="+mn-cs"/>
              </a:rPr>
              <a:t> </a:t>
            </a:r>
            <a:r>
              <a:rPr lang="en-US" sz="3600" b="1" dirty="0" err="1" smtClean="0">
                <a:solidFill>
                  <a:schemeClr val="bg1"/>
                </a:solidFill>
                <a:cs typeface="+mn-cs"/>
              </a:rPr>
              <a:t>dengan</a:t>
            </a:r>
            <a:r>
              <a:rPr lang="en-US" sz="3600" b="1" dirty="0" smtClean="0">
                <a:solidFill>
                  <a:schemeClr val="bg1"/>
                </a:solidFill>
                <a:cs typeface="+mn-cs"/>
              </a:rPr>
              <a:t> </a:t>
            </a:r>
            <a:r>
              <a:rPr lang="en-US" altLang="ja-JP" sz="3600" b="1" dirty="0" smtClean="0">
                <a:solidFill>
                  <a:schemeClr val="bg1"/>
                </a:solidFill>
                <a:latin typeface="Arial"/>
                <a:cs typeface="+mn-cs"/>
              </a:rPr>
              <a:t>“</a:t>
            </a:r>
            <a:r>
              <a:rPr lang="en-US" altLang="ja-JP" sz="3600" b="1" dirty="0" err="1" smtClean="0">
                <a:solidFill>
                  <a:schemeClr val="bg1"/>
                </a:solidFill>
                <a:cs typeface="+mn-cs"/>
              </a:rPr>
              <a:t>petang</a:t>
            </a:r>
            <a:r>
              <a:rPr lang="en-US" altLang="ja-JP" sz="3600" b="1" dirty="0" smtClean="0">
                <a:solidFill>
                  <a:schemeClr val="bg1"/>
                </a:solidFill>
                <a:latin typeface="Arial"/>
                <a:cs typeface="+mn-cs"/>
              </a:rPr>
              <a:t>"</a:t>
            </a:r>
            <a:r>
              <a:rPr lang="en-US" sz="3600" b="1" dirty="0" smtClean="0">
                <a:solidFill>
                  <a:schemeClr val="bg1"/>
                </a:solidFill>
                <a:cs typeface="+mn-cs"/>
              </a:rPr>
              <a:t> </a:t>
            </a:r>
            <a:r>
              <a:rPr lang="en-US" sz="3600" b="1" dirty="0">
                <a:solidFill>
                  <a:schemeClr val="bg1"/>
                </a:solidFill>
                <a:cs typeface="+mn-cs"/>
              </a:rPr>
              <a:t>&amp; </a:t>
            </a:r>
            <a:r>
              <a:rPr lang="en-US" altLang="ja-JP" sz="3600" b="1" dirty="0" smtClean="0">
                <a:solidFill>
                  <a:schemeClr val="bg1"/>
                </a:solidFill>
                <a:latin typeface="Arial"/>
                <a:cs typeface="+mn-cs"/>
              </a:rPr>
              <a:t>“</a:t>
            </a:r>
            <a:r>
              <a:rPr lang="en-US" altLang="ja-JP" sz="3600" b="1" dirty="0" err="1" smtClean="0">
                <a:solidFill>
                  <a:schemeClr val="bg1"/>
                </a:solidFill>
                <a:cs typeface="+mn-cs"/>
              </a:rPr>
              <a:t>pagi</a:t>
            </a:r>
            <a:r>
              <a:rPr lang="en-US" altLang="ja-JP" sz="3600" b="1" dirty="0" smtClean="0">
                <a:solidFill>
                  <a:schemeClr val="bg1"/>
                </a:solidFill>
                <a:latin typeface="Arial"/>
                <a:cs typeface="+mn-cs"/>
              </a:rPr>
              <a:t>"</a:t>
            </a:r>
            <a:endParaRPr lang="en-US" sz="3600" b="1" dirty="0">
              <a:solidFill>
                <a:schemeClr val="bg1"/>
              </a:solidFill>
              <a:cs typeface="+mn-cs"/>
            </a:endParaRPr>
          </a:p>
        </p:txBody>
      </p:sp>
      <p:sp>
        <p:nvSpPr>
          <p:cNvPr id="5157895" name="Text Box 7"/>
          <p:cNvSpPr txBox="1">
            <a:spLocks noChangeArrowheads="1"/>
          </p:cNvSpPr>
          <p:nvPr/>
        </p:nvSpPr>
        <p:spPr bwMode="auto">
          <a:xfrm>
            <a:off x="381000" y="4630738"/>
            <a:ext cx="8763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4.  </a:t>
            </a:r>
            <a:r>
              <a:rPr lang="en-US" sz="3600" b="1" i="1" dirty="0">
                <a:solidFill>
                  <a:schemeClr val="accent1"/>
                </a:solidFill>
                <a:cs typeface="+mn-cs"/>
              </a:rPr>
              <a:t>Yom</a:t>
            </a:r>
            <a:r>
              <a:rPr lang="en-US" sz="3600" b="1" dirty="0">
                <a:solidFill>
                  <a:schemeClr val="bg1"/>
                </a:solidFill>
                <a:cs typeface="+mn-cs"/>
              </a:rPr>
              <a:t> </a:t>
            </a:r>
            <a:r>
              <a:rPr lang="en-US" sz="3600" b="1" dirty="0" err="1">
                <a:solidFill>
                  <a:schemeClr val="bg1"/>
                </a:solidFill>
              </a:rPr>
              <a:t>pada</a:t>
            </a:r>
            <a:r>
              <a:rPr lang="en-US" sz="3600" b="1" dirty="0">
                <a:solidFill>
                  <a:schemeClr val="bg1"/>
                </a:solidFill>
              </a:rPr>
              <a:t> </a:t>
            </a:r>
            <a:r>
              <a:rPr lang="en-US" sz="3600" b="1" dirty="0" err="1">
                <a:solidFill>
                  <a:schemeClr val="bg1"/>
                </a:solidFill>
              </a:rPr>
              <a:t>ayat</a:t>
            </a:r>
            <a:r>
              <a:rPr lang="en-US" sz="3600" b="1" dirty="0">
                <a:solidFill>
                  <a:schemeClr val="bg1"/>
                </a:solidFill>
              </a:rPr>
              <a:t> </a:t>
            </a:r>
            <a:r>
              <a:rPr lang="en-US" sz="3600" b="1" dirty="0" smtClean="0">
                <a:solidFill>
                  <a:schemeClr val="bg1"/>
                </a:solidFill>
              </a:rPr>
              <a:t>14 </a:t>
            </a:r>
            <a:r>
              <a:rPr lang="en-US" sz="3600" b="1" dirty="0" err="1">
                <a:solidFill>
                  <a:schemeClr val="bg1"/>
                </a:solidFill>
              </a:rPr>
              <a:t>diartikan</a:t>
            </a:r>
            <a:r>
              <a:rPr lang="en-US" sz="3600" b="1" dirty="0">
                <a:solidFill>
                  <a:schemeClr val="bg1"/>
                </a:solidFill>
              </a:rPr>
              <a:t> </a:t>
            </a:r>
            <a:r>
              <a:rPr lang="en-US" sz="3600" b="1" dirty="0" err="1">
                <a:solidFill>
                  <a:schemeClr val="bg1"/>
                </a:solidFill>
              </a:rPr>
              <a:t>secara</a:t>
            </a:r>
            <a:r>
              <a:rPr lang="en-US" sz="3600" b="1" dirty="0">
                <a:solidFill>
                  <a:schemeClr val="bg1"/>
                </a:solidFill>
              </a:rPr>
              <a:t> </a:t>
            </a:r>
            <a:r>
              <a:rPr lang="en-US" sz="3600" b="1" dirty="0" err="1">
                <a:solidFill>
                  <a:schemeClr val="bg1"/>
                </a:solidFill>
              </a:rPr>
              <a:t>sesungguhnya</a:t>
            </a:r>
            <a:endParaRPr lang="en-US" sz="3600" b="1"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57893"/>
                                        </p:tgtEl>
                                        <p:attrNameLst>
                                          <p:attrName>style.visibility</p:attrName>
                                        </p:attrNameLst>
                                      </p:cBhvr>
                                      <p:to>
                                        <p:strVal val="visible"/>
                                      </p:to>
                                    </p:set>
                                    <p:animEffect transition="in" filter="wipe(left)">
                                      <p:cBhvr>
                                        <p:cTn id="7" dur="500"/>
                                        <p:tgtEl>
                                          <p:spTgt spid="5157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57894"/>
                                        </p:tgtEl>
                                        <p:attrNameLst>
                                          <p:attrName>style.visibility</p:attrName>
                                        </p:attrNameLst>
                                      </p:cBhvr>
                                      <p:to>
                                        <p:strVal val="visible"/>
                                      </p:to>
                                    </p:set>
                                    <p:animEffect transition="in" filter="wipe(left)">
                                      <p:cBhvr>
                                        <p:cTn id="12" dur="500"/>
                                        <p:tgtEl>
                                          <p:spTgt spid="51578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57895"/>
                                        </p:tgtEl>
                                        <p:attrNameLst>
                                          <p:attrName>style.visibility</p:attrName>
                                        </p:attrNameLst>
                                      </p:cBhvr>
                                      <p:to>
                                        <p:strVal val="visible"/>
                                      </p:to>
                                    </p:set>
                                    <p:animEffect transition="in" filter="wipe(left)">
                                      <p:cBhvr>
                                        <p:cTn id="17" dur="500"/>
                                        <p:tgtEl>
                                          <p:spTgt spid="515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7893" grpId="0"/>
      <p:bldP spid="5157894" grpId="0"/>
      <p:bldP spid="515789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Rectangle 2"/>
          <p:cNvSpPr>
            <a:spLocks noGrp="1" noChangeArrowheads="1"/>
          </p:cNvSpPr>
          <p:nvPr>
            <p:ph type="title"/>
          </p:nvPr>
        </p:nvSpPr>
        <p:spPr/>
        <p:txBody>
          <a:bodyPr/>
          <a:lstStyle/>
          <a:p>
            <a:pPr eaLnBrk="1" hangingPunct="1">
              <a:defRPr/>
            </a:pPr>
            <a:r>
              <a:rPr lang="en-US" smtClean="0"/>
              <a:t>Gen. 1:14 NAS</a:t>
            </a:r>
          </a:p>
        </p:txBody>
      </p:sp>
      <p:pic>
        <p:nvPicPr>
          <p:cNvPr id="31744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379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dirty="0" err="1" smtClean="0">
                <a:solidFill>
                  <a:srgbClr val="00FF00"/>
                </a:solidFill>
                <a:cs typeface="Arial" charset="0"/>
              </a:rPr>
              <a:t>Kejadian</a:t>
            </a:r>
            <a:r>
              <a:rPr lang="en-US" sz="5400" b="1" dirty="0" smtClean="0">
                <a:solidFill>
                  <a:srgbClr val="00FF00"/>
                </a:solidFill>
                <a:cs typeface="Arial" charset="0"/>
              </a:rPr>
              <a:t> </a:t>
            </a:r>
            <a:r>
              <a:rPr lang="en-US" sz="5400" b="1" dirty="0">
                <a:solidFill>
                  <a:srgbClr val="00FF00"/>
                </a:solidFill>
                <a:cs typeface="Arial" charset="0"/>
              </a:rPr>
              <a:t>1:14</a:t>
            </a:r>
          </a:p>
        </p:txBody>
      </p:sp>
      <p:sp>
        <p:nvSpPr>
          <p:cNvPr id="5153797" name="Text Box 5"/>
          <p:cNvSpPr txBox="1">
            <a:spLocks noChangeArrowheads="1"/>
          </p:cNvSpPr>
          <p:nvPr/>
        </p:nvSpPr>
        <p:spPr bwMode="auto">
          <a:xfrm>
            <a:off x="914400" y="1660525"/>
            <a:ext cx="7620000" cy="319472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lnSpc>
                <a:spcPct val="90000"/>
              </a:lnSpc>
              <a:defRPr/>
            </a:pPr>
            <a:r>
              <a:rPr lang="en-US" sz="3200" b="1" dirty="0" smtClean="0">
                <a:solidFill>
                  <a:schemeClr val="bg1"/>
                </a:solidFill>
                <a:cs typeface="Arial" charset="0"/>
              </a:rPr>
              <a:t>"</a:t>
            </a:r>
            <a:r>
              <a:rPr lang="en-US" sz="3200" b="1" dirty="0" err="1" smtClean="0">
                <a:solidFill>
                  <a:schemeClr val="bg1"/>
                </a:solidFill>
                <a:cs typeface="Arial" charset="0"/>
              </a:rPr>
              <a:t>Berfirmanlah</a:t>
            </a:r>
            <a:r>
              <a:rPr lang="en-US" sz="3200" b="1" dirty="0" smtClean="0">
                <a:solidFill>
                  <a:schemeClr val="bg1"/>
                </a:solidFill>
                <a:cs typeface="Arial" charset="0"/>
              </a:rPr>
              <a:t> </a:t>
            </a:r>
            <a:r>
              <a:rPr lang="en-US" sz="3200" b="1" dirty="0">
                <a:solidFill>
                  <a:schemeClr val="bg1"/>
                </a:solidFill>
                <a:cs typeface="Arial" charset="0"/>
              </a:rPr>
              <a:t>Allah: "</a:t>
            </a:r>
            <a:r>
              <a:rPr lang="en-US" sz="3200" b="1" dirty="0" err="1">
                <a:solidFill>
                  <a:schemeClr val="bg1"/>
                </a:solidFill>
                <a:cs typeface="Arial" charset="0"/>
              </a:rPr>
              <a:t>Jadilah</a:t>
            </a:r>
            <a:r>
              <a:rPr lang="en-US" sz="3200" b="1" dirty="0">
                <a:solidFill>
                  <a:schemeClr val="bg1"/>
                </a:solidFill>
                <a:cs typeface="Arial" charset="0"/>
              </a:rPr>
              <a:t> </a:t>
            </a:r>
            <a:r>
              <a:rPr lang="en-US" sz="3200" b="1" dirty="0" err="1">
                <a:solidFill>
                  <a:schemeClr val="bg1"/>
                </a:solidFill>
                <a:cs typeface="Arial" charset="0"/>
              </a:rPr>
              <a:t>benda-benda</a:t>
            </a:r>
            <a:r>
              <a:rPr lang="en-US" sz="3200" b="1" dirty="0">
                <a:solidFill>
                  <a:schemeClr val="bg1"/>
                </a:solidFill>
                <a:cs typeface="Arial" charset="0"/>
              </a:rPr>
              <a:t> </a:t>
            </a:r>
            <a:r>
              <a:rPr lang="en-US" sz="3200" b="1" dirty="0" err="1">
                <a:solidFill>
                  <a:schemeClr val="bg1"/>
                </a:solidFill>
                <a:cs typeface="Arial" charset="0"/>
              </a:rPr>
              <a:t>penerang</a:t>
            </a:r>
            <a:r>
              <a:rPr lang="en-US" sz="3200" b="1" dirty="0">
                <a:solidFill>
                  <a:schemeClr val="bg1"/>
                </a:solidFill>
                <a:cs typeface="Arial" charset="0"/>
              </a:rPr>
              <a:t> </a:t>
            </a:r>
            <a:r>
              <a:rPr lang="en-US" sz="3200" b="1" dirty="0" err="1">
                <a:solidFill>
                  <a:schemeClr val="bg1"/>
                </a:solidFill>
                <a:cs typeface="Arial" charset="0"/>
              </a:rPr>
              <a:t>pada</a:t>
            </a:r>
            <a:r>
              <a:rPr lang="en-US" sz="3200" b="1" dirty="0">
                <a:solidFill>
                  <a:schemeClr val="bg1"/>
                </a:solidFill>
                <a:cs typeface="Arial" charset="0"/>
              </a:rPr>
              <a:t> </a:t>
            </a:r>
            <a:r>
              <a:rPr lang="en-US" sz="3200" b="1" dirty="0" err="1">
                <a:solidFill>
                  <a:schemeClr val="bg1"/>
                </a:solidFill>
                <a:cs typeface="Arial" charset="0"/>
              </a:rPr>
              <a:t>cakrawala</a:t>
            </a:r>
            <a:r>
              <a:rPr lang="en-US" sz="3200" b="1" dirty="0">
                <a:solidFill>
                  <a:schemeClr val="bg1"/>
                </a:solidFill>
                <a:cs typeface="Arial" charset="0"/>
              </a:rPr>
              <a:t> </a:t>
            </a:r>
            <a:r>
              <a:rPr lang="en-US" sz="3200" b="1" dirty="0" err="1">
                <a:solidFill>
                  <a:schemeClr val="bg1"/>
                </a:solidFill>
                <a:cs typeface="Arial" charset="0"/>
              </a:rPr>
              <a:t>untuk</a:t>
            </a:r>
            <a:r>
              <a:rPr lang="en-US" sz="3200" b="1" dirty="0">
                <a:solidFill>
                  <a:schemeClr val="bg1"/>
                </a:solidFill>
                <a:cs typeface="Arial" charset="0"/>
              </a:rPr>
              <a:t> </a:t>
            </a:r>
            <a:r>
              <a:rPr lang="en-US" sz="3200" b="1" dirty="0" err="1">
                <a:solidFill>
                  <a:schemeClr val="bg1"/>
                </a:solidFill>
                <a:cs typeface="Arial" charset="0"/>
              </a:rPr>
              <a:t>memisahkan</a:t>
            </a:r>
            <a:r>
              <a:rPr lang="en-US" sz="3200" b="1" dirty="0">
                <a:solidFill>
                  <a:schemeClr val="bg1"/>
                </a:solidFill>
                <a:cs typeface="Arial" charset="0"/>
              </a:rPr>
              <a:t> </a:t>
            </a:r>
            <a:r>
              <a:rPr lang="en-US" sz="3200" b="1" dirty="0" err="1">
                <a:solidFill>
                  <a:srgbClr val="FFFF00"/>
                </a:solidFill>
                <a:cs typeface="Arial" charset="0"/>
              </a:rPr>
              <a:t>siang</a:t>
            </a:r>
            <a:r>
              <a:rPr lang="en-US" sz="3200" b="1" dirty="0">
                <a:solidFill>
                  <a:schemeClr val="bg1"/>
                </a:solidFill>
                <a:cs typeface="Arial" charset="0"/>
              </a:rPr>
              <a:t> </a:t>
            </a:r>
            <a:r>
              <a:rPr lang="en-US" sz="3200" b="1" dirty="0" err="1">
                <a:solidFill>
                  <a:schemeClr val="bg1"/>
                </a:solidFill>
                <a:cs typeface="Arial" charset="0"/>
              </a:rPr>
              <a:t>dari</a:t>
            </a:r>
            <a:r>
              <a:rPr lang="en-US" sz="3200" b="1" dirty="0">
                <a:solidFill>
                  <a:schemeClr val="bg1"/>
                </a:solidFill>
                <a:cs typeface="Arial" charset="0"/>
              </a:rPr>
              <a:t> </a:t>
            </a:r>
            <a:r>
              <a:rPr lang="en-US" sz="3200" b="1" dirty="0" err="1">
                <a:solidFill>
                  <a:srgbClr val="FFFF00"/>
                </a:solidFill>
                <a:cs typeface="Arial" charset="0"/>
              </a:rPr>
              <a:t>malam</a:t>
            </a:r>
            <a:r>
              <a:rPr lang="en-US" sz="3200" b="1" dirty="0">
                <a:solidFill>
                  <a:schemeClr val="bg1"/>
                </a:solidFill>
                <a:cs typeface="Arial" charset="0"/>
              </a:rPr>
              <a:t>. </a:t>
            </a:r>
            <a:r>
              <a:rPr lang="en-US" sz="3200" b="1" dirty="0" err="1">
                <a:solidFill>
                  <a:schemeClr val="bg1"/>
                </a:solidFill>
                <a:cs typeface="Arial" charset="0"/>
              </a:rPr>
              <a:t>Biarlah</a:t>
            </a:r>
            <a:r>
              <a:rPr lang="en-US" sz="3200" b="1" dirty="0">
                <a:solidFill>
                  <a:schemeClr val="bg1"/>
                </a:solidFill>
                <a:cs typeface="Arial" charset="0"/>
              </a:rPr>
              <a:t> </a:t>
            </a:r>
            <a:r>
              <a:rPr lang="en-US" sz="3200" b="1" dirty="0" err="1">
                <a:solidFill>
                  <a:schemeClr val="bg1"/>
                </a:solidFill>
                <a:cs typeface="Arial" charset="0"/>
              </a:rPr>
              <a:t>benda-benda</a:t>
            </a:r>
            <a:r>
              <a:rPr lang="en-US" sz="3200" b="1" dirty="0">
                <a:solidFill>
                  <a:schemeClr val="bg1"/>
                </a:solidFill>
                <a:cs typeface="Arial" charset="0"/>
              </a:rPr>
              <a:t> </a:t>
            </a:r>
            <a:r>
              <a:rPr lang="en-US" sz="3200" b="1" dirty="0" err="1">
                <a:solidFill>
                  <a:schemeClr val="bg1"/>
                </a:solidFill>
                <a:cs typeface="Arial" charset="0"/>
              </a:rPr>
              <a:t>penerang</a:t>
            </a:r>
            <a:r>
              <a:rPr lang="en-US" sz="3200" b="1" dirty="0">
                <a:solidFill>
                  <a:schemeClr val="bg1"/>
                </a:solidFill>
                <a:cs typeface="Arial" charset="0"/>
              </a:rPr>
              <a:t> </a:t>
            </a:r>
            <a:r>
              <a:rPr lang="en-US" sz="3200" b="1" dirty="0" err="1">
                <a:solidFill>
                  <a:schemeClr val="bg1"/>
                </a:solidFill>
                <a:cs typeface="Arial" charset="0"/>
              </a:rPr>
              <a:t>itu</a:t>
            </a:r>
            <a:r>
              <a:rPr lang="en-US" sz="3200" b="1" dirty="0">
                <a:solidFill>
                  <a:schemeClr val="bg1"/>
                </a:solidFill>
                <a:cs typeface="Arial" charset="0"/>
              </a:rPr>
              <a:t> </a:t>
            </a:r>
            <a:r>
              <a:rPr lang="en-US" sz="3200" b="1" dirty="0" err="1">
                <a:solidFill>
                  <a:schemeClr val="bg1"/>
                </a:solidFill>
                <a:cs typeface="Arial" charset="0"/>
              </a:rPr>
              <a:t>menjadi</a:t>
            </a:r>
            <a:r>
              <a:rPr lang="en-US" sz="3200" b="1" dirty="0">
                <a:solidFill>
                  <a:schemeClr val="bg1"/>
                </a:solidFill>
                <a:cs typeface="Arial" charset="0"/>
              </a:rPr>
              <a:t> </a:t>
            </a:r>
            <a:r>
              <a:rPr lang="en-US" sz="3200" b="1" dirty="0" err="1">
                <a:solidFill>
                  <a:schemeClr val="bg1"/>
                </a:solidFill>
                <a:cs typeface="Arial" charset="0"/>
              </a:rPr>
              <a:t>tanda</a:t>
            </a:r>
            <a:r>
              <a:rPr lang="en-US" sz="3200" b="1" dirty="0">
                <a:solidFill>
                  <a:schemeClr val="bg1"/>
                </a:solidFill>
                <a:cs typeface="Arial" charset="0"/>
              </a:rPr>
              <a:t> yang </a:t>
            </a:r>
            <a:r>
              <a:rPr lang="en-US" sz="3200" b="1" dirty="0" err="1">
                <a:solidFill>
                  <a:schemeClr val="bg1"/>
                </a:solidFill>
                <a:cs typeface="Arial" charset="0"/>
              </a:rPr>
              <a:t>menunjukkan</a:t>
            </a:r>
            <a:r>
              <a:rPr lang="en-US" sz="3200" b="1" dirty="0">
                <a:solidFill>
                  <a:schemeClr val="bg1"/>
                </a:solidFill>
                <a:cs typeface="Arial" charset="0"/>
              </a:rPr>
              <a:t> </a:t>
            </a:r>
            <a:r>
              <a:rPr lang="en-US" sz="3200" b="1" dirty="0">
                <a:solidFill>
                  <a:srgbClr val="FFFF00"/>
                </a:solidFill>
                <a:cs typeface="Arial" charset="0"/>
              </a:rPr>
              <a:t>masa-masa</a:t>
            </a:r>
            <a:r>
              <a:rPr lang="en-US" sz="3200" b="1" dirty="0">
                <a:solidFill>
                  <a:schemeClr val="bg1"/>
                </a:solidFill>
                <a:cs typeface="Arial" charset="0"/>
              </a:rPr>
              <a:t> yang </a:t>
            </a:r>
            <a:r>
              <a:rPr lang="en-US" sz="3200" b="1" dirty="0" err="1">
                <a:solidFill>
                  <a:schemeClr val="bg1"/>
                </a:solidFill>
                <a:cs typeface="Arial" charset="0"/>
              </a:rPr>
              <a:t>tetap</a:t>
            </a:r>
            <a:r>
              <a:rPr lang="en-US" sz="3200" b="1" dirty="0">
                <a:solidFill>
                  <a:schemeClr val="bg1"/>
                </a:solidFill>
                <a:cs typeface="Arial" charset="0"/>
              </a:rPr>
              <a:t> </a:t>
            </a:r>
            <a:r>
              <a:rPr lang="en-US" sz="3200" b="1" dirty="0" err="1">
                <a:solidFill>
                  <a:schemeClr val="bg1"/>
                </a:solidFill>
                <a:cs typeface="Arial" charset="0"/>
              </a:rPr>
              <a:t>dan</a:t>
            </a:r>
            <a:r>
              <a:rPr lang="en-US" sz="3200" b="1" dirty="0">
                <a:solidFill>
                  <a:schemeClr val="bg1"/>
                </a:solidFill>
                <a:cs typeface="Arial" charset="0"/>
              </a:rPr>
              <a:t> </a:t>
            </a:r>
            <a:r>
              <a:rPr lang="en-US" sz="3200" b="1" dirty="0" err="1">
                <a:solidFill>
                  <a:srgbClr val="FFFF00"/>
                </a:solidFill>
                <a:cs typeface="Arial" charset="0"/>
              </a:rPr>
              <a:t>hari-hari</a:t>
            </a:r>
            <a:r>
              <a:rPr lang="en-US" sz="3200" b="1" dirty="0">
                <a:solidFill>
                  <a:schemeClr val="bg1"/>
                </a:solidFill>
                <a:cs typeface="Arial" charset="0"/>
              </a:rPr>
              <a:t> </a:t>
            </a:r>
            <a:r>
              <a:rPr lang="en-US" sz="3200" b="1" dirty="0" err="1">
                <a:solidFill>
                  <a:schemeClr val="bg1"/>
                </a:solidFill>
                <a:cs typeface="Arial" charset="0"/>
              </a:rPr>
              <a:t>dan</a:t>
            </a:r>
            <a:r>
              <a:rPr lang="en-US" sz="3200" b="1" dirty="0">
                <a:solidFill>
                  <a:schemeClr val="bg1"/>
                </a:solidFill>
                <a:cs typeface="Arial" charset="0"/>
              </a:rPr>
              <a:t> </a:t>
            </a:r>
            <a:r>
              <a:rPr lang="en-US" sz="3200" b="1" dirty="0" err="1">
                <a:solidFill>
                  <a:srgbClr val="FFFF00"/>
                </a:solidFill>
                <a:cs typeface="Arial" charset="0"/>
              </a:rPr>
              <a:t>tahun-tahun</a:t>
            </a:r>
            <a:r>
              <a:rPr lang="en-US" sz="3200" b="1" dirty="0" smtClean="0">
                <a:solidFill>
                  <a:schemeClr val="bg1"/>
                </a:solidFill>
                <a:cs typeface="Arial" charset="0"/>
              </a:rPr>
              <a:t>,”</a:t>
            </a:r>
            <a:endParaRPr lang="en-US" sz="3200" b="1" dirty="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208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2083" name="Rectangle 3" hidden="1"/>
          <p:cNvSpPr>
            <a:spLocks noGrp="1" noChangeArrowheads="1"/>
          </p:cNvSpPr>
          <p:nvPr>
            <p:ph type="title"/>
          </p:nvPr>
        </p:nvSpPr>
        <p:spPr/>
        <p:txBody>
          <a:bodyPr/>
          <a:lstStyle/>
          <a:p>
            <a:pPr eaLnBrk="1" hangingPunct="1">
              <a:defRPr/>
            </a:pPr>
            <a:r>
              <a:rPr lang="en-US" smtClean="0"/>
              <a:t>Template Suite 1-Blank 01362</a:t>
            </a:r>
          </a:p>
        </p:txBody>
      </p:sp>
      <p:sp>
        <p:nvSpPr>
          <p:cNvPr id="5422084" name="Text Box 4"/>
          <p:cNvSpPr txBox="1">
            <a:spLocks noChangeArrowheads="1"/>
          </p:cNvSpPr>
          <p:nvPr/>
        </p:nvSpPr>
        <p:spPr bwMode="auto">
          <a:xfrm>
            <a:off x="838200" y="1563688"/>
            <a:ext cx="7772400" cy="467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lnSpc>
                <a:spcPct val="90000"/>
              </a:lnSpc>
              <a:spcBef>
                <a:spcPct val="15000"/>
              </a:spcBef>
              <a:defRPr/>
            </a:pPr>
            <a:r>
              <a:rPr lang="en-US" sz="3200" b="1" dirty="0">
                <a:solidFill>
                  <a:schemeClr val="bg1"/>
                </a:solidFill>
                <a:effectLst>
                  <a:outerShdw blurRad="50800" dist="76200" dir="2700000" algn="tl" rotWithShape="0">
                    <a:srgbClr val="000000">
                      <a:alpha val="97000"/>
                    </a:srgbClr>
                  </a:outerShdw>
                </a:effectLst>
                <a:cs typeface="Arial" charset="0"/>
              </a:rPr>
              <a:t>5 </a:t>
            </a:r>
            <a:r>
              <a:rPr lang="en-US" sz="3200" b="1" dirty="0" err="1" smtClean="0">
                <a:solidFill>
                  <a:schemeClr val="bg1"/>
                </a:solidFill>
                <a:effectLst>
                  <a:outerShdw blurRad="50800" dist="76200" dir="2700000" algn="tl" rotWithShape="0">
                    <a:srgbClr val="000000">
                      <a:alpha val="97000"/>
                    </a:srgbClr>
                  </a:outerShdw>
                </a:effectLst>
                <a:cs typeface="Arial" charset="0"/>
              </a:rPr>
              <a:t>hari</a:t>
            </a:r>
            <a:r>
              <a:rPr lang="en-US" sz="3200" b="1" dirty="0" smtClean="0">
                <a:solidFill>
                  <a:schemeClr val="bg1"/>
                </a:solidFill>
                <a:effectLst>
                  <a:outerShdw blurRad="50800" dist="76200" dir="2700000" algn="tl" rotWithShape="0">
                    <a:srgbClr val="000000">
                      <a:alpha val="97000"/>
                    </a:srgbClr>
                  </a:outerShdw>
                </a:effectLst>
                <a:cs typeface="Arial" charset="0"/>
              </a:rPr>
              <a:t> </a:t>
            </a:r>
            <a:r>
              <a:rPr lang="en-US" sz="3200" b="1" dirty="0" err="1" smtClean="0">
                <a:solidFill>
                  <a:schemeClr val="bg1"/>
                </a:solidFill>
                <a:effectLst>
                  <a:outerShdw blurRad="50800" dist="76200" dir="2700000" algn="tl" rotWithShape="0">
                    <a:srgbClr val="000000">
                      <a:alpha val="97000"/>
                    </a:srgbClr>
                  </a:outerShdw>
                </a:effectLst>
                <a:cs typeface="Arial" charset="0"/>
              </a:rPr>
              <a:t>sebelum</a:t>
            </a:r>
            <a:r>
              <a:rPr lang="en-US" sz="3200" b="1" dirty="0" smtClean="0">
                <a:solidFill>
                  <a:schemeClr val="bg1"/>
                </a:solidFill>
                <a:effectLst>
                  <a:outerShdw blurRad="50800" dist="76200" dir="2700000" algn="tl" rotWithShape="0">
                    <a:srgbClr val="000000">
                      <a:alpha val="97000"/>
                    </a:srgbClr>
                  </a:outerShdw>
                </a:effectLst>
                <a:cs typeface="Arial" charset="0"/>
              </a:rPr>
              <a:t> Adam</a:t>
            </a:r>
            <a:r>
              <a:rPr lang="en-US" sz="3200" b="1" dirty="0" smtClean="0">
                <a:effectLst>
                  <a:outerShdw blurRad="50800" dist="76200" dir="2700000" algn="tl" rotWithShape="0">
                    <a:srgbClr val="000000">
                      <a:alpha val="97000"/>
                    </a:srgbClr>
                  </a:outerShdw>
                </a:effectLst>
                <a:cs typeface="Arial" charset="0"/>
              </a:rPr>
              <a:t> </a:t>
            </a:r>
            <a:r>
              <a:rPr lang="en-US" sz="3200" b="1" dirty="0">
                <a:effectLst>
                  <a:outerShdw blurRad="50800" dist="76200" dir="2700000" algn="tl" rotWithShape="0">
                    <a:srgbClr val="000000">
                      <a:alpha val="97000"/>
                    </a:srgbClr>
                  </a:outerShdw>
                </a:effectLst>
                <a:cs typeface="Arial" charset="0"/>
              </a:rPr>
              <a:t>	</a:t>
            </a:r>
            <a:r>
              <a:rPr lang="en-US" sz="3200" b="1" dirty="0">
                <a:solidFill>
                  <a:schemeClr val="bg1"/>
                </a:solidFill>
                <a:effectLst>
                  <a:outerShdw blurRad="50800" dist="76200" dir="2700000" algn="tl" rotWithShape="0">
                    <a:srgbClr val="000000">
                      <a:alpha val="97000"/>
                    </a:srgbClr>
                  </a:outerShdw>
                </a:effectLst>
                <a:cs typeface="Arial" charset="0"/>
              </a:rPr>
              <a:t>= </a:t>
            </a:r>
            <a:r>
              <a:rPr lang="en-US" sz="3200" b="1" dirty="0">
                <a:solidFill>
                  <a:srgbClr val="FFFF00"/>
                </a:solidFill>
                <a:effectLst>
                  <a:outerShdw blurRad="50800" dist="76200" dir="2700000" algn="tl" rotWithShape="0">
                    <a:srgbClr val="000000">
                      <a:alpha val="97000"/>
                    </a:srgbClr>
                  </a:outerShdw>
                </a:effectLst>
                <a:cs typeface="Arial" charset="0"/>
              </a:rPr>
              <a:t>5 </a:t>
            </a:r>
            <a:r>
              <a:rPr lang="en-US" sz="3200" b="1" dirty="0" err="1" smtClean="0">
                <a:solidFill>
                  <a:srgbClr val="FFFF00"/>
                </a:solidFill>
                <a:effectLst>
                  <a:outerShdw blurRad="50800" dist="76200" dir="2700000" algn="tl" rotWithShape="0">
                    <a:srgbClr val="000000">
                      <a:alpha val="97000"/>
                    </a:srgbClr>
                  </a:outerShdw>
                </a:effectLst>
                <a:cs typeface="Arial" charset="0"/>
              </a:rPr>
              <a:t>hari</a:t>
            </a:r>
            <a:endParaRPr lang="en-US" sz="3200" b="1" dirty="0">
              <a:solidFill>
                <a:srgbClr val="FFFF00"/>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endParaRPr lang="en-US" sz="3200" b="1" dirty="0">
              <a:solidFill>
                <a:srgbClr val="FFFF00"/>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r>
              <a:rPr lang="en-US" sz="3200" b="1" dirty="0">
                <a:solidFill>
                  <a:schemeClr val="bg1"/>
                </a:solidFill>
                <a:effectLst>
                  <a:outerShdw blurRad="50800" dist="76200" dir="2700000" algn="tl" rotWithShape="0">
                    <a:srgbClr val="000000">
                      <a:alpha val="97000"/>
                    </a:srgbClr>
                  </a:outerShdw>
                </a:effectLst>
                <a:cs typeface="Arial" charset="0"/>
              </a:rPr>
              <a:t>Adam </a:t>
            </a:r>
            <a:r>
              <a:rPr lang="en-US" sz="3200" b="1" dirty="0" err="1" smtClean="0">
                <a:solidFill>
                  <a:schemeClr val="bg1"/>
                </a:solidFill>
                <a:effectLst>
                  <a:outerShdw blurRad="50800" dist="76200" dir="2700000" algn="tl" rotWithShape="0">
                    <a:srgbClr val="000000">
                      <a:alpha val="97000"/>
                    </a:srgbClr>
                  </a:outerShdw>
                </a:effectLst>
                <a:cs typeface="Arial" charset="0"/>
              </a:rPr>
              <a:t>ke</a:t>
            </a:r>
            <a:r>
              <a:rPr lang="en-US" sz="3200" b="1" dirty="0" smtClean="0">
                <a:solidFill>
                  <a:schemeClr val="bg1"/>
                </a:solidFill>
                <a:effectLst>
                  <a:outerShdw blurRad="50800" dist="76200" dir="2700000" algn="tl" rotWithShape="0">
                    <a:srgbClr val="000000">
                      <a:alpha val="97000"/>
                    </a:srgbClr>
                  </a:outerShdw>
                </a:effectLst>
                <a:cs typeface="Arial" charset="0"/>
              </a:rPr>
              <a:t> </a:t>
            </a:r>
            <a:r>
              <a:rPr lang="en-US" sz="3200" b="1" dirty="0">
                <a:solidFill>
                  <a:schemeClr val="bg1"/>
                </a:solidFill>
                <a:effectLst>
                  <a:outerShdw blurRad="50800" dist="76200" dir="2700000" algn="tl" rotWithShape="0">
                    <a:srgbClr val="000000">
                      <a:alpha val="97000"/>
                    </a:srgbClr>
                  </a:outerShdw>
                </a:effectLst>
                <a:cs typeface="Arial" charset="0"/>
              </a:rPr>
              <a:t>Abraham		= </a:t>
            </a:r>
            <a:r>
              <a:rPr lang="en-US" sz="3200" b="1" dirty="0">
                <a:solidFill>
                  <a:srgbClr val="FFFF00"/>
                </a:solidFill>
                <a:effectLst>
                  <a:outerShdw blurRad="50800" dist="76200" dir="2700000" algn="tl" rotWithShape="0">
                    <a:srgbClr val="000000">
                      <a:alpha val="97000"/>
                    </a:srgbClr>
                  </a:outerShdw>
                </a:effectLst>
                <a:cs typeface="Arial" charset="0"/>
              </a:rPr>
              <a:t>~ 2,000 </a:t>
            </a:r>
            <a:r>
              <a:rPr lang="en-US" sz="3200" b="1" dirty="0" err="1" smtClean="0">
                <a:solidFill>
                  <a:srgbClr val="FFFF00"/>
                </a:solidFill>
                <a:effectLst>
                  <a:outerShdw blurRad="50800" dist="76200" dir="2700000" algn="tl" rotWithShape="0">
                    <a:srgbClr val="000000">
                      <a:alpha val="97000"/>
                    </a:srgbClr>
                  </a:outerShdw>
                </a:effectLst>
                <a:cs typeface="Arial" charset="0"/>
              </a:rPr>
              <a:t>thn</a:t>
            </a:r>
            <a:r>
              <a:rPr lang="en-US" sz="3200" b="1" dirty="0" smtClean="0">
                <a:solidFill>
                  <a:srgbClr val="FFFF00"/>
                </a:solidFill>
                <a:effectLst>
                  <a:outerShdw blurRad="50800" dist="76200" dir="2700000" algn="tl" rotWithShape="0">
                    <a:srgbClr val="000000">
                      <a:alpha val="97000"/>
                    </a:srgbClr>
                  </a:outerShdw>
                </a:effectLst>
                <a:cs typeface="Arial" charset="0"/>
              </a:rPr>
              <a:t>.</a:t>
            </a:r>
            <a:endParaRPr lang="en-US" sz="3200" b="1" dirty="0">
              <a:solidFill>
                <a:srgbClr val="FFFF00"/>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endParaRPr lang="en-US" sz="3200" b="1" dirty="0">
              <a:solidFill>
                <a:schemeClr val="bg1"/>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r>
              <a:rPr lang="en-US" sz="3200" b="1" dirty="0">
                <a:solidFill>
                  <a:schemeClr val="bg1"/>
                </a:solidFill>
                <a:effectLst>
                  <a:outerShdw blurRad="50800" dist="76200" dir="2700000" algn="tl" rotWithShape="0">
                    <a:srgbClr val="000000">
                      <a:alpha val="97000"/>
                    </a:srgbClr>
                  </a:outerShdw>
                </a:effectLst>
                <a:cs typeface="Arial" charset="0"/>
              </a:rPr>
              <a:t>Abraham </a:t>
            </a:r>
            <a:r>
              <a:rPr lang="en-US" sz="3200" b="1" dirty="0" err="1" smtClean="0">
                <a:solidFill>
                  <a:schemeClr val="bg1"/>
                </a:solidFill>
                <a:effectLst>
                  <a:outerShdw blurRad="50800" dist="76200" dir="2700000" algn="tl" rotWithShape="0">
                    <a:srgbClr val="000000">
                      <a:alpha val="97000"/>
                    </a:srgbClr>
                  </a:outerShdw>
                </a:effectLst>
                <a:cs typeface="Arial" charset="0"/>
              </a:rPr>
              <a:t>ke</a:t>
            </a:r>
            <a:r>
              <a:rPr lang="en-US" sz="3200" b="1" dirty="0" smtClean="0">
                <a:solidFill>
                  <a:schemeClr val="bg1"/>
                </a:solidFill>
                <a:effectLst>
                  <a:outerShdw blurRad="50800" dist="76200" dir="2700000" algn="tl" rotWithShape="0">
                    <a:srgbClr val="000000">
                      <a:alpha val="97000"/>
                    </a:srgbClr>
                  </a:outerShdw>
                </a:effectLst>
                <a:cs typeface="Arial" charset="0"/>
              </a:rPr>
              <a:t> </a:t>
            </a:r>
            <a:r>
              <a:rPr lang="en-US" sz="3200" b="1" dirty="0">
                <a:solidFill>
                  <a:schemeClr val="bg1"/>
                </a:solidFill>
                <a:effectLst>
                  <a:outerShdw blurRad="50800" dist="76200" dir="2700000" algn="tl" rotWithShape="0">
                    <a:srgbClr val="000000">
                      <a:alpha val="97000"/>
                    </a:srgbClr>
                  </a:outerShdw>
                </a:effectLst>
                <a:cs typeface="Arial" charset="0"/>
              </a:rPr>
              <a:t>Christ		= </a:t>
            </a:r>
            <a:r>
              <a:rPr lang="en-US" sz="3200" b="1" dirty="0">
                <a:solidFill>
                  <a:srgbClr val="FFFF00"/>
                </a:solidFill>
                <a:effectLst>
                  <a:outerShdw blurRad="50800" dist="76200" dir="2700000" algn="tl" rotWithShape="0">
                    <a:srgbClr val="000000">
                      <a:alpha val="97000"/>
                    </a:srgbClr>
                  </a:outerShdw>
                </a:effectLst>
                <a:cs typeface="Arial" charset="0"/>
              </a:rPr>
              <a:t>~ 2,000 </a:t>
            </a:r>
            <a:r>
              <a:rPr lang="en-US" sz="3200" b="1" dirty="0" err="1" smtClean="0">
                <a:solidFill>
                  <a:srgbClr val="FFFF00"/>
                </a:solidFill>
                <a:effectLst>
                  <a:outerShdw blurRad="50800" dist="76200" dir="2700000" algn="tl" rotWithShape="0">
                    <a:srgbClr val="000000">
                      <a:alpha val="97000"/>
                    </a:srgbClr>
                  </a:outerShdw>
                </a:effectLst>
                <a:cs typeface="Arial" charset="0"/>
              </a:rPr>
              <a:t>thn</a:t>
            </a:r>
            <a:r>
              <a:rPr lang="en-US" sz="3200" b="1" dirty="0" smtClean="0">
                <a:solidFill>
                  <a:srgbClr val="FFFF00"/>
                </a:solidFill>
                <a:effectLst>
                  <a:outerShdw blurRad="50800" dist="76200" dir="2700000" algn="tl" rotWithShape="0">
                    <a:srgbClr val="000000">
                      <a:alpha val="97000"/>
                    </a:srgbClr>
                  </a:outerShdw>
                </a:effectLst>
                <a:cs typeface="Arial" charset="0"/>
              </a:rPr>
              <a:t>.</a:t>
            </a:r>
            <a:endParaRPr lang="en-US" sz="3200" b="1" dirty="0">
              <a:solidFill>
                <a:srgbClr val="FFFF00"/>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endParaRPr lang="en-US" sz="3200" b="1" dirty="0">
              <a:solidFill>
                <a:schemeClr val="bg1"/>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r>
              <a:rPr lang="en-US" sz="3200" b="1" dirty="0" err="1" smtClean="0">
                <a:solidFill>
                  <a:schemeClr val="bg1"/>
                </a:solidFill>
                <a:effectLst>
                  <a:outerShdw blurRad="50800" dist="76200" dir="2700000" algn="tl" rotWithShape="0">
                    <a:srgbClr val="000000">
                      <a:alpha val="97000"/>
                    </a:srgbClr>
                  </a:outerShdw>
                </a:effectLst>
                <a:cs typeface="Arial" charset="0"/>
              </a:rPr>
              <a:t>Kristus</a:t>
            </a:r>
            <a:r>
              <a:rPr lang="en-US" sz="3200" b="1" dirty="0">
                <a:solidFill>
                  <a:schemeClr val="bg1"/>
                </a:solidFill>
                <a:effectLst>
                  <a:outerShdw blurRad="50800" dist="76200" dir="2700000" algn="tl" rotWithShape="0">
                    <a:srgbClr val="000000">
                      <a:alpha val="97000"/>
                    </a:srgbClr>
                  </a:outerShdw>
                </a:effectLst>
                <a:cs typeface="Arial" charset="0"/>
              </a:rPr>
              <a:t> </a:t>
            </a:r>
            <a:r>
              <a:rPr lang="en-US" sz="3200" b="1" dirty="0" smtClean="0">
                <a:solidFill>
                  <a:schemeClr val="bg1"/>
                </a:solidFill>
                <a:effectLst>
                  <a:outerShdw blurRad="50800" dist="76200" dir="2700000" algn="tl" rotWithShape="0">
                    <a:srgbClr val="000000">
                      <a:alpha val="97000"/>
                    </a:srgbClr>
                  </a:outerShdw>
                </a:effectLst>
                <a:cs typeface="Arial" charset="0"/>
              </a:rPr>
              <a:t>- </a:t>
            </a:r>
            <a:r>
              <a:rPr lang="en-US" sz="3200" b="1" dirty="0" err="1" smtClean="0">
                <a:solidFill>
                  <a:schemeClr val="bg1"/>
                </a:solidFill>
                <a:effectLst>
                  <a:outerShdw blurRad="50800" dist="76200" dir="2700000" algn="tl" rotWithShape="0">
                    <a:srgbClr val="000000">
                      <a:alpha val="97000"/>
                    </a:srgbClr>
                  </a:outerShdw>
                </a:effectLst>
                <a:cs typeface="Arial" charset="0"/>
              </a:rPr>
              <a:t>sekarang</a:t>
            </a:r>
            <a:r>
              <a:rPr lang="en-US" sz="3200" b="1" dirty="0">
                <a:solidFill>
                  <a:schemeClr val="bg1"/>
                </a:solidFill>
                <a:effectLst>
                  <a:outerShdw blurRad="50800" dist="76200" dir="2700000" algn="tl" rotWithShape="0">
                    <a:srgbClr val="000000">
                      <a:alpha val="97000"/>
                    </a:srgbClr>
                  </a:outerShdw>
                </a:effectLst>
                <a:cs typeface="Arial" charset="0"/>
              </a:rPr>
              <a:t>		= </a:t>
            </a:r>
            <a:r>
              <a:rPr lang="en-US" sz="3200" b="1" dirty="0">
                <a:solidFill>
                  <a:srgbClr val="FFFF00"/>
                </a:solidFill>
                <a:effectLst>
                  <a:outerShdw blurRad="50800" dist="76200" dir="2700000" algn="tl" rotWithShape="0">
                    <a:srgbClr val="000000">
                      <a:alpha val="97000"/>
                    </a:srgbClr>
                  </a:outerShdw>
                </a:effectLst>
                <a:cs typeface="Arial" charset="0"/>
              </a:rPr>
              <a:t>~ 2,000 </a:t>
            </a:r>
            <a:r>
              <a:rPr lang="en-US" sz="3200" b="1" dirty="0" err="1" smtClean="0">
                <a:solidFill>
                  <a:srgbClr val="FFFF00"/>
                </a:solidFill>
                <a:effectLst>
                  <a:outerShdw blurRad="50800" dist="76200" dir="2700000" algn="tl" rotWithShape="0">
                    <a:srgbClr val="000000">
                      <a:alpha val="97000"/>
                    </a:srgbClr>
                  </a:outerShdw>
                </a:effectLst>
                <a:cs typeface="Arial" charset="0"/>
              </a:rPr>
              <a:t>thn</a:t>
            </a:r>
            <a:r>
              <a:rPr lang="en-US" sz="3200" b="1" dirty="0" smtClean="0">
                <a:solidFill>
                  <a:srgbClr val="FFFF00"/>
                </a:solidFill>
                <a:effectLst>
                  <a:outerShdw blurRad="50800" dist="76200" dir="2700000" algn="tl" rotWithShape="0">
                    <a:srgbClr val="000000">
                      <a:alpha val="97000"/>
                    </a:srgbClr>
                  </a:outerShdw>
                </a:effectLst>
                <a:cs typeface="Arial" charset="0"/>
              </a:rPr>
              <a:t>.</a:t>
            </a:r>
            <a:endParaRPr lang="en-US" sz="3200" b="1" dirty="0">
              <a:solidFill>
                <a:srgbClr val="FFFF00"/>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endParaRPr lang="en-US" sz="3200" b="1" dirty="0">
              <a:solidFill>
                <a:schemeClr val="bg1"/>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r>
              <a:rPr lang="en-US" sz="3200" b="1" dirty="0" err="1" smtClean="0">
                <a:solidFill>
                  <a:schemeClr val="bg1"/>
                </a:solidFill>
                <a:effectLst>
                  <a:outerShdw blurRad="50800" dist="76200" dir="2700000" algn="tl" rotWithShape="0">
                    <a:srgbClr val="000000">
                      <a:alpha val="97000"/>
                    </a:srgbClr>
                  </a:outerShdw>
                </a:effectLst>
                <a:cs typeface="Arial" charset="0"/>
              </a:rPr>
              <a:t>Jumlah</a:t>
            </a:r>
            <a:r>
              <a:rPr lang="en-US" sz="3200" b="1" dirty="0">
                <a:solidFill>
                  <a:schemeClr val="bg1"/>
                </a:solidFill>
                <a:effectLst>
                  <a:outerShdw blurRad="50800" dist="76200" dir="2700000" algn="tl" rotWithShape="0">
                    <a:srgbClr val="000000">
                      <a:alpha val="97000"/>
                    </a:srgbClr>
                  </a:outerShdw>
                </a:effectLst>
                <a:cs typeface="Arial" charset="0"/>
              </a:rPr>
              <a:t>				= </a:t>
            </a:r>
            <a:r>
              <a:rPr lang="en-US" sz="3200" b="1" dirty="0">
                <a:solidFill>
                  <a:srgbClr val="FFFF00"/>
                </a:solidFill>
                <a:effectLst>
                  <a:outerShdw blurRad="50800" dist="76200" dir="2700000" algn="tl" rotWithShape="0">
                    <a:srgbClr val="000000">
                      <a:alpha val="97000"/>
                    </a:srgbClr>
                  </a:outerShdw>
                </a:effectLst>
                <a:cs typeface="Arial" charset="0"/>
              </a:rPr>
              <a:t>~ 6,000 </a:t>
            </a:r>
            <a:r>
              <a:rPr lang="en-US" sz="3200" b="1" dirty="0" err="1" smtClean="0">
                <a:solidFill>
                  <a:srgbClr val="FFFF00"/>
                </a:solidFill>
                <a:effectLst>
                  <a:outerShdw blurRad="50800" dist="76200" dir="2700000" algn="tl" rotWithShape="0">
                    <a:srgbClr val="000000">
                      <a:alpha val="97000"/>
                    </a:srgbClr>
                  </a:outerShdw>
                </a:effectLst>
                <a:cs typeface="Arial" charset="0"/>
              </a:rPr>
              <a:t>thn</a:t>
            </a:r>
            <a:r>
              <a:rPr lang="en-US" sz="3200" b="1" dirty="0" smtClean="0">
                <a:solidFill>
                  <a:srgbClr val="FFFF00"/>
                </a:solidFill>
                <a:effectLst>
                  <a:outerShdw blurRad="50800" dist="76200" dir="2700000" algn="tl" rotWithShape="0">
                    <a:srgbClr val="000000">
                      <a:alpha val="97000"/>
                    </a:srgbClr>
                  </a:outerShdw>
                </a:effectLst>
                <a:cs typeface="Arial" charset="0"/>
              </a:rPr>
              <a:t>.</a:t>
            </a:r>
            <a:endParaRPr lang="en-US" sz="3200" b="1" dirty="0">
              <a:solidFill>
                <a:srgbClr val="FFFF00"/>
              </a:solidFill>
              <a:effectLst>
                <a:outerShdw blurRad="50800" dist="76200" dir="2700000" algn="tl" rotWithShape="0">
                  <a:srgbClr val="000000">
                    <a:alpha val="97000"/>
                  </a:srgbClr>
                </a:outerShdw>
              </a:effectLst>
              <a:cs typeface="Arial" charset="0"/>
            </a:endParaRPr>
          </a:p>
        </p:txBody>
      </p:sp>
      <p:sp>
        <p:nvSpPr>
          <p:cNvPr id="5422085" name="Text Box 5"/>
          <p:cNvSpPr txBox="1">
            <a:spLocks noChangeArrowheads="1"/>
          </p:cNvSpPr>
          <p:nvPr/>
        </p:nvSpPr>
        <p:spPr bwMode="auto">
          <a:xfrm>
            <a:off x="914400" y="533400"/>
            <a:ext cx="73152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dirty="0" err="1" smtClean="0">
                <a:solidFill>
                  <a:srgbClr val="00FF00"/>
                </a:solidFill>
                <a:cs typeface="Arial" charset="0"/>
              </a:rPr>
              <a:t>Waktu</a:t>
            </a:r>
            <a:r>
              <a:rPr lang="en-US" sz="3600" b="1" dirty="0" smtClean="0">
                <a:solidFill>
                  <a:srgbClr val="00FF00"/>
                </a:solidFill>
                <a:cs typeface="Arial" charset="0"/>
              </a:rPr>
              <a:t> </a:t>
            </a:r>
            <a:r>
              <a:rPr lang="en-US" sz="3600" b="1" dirty="0" err="1" smtClean="0">
                <a:solidFill>
                  <a:srgbClr val="00FF00"/>
                </a:solidFill>
                <a:cs typeface="Arial" charset="0"/>
              </a:rPr>
              <a:t>Sejak</a:t>
            </a:r>
            <a:r>
              <a:rPr lang="en-US" sz="3600" b="1" dirty="0" smtClean="0">
                <a:solidFill>
                  <a:srgbClr val="00FF00"/>
                </a:solidFill>
                <a:cs typeface="Arial" charset="0"/>
              </a:rPr>
              <a:t> </a:t>
            </a:r>
            <a:r>
              <a:rPr lang="en-US" sz="3600" b="1" dirty="0" err="1" smtClean="0">
                <a:solidFill>
                  <a:srgbClr val="00FF00"/>
                </a:solidFill>
                <a:cs typeface="Arial" charset="0"/>
              </a:rPr>
              <a:t>Penciptaan</a:t>
            </a:r>
            <a:r>
              <a:rPr lang="en-US" sz="3600" b="1" dirty="0" smtClean="0">
                <a:solidFill>
                  <a:srgbClr val="00FF00"/>
                </a:solidFill>
                <a:cs typeface="Arial" charset="0"/>
              </a:rPr>
              <a:t> </a:t>
            </a:r>
            <a:r>
              <a:rPr lang="en-US" sz="3600" b="1" dirty="0" err="1" smtClean="0">
                <a:solidFill>
                  <a:srgbClr val="00FF00"/>
                </a:solidFill>
                <a:cs typeface="Arial" charset="0"/>
              </a:rPr>
              <a:t>Hari</a:t>
            </a:r>
            <a:r>
              <a:rPr lang="en-US" sz="3600" b="1" dirty="0" smtClean="0">
                <a:solidFill>
                  <a:srgbClr val="00FF00"/>
                </a:solidFill>
                <a:cs typeface="Arial" charset="0"/>
              </a:rPr>
              <a:t> </a:t>
            </a:r>
            <a:r>
              <a:rPr lang="en-US" sz="3600" b="1" dirty="0" err="1" smtClean="0">
                <a:solidFill>
                  <a:srgbClr val="00FF00"/>
                </a:solidFill>
                <a:cs typeface="Arial" charset="0"/>
              </a:rPr>
              <a:t>Pertama</a:t>
            </a:r>
            <a:endParaRPr lang="en-US" sz="3600" b="1" dirty="0">
              <a:solidFill>
                <a:srgbClr val="00FF00"/>
              </a:solidFill>
              <a:cs typeface="Arial" charset="0"/>
            </a:endParaRPr>
          </a:p>
        </p:txBody>
      </p:sp>
      <p:sp>
        <p:nvSpPr>
          <p:cNvPr id="5422086" name="Text Box 6"/>
          <p:cNvSpPr txBox="1">
            <a:spLocks noChangeArrowheads="1"/>
          </p:cNvSpPr>
          <p:nvPr/>
        </p:nvSpPr>
        <p:spPr bwMode="auto">
          <a:xfrm>
            <a:off x="1676400" y="29718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200" b="1" dirty="0" smtClean="0">
                <a:solidFill>
                  <a:schemeClr val="accent1"/>
                </a:solidFill>
                <a:cs typeface="Arial" charset="0"/>
              </a:rPr>
              <a:t>(</a:t>
            </a:r>
            <a:r>
              <a:rPr lang="en-US" sz="3200" b="1" dirty="0" err="1" smtClean="0">
                <a:solidFill>
                  <a:schemeClr val="accent1"/>
                </a:solidFill>
                <a:cs typeface="Arial" charset="0"/>
              </a:rPr>
              <a:t>Kejadian</a:t>
            </a:r>
            <a:r>
              <a:rPr lang="en-US" sz="3200" b="1" dirty="0" smtClean="0">
                <a:solidFill>
                  <a:schemeClr val="accent1"/>
                </a:solidFill>
                <a:cs typeface="Arial" charset="0"/>
              </a:rPr>
              <a:t> </a:t>
            </a:r>
            <a:r>
              <a:rPr lang="en-US" sz="3200" b="1" dirty="0">
                <a:solidFill>
                  <a:schemeClr val="accent1"/>
                </a:solidFill>
                <a:cs typeface="Arial" charset="0"/>
              </a:rPr>
              <a:t>5 &amp; 11)</a:t>
            </a:r>
          </a:p>
        </p:txBody>
      </p:sp>
      <p:sp>
        <p:nvSpPr>
          <p:cNvPr id="5422087" name="Text Box 7"/>
          <p:cNvSpPr txBox="1">
            <a:spLocks noChangeArrowheads="1"/>
          </p:cNvSpPr>
          <p:nvPr/>
        </p:nvSpPr>
        <p:spPr bwMode="auto">
          <a:xfrm>
            <a:off x="1676400" y="19685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200" b="1" dirty="0" smtClean="0">
                <a:solidFill>
                  <a:schemeClr val="accent1"/>
                </a:solidFill>
                <a:cs typeface="Arial" charset="0"/>
              </a:rPr>
              <a:t>(</a:t>
            </a:r>
            <a:r>
              <a:rPr lang="en-US" sz="3200" b="1" dirty="0" err="1" smtClean="0">
                <a:solidFill>
                  <a:schemeClr val="accent1"/>
                </a:solidFill>
                <a:cs typeface="Arial" charset="0"/>
              </a:rPr>
              <a:t>Kejadian</a:t>
            </a:r>
            <a:r>
              <a:rPr lang="en-US" sz="3200" b="1" dirty="0" smtClean="0">
                <a:solidFill>
                  <a:schemeClr val="accent1"/>
                </a:solidFill>
                <a:cs typeface="Arial" charset="0"/>
              </a:rPr>
              <a:t> </a:t>
            </a:r>
            <a:r>
              <a:rPr lang="en-US" sz="3200" b="1" dirty="0">
                <a:solidFill>
                  <a:schemeClr val="accent1"/>
                </a:solidFill>
                <a:cs typeface="Arial" charset="0"/>
              </a:rPr>
              <a:t>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cs typeface="Arial" charset="0"/>
            </a:endParaRPr>
          </a:p>
        </p:txBody>
      </p:sp>
      <p:sp>
        <p:nvSpPr>
          <p:cNvPr id="321538"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cs typeface="Arial" charset="0"/>
            </a:endParaRPr>
          </a:p>
        </p:txBody>
      </p:sp>
      <p:pic>
        <p:nvPicPr>
          <p:cNvPr id="321539"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1540"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1541"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1542"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1543"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1544"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1545"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1546"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1547" name="Rectangle 13"/>
          <p:cNvSpPr>
            <a:spLocks/>
          </p:cNvSpPr>
          <p:nvPr/>
        </p:nvSpPr>
        <p:spPr bwMode="auto">
          <a:xfrm>
            <a:off x="-42863" y="-714"/>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cs typeface="Arial" charset="0"/>
            </a:endParaRPr>
          </a:p>
        </p:txBody>
      </p:sp>
      <p:sp>
        <p:nvSpPr>
          <p:cNvPr id="32154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cs typeface="Arial" charset="0"/>
            </a:endParaRPr>
          </a:p>
        </p:txBody>
      </p:sp>
      <p:sp>
        <p:nvSpPr>
          <p:cNvPr id="321549" name="Rectangle 15"/>
          <p:cNvSpPr>
            <a:spLocks/>
          </p:cNvSpPr>
          <p:nvPr/>
        </p:nvSpPr>
        <p:spPr bwMode="auto">
          <a:xfrm>
            <a:off x="-139403" y="-39132"/>
            <a:ext cx="18539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r>
              <a:rPr lang="en-US" sz="2400" dirty="0" err="1" smtClean="0">
                <a:cs typeface="Arial" charset="0"/>
                <a:sym typeface="Arial" charset="0"/>
              </a:rPr>
              <a:t>Ledakan</a:t>
            </a:r>
            <a:r>
              <a:rPr lang="en-US" sz="2400" dirty="0" smtClean="0">
                <a:cs typeface="Arial" charset="0"/>
                <a:sym typeface="Arial" charset="0"/>
              </a:rPr>
              <a:t> </a:t>
            </a:r>
            <a:r>
              <a:rPr lang="en-US" sz="2400" dirty="0" err="1" smtClean="0">
                <a:cs typeface="Arial" charset="0"/>
                <a:sym typeface="Arial" charset="0"/>
              </a:rPr>
              <a:t>Besar</a:t>
            </a:r>
            <a:endParaRPr lang="en-US" sz="2400" dirty="0">
              <a:cs typeface="Arial" charset="0"/>
              <a:sym typeface="Arial" charset="0"/>
            </a:endParaRPr>
          </a:p>
        </p:txBody>
      </p:sp>
      <p:sp>
        <p:nvSpPr>
          <p:cNvPr id="321550" name="Rectangle 16"/>
          <p:cNvSpPr>
            <a:spLocks/>
          </p:cNvSpPr>
          <p:nvPr/>
        </p:nvSpPr>
        <p:spPr bwMode="auto">
          <a:xfrm>
            <a:off x="2178552" y="151884"/>
            <a:ext cx="1045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dirty="0" err="1" smtClean="0">
                <a:cs typeface="Arial" charset="0"/>
                <a:sym typeface="Arial" charset="0"/>
              </a:rPr>
              <a:t>Bintang</a:t>
            </a:r>
            <a:endParaRPr lang="en-US" sz="2400" dirty="0">
              <a:cs typeface="Arial" charset="0"/>
              <a:sym typeface="Arial" charset="0"/>
            </a:endParaRPr>
          </a:p>
        </p:txBody>
      </p:sp>
      <p:sp>
        <p:nvSpPr>
          <p:cNvPr id="321551" name="Rectangle 17"/>
          <p:cNvSpPr>
            <a:spLocks/>
          </p:cNvSpPr>
          <p:nvPr/>
        </p:nvSpPr>
        <p:spPr bwMode="auto">
          <a:xfrm>
            <a:off x="3954221" y="151884"/>
            <a:ext cx="1199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dirty="0" err="1" smtClean="0">
                <a:cs typeface="Arial" charset="0"/>
                <a:sym typeface="Arial" charset="0"/>
              </a:rPr>
              <a:t>Matahari</a:t>
            </a:r>
            <a:endParaRPr lang="en-US" sz="2400" dirty="0">
              <a:cs typeface="Arial" charset="0"/>
              <a:sym typeface="Arial" charset="0"/>
            </a:endParaRPr>
          </a:p>
        </p:txBody>
      </p:sp>
      <p:sp>
        <p:nvSpPr>
          <p:cNvPr id="321552" name="Rectangle 18"/>
          <p:cNvSpPr>
            <a:spLocks/>
          </p:cNvSpPr>
          <p:nvPr/>
        </p:nvSpPr>
        <p:spPr bwMode="auto">
          <a:xfrm>
            <a:off x="5204060" y="53785"/>
            <a:ext cx="219348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nSpc>
                <a:spcPct val="80000"/>
              </a:lnSpc>
            </a:pPr>
            <a:r>
              <a:rPr lang="en-US" sz="2400" dirty="0" err="1" smtClean="0">
                <a:cs typeface="Arial" charset="0"/>
                <a:sym typeface="Arial" charset="0"/>
              </a:rPr>
              <a:t>Bumi</a:t>
            </a:r>
            <a:r>
              <a:rPr lang="en-US" sz="2400" dirty="0" smtClean="0">
                <a:cs typeface="Arial" charset="0"/>
                <a:sym typeface="Arial" charset="0"/>
              </a:rPr>
              <a:t> yang </a:t>
            </a:r>
            <a:r>
              <a:rPr lang="en-US" sz="2400" dirty="0" err="1" smtClean="0">
                <a:cs typeface="Arial" charset="0"/>
                <a:sym typeface="Arial" charset="0"/>
              </a:rPr>
              <a:t>Panas</a:t>
            </a:r>
            <a:endParaRPr lang="en-US" sz="2400" dirty="0">
              <a:cs typeface="Arial" charset="0"/>
              <a:sym typeface="Arial" charset="0"/>
            </a:endParaRPr>
          </a:p>
        </p:txBody>
      </p:sp>
      <p:sp>
        <p:nvSpPr>
          <p:cNvPr id="321553" name="Rectangle 19"/>
          <p:cNvSpPr>
            <a:spLocks/>
          </p:cNvSpPr>
          <p:nvPr/>
        </p:nvSpPr>
        <p:spPr bwMode="auto">
          <a:xfrm>
            <a:off x="7614542" y="41084"/>
            <a:ext cx="118264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nSpc>
                <a:spcPct val="80000"/>
              </a:lnSpc>
            </a:pPr>
            <a:r>
              <a:rPr lang="en-US" sz="2400" dirty="0" err="1" smtClean="0">
                <a:cs typeface="Arial" charset="0"/>
                <a:sym typeface="Arial" charset="0"/>
              </a:rPr>
              <a:t>Lautan</a:t>
            </a:r>
            <a:r>
              <a:rPr lang="en-US" sz="2400" dirty="0" smtClean="0">
                <a:cs typeface="Arial" charset="0"/>
                <a:sym typeface="Arial" charset="0"/>
              </a:rPr>
              <a:t> </a:t>
            </a:r>
            <a:r>
              <a:rPr lang="en-US" sz="2400" dirty="0" err="1" smtClean="0">
                <a:cs typeface="Arial" charset="0"/>
                <a:sym typeface="Arial" charset="0"/>
              </a:rPr>
              <a:t>Pertama</a:t>
            </a:r>
            <a:endParaRPr lang="en-US" sz="2400" dirty="0">
              <a:cs typeface="Arial" charset="0"/>
              <a:sym typeface="Arial" charset="0"/>
            </a:endParaRPr>
          </a:p>
        </p:txBody>
      </p:sp>
      <p:sp>
        <p:nvSpPr>
          <p:cNvPr id="321554" name="Rectangle 20"/>
          <p:cNvSpPr>
            <a:spLocks/>
          </p:cNvSpPr>
          <p:nvPr/>
        </p:nvSpPr>
        <p:spPr bwMode="auto">
          <a:xfrm>
            <a:off x="1375943" y="3607514"/>
            <a:ext cx="19899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nSpc>
                <a:spcPct val="80000"/>
              </a:lnSpc>
            </a:pPr>
            <a:r>
              <a:rPr lang="en-US" sz="2000" dirty="0" err="1" smtClean="0">
                <a:cs typeface="Arial" charset="0"/>
                <a:sym typeface="Arial" charset="0"/>
              </a:rPr>
              <a:t>Bumi</a:t>
            </a:r>
            <a:r>
              <a:rPr lang="en-US" sz="2000" dirty="0" smtClean="0">
                <a:cs typeface="Arial" charset="0"/>
                <a:sym typeface="Arial" charset="0"/>
              </a:rPr>
              <a:t> </a:t>
            </a:r>
            <a:r>
              <a:rPr lang="en-US" sz="2000" dirty="0" err="1" smtClean="0">
                <a:cs typeface="Arial" charset="0"/>
                <a:sym typeface="Arial" charset="0"/>
              </a:rPr>
              <a:t>yg</a:t>
            </a:r>
            <a:r>
              <a:rPr lang="en-US" sz="2000" dirty="0" smtClean="0">
                <a:cs typeface="Arial" charset="0"/>
                <a:sym typeface="Arial" charset="0"/>
              </a:rPr>
              <a:t> </a:t>
            </a:r>
            <a:r>
              <a:rPr lang="en-US" sz="2000" dirty="0" err="1" smtClean="0">
                <a:cs typeface="Arial" charset="0"/>
                <a:sym typeface="Arial" charset="0"/>
              </a:rPr>
              <a:t>dipendam</a:t>
            </a:r>
            <a:r>
              <a:rPr lang="en-US" sz="2000" dirty="0" smtClean="0">
                <a:cs typeface="Arial" charset="0"/>
                <a:sym typeface="Arial" charset="0"/>
              </a:rPr>
              <a:t> </a:t>
            </a:r>
          </a:p>
          <a:p>
            <a:pPr>
              <a:lnSpc>
                <a:spcPct val="80000"/>
              </a:lnSpc>
            </a:pPr>
            <a:r>
              <a:rPr lang="en-US" sz="2000" dirty="0" smtClean="0">
                <a:cs typeface="Arial" charset="0"/>
                <a:sym typeface="Arial" charset="0"/>
              </a:rPr>
              <a:t>Air </a:t>
            </a:r>
            <a:endParaRPr lang="en-US" sz="2000" dirty="0">
              <a:cs typeface="Arial" charset="0"/>
              <a:sym typeface="Arial" charset="0"/>
            </a:endParaRPr>
          </a:p>
        </p:txBody>
      </p:sp>
      <p:sp>
        <p:nvSpPr>
          <p:cNvPr id="321555" name="Rectangle 21"/>
          <p:cNvSpPr>
            <a:spLocks/>
          </p:cNvSpPr>
          <p:nvPr/>
        </p:nvSpPr>
        <p:spPr bwMode="auto">
          <a:xfrm>
            <a:off x="3641848" y="3539935"/>
            <a:ext cx="1780937"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dirty="0" err="1" smtClean="0">
                <a:cs typeface="Arial" charset="0"/>
                <a:sym typeface="Arial" charset="0"/>
              </a:rPr>
              <a:t>Daratan</a:t>
            </a:r>
            <a:r>
              <a:rPr lang="en-US" sz="2400" dirty="0" smtClean="0">
                <a:cs typeface="Arial" charset="0"/>
                <a:sym typeface="Arial" charset="0"/>
              </a:rPr>
              <a:t> </a:t>
            </a:r>
            <a:r>
              <a:rPr lang="en-US" sz="2400" dirty="0" err="1" smtClean="0">
                <a:cs typeface="Arial" charset="0"/>
                <a:sym typeface="Arial" charset="0"/>
              </a:rPr>
              <a:t>dan</a:t>
            </a:r>
            <a:r>
              <a:rPr lang="en-US" sz="2400" dirty="0" smtClean="0">
                <a:cs typeface="Arial" charset="0"/>
                <a:sym typeface="Arial" charset="0"/>
              </a:rPr>
              <a:t> </a:t>
            </a:r>
          </a:p>
          <a:p>
            <a:pPr>
              <a:lnSpc>
                <a:spcPct val="80000"/>
              </a:lnSpc>
            </a:pPr>
            <a:r>
              <a:rPr lang="en-US" sz="2400" dirty="0" err="1" smtClean="0">
                <a:cs typeface="Arial" charset="0"/>
                <a:sym typeface="Arial" charset="0"/>
              </a:rPr>
              <a:t>Tumbuhan</a:t>
            </a:r>
            <a:endParaRPr lang="en-US" sz="2400" dirty="0">
              <a:cs typeface="Arial" charset="0"/>
              <a:sym typeface="Arial" charset="0"/>
            </a:endParaRPr>
          </a:p>
        </p:txBody>
      </p:sp>
      <p:sp>
        <p:nvSpPr>
          <p:cNvPr id="321556" name="Rectangle 22"/>
          <p:cNvSpPr>
            <a:spLocks/>
          </p:cNvSpPr>
          <p:nvPr/>
        </p:nvSpPr>
        <p:spPr bwMode="auto">
          <a:xfrm>
            <a:off x="5564048" y="3552635"/>
            <a:ext cx="232756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dirty="0" err="1" smtClean="0">
                <a:cs typeface="Arial" charset="0"/>
                <a:sym typeface="Arial" charset="0"/>
              </a:rPr>
              <a:t>Matahari</a:t>
            </a:r>
            <a:r>
              <a:rPr lang="en-US" sz="2400" dirty="0" smtClean="0">
                <a:cs typeface="Arial" charset="0"/>
                <a:sym typeface="Arial" charset="0"/>
              </a:rPr>
              <a:t>, </a:t>
            </a:r>
            <a:r>
              <a:rPr lang="en-US" sz="2400" dirty="0" err="1" smtClean="0">
                <a:cs typeface="Arial" charset="0"/>
                <a:sym typeface="Arial" charset="0"/>
              </a:rPr>
              <a:t>Bulan</a:t>
            </a:r>
            <a:r>
              <a:rPr lang="en-US" sz="2400" dirty="0" smtClean="0">
                <a:cs typeface="Arial" charset="0"/>
                <a:sym typeface="Arial" charset="0"/>
              </a:rPr>
              <a:t>, </a:t>
            </a:r>
          </a:p>
          <a:p>
            <a:pPr>
              <a:lnSpc>
                <a:spcPct val="80000"/>
              </a:lnSpc>
            </a:pPr>
            <a:r>
              <a:rPr lang="en-US" sz="2400" dirty="0" smtClean="0">
                <a:cs typeface="Arial" charset="0"/>
                <a:sym typeface="Arial" charset="0"/>
              </a:rPr>
              <a:t>Dan </a:t>
            </a:r>
            <a:r>
              <a:rPr lang="en-US" sz="2400" dirty="0" err="1" smtClean="0">
                <a:cs typeface="Arial" charset="0"/>
                <a:sym typeface="Arial" charset="0"/>
              </a:rPr>
              <a:t>Bintang</a:t>
            </a:r>
            <a:endParaRPr lang="en-US" sz="2400" dirty="0">
              <a:cs typeface="Arial" charset="0"/>
              <a:sym typeface="Arial" charset="0"/>
            </a:endParaRPr>
          </a:p>
        </p:txBody>
      </p:sp>
      <p:sp>
        <p:nvSpPr>
          <p:cNvPr id="321557" name="Rectangle 23"/>
          <p:cNvSpPr>
            <a:spLocks/>
          </p:cNvSpPr>
          <p:nvPr/>
        </p:nvSpPr>
        <p:spPr bwMode="auto">
          <a:xfrm>
            <a:off x="1844930" y="6418167"/>
            <a:ext cx="1096454"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dirty="0" err="1" smtClean="0">
                <a:cs typeface="Arial" charset="0"/>
                <a:sym typeface="Arial" charset="0"/>
              </a:rPr>
              <a:t>Hari</a:t>
            </a:r>
            <a:r>
              <a:rPr lang="en-US" sz="2400" dirty="0" smtClean="0">
                <a:cs typeface="Arial" charset="0"/>
                <a:sym typeface="Arial" charset="0"/>
              </a:rPr>
              <a:t> </a:t>
            </a:r>
            <a:r>
              <a:rPr lang="en-US" sz="2400" dirty="0">
                <a:cs typeface="Arial" charset="0"/>
                <a:sym typeface="Arial" charset="0"/>
              </a:rPr>
              <a:t>1-2</a:t>
            </a:r>
          </a:p>
        </p:txBody>
      </p:sp>
      <p:sp>
        <p:nvSpPr>
          <p:cNvPr id="321558" name="Rectangle 24"/>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w="25400">
                <a:solidFill>
                  <a:srgbClr val="000000">
                    <a:alpha val="50980"/>
                  </a:srgbClr>
                </a:solidFill>
                <a:miter lim="800000"/>
                <a:headEnd/>
                <a:tailEnd/>
              </a14:hiddenLine>
            </a:ext>
          </a:extLst>
        </p:spPr>
        <p:txBody>
          <a:bodyPr lIns="0" tIns="0" rIns="0" bIns="0"/>
          <a:lstStyle/>
          <a:p>
            <a:endParaRPr lang="en-US">
              <a:cs typeface="Arial" charset="0"/>
            </a:endParaRPr>
          </a:p>
        </p:txBody>
      </p:sp>
      <p:sp>
        <p:nvSpPr>
          <p:cNvPr id="321559" name="Rectangle 25"/>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w="25400">
                <a:solidFill>
                  <a:srgbClr val="000000">
                    <a:alpha val="50195"/>
                  </a:srgbClr>
                </a:solidFill>
                <a:miter lim="800000"/>
                <a:headEnd/>
                <a:tailEnd/>
              </a14:hiddenLine>
            </a:ext>
          </a:extLst>
        </p:spPr>
        <p:txBody>
          <a:bodyPr lIns="0" tIns="0" rIns="0" bIns="0"/>
          <a:lstStyle/>
          <a:p>
            <a:endParaRPr lang="en-US">
              <a:cs typeface="Arial" charset="0"/>
            </a:endParaRPr>
          </a:p>
        </p:txBody>
      </p:sp>
      <p:sp>
        <p:nvSpPr>
          <p:cNvPr id="321560" name="Rectangle 26"/>
          <p:cNvSpPr>
            <a:spLocks/>
          </p:cNvSpPr>
          <p:nvPr/>
        </p:nvSpPr>
        <p:spPr bwMode="auto">
          <a:xfrm>
            <a:off x="4057642" y="6475317"/>
            <a:ext cx="822341"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dirty="0" err="1" smtClean="0">
                <a:cs typeface="Arial" charset="0"/>
                <a:sym typeface="Arial" charset="0"/>
              </a:rPr>
              <a:t>Hari</a:t>
            </a:r>
            <a:r>
              <a:rPr lang="en-US" sz="2400" dirty="0" smtClean="0">
                <a:cs typeface="Arial" charset="0"/>
                <a:sym typeface="Arial" charset="0"/>
              </a:rPr>
              <a:t> </a:t>
            </a:r>
            <a:r>
              <a:rPr lang="en-US" sz="2400" dirty="0">
                <a:cs typeface="Arial" charset="0"/>
                <a:sym typeface="Arial" charset="0"/>
              </a:rPr>
              <a:t>3</a:t>
            </a:r>
          </a:p>
        </p:txBody>
      </p:sp>
      <p:sp>
        <p:nvSpPr>
          <p:cNvPr id="321561" name="Rectangle 27"/>
          <p:cNvSpPr>
            <a:spLocks/>
          </p:cNvSpPr>
          <p:nvPr/>
        </p:nvSpPr>
        <p:spPr bwMode="auto">
          <a:xfrm>
            <a:off x="6310305" y="6424517"/>
            <a:ext cx="822341"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dirty="0" err="1" smtClean="0">
                <a:cs typeface="Arial" charset="0"/>
                <a:sym typeface="Arial" charset="0"/>
              </a:rPr>
              <a:t>Hari</a:t>
            </a:r>
            <a:r>
              <a:rPr lang="en-US" sz="2400" dirty="0" smtClean="0">
                <a:cs typeface="Arial" charset="0"/>
                <a:sym typeface="Arial" charset="0"/>
              </a:rPr>
              <a:t> </a:t>
            </a:r>
            <a:r>
              <a:rPr lang="en-US" sz="2400" dirty="0">
                <a:cs typeface="Arial" charset="0"/>
                <a:sym typeface="Arial" charset="0"/>
              </a:rPr>
              <a:t>4</a:t>
            </a:r>
          </a:p>
        </p:txBody>
      </p:sp>
      <p:sp>
        <p:nvSpPr>
          <p:cNvPr id="5647388" name="Rectangle 28"/>
          <p:cNvSpPr>
            <a:spLocks/>
          </p:cNvSpPr>
          <p:nvPr/>
        </p:nvSpPr>
        <p:spPr bwMode="auto">
          <a:xfrm>
            <a:off x="207901" y="2611359"/>
            <a:ext cx="1289838" cy="664797"/>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nSpc>
                <a:spcPct val="80000"/>
              </a:lnSpc>
              <a:defRPr/>
            </a:pPr>
            <a:r>
              <a:rPr lang="en-US" dirty="0" smtClean="0">
                <a:cs typeface="Arial" charset="0"/>
                <a:sym typeface="Arial" charset="0"/>
              </a:rPr>
              <a:t>15 </a:t>
            </a:r>
            <a:r>
              <a:rPr lang="en-US" dirty="0" err="1" smtClean="0">
                <a:cs typeface="Arial" charset="0"/>
                <a:sym typeface="Arial" charset="0"/>
              </a:rPr>
              <a:t>Milyar</a:t>
            </a:r>
            <a:r>
              <a:rPr lang="en-US" dirty="0" smtClean="0">
                <a:cs typeface="Arial" charset="0"/>
                <a:sym typeface="Arial" charset="0"/>
              </a:rPr>
              <a:t> </a:t>
            </a:r>
            <a:r>
              <a:rPr lang="en-US" dirty="0" err="1" smtClean="0">
                <a:cs typeface="Arial" charset="0"/>
                <a:sym typeface="Arial" charset="0"/>
              </a:rPr>
              <a:t>Tahun</a:t>
            </a:r>
            <a:r>
              <a:rPr lang="en-US" dirty="0" smtClean="0">
                <a:cs typeface="Arial" charset="0"/>
                <a:sym typeface="Arial" charset="0"/>
              </a:rPr>
              <a:t> </a:t>
            </a:r>
          </a:p>
          <a:p>
            <a:pPr>
              <a:lnSpc>
                <a:spcPct val="80000"/>
              </a:lnSpc>
              <a:defRPr/>
            </a:pPr>
            <a:r>
              <a:rPr lang="en-US" dirty="0" err="1" smtClean="0">
                <a:cs typeface="Arial" charset="0"/>
                <a:sym typeface="Arial" charset="0"/>
              </a:rPr>
              <a:t>Lalu</a:t>
            </a:r>
            <a:endParaRPr lang="en-US" dirty="0">
              <a:cs typeface="Arial" charset="0"/>
              <a:sym typeface="Arial" charset="0"/>
            </a:endParaRPr>
          </a:p>
        </p:txBody>
      </p:sp>
      <p:sp>
        <p:nvSpPr>
          <p:cNvPr id="5647389" name="Rectangle 29"/>
          <p:cNvSpPr>
            <a:spLocks/>
          </p:cNvSpPr>
          <p:nvPr/>
        </p:nvSpPr>
        <p:spPr bwMode="auto">
          <a:xfrm>
            <a:off x="2136048" y="2875614"/>
            <a:ext cx="1128579" cy="443198"/>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dirty="0">
                <a:cs typeface="Arial" charset="0"/>
                <a:sym typeface="Arial" charset="0"/>
              </a:rPr>
              <a:t>10 </a:t>
            </a:r>
            <a:r>
              <a:rPr lang="en-US" dirty="0" err="1" smtClean="0">
                <a:cs typeface="Arial" charset="0"/>
                <a:sym typeface="Arial" charset="0"/>
              </a:rPr>
              <a:t>Milyar</a:t>
            </a:r>
            <a:endParaRPr lang="en-US" dirty="0">
              <a:cs typeface="Arial" charset="0"/>
              <a:sym typeface="Arial" charset="0"/>
            </a:endParaRPr>
          </a:p>
          <a:p>
            <a:pPr>
              <a:lnSpc>
                <a:spcPct val="80000"/>
              </a:lnSpc>
              <a:defRPr/>
            </a:pPr>
            <a:r>
              <a:rPr lang="en-US" dirty="0" err="1" smtClean="0">
                <a:cs typeface="Arial" charset="0"/>
                <a:sym typeface="Arial" charset="0"/>
              </a:rPr>
              <a:t>Tahun</a:t>
            </a:r>
            <a:r>
              <a:rPr lang="en-US" dirty="0" smtClean="0">
                <a:cs typeface="Arial" charset="0"/>
                <a:sym typeface="Arial" charset="0"/>
              </a:rPr>
              <a:t> </a:t>
            </a:r>
            <a:r>
              <a:rPr lang="en-US" dirty="0" err="1" smtClean="0">
                <a:cs typeface="Arial" charset="0"/>
                <a:sym typeface="Arial" charset="0"/>
              </a:rPr>
              <a:t>Lalu</a:t>
            </a:r>
            <a:endParaRPr lang="en-US" dirty="0">
              <a:cs typeface="Arial" charset="0"/>
              <a:sym typeface="Arial" charset="0"/>
            </a:endParaRPr>
          </a:p>
        </p:txBody>
      </p:sp>
      <p:sp>
        <p:nvSpPr>
          <p:cNvPr id="5647390" name="Rectangle 30"/>
          <p:cNvSpPr>
            <a:spLocks/>
          </p:cNvSpPr>
          <p:nvPr/>
        </p:nvSpPr>
        <p:spPr bwMode="auto">
          <a:xfrm>
            <a:off x="3964848" y="2862914"/>
            <a:ext cx="1128579" cy="443198"/>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dirty="0">
                <a:cs typeface="Arial" charset="0"/>
                <a:sym typeface="Arial" charset="0"/>
              </a:rPr>
              <a:t>5 </a:t>
            </a:r>
            <a:r>
              <a:rPr lang="en-US" dirty="0" err="1" smtClean="0">
                <a:cs typeface="Arial" charset="0"/>
                <a:sym typeface="Arial" charset="0"/>
              </a:rPr>
              <a:t>Milyar</a:t>
            </a:r>
            <a:endParaRPr lang="en-US" dirty="0">
              <a:cs typeface="Arial" charset="0"/>
              <a:sym typeface="Arial" charset="0"/>
            </a:endParaRPr>
          </a:p>
          <a:p>
            <a:pPr>
              <a:lnSpc>
                <a:spcPct val="80000"/>
              </a:lnSpc>
              <a:defRPr/>
            </a:pPr>
            <a:r>
              <a:rPr lang="en-US" dirty="0" err="1" smtClean="0">
                <a:cs typeface="Arial" charset="0"/>
                <a:sym typeface="Arial" charset="0"/>
              </a:rPr>
              <a:t>Tahun</a:t>
            </a:r>
            <a:r>
              <a:rPr lang="en-US" dirty="0" smtClean="0">
                <a:cs typeface="Arial" charset="0"/>
                <a:sym typeface="Arial" charset="0"/>
              </a:rPr>
              <a:t> </a:t>
            </a:r>
            <a:r>
              <a:rPr lang="en-US" dirty="0" err="1" smtClean="0">
                <a:cs typeface="Arial" charset="0"/>
                <a:sym typeface="Arial" charset="0"/>
              </a:rPr>
              <a:t>Lalu</a:t>
            </a:r>
            <a:endParaRPr lang="en-US" dirty="0">
              <a:cs typeface="Arial" charset="0"/>
              <a:sym typeface="Arial" charset="0"/>
            </a:endParaRPr>
          </a:p>
        </p:txBody>
      </p:sp>
      <p:sp>
        <p:nvSpPr>
          <p:cNvPr id="5647391" name="Rectangle 31"/>
          <p:cNvSpPr>
            <a:spLocks/>
          </p:cNvSpPr>
          <p:nvPr/>
        </p:nvSpPr>
        <p:spPr bwMode="auto">
          <a:xfrm>
            <a:off x="5545046" y="2854976"/>
            <a:ext cx="1752788" cy="443198"/>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dirty="0">
                <a:cs typeface="Arial" charset="0"/>
                <a:sym typeface="Arial" charset="0"/>
              </a:rPr>
              <a:t>4.5 </a:t>
            </a:r>
            <a:r>
              <a:rPr lang="en-US" dirty="0" err="1" smtClean="0">
                <a:cs typeface="Arial" charset="0"/>
                <a:sym typeface="Arial" charset="0"/>
              </a:rPr>
              <a:t>Milyar</a:t>
            </a:r>
            <a:r>
              <a:rPr lang="en-US" dirty="0" smtClean="0">
                <a:cs typeface="Arial" charset="0"/>
                <a:sym typeface="Arial" charset="0"/>
              </a:rPr>
              <a:t> </a:t>
            </a:r>
            <a:r>
              <a:rPr lang="en-US" dirty="0" err="1" smtClean="0">
                <a:cs typeface="Arial" charset="0"/>
                <a:sym typeface="Arial" charset="0"/>
              </a:rPr>
              <a:t>Tahun</a:t>
            </a:r>
            <a:r>
              <a:rPr lang="en-US" dirty="0" smtClean="0">
                <a:cs typeface="Arial" charset="0"/>
                <a:sym typeface="Arial" charset="0"/>
              </a:rPr>
              <a:t> </a:t>
            </a:r>
          </a:p>
          <a:p>
            <a:pPr>
              <a:lnSpc>
                <a:spcPct val="80000"/>
              </a:lnSpc>
              <a:defRPr/>
            </a:pPr>
            <a:r>
              <a:rPr lang="en-US" dirty="0" err="1" smtClean="0">
                <a:cs typeface="Arial" charset="0"/>
                <a:sym typeface="Arial" charset="0"/>
              </a:rPr>
              <a:t>Lalu</a:t>
            </a:r>
            <a:endParaRPr lang="en-US" dirty="0">
              <a:cs typeface="Arial" charset="0"/>
              <a:sym typeface="Arial" charset="0"/>
            </a:endParaRPr>
          </a:p>
        </p:txBody>
      </p:sp>
      <p:sp>
        <p:nvSpPr>
          <p:cNvPr id="5647392" name="Rectangle 32"/>
          <p:cNvSpPr>
            <a:spLocks/>
          </p:cNvSpPr>
          <p:nvPr/>
        </p:nvSpPr>
        <p:spPr bwMode="auto">
          <a:xfrm>
            <a:off x="7437345" y="2851801"/>
            <a:ext cx="1752788" cy="443198"/>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dirty="0">
                <a:cs typeface="Arial" charset="0"/>
                <a:sym typeface="Arial" charset="0"/>
              </a:rPr>
              <a:t>3.8 </a:t>
            </a:r>
            <a:r>
              <a:rPr lang="en-US" dirty="0" err="1" smtClean="0">
                <a:cs typeface="Arial" charset="0"/>
                <a:sym typeface="Arial" charset="0"/>
              </a:rPr>
              <a:t>Milyar</a:t>
            </a:r>
            <a:r>
              <a:rPr lang="en-US" dirty="0" smtClean="0">
                <a:cs typeface="Arial" charset="0"/>
                <a:sym typeface="Arial" charset="0"/>
              </a:rPr>
              <a:t> </a:t>
            </a:r>
            <a:r>
              <a:rPr lang="en-US" dirty="0" err="1" smtClean="0">
                <a:cs typeface="Arial" charset="0"/>
                <a:sym typeface="Arial" charset="0"/>
              </a:rPr>
              <a:t>Tahun</a:t>
            </a:r>
            <a:r>
              <a:rPr lang="en-US" dirty="0" smtClean="0">
                <a:cs typeface="Arial" charset="0"/>
                <a:sym typeface="Arial" charset="0"/>
              </a:rPr>
              <a:t> </a:t>
            </a:r>
          </a:p>
          <a:p>
            <a:pPr>
              <a:lnSpc>
                <a:spcPct val="80000"/>
              </a:lnSpc>
              <a:defRPr/>
            </a:pPr>
            <a:r>
              <a:rPr lang="en-US" dirty="0" err="1" smtClean="0">
                <a:cs typeface="Arial" charset="0"/>
                <a:sym typeface="Arial" charset="0"/>
              </a:rPr>
              <a:t>Lalu</a:t>
            </a:r>
            <a:endParaRPr lang="en-US" dirty="0">
              <a:cs typeface="Arial" charset="0"/>
              <a:sym typeface="Arial" charset="0"/>
            </a:endParaRPr>
          </a:p>
        </p:txBody>
      </p:sp>
      <p:sp>
        <p:nvSpPr>
          <p:cNvPr id="5647393" name="Rectangle 33"/>
          <p:cNvSpPr>
            <a:spLocks noGrp="1" noChangeArrowheads="1"/>
          </p:cNvSpPr>
          <p:nvPr>
            <p:ph type="title"/>
          </p:nvPr>
        </p:nvSpPr>
        <p:spPr bwMode="auto">
          <a:xfrm>
            <a:off x="457200" y="-304800"/>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dirty="0" smtClean="0">
                <a:solidFill>
                  <a:schemeClr val="bg1"/>
                </a:solidFill>
              </a:rPr>
              <a:t>Big Bang and Bible order compared</a:t>
            </a:r>
          </a:p>
        </p:txBody>
      </p:sp>
      <p:sp>
        <p:nvSpPr>
          <p:cNvPr id="5647394" name="Rectangle 34"/>
          <p:cNvSpPr>
            <a:spLocks noChangeArrowheads="1"/>
          </p:cNvSpPr>
          <p:nvPr/>
        </p:nvSpPr>
        <p:spPr bwMode="auto">
          <a:xfrm>
            <a:off x="7321631" y="-3238"/>
            <a:ext cx="2286000" cy="35052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5" name="Rectangle 35"/>
          <p:cNvSpPr>
            <a:spLocks noChangeArrowheads="1"/>
          </p:cNvSpPr>
          <p:nvPr/>
        </p:nvSpPr>
        <p:spPr bwMode="auto">
          <a:xfrm>
            <a:off x="5386287" y="15241"/>
            <a:ext cx="2286000"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6" name="Rectangle 36"/>
          <p:cNvSpPr>
            <a:spLocks noChangeArrowheads="1"/>
          </p:cNvSpPr>
          <p:nvPr/>
        </p:nvSpPr>
        <p:spPr bwMode="auto">
          <a:xfrm>
            <a:off x="3753450" y="17939"/>
            <a:ext cx="2286000"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7" name="Rectangle 37"/>
          <p:cNvSpPr>
            <a:spLocks noChangeArrowheads="1"/>
          </p:cNvSpPr>
          <p:nvPr/>
        </p:nvSpPr>
        <p:spPr bwMode="auto">
          <a:xfrm>
            <a:off x="1715847" y="-19463"/>
            <a:ext cx="2133600"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8" name="Rectangle 38"/>
          <p:cNvSpPr>
            <a:spLocks noChangeArrowheads="1"/>
          </p:cNvSpPr>
          <p:nvPr/>
        </p:nvSpPr>
        <p:spPr bwMode="auto">
          <a:xfrm>
            <a:off x="3376335" y="3494087"/>
            <a:ext cx="2286000"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9" name="Rectangle 39"/>
          <p:cNvSpPr>
            <a:spLocks noChangeArrowheads="1"/>
          </p:cNvSpPr>
          <p:nvPr/>
        </p:nvSpPr>
        <p:spPr bwMode="auto">
          <a:xfrm>
            <a:off x="5445125" y="3466275"/>
            <a:ext cx="2543175"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400" name="Rectangle 40"/>
          <p:cNvSpPr>
            <a:spLocks noChangeArrowheads="1"/>
          </p:cNvSpPr>
          <p:nvPr/>
        </p:nvSpPr>
        <p:spPr bwMode="auto">
          <a:xfrm>
            <a:off x="1157482" y="3466274"/>
            <a:ext cx="2438400"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398" grpId="0" animBg="1"/>
      <p:bldP spid="5647399" grpId="0" animBg="1"/>
      <p:bldP spid="564740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2" name="Rectangle 2"/>
          <p:cNvSpPr>
            <a:spLocks noGrp="1" noChangeArrowheads="1"/>
          </p:cNvSpPr>
          <p:nvPr>
            <p:ph type="title" idx="4294967295"/>
          </p:nvPr>
        </p:nvSpPr>
        <p:spPr/>
        <p:txBody>
          <a:bodyPr/>
          <a:lstStyle/>
          <a:p>
            <a:pPr eaLnBrk="1" hangingPunct="1">
              <a:defRPr/>
            </a:pPr>
            <a:r>
              <a:rPr lang="en-US" dirty="0" smtClean="0"/>
              <a:t>Common Element 4</a:t>
            </a:r>
          </a:p>
        </p:txBody>
      </p:sp>
      <p:pic>
        <p:nvPicPr>
          <p:cNvPr id="323586" name="Picture 4"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7"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TextBox 1"/>
          <p:cNvSpPr txBox="1">
            <a:spLocks noChangeArrowheads="1"/>
          </p:cNvSpPr>
          <p:nvPr/>
        </p:nvSpPr>
        <p:spPr bwMode="auto">
          <a:xfrm>
            <a:off x="-228600" y="814388"/>
            <a:ext cx="335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Penciptaan</a:t>
            </a:r>
            <a:r>
              <a:rPr lang="en-US" sz="3200" b="1" dirty="0" smtClean="0">
                <a:solidFill>
                  <a:schemeClr val="bg1"/>
                </a:solidFill>
                <a:cs typeface="Arial" charset="0"/>
              </a:rPr>
              <a:t> </a:t>
            </a:r>
            <a:r>
              <a:rPr lang="en-US" sz="3200" b="1" dirty="0" err="1" smtClean="0">
                <a:solidFill>
                  <a:schemeClr val="bg1"/>
                </a:solidFill>
                <a:cs typeface="Arial" charset="0"/>
              </a:rPr>
              <a:t>Progresif</a:t>
            </a:r>
            <a:endParaRPr lang="en-US" sz="3200" b="1" dirty="0">
              <a:solidFill>
                <a:schemeClr val="bg1"/>
              </a:solidFill>
              <a:cs typeface="Arial" charset="0"/>
            </a:endParaRPr>
          </a:p>
        </p:txBody>
      </p:sp>
      <p:sp>
        <p:nvSpPr>
          <p:cNvPr id="323589" name="TextBox 6"/>
          <p:cNvSpPr txBox="1">
            <a:spLocks noChangeArrowheads="1"/>
          </p:cNvSpPr>
          <p:nvPr/>
        </p:nvSpPr>
        <p:spPr bwMode="auto">
          <a:xfrm>
            <a:off x="-381000" y="4014788"/>
            <a:ext cx="335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Kerangka</a:t>
            </a:r>
            <a:r>
              <a:rPr lang="en-US" sz="3200" b="1" dirty="0" smtClean="0">
                <a:solidFill>
                  <a:schemeClr val="bg1"/>
                </a:solidFill>
                <a:cs typeface="Arial" charset="0"/>
              </a:rPr>
              <a:t> </a:t>
            </a:r>
            <a:r>
              <a:rPr lang="en-US" sz="3200" b="1" dirty="0" err="1" smtClean="0">
                <a:solidFill>
                  <a:schemeClr val="bg1"/>
                </a:solidFill>
                <a:cs typeface="Arial" charset="0"/>
              </a:rPr>
              <a:t>Hipotesa</a:t>
            </a:r>
            <a:endParaRPr lang="en-US" sz="3200" b="1" dirty="0">
              <a:solidFill>
                <a:schemeClr val="bg1"/>
              </a:solidFill>
              <a:cs typeface="Arial" charset="0"/>
            </a:endParaRPr>
          </a:p>
        </p:txBody>
      </p:sp>
      <p:sp>
        <p:nvSpPr>
          <p:cNvPr id="323590" name="TextBox 7"/>
          <p:cNvSpPr txBox="1">
            <a:spLocks noChangeArrowheads="1"/>
          </p:cNvSpPr>
          <p:nvPr/>
        </p:nvSpPr>
        <p:spPr bwMode="auto">
          <a:xfrm>
            <a:off x="3581400" y="4938429"/>
            <a:ext cx="2209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Teori</a:t>
            </a:r>
            <a:r>
              <a:rPr lang="en-US" sz="3200" b="1" dirty="0" smtClean="0">
                <a:solidFill>
                  <a:schemeClr val="bg1"/>
                </a:solidFill>
                <a:cs typeface="Arial" charset="0"/>
              </a:rPr>
              <a:t> </a:t>
            </a:r>
            <a:r>
              <a:rPr lang="en-US" sz="3200" b="1" dirty="0" err="1" smtClean="0">
                <a:solidFill>
                  <a:schemeClr val="bg1"/>
                </a:solidFill>
                <a:cs typeface="Arial" charset="0"/>
              </a:rPr>
              <a:t>Kekosongan</a:t>
            </a:r>
            <a:endParaRPr lang="en-US" sz="3200" b="1" dirty="0">
              <a:solidFill>
                <a:schemeClr val="bg1"/>
              </a:solidFill>
              <a:cs typeface="Arial" charset="0"/>
            </a:endParaRPr>
          </a:p>
        </p:txBody>
      </p:sp>
      <p:sp>
        <p:nvSpPr>
          <p:cNvPr id="323591" name="TextBox 8"/>
          <p:cNvSpPr txBox="1">
            <a:spLocks noChangeArrowheads="1"/>
          </p:cNvSpPr>
          <p:nvPr/>
        </p:nvSpPr>
        <p:spPr bwMode="auto">
          <a:xfrm>
            <a:off x="6585744" y="3862860"/>
            <a:ext cx="2438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Posisi</a:t>
            </a:r>
            <a:r>
              <a:rPr lang="en-US" sz="3200" b="1" dirty="0" smtClean="0">
                <a:solidFill>
                  <a:schemeClr val="bg1"/>
                </a:solidFill>
                <a:cs typeface="Arial" charset="0"/>
              </a:rPr>
              <a:t> lain </a:t>
            </a:r>
            <a:r>
              <a:rPr lang="en-US" sz="3200" b="1" dirty="0" err="1" smtClean="0">
                <a:solidFill>
                  <a:schemeClr val="bg1"/>
                </a:solidFill>
                <a:cs typeface="Arial" charset="0"/>
              </a:rPr>
              <a:t>yg</a:t>
            </a:r>
            <a:r>
              <a:rPr lang="en-US" sz="3200" b="1" dirty="0" smtClean="0">
                <a:solidFill>
                  <a:schemeClr val="bg1"/>
                </a:solidFill>
                <a:cs typeface="Arial" charset="0"/>
              </a:rPr>
              <a:t> </a:t>
            </a:r>
            <a:r>
              <a:rPr lang="en-US" sz="3200" b="1" dirty="0" err="1" smtClean="0">
                <a:solidFill>
                  <a:schemeClr val="bg1"/>
                </a:solidFill>
                <a:cs typeface="Arial" charset="0"/>
              </a:rPr>
              <a:t>berkompromi</a:t>
            </a:r>
            <a:endParaRPr lang="en-US" sz="3200" b="1" dirty="0">
              <a:solidFill>
                <a:schemeClr val="bg1"/>
              </a:solidFill>
              <a:cs typeface="Arial" charset="0"/>
            </a:endParaRPr>
          </a:p>
        </p:txBody>
      </p:sp>
      <p:sp>
        <p:nvSpPr>
          <p:cNvPr id="323592" name="TextBox 9"/>
          <p:cNvSpPr txBox="1">
            <a:spLocks noChangeArrowheads="1"/>
          </p:cNvSpPr>
          <p:nvPr/>
        </p:nvSpPr>
        <p:spPr bwMode="auto">
          <a:xfrm>
            <a:off x="6781800" y="609600"/>
            <a:ext cx="2286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Evolusi</a:t>
            </a:r>
            <a:r>
              <a:rPr lang="en-US" sz="3200" b="1" dirty="0" smtClean="0">
                <a:solidFill>
                  <a:schemeClr val="bg1"/>
                </a:solidFill>
                <a:cs typeface="Arial" charset="0"/>
              </a:rPr>
              <a:t> </a:t>
            </a:r>
            <a:r>
              <a:rPr lang="en-US" sz="3200" b="1" dirty="0" err="1" smtClean="0">
                <a:solidFill>
                  <a:schemeClr val="bg1"/>
                </a:solidFill>
                <a:cs typeface="Arial" charset="0"/>
              </a:rPr>
              <a:t>Teistik</a:t>
            </a:r>
            <a:endParaRPr lang="en-US" sz="3200" b="1" dirty="0">
              <a:solidFill>
                <a:schemeClr val="bg1"/>
              </a:solidFill>
              <a:cs typeface="Arial" charset="0"/>
            </a:endParaRPr>
          </a:p>
        </p:txBody>
      </p:sp>
      <p:sp>
        <p:nvSpPr>
          <p:cNvPr id="323593" name="TextBox 2"/>
          <p:cNvSpPr txBox="1">
            <a:spLocks noChangeArrowheads="1"/>
          </p:cNvSpPr>
          <p:nvPr/>
        </p:nvSpPr>
        <p:spPr bwMode="auto">
          <a:xfrm>
            <a:off x="2633663" y="1828800"/>
            <a:ext cx="38322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b="1" dirty="0" smtClean="0">
                <a:cs typeface="Arial" charset="0"/>
              </a:rPr>
              <a:t>FAKTOR UMUM</a:t>
            </a:r>
            <a:endParaRPr lang="en-US" sz="6000" b="1" dirty="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82" name="Rectangle 2"/>
          <p:cNvSpPr>
            <a:spLocks noGrp="1" noChangeArrowheads="1"/>
          </p:cNvSpPr>
          <p:nvPr>
            <p:ph type="title"/>
          </p:nvPr>
        </p:nvSpPr>
        <p:spPr/>
        <p:txBody>
          <a:bodyPr/>
          <a:lstStyle/>
          <a:p>
            <a:pPr eaLnBrk="1" hangingPunct="1">
              <a:defRPr/>
            </a:pPr>
            <a:r>
              <a:rPr lang="en-US" smtClean="0"/>
              <a:t>Q 899 Barna</a:t>
            </a:r>
          </a:p>
        </p:txBody>
      </p:sp>
      <p:pic>
        <p:nvPicPr>
          <p:cNvPr id="237570"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084" name="Text Box 4"/>
          <p:cNvSpPr txBox="1">
            <a:spLocks noChangeArrowheads="1"/>
          </p:cNvSpPr>
          <p:nvPr/>
        </p:nvSpPr>
        <p:spPr bwMode="auto">
          <a:xfrm>
            <a:off x="1143000" y="4336510"/>
            <a:ext cx="7315200" cy="10953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lnSpc>
                <a:spcPct val="90000"/>
              </a:lnSpc>
              <a:spcBef>
                <a:spcPct val="50000"/>
              </a:spcBef>
              <a:defRPr/>
            </a:pPr>
            <a:r>
              <a:rPr lang="en-US" sz="2400" b="1" dirty="0" err="1" smtClean="0">
                <a:solidFill>
                  <a:schemeClr val="bg1"/>
                </a:solidFill>
                <a:cs typeface="Arial" charset="0"/>
              </a:rPr>
              <a:t>Penelitian</a:t>
            </a:r>
            <a:r>
              <a:rPr lang="en-US" sz="2400" b="1" dirty="0" smtClean="0">
                <a:solidFill>
                  <a:schemeClr val="bg1"/>
                </a:solidFill>
                <a:cs typeface="Arial" charset="0"/>
              </a:rPr>
              <a:t> Online </a:t>
            </a:r>
            <a:r>
              <a:rPr lang="en-US" sz="2400" b="1" dirty="0" err="1" smtClean="0">
                <a:solidFill>
                  <a:schemeClr val="bg1"/>
                </a:solidFill>
                <a:cs typeface="Arial" charset="0"/>
              </a:rPr>
              <a:t>Barna</a:t>
            </a:r>
            <a:r>
              <a:rPr lang="en-US" sz="2400" b="1" dirty="0" smtClean="0">
                <a:solidFill>
                  <a:schemeClr val="bg1"/>
                </a:solidFill>
                <a:cs typeface="Arial" charset="0"/>
              </a:rPr>
              <a:t>, </a:t>
            </a:r>
            <a:r>
              <a:rPr lang="fr-FR" altLang="ja-JP" sz="2400" b="1" dirty="0" smtClean="0">
                <a:solidFill>
                  <a:schemeClr val="bg1"/>
                </a:solidFill>
                <a:latin typeface="Arial"/>
                <a:cs typeface="Arial" charset="0"/>
              </a:rPr>
              <a:t>'</a:t>
            </a:r>
            <a:r>
              <a:rPr lang="en-US" sz="2400" b="1" dirty="0" smtClean="0">
                <a:solidFill>
                  <a:schemeClr val="bg1"/>
                </a:solidFill>
                <a:cs typeface="Arial" charset="0"/>
              </a:rPr>
              <a:t>The Year</a:t>
            </a:r>
            <a:r>
              <a:rPr lang="fr-FR" sz="2400" b="1" dirty="0" smtClean="0">
                <a:solidFill>
                  <a:schemeClr val="bg1"/>
                </a:solidFill>
                <a:cs typeface="Arial" charset="0"/>
              </a:rPr>
              <a:t>'</a:t>
            </a:r>
            <a:r>
              <a:rPr lang="en-US" sz="2400" b="1" dirty="0" smtClean="0">
                <a:solidFill>
                  <a:schemeClr val="bg1"/>
                </a:solidFill>
                <a:cs typeface="Arial" charset="0"/>
              </a:rPr>
              <a:t>s </a:t>
            </a:r>
            <a:r>
              <a:rPr lang="en-US" sz="2400" b="1" dirty="0">
                <a:solidFill>
                  <a:schemeClr val="bg1"/>
                </a:solidFill>
                <a:cs typeface="Arial" charset="0"/>
              </a:rPr>
              <a:t>Most Intriguing Findings, From </a:t>
            </a:r>
            <a:r>
              <a:rPr lang="en-US" sz="2400" b="1" dirty="0" err="1">
                <a:solidFill>
                  <a:schemeClr val="bg1"/>
                </a:solidFill>
                <a:cs typeface="Arial" charset="0"/>
              </a:rPr>
              <a:t>Barna</a:t>
            </a:r>
            <a:r>
              <a:rPr lang="en-US" sz="2400" b="1" dirty="0">
                <a:solidFill>
                  <a:schemeClr val="bg1"/>
                </a:solidFill>
                <a:cs typeface="Arial" charset="0"/>
              </a:rPr>
              <a:t> Research Studies</a:t>
            </a:r>
            <a:r>
              <a:rPr lang="en-US" sz="2400" b="1" dirty="0" smtClean="0">
                <a:solidFill>
                  <a:schemeClr val="bg1"/>
                </a:solidFill>
                <a:cs typeface="Arial" charset="0"/>
              </a:rPr>
              <a:t>,</a:t>
            </a:r>
            <a:r>
              <a:rPr lang="fr-FR" altLang="ja-JP" sz="2400" b="1" dirty="0" smtClean="0">
                <a:solidFill>
                  <a:schemeClr val="bg1"/>
                </a:solidFill>
                <a:latin typeface="Arial"/>
                <a:cs typeface="Arial" charset="0"/>
              </a:rPr>
              <a:t>'</a:t>
            </a:r>
            <a:r>
              <a:rPr lang="en-US" sz="2400" b="1" dirty="0" smtClean="0">
                <a:solidFill>
                  <a:schemeClr val="bg1"/>
                </a:solidFill>
                <a:cs typeface="Arial" charset="0"/>
              </a:rPr>
              <a:t>  12 </a:t>
            </a:r>
            <a:r>
              <a:rPr lang="en-US" sz="2400" b="1" dirty="0" err="1" smtClean="0">
                <a:solidFill>
                  <a:schemeClr val="bg1"/>
                </a:solidFill>
                <a:cs typeface="Arial" charset="0"/>
              </a:rPr>
              <a:t>Desember</a:t>
            </a:r>
            <a:r>
              <a:rPr lang="en-US" sz="2400" b="1" dirty="0" smtClean="0">
                <a:solidFill>
                  <a:schemeClr val="bg1"/>
                </a:solidFill>
                <a:cs typeface="Arial" charset="0"/>
              </a:rPr>
              <a:t> 2000</a:t>
            </a:r>
            <a:r>
              <a:rPr lang="en-US" sz="2400" b="1" dirty="0">
                <a:solidFill>
                  <a:schemeClr val="bg1"/>
                </a:solidFill>
                <a:cs typeface="Arial" charset="0"/>
              </a:rPr>
              <a:t>, www.barna.org.</a:t>
            </a:r>
          </a:p>
        </p:txBody>
      </p:sp>
      <p:sp>
        <p:nvSpPr>
          <p:cNvPr id="4526085" name="Text Box 5"/>
          <p:cNvSpPr txBox="1">
            <a:spLocks noChangeArrowheads="1"/>
          </p:cNvSpPr>
          <p:nvPr/>
        </p:nvSpPr>
        <p:spPr bwMode="auto">
          <a:xfrm>
            <a:off x="914400" y="755650"/>
            <a:ext cx="7315200" cy="3250121"/>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US" altLang="ja-JP" sz="3800" b="1" dirty="0" smtClean="0">
                <a:solidFill>
                  <a:schemeClr val="bg1"/>
                </a:solidFill>
                <a:latin typeface="Arial"/>
                <a:cs typeface="Arial" charset="0"/>
              </a:rPr>
              <a:t>“</a:t>
            </a:r>
            <a:r>
              <a:rPr lang="en-US" sz="3800" b="1" dirty="0" err="1" smtClean="0">
                <a:solidFill>
                  <a:schemeClr val="bg1"/>
                </a:solidFill>
                <a:cs typeface="Arial" charset="0"/>
              </a:rPr>
              <a:t>Sebagian</a:t>
            </a:r>
            <a:r>
              <a:rPr lang="en-US" sz="3800" b="1" dirty="0" smtClean="0">
                <a:solidFill>
                  <a:schemeClr val="bg1"/>
                </a:solidFill>
                <a:cs typeface="Arial" charset="0"/>
              </a:rPr>
              <a:t> </a:t>
            </a:r>
            <a:r>
              <a:rPr lang="en-US" sz="3800" b="1" dirty="0" err="1" smtClean="0">
                <a:solidFill>
                  <a:schemeClr val="bg1"/>
                </a:solidFill>
                <a:cs typeface="Arial" charset="0"/>
              </a:rPr>
              <a:t>kecil</a:t>
            </a:r>
            <a:r>
              <a:rPr lang="en-US" sz="3800" b="1" dirty="0" smtClean="0">
                <a:solidFill>
                  <a:schemeClr val="bg1"/>
                </a:solidFill>
                <a:cs typeface="Arial" charset="0"/>
              </a:rPr>
              <a:t> </a:t>
            </a:r>
            <a:r>
              <a:rPr lang="en-US" sz="3800" b="1" dirty="0" smtClean="0">
                <a:solidFill>
                  <a:srgbClr val="FFFF00"/>
                </a:solidFill>
                <a:cs typeface="Arial" charset="0"/>
              </a:rPr>
              <a:t>orang </a:t>
            </a:r>
            <a:r>
              <a:rPr lang="en-US" sz="3800" b="1" dirty="0" err="1" smtClean="0">
                <a:solidFill>
                  <a:srgbClr val="FFFF00"/>
                </a:solidFill>
                <a:cs typeface="Arial" charset="0"/>
              </a:rPr>
              <a:t>dewasa</a:t>
            </a:r>
            <a:r>
              <a:rPr lang="en-US" sz="3800" b="1" dirty="0" smtClean="0">
                <a:solidFill>
                  <a:srgbClr val="FFFF00"/>
                </a:solidFill>
                <a:cs typeface="Arial" charset="0"/>
              </a:rPr>
              <a:t> </a:t>
            </a:r>
            <a:r>
              <a:rPr lang="en-US" sz="3800" b="1" dirty="0">
                <a:solidFill>
                  <a:srgbClr val="FFFF00"/>
                </a:solidFill>
                <a:cs typeface="Arial" charset="0"/>
              </a:rPr>
              <a:t>(44%)</a:t>
            </a:r>
            <a:r>
              <a:rPr lang="en-US" sz="3800" b="1" dirty="0">
                <a:solidFill>
                  <a:schemeClr val="bg1"/>
                </a:solidFill>
                <a:cs typeface="Arial" charset="0"/>
              </a:rPr>
              <a:t> </a:t>
            </a:r>
            <a:r>
              <a:rPr lang="en-US" sz="3800" b="1" dirty="0" smtClean="0">
                <a:solidFill>
                  <a:schemeClr val="bg1"/>
                </a:solidFill>
                <a:cs typeface="Arial" charset="0"/>
              </a:rPr>
              <a:t>yang </a:t>
            </a:r>
            <a:r>
              <a:rPr lang="en-US" sz="3800" b="1" dirty="0" err="1" smtClean="0">
                <a:solidFill>
                  <a:schemeClr val="bg1"/>
                </a:solidFill>
                <a:cs typeface="Arial" charset="0"/>
              </a:rPr>
              <a:t>lahir-lagi</a:t>
            </a:r>
            <a:r>
              <a:rPr lang="en-US" sz="3800" b="1" dirty="0" smtClean="0">
                <a:solidFill>
                  <a:schemeClr val="bg1"/>
                </a:solidFill>
                <a:cs typeface="Arial" charset="0"/>
              </a:rPr>
              <a:t> </a:t>
            </a:r>
            <a:r>
              <a:rPr lang="en-US" sz="3800" b="1" dirty="0" err="1" smtClean="0">
                <a:solidFill>
                  <a:schemeClr val="bg1"/>
                </a:solidFill>
                <a:cs typeface="Arial" charset="0"/>
              </a:rPr>
              <a:t>dan</a:t>
            </a:r>
            <a:r>
              <a:rPr lang="en-US" sz="3800" b="1" dirty="0" smtClean="0">
                <a:solidFill>
                  <a:schemeClr val="bg1"/>
                </a:solidFill>
                <a:cs typeface="Arial" charset="0"/>
              </a:rPr>
              <a:t> </a:t>
            </a:r>
            <a:r>
              <a:rPr lang="en-US" sz="3800" b="1" dirty="0" err="1" smtClean="0">
                <a:solidFill>
                  <a:schemeClr val="bg1"/>
                </a:solidFill>
                <a:cs typeface="Arial" charset="0"/>
              </a:rPr>
              <a:t>semakin</a:t>
            </a:r>
            <a:r>
              <a:rPr lang="en-US" sz="3800" b="1" dirty="0" smtClean="0">
                <a:solidFill>
                  <a:schemeClr val="bg1"/>
                </a:solidFill>
                <a:cs typeface="Arial" charset="0"/>
              </a:rPr>
              <a:t> </a:t>
            </a:r>
            <a:r>
              <a:rPr lang="en-US" sz="3800" b="1" dirty="0" err="1" smtClean="0">
                <a:solidFill>
                  <a:schemeClr val="bg1"/>
                </a:solidFill>
                <a:cs typeface="Arial" charset="0"/>
              </a:rPr>
              <a:t>kecil</a:t>
            </a:r>
            <a:r>
              <a:rPr lang="en-US" sz="3800" b="1" dirty="0" smtClean="0">
                <a:solidFill>
                  <a:schemeClr val="bg1"/>
                </a:solidFill>
                <a:cs typeface="Arial" charset="0"/>
              </a:rPr>
              <a:t> </a:t>
            </a:r>
            <a:r>
              <a:rPr lang="en-US" sz="3800" b="1" dirty="0" err="1" smtClean="0">
                <a:solidFill>
                  <a:schemeClr val="bg1"/>
                </a:solidFill>
                <a:cs typeface="Arial" charset="0"/>
              </a:rPr>
              <a:t>bagian</a:t>
            </a:r>
            <a:r>
              <a:rPr lang="en-US" sz="3800" b="1" dirty="0" smtClean="0">
                <a:solidFill>
                  <a:schemeClr val="bg1"/>
                </a:solidFill>
                <a:cs typeface="Arial" charset="0"/>
              </a:rPr>
              <a:t> </a:t>
            </a:r>
            <a:r>
              <a:rPr lang="en-US" sz="3800" b="1" dirty="0" err="1" smtClean="0">
                <a:solidFill>
                  <a:schemeClr val="bg1"/>
                </a:solidFill>
                <a:cs typeface="Arial" charset="0"/>
              </a:rPr>
              <a:t>dari</a:t>
            </a:r>
            <a:r>
              <a:rPr lang="en-US" sz="3800" b="1" dirty="0" smtClean="0">
                <a:solidFill>
                  <a:schemeClr val="bg1"/>
                </a:solidFill>
                <a:cs typeface="Arial" charset="0"/>
              </a:rPr>
              <a:t> </a:t>
            </a:r>
            <a:r>
              <a:rPr lang="en-US" sz="3800" b="1" dirty="0" err="1" smtClean="0">
                <a:solidFill>
                  <a:srgbClr val="FFFF00"/>
                </a:solidFill>
                <a:cs typeface="Arial" charset="0"/>
              </a:rPr>
              <a:t>remaja</a:t>
            </a:r>
            <a:r>
              <a:rPr lang="en-US" sz="3800" b="1" dirty="0" smtClean="0">
                <a:solidFill>
                  <a:srgbClr val="FFFF00"/>
                </a:solidFill>
                <a:cs typeface="Arial" charset="0"/>
              </a:rPr>
              <a:t> (9%) </a:t>
            </a:r>
            <a:r>
              <a:rPr lang="en-US" sz="3800" b="1" dirty="0" smtClean="0">
                <a:solidFill>
                  <a:schemeClr val="bg1"/>
                </a:solidFill>
                <a:cs typeface="Arial" charset="0"/>
              </a:rPr>
              <a:t>yang </a:t>
            </a:r>
            <a:r>
              <a:rPr lang="en-US" sz="3800" b="1" dirty="0" err="1" smtClean="0">
                <a:solidFill>
                  <a:schemeClr val="bg1"/>
                </a:solidFill>
                <a:cs typeface="Arial" charset="0"/>
              </a:rPr>
              <a:t>lahir-lagi</a:t>
            </a:r>
            <a:r>
              <a:rPr lang="en-US" sz="3800" b="1" dirty="0" smtClean="0">
                <a:solidFill>
                  <a:schemeClr val="bg1"/>
                </a:solidFill>
                <a:cs typeface="Arial" charset="0"/>
              </a:rPr>
              <a:t> </a:t>
            </a:r>
            <a:r>
              <a:rPr lang="en-US" sz="3800" b="1" dirty="0" err="1" smtClean="0">
                <a:solidFill>
                  <a:schemeClr val="bg1"/>
                </a:solidFill>
                <a:cs typeface="Arial" charset="0"/>
              </a:rPr>
              <a:t>yakin</a:t>
            </a:r>
            <a:r>
              <a:rPr lang="en-US" sz="3800" b="1" dirty="0" smtClean="0">
                <a:solidFill>
                  <a:schemeClr val="bg1"/>
                </a:solidFill>
                <a:cs typeface="Arial" charset="0"/>
              </a:rPr>
              <a:t> </a:t>
            </a:r>
            <a:r>
              <a:rPr lang="en-US" sz="3800" b="1" dirty="0" err="1" smtClean="0">
                <a:solidFill>
                  <a:schemeClr val="bg1"/>
                </a:solidFill>
                <a:cs typeface="Arial" charset="0"/>
              </a:rPr>
              <a:t>akan</a:t>
            </a:r>
            <a:r>
              <a:rPr lang="en-US" sz="3800" b="1" dirty="0" smtClean="0">
                <a:solidFill>
                  <a:schemeClr val="bg1"/>
                </a:solidFill>
                <a:cs typeface="Arial" charset="0"/>
              </a:rPr>
              <a:t> </a:t>
            </a:r>
            <a:r>
              <a:rPr lang="en-US" sz="3800" b="1" dirty="0" err="1" smtClean="0">
                <a:solidFill>
                  <a:schemeClr val="bg1"/>
                </a:solidFill>
                <a:cs typeface="Arial" charset="0"/>
              </a:rPr>
              <a:t>keberadaan</a:t>
            </a:r>
            <a:r>
              <a:rPr lang="en-US" sz="3800" b="1" dirty="0" smtClean="0">
                <a:solidFill>
                  <a:schemeClr val="bg1"/>
                </a:solidFill>
                <a:cs typeface="Arial" charset="0"/>
              </a:rPr>
              <a:t> </a:t>
            </a:r>
            <a:r>
              <a:rPr lang="en-US" sz="3800" b="1" dirty="0" err="1" smtClean="0">
                <a:solidFill>
                  <a:schemeClr val="bg1"/>
                </a:solidFill>
                <a:cs typeface="Arial" charset="0"/>
              </a:rPr>
              <a:t>nilai</a:t>
            </a:r>
            <a:r>
              <a:rPr lang="en-US" sz="3800" b="1" dirty="0" smtClean="0">
                <a:solidFill>
                  <a:schemeClr val="bg1"/>
                </a:solidFill>
                <a:cs typeface="Arial" charset="0"/>
              </a:rPr>
              <a:t> moral yang </a:t>
            </a:r>
            <a:r>
              <a:rPr lang="en-US" sz="3800" b="1" dirty="0" err="1" smtClean="0">
                <a:solidFill>
                  <a:schemeClr val="bg1"/>
                </a:solidFill>
                <a:cs typeface="Arial" charset="0"/>
              </a:rPr>
              <a:t>mutlak</a:t>
            </a:r>
            <a:r>
              <a:rPr lang="en-US" sz="3800" b="1" dirty="0" smtClean="0">
                <a:solidFill>
                  <a:schemeClr val="bg1"/>
                </a:solidFill>
                <a:cs typeface="Arial" charset="0"/>
              </a:rPr>
              <a:t>.”</a:t>
            </a:r>
            <a:endParaRPr lang="en-US" sz="3800" b="1" i="1" dirty="0">
              <a:solidFill>
                <a:schemeClr val="bg1"/>
              </a:solidFill>
              <a:cs typeface="Arial" charset="0"/>
            </a:endParaRPr>
          </a:p>
        </p:txBody>
      </p:sp>
    </p:spTree>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4" name="TextBox 2"/>
          <p:cNvSpPr txBox="1">
            <a:spLocks noChangeArrowheads="1"/>
          </p:cNvSpPr>
          <p:nvPr/>
        </p:nvSpPr>
        <p:spPr bwMode="auto">
          <a:xfrm>
            <a:off x="-228600" y="814388"/>
            <a:ext cx="335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Penciptaan</a:t>
            </a:r>
            <a:r>
              <a:rPr lang="en-US" sz="3200" b="1" dirty="0" smtClean="0">
                <a:solidFill>
                  <a:schemeClr val="bg1"/>
                </a:solidFill>
                <a:cs typeface="Arial" charset="0"/>
              </a:rPr>
              <a:t> </a:t>
            </a:r>
            <a:r>
              <a:rPr lang="en-US" sz="3200" b="1" dirty="0" err="1" smtClean="0">
                <a:solidFill>
                  <a:schemeClr val="bg1"/>
                </a:solidFill>
                <a:cs typeface="Arial" charset="0"/>
              </a:rPr>
              <a:t>Progresif</a:t>
            </a:r>
            <a:endParaRPr lang="en-US" sz="3200" b="1" dirty="0">
              <a:solidFill>
                <a:schemeClr val="bg1"/>
              </a:solidFill>
              <a:cs typeface="Arial" charset="0"/>
            </a:endParaRPr>
          </a:p>
        </p:txBody>
      </p:sp>
      <p:sp>
        <p:nvSpPr>
          <p:cNvPr id="325635" name="TextBox 3"/>
          <p:cNvSpPr txBox="1">
            <a:spLocks noChangeArrowheads="1"/>
          </p:cNvSpPr>
          <p:nvPr/>
        </p:nvSpPr>
        <p:spPr bwMode="auto">
          <a:xfrm>
            <a:off x="-381000" y="4014788"/>
            <a:ext cx="335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Kerengka</a:t>
            </a:r>
            <a:r>
              <a:rPr lang="en-US" sz="3200" b="1" dirty="0" smtClean="0">
                <a:solidFill>
                  <a:schemeClr val="bg1"/>
                </a:solidFill>
                <a:cs typeface="Arial" charset="0"/>
              </a:rPr>
              <a:t> </a:t>
            </a:r>
            <a:r>
              <a:rPr lang="en-US" sz="3200" b="1" dirty="0" err="1" smtClean="0">
                <a:solidFill>
                  <a:schemeClr val="bg1"/>
                </a:solidFill>
                <a:cs typeface="Arial" charset="0"/>
              </a:rPr>
              <a:t>Hipotesa</a:t>
            </a:r>
            <a:endParaRPr lang="en-US" sz="3200" b="1" dirty="0">
              <a:solidFill>
                <a:schemeClr val="bg1"/>
              </a:solidFill>
              <a:cs typeface="Arial" charset="0"/>
            </a:endParaRPr>
          </a:p>
        </p:txBody>
      </p:sp>
      <p:sp>
        <p:nvSpPr>
          <p:cNvPr id="325636" name="TextBox 4"/>
          <p:cNvSpPr txBox="1">
            <a:spLocks noChangeArrowheads="1"/>
          </p:cNvSpPr>
          <p:nvPr/>
        </p:nvSpPr>
        <p:spPr bwMode="auto">
          <a:xfrm>
            <a:off x="3455670" y="4967288"/>
            <a:ext cx="22936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Teori</a:t>
            </a:r>
            <a:r>
              <a:rPr lang="en-US" sz="3200" b="1" dirty="0" smtClean="0">
                <a:solidFill>
                  <a:schemeClr val="bg1"/>
                </a:solidFill>
                <a:cs typeface="Arial" charset="0"/>
              </a:rPr>
              <a:t> </a:t>
            </a:r>
            <a:r>
              <a:rPr lang="en-US" sz="3200" b="1" dirty="0" err="1" smtClean="0">
                <a:solidFill>
                  <a:schemeClr val="bg1"/>
                </a:solidFill>
                <a:cs typeface="Arial" charset="0"/>
              </a:rPr>
              <a:t>Kekosongan</a:t>
            </a:r>
            <a:endParaRPr lang="en-US" sz="3200" b="1" dirty="0">
              <a:solidFill>
                <a:schemeClr val="bg1"/>
              </a:solidFill>
              <a:cs typeface="Arial" charset="0"/>
            </a:endParaRPr>
          </a:p>
        </p:txBody>
      </p:sp>
      <p:sp>
        <p:nvSpPr>
          <p:cNvPr id="325637" name="TextBox 5"/>
          <p:cNvSpPr txBox="1">
            <a:spLocks noChangeArrowheads="1"/>
          </p:cNvSpPr>
          <p:nvPr/>
        </p:nvSpPr>
        <p:spPr bwMode="auto">
          <a:xfrm>
            <a:off x="6431280" y="3889178"/>
            <a:ext cx="2590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Posisi</a:t>
            </a:r>
            <a:r>
              <a:rPr lang="en-US" sz="3200" b="1" dirty="0" smtClean="0">
                <a:solidFill>
                  <a:schemeClr val="bg1"/>
                </a:solidFill>
                <a:cs typeface="Arial" charset="0"/>
              </a:rPr>
              <a:t> lain </a:t>
            </a:r>
            <a:r>
              <a:rPr lang="en-US" sz="3200" b="1" dirty="0" err="1" smtClean="0">
                <a:solidFill>
                  <a:schemeClr val="bg1"/>
                </a:solidFill>
                <a:cs typeface="Arial" charset="0"/>
              </a:rPr>
              <a:t>yg</a:t>
            </a:r>
            <a:r>
              <a:rPr lang="en-US" sz="3200" b="1" dirty="0" smtClean="0">
                <a:solidFill>
                  <a:schemeClr val="bg1"/>
                </a:solidFill>
                <a:cs typeface="Arial" charset="0"/>
              </a:rPr>
              <a:t> </a:t>
            </a:r>
            <a:r>
              <a:rPr lang="en-US" sz="3200" b="1" dirty="0" err="1" smtClean="0">
                <a:solidFill>
                  <a:schemeClr val="bg1"/>
                </a:solidFill>
                <a:cs typeface="Arial" charset="0"/>
              </a:rPr>
              <a:t>berkompromi</a:t>
            </a:r>
            <a:endParaRPr lang="en-US" sz="3200" b="1" dirty="0">
              <a:solidFill>
                <a:schemeClr val="bg1"/>
              </a:solidFill>
              <a:cs typeface="Arial" charset="0"/>
            </a:endParaRPr>
          </a:p>
        </p:txBody>
      </p:sp>
      <p:sp>
        <p:nvSpPr>
          <p:cNvPr id="325638" name="TextBox 6"/>
          <p:cNvSpPr txBox="1">
            <a:spLocks noChangeArrowheads="1"/>
          </p:cNvSpPr>
          <p:nvPr/>
        </p:nvSpPr>
        <p:spPr bwMode="auto">
          <a:xfrm>
            <a:off x="6717792" y="605979"/>
            <a:ext cx="2438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err="1" smtClean="0">
                <a:solidFill>
                  <a:schemeClr val="bg1"/>
                </a:solidFill>
                <a:cs typeface="Arial" charset="0"/>
              </a:rPr>
              <a:t>Evolusi</a:t>
            </a:r>
            <a:r>
              <a:rPr lang="en-US" sz="3200" b="1" dirty="0" smtClean="0">
                <a:solidFill>
                  <a:schemeClr val="bg1"/>
                </a:solidFill>
                <a:cs typeface="Arial" charset="0"/>
              </a:rPr>
              <a:t> </a:t>
            </a:r>
            <a:r>
              <a:rPr lang="en-US" sz="3200" b="1" dirty="0" err="1" smtClean="0">
                <a:solidFill>
                  <a:schemeClr val="bg1"/>
                </a:solidFill>
                <a:cs typeface="Arial" charset="0"/>
              </a:rPr>
              <a:t>Teistik</a:t>
            </a:r>
            <a:endParaRPr lang="en-US" sz="3200" b="1" dirty="0">
              <a:solidFill>
                <a:schemeClr val="bg1"/>
              </a:solidFill>
              <a:cs typeface="Arial" charset="0"/>
            </a:endParaRPr>
          </a:p>
        </p:txBody>
      </p:sp>
      <p:sp>
        <p:nvSpPr>
          <p:cNvPr id="325639" name="TextBox 8"/>
          <p:cNvSpPr txBox="1">
            <a:spLocks noChangeArrowheads="1"/>
          </p:cNvSpPr>
          <p:nvPr/>
        </p:nvSpPr>
        <p:spPr bwMode="auto">
          <a:xfrm>
            <a:off x="4600575" y="1144588"/>
            <a:ext cx="2406650" cy="304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eaLnBrk="1" hangingPunct="1">
              <a:defRPr sz="2400" b="1">
                <a:solidFill>
                  <a:srgbClr val="FFFF00"/>
                </a:solidFill>
                <a:effectLst>
                  <a:glow rad="228600">
                    <a:schemeClr val="tx1"/>
                  </a:glow>
                </a:effectLst>
                <a:cs typeface="Arial" charset="0"/>
              </a:defRPr>
            </a:lvl1pPr>
            <a:lvl2pPr marL="742950" indent="-285750" eaLnBrk="0" hangingPunct="0">
              <a:defRPr sz="24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algn="ctr" eaLnBrk="0" fontAlgn="base" hangingPunct="0">
              <a:spcBef>
                <a:spcPct val="0"/>
              </a:spcBef>
              <a:spcAft>
                <a:spcPct val="0"/>
              </a:spcAft>
              <a:defRPr sz="2400"/>
            </a:lvl6pPr>
            <a:lvl7pPr marL="2971800" indent="-228600" algn="ctr" eaLnBrk="0" fontAlgn="base" hangingPunct="0">
              <a:spcBef>
                <a:spcPct val="0"/>
              </a:spcBef>
              <a:spcAft>
                <a:spcPct val="0"/>
              </a:spcAft>
              <a:defRPr sz="2400"/>
            </a:lvl7pPr>
            <a:lvl8pPr marL="3429000" indent="-228600" algn="ctr" eaLnBrk="0" fontAlgn="base" hangingPunct="0">
              <a:spcBef>
                <a:spcPct val="0"/>
              </a:spcBef>
              <a:spcAft>
                <a:spcPct val="0"/>
              </a:spcAft>
              <a:defRPr sz="2400"/>
            </a:lvl8pPr>
            <a:lvl9pPr marL="3886200" indent="-228600" algn="ctr" eaLnBrk="0" fontAlgn="base" hangingPunct="0">
              <a:spcBef>
                <a:spcPct val="0"/>
              </a:spcBef>
              <a:spcAft>
                <a:spcPct val="0"/>
              </a:spcAft>
              <a:defRPr sz="2400"/>
            </a:lvl9pPr>
          </a:lstStyle>
          <a:p>
            <a:r>
              <a:rPr lang="en-US" dirty="0"/>
              <a:t>KESEDIHAN</a:t>
            </a:r>
            <a:endParaRPr lang="en-US" dirty="0"/>
          </a:p>
          <a:p>
            <a:r>
              <a:rPr lang="en-US" dirty="0"/>
              <a:t>MAUT</a:t>
            </a:r>
            <a:endParaRPr lang="en-US" dirty="0"/>
          </a:p>
          <a:p>
            <a:r>
              <a:rPr lang="en-US" dirty="0"/>
              <a:t>PEMBUNUHAN</a:t>
            </a:r>
            <a:endParaRPr lang="en-US" dirty="0"/>
          </a:p>
          <a:p>
            <a:r>
              <a:rPr lang="en-US" dirty="0"/>
              <a:t>DURI2</a:t>
            </a:r>
            <a:endParaRPr lang="en-US" dirty="0"/>
          </a:p>
          <a:p>
            <a:r>
              <a:rPr lang="en-US" dirty="0"/>
              <a:t>PENYAKIT</a:t>
            </a:r>
            <a:endParaRPr lang="en-US" dirty="0"/>
          </a:p>
          <a:p>
            <a:r>
              <a:rPr lang="en-US" dirty="0"/>
              <a:t>PERGUMULAN</a:t>
            </a:r>
            <a:endParaRPr lang="en-US" dirty="0"/>
          </a:p>
          <a:p>
            <a:r>
              <a:rPr lang="en-US" dirty="0"/>
              <a:t>PENDERITAAN</a:t>
            </a:r>
            <a:endParaRPr lang="en-US" dirty="0"/>
          </a:p>
          <a:p>
            <a:r>
              <a:rPr lang="en-US" dirty="0"/>
              <a:t>KEMUSNAHAN</a:t>
            </a:r>
            <a:endParaRPr lang="en-US" dirty="0"/>
          </a:p>
        </p:txBody>
      </p:sp>
      <p:sp>
        <p:nvSpPr>
          <p:cNvPr id="6105098" name="WordArt 10"/>
          <p:cNvSpPr>
            <a:spLocks noChangeArrowheads="1" noChangeShapeType="1" noTextEdit="1"/>
          </p:cNvSpPr>
          <p:nvPr/>
        </p:nvSpPr>
        <p:spPr bwMode="auto">
          <a:xfrm>
            <a:off x="685800" y="5334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099" name="WordArt 11"/>
          <p:cNvSpPr>
            <a:spLocks noChangeArrowheads="1" noChangeShapeType="1" noTextEdit="1"/>
          </p:cNvSpPr>
          <p:nvPr/>
        </p:nvSpPr>
        <p:spPr bwMode="auto">
          <a:xfrm>
            <a:off x="609600" y="37861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0" name="WordArt 12"/>
          <p:cNvSpPr>
            <a:spLocks noChangeArrowheads="1" noChangeShapeType="1" noTextEdit="1"/>
          </p:cNvSpPr>
          <p:nvPr/>
        </p:nvSpPr>
        <p:spPr bwMode="auto">
          <a:xfrm>
            <a:off x="7239000" y="3810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1" name="WordArt 13"/>
          <p:cNvSpPr>
            <a:spLocks noChangeArrowheads="1" noChangeShapeType="1" noTextEdit="1"/>
          </p:cNvSpPr>
          <p:nvPr/>
        </p:nvSpPr>
        <p:spPr bwMode="auto">
          <a:xfrm>
            <a:off x="7086600" y="39004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2" name="WordArt 14"/>
          <p:cNvSpPr>
            <a:spLocks noChangeArrowheads="1" noChangeShapeType="1" noTextEdit="1"/>
          </p:cNvSpPr>
          <p:nvPr/>
        </p:nvSpPr>
        <p:spPr bwMode="auto">
          <a:xfrm>
            <a:off x="3909441" y="4828032"/>
            <a:ext cx="1447800" cy="1624012"/>
          </a:xfrm>
          <a:prstGeom prst="rect">
            <a:avLst/>
          </a:prstGeom>
        </p:spPr>
        <p:txBody>
          <a:bodyPr wrap="none" fromWordArt="1">
            <a:prstTxWarp prst="textPlain">
              <a:avLst>
                <a:gd name="adj" fmla="val 50000"/>
              </a:avLst>
            </a:prstTxWarp>
          </a:bodyPr>
          <a:lstStyle/>
          <a:p>
            <a:r>
              <a:rPr lang="en-US" sz="3600" kern="10" dirty="0">
                <a:ln w="57150">
                  <a:solidFill>
                    <a:srgbClr val="000000"/>
                  </a:solidFill>
                  <a:round/>
                  <a:headEnd/>
                  <a:tailEnd/>
                </a:ln>
                <a:solidFill>
                  <a:srgbClr val="FFFF00"/>
                </a:solidFill>
                <a:latin typeface="Arial Black"/>
                <a:ea typeface="Arial Black"/>
                <a:cs typeface="Arial Black"/>
              </a:rPr>
              <a:t>X</a:t>
            </a:r>
          </a:p>
        </p:txBody>
      </p:sp>
      <p:sp>
        <p:nvSpPr>
          <p:cNvPr id="6105103" name="WordArt 15"/>
          <p:cNvSpPr>
            <a:spLocks noChangeArrowheads="1" noChangeShapeType="1" noTextEdit="1"/>
          </p:cNvSpPr>
          <p:nvPr/>
        </p:nvSpPr>
        <p:spPr bwMode="auto">
          <a:xfrm>
            <a:off x="3200400" y="762000"/>
            <a:ext cx="2971800" cy="36052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0000"/>
                </a:solidFill>
                <a:latin typeface="Arial Black"/>
                <a:ea typeface="Arial Black"/>
                <a:cs typeface="Arial Black"/>
              </a:rPr>
              <a:t>X</a:t>
            </a:r>
          </a:p>
        </p:txBody>
      </p:sp>
      <p:sp>
        <p:nvSpPr>
          <p:cNvPr id="2" name="Title 1"/>
          <p:cNvSpPr>
            <a:spLocks noGrp="1"/>
          </p:cNvSpPr>
          <p:nvPr>
            <p:ph type="title" idx="4294967295"/>
          </p:nvPr>
        </p:nvSpPr>
        <p:spPr>
          <a:xfrm>
            <a:off x="3200400" y="0"/>
            <a:ext cx="2743200" cy="838200"/>
          </a:xfrm>
        </p:spPr>
        <p:txBody>
          <a:bodyPr anchor="ctr"/>
          <a:lstStyle/>
          <a:p>
            <a:pPr eaLnBrk="1" hangingPunct="1">
              <a:lnSpc>
                <a:spcPct val="70000"/>
              </a:lnSpc>
              <a:defRPr/>
            </a:pPr>
            <a:r>
              <a:rPr lang="en-US" sz="3200" b="1" kern="1200" dirty="0" smtClean="0">
                <a:solidFill>
                  <a:srgbClr val="000000"/>
                </a:solidFill>
                <a:latin typeface="Arial"/>
                <a:ea typeface="ＭＳ Ｐゴシック"/>
                <a:cs typeface="Arial"/>
              </a:rPr>
              <a:t>JUTAAN TAHUN</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05098"/>
                                        </p:tgtEl>
                                        <p:attrNameLst>
                                          <p:attrName>style.visibility</p:attrName>
                                        </p:attrNameLst>
                                      </p:cBhvr>
                                      <p:to>
                                        <p:strVal val="visible"/>
                                      </p:to>
                                    </p:set>
                                    <p:anim calcmode="lin" valueType="num">
                                      <p:cBhvr>
                                        <p:cTn id="7" dur="500" fill="hold"/>
                                        <p:tgtEl>
                                          <p:spTgt spid="6105098"/>
                                        </p:tgtEl>
                                        <p:attrNameLst>
                                          <p:attrName>ppt_w</p:attrName>
                                        </p:attrNameLst>
                                      </p:cBhvr>
                                      <p:tavLst>
                                        <p:tav tm="0">
                                          <p:val>
                                            <p:fltVal val="0"/>
                                          </p:val>
                                        </p:tav>
                                        <p:tav tm="100000">
                                          <p:val>
                                            <p:strVal val="#ppt_w"/>
                                          </p:val>
                                        </p:tav>
                                      </p:tavLst>
                                    </p:anim>
                                    <p:anim calcmode="lin" valueType="num">
                                      <p:cBhvr>
                                        <p:cTn id="8" dur="500" fill="hold"/>
                                        <p:tgtEl>
                                          <p:spTgt spid="6105098"/>
                                        </p:tgtEl>
                                        <p:attrNameLst>
                                          <p:attrName>ppt_h</p:attrName>
                                        </p:attrNameLst>
                                      </p:cBhvr>
                                      <p:tavLst>
                                        <p:tav tm="0">
                                          <p:val>
                                            <p:fltVal val="0"/>
                                          </p:val>
                                        </p:tav>
                                        <p:tav tm="100000">
                                          <p:val>
                                            <p:strVal val="#ppt_h"/>
                                          </p:val>
                                        </p:tav>
                                      </p:tavLst>
                                    </p:anim>
                                    <p:animEffect transition="in" filter="fade">
                                      <p:cBhvr>
                                        <p:cTn id="9" dur="500"/>
                                        <p:tgtEl>
                                          <p:spTgt spid="610509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05099"/>
                                        </p:tgtEl>
                                        <p:attrNameLst>
                                          <p:attrName>style.visibility</p:attrName>
                                        </p:attrNameLst>
                                      </p:cBhvr>
                                      <p:to>
                                        <p:strVal val="visible"/>
                                      </p:to>
                                    </p:set>
                                    <p:anim calcmode="lin" valueType="num">
                                      <p:cBhvr>
                                        <p:cTn id="12" dur="500" fill="hold"/>
                                        <p:tgtEl>
                                          <p:spTgt spid="6105099"/>
                                        </p:tgtEl>
                                        <p:attrNameLst>
                                          <p:attrName>ppt_w</p:attrName>
                                        </p:attrNameLst>
                                      </p:cBhvr>
                                      <p:tavLst>
                                        <p:tav tm="0">
                                          <p:val>
                                            <p:fltVal val="0"/>
                                          </p:val>
                                        </p:tav>
                                        <p:tav tm="100000">
                                          <p:val>
                                            <p:strVal val="#ppt_w"/>
                                          </p:val>
                                        </p:tav>
                                      </p:tavLst>
                                    </p:anim>
                                    <p:anim calcmode="lin" valueType="num">
                                      <p:cBhvr>
                                        <p:cTn id="13" dur="500" fill="hold"/>
                                        <p:tgtEl>
                                          <p:spTgt spid="6105099"/>
                                        </p:tgtEl>
                                        <p:attrNameLst>
                                          <p:attrName>ppt_h</p:attrName>
                                        </p:attrNameLst>
                                      </p:cBhvr>
                                      <p:tavLst>
                                        <p:tav tm="0">
                                          <p:val>
                                            <p:fltVal val="0"/>
                                          </p:val>
                                        </p:tav>
                                        <p:tav tm="100000">
                                          <p:val>
                                            <p:strVal val="#ppt_h"/>
                                          </p:val>
                                        </p:tav>
                                      </p:tavLst>
                                    </p:anim>
                                    <p:animEffect transition="in" filter="fade">
                                      <p:cBhvr>
                                        <p:cTn id="14" dur="500"/>
                                        <p:tgtEl>
                                          <p:spTgt spid="610509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105102"/>
                                        </p:tgtEl>
                                        <p:attrNameLst>
                                          <p:attrName>style.visibility</p:attrName>
                                        </p:attrNameLst>
                                      </p:cBhvr>
                                      <p:to>
                                        <p:strVal val="visible"/>
                                      </p:to>
                                    </p:set>
                                    <p:anim calcmode="lin" valueType="num">
                                      <p:cBhvr>
                                        <p:cTn id="17" dur="500" fill="hold"/>
                                        <p:tgtEl>
                                          <p:spTgt spid="6105102"/>
                                        </p:tgtEl>
                                        <p:attrNameLst>
                                          <p:attrName>ppt_w</p:attrName>
                                        </p:attrNameLst>
                                      </p:cBhvr>
                                      <p:tavLst>
                                        <p:tav tm="0">
                                          <p:val>
                                            <p:fltVal val="0"/>
                                          </p:val>
                                        </p:tav>
                                        <p:tav tm="100000">
                                          <p:val>
                                            <p:strVal val="#ppt_w"/>
                                          </p:val>
                                        </p:tav>
                                      </p:tavLst>
                                    </p:anim>
                                    <p:anim calcmode="lin" valueType="num">
                                      <p:cBhvr>
                                        <p:cTn id="18" dur="500" fill="hold"/>
                                        <p:tgtEl>
                                          <p:spTgt spid="6105102"/>
                                        </p:tgtEl>
                                        <p:attrNameLst>
                                          <p:attrName>ppt_h</p:attrName>
                                        </p:attrNameLst>
                                      </p:cBhvr>
                                      <p:tavLst>
                                        <p:tav tm="0">
                                          <p:val>
                                            <p:fltVal val="0"/>
                                          </p:val>
                                        </p:tav>
                                        <p:tav tm="100000">
                                          <p:val>
                                            <p:strVal val="#ppt_h"/>
                                          </p:val>
                                        </p:tav>
                                      </p:tavLst>
                                    </p:anim>
                                    <p:animEffect transition="in" filter="fade">
                                      <p:cBhvr>
                                        <p:cTn id="19" dur="500"/>
                                        <p:tgtEl>
                                          <p:spTgt spid="610510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105101"/>
                                        </p:tgtEl>
                                        <p:attrNameLst>
                                          <p:attrName>style.visibility</p:attrName>
                                        </p:attrNameLst>
                                      </p:cBhvr>
                                      <p:to>
                                        <p:strVal val="visible"/>
                                      </p:to>
                                    </p:set>
                                    <p:anim calcmode="lin" valueType="num">
                                      <p:cBhvr>
                                        <p:cTn id="22" dur="500" fill="hold"/>
                                        <p:tgtEl>
                                          <p:spTgt spid="6105101"/>
                                        </p:tgtEl>
                                        <p:attrNameLst>
                                          <p:attrName>ppt_w</p:attrName>
                                        </p:attrNameLst>
                                      </p:cBhvr>
                                      <p:tavLst>
                                        <p:tav tm="0">
                                          <p:val>
                                            <p:fltVal val="0"/>
                                          </p:val>
                                        </p:tav>
                                        <p:tav tm="100000">
                                          <p:val>
                                            <p:strVal val="#ppt_w"/>
                                          </p:val>
                                        </p:tav>
                                      </p:tavLst>
                                    </p:anim>
                                    <p:anim calcmode="lin" valueType="num">
                                      <p:cBhvr>
                                        <p:cTn id="23" dur="500" fill="hold"/>
                                        <p:tgtEl>
                                          <p:spTgt spid="6105101"/>
                                        </p:tgtEl>
                                        <p:attrNameLst>
                                          <p:attrName>ppt_h</p:attrName>
                                        </p:attrNameLst>
                                      </p:cBhvr>
                                      <p:tavLst>
                                        <p:tav tm="0">
                                          <p:val>
                                            <p:fltVal val="0"/>
                                          </p:val>
                                        </p:tav>
                                        <p:tav tm="100000">
                                          <p:val>
                                            <p:strVal val="#ppt_h"/>
                                          </p:val>
                                        </p:tav>
                                      </p:tavLst>
                                    </p:anim>
                                    <p:animEffect transition="in" filter="fade">
                                      <p:cBhvr>
                                        <p:cTn id="24" dur="500"/>
                                        <p:tgtEl>
                                          <p:spTgt spid="6105101"/>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6105100"/>
                                        </p:tgtEl>
                                        <p:attrNameLst>
                                          <p:attrName>style.visibility</p:attrName>
                                        </p:attrNameLst>
                                      </p:cBhvr>
                                      <p:to>
                                        <p:strVal val="visible"/>
                                      </p:to>
                                    </p:set>
                                    <p:anim calcmode="lin" valueType="num">
                                      <p:cBhvr>
                                        <p:cTn id="27" dur="500" fill="hold"/>
                                        <p:tgtEl>
                                          <p:spTgt spid="6105100"/>
                                        </p:tgtEl>
                                        <p:attrNameLst>
                                          <p:attrName>ppt_w</p:attrName>
                                        </p:attrNameLst>
                                      </p:cBhvr>
                                      <p:tavLst>
                                        <p:tav tm="0">
                                          <p:val>
                                            <p:fltVal val="0"/>
                                          </p:val>
                                        </p:tav>
                                        <p:tav tm="100000">
                                          <p:val>
                                            <p:strVal val="#ppt_w"/>
                                          </p:val>
                                        </p:tav>
                                      </p:tavLst>
                                    </p:anim>
                                    <p:anim calcmode="lin" valueType="num">
                                      <p:cBhvr>
                                        <p:cTn id="28" dur="500" fill="hold"/>
                                        <p:tgtEl>
                                          <p:spTgt spid="6105100"/>
                                        </p:tgtEl>
                                        <p:attrNameLst>
                                          <p:attrName>ppt_h</p:attrName>
                                        </p:attrNameLst>
                                      </p:cBhvr>
                                      <p:tavLst>
                                        <p:tav tm="0">
                                          <p:val>
                                            <p:fltVal val="0"/>
                                          </p:val>
                                        </p:tav>
                                        <p:tav tm="100000">
                                          <p:val>
                                            <p:strVal val="#ppt_h"/>
                                          </p:val>
                                        </p:tav>
                                      </p:tavLst>
                                    </p:anim>
                                    <p:animEffect transition="in" filter="fade">
                                      <p:cBhvr>
                                        <p:cTn id="29" dur="500"/>
                                        <p:tgtEl>
                                          <p:spTgt spid="610510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105103"/>
                                        </p:tgtEl>
                                        <p:attrNameLst>
                                          <p:attrName>style.visibility</p:attrName>
                                        </p:attrNameLst>
                                      </p:cBhvr>
                                      <p:to>
                                        <p:strVal val="visible"/>
                                      </p:to>
                                    </p:set>
                                    <p:anim calcmode="lin" valueType="num">
                                      <p:cBhvr>
                                        <p:cTn id="34" dur="500" fill="hold"/>
                                        <p:tgtEl>
                                          <p:spTgt spid="6105103"/>
                                        </p:tgtEl>
                                        <p:attrNameLst>
                                          <p:attrName>ppt_w</p:attrName>
                                        </p:attrNameLst>
                                      </p:cBhvr>
                                      <p:tavLst>
                                        <p:tav tm="0">
                                          <p:val>
                                            <p:fltVal val="0"/>
                                          </p:val>
                                        </p:tav>
                                        <p:tav tm="100000">
                                          <p:val>
                                            <p:strVal val="#ppt_w"/>
                                          </p:val>
                                        </p:tav>
                                      </p:tavLst>
                                    </p:anim>
                                    <p:anim calcmode="lin" valueType="num">
                                      <p:cBhvr>
                                        <p:cTn id="35" dur="500" fill="hold"/>
                                        <p:tgtEl>
                                          <p:spTgt spid="6105103"/>
                                        </p:tgtEl>
                                        <p:attrNameLst>
                                          <p:attrName>ppt_h</p:attrName>
                                        </p:attrNameLst>
                                      </p:cBhvr>
                                      <p:tavLst>
                                        <p:tav tm="0">
                                          <p:val>
                                            <p:fltVal val="0"/>
                                          </p:val>
                                        </p:tav>
                                        <p:tav tm="100000">
                                          <p:val>
                                            <p:strVal val="#ppt_h"/>
                                          </p:val>
                                        </p:tav>
                                      </p:tavLst>
                                    </p:anim>
                                    <p:animEffect transition="in" filter="fade">
                                      <p:cBhvr>
                                        <p:cTn id="36" dur="500"/>
                                        <p:tgtEl>
                                          <p:spTgt spid="6105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5098" grpId="0" animBg="1"/>
      <p:bldP spid="6105099" grpId="0" animBg="1"/>
      <p:bldP spid="6105100" grpId="0" animBg="1"/>
      <p:bldP spid="6105101" grpId="0" animBg="1"/>
      <p:bldP spid="6105102" grpId="0" animBg="1"/>
      <p:bldP spid="610510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674" name="Rectangle 2" hidden="1"/>
          <p:cNvSpPr>
            <a:spLocks noGrp="1" noChangeArrowheads="1"/>
          </p:cNvSpPr>
          <p:nvPr>
            <p:ph type="title"/>
          </p:nvPr>
        </p:nvSpPr>
        <p:spPr/>
        <p:txBody>
          <a:bodyPr/>
          <a:lstStyle/>
          <a:p>
            <a:pPr eaLnBrk="1" hangingPunct="1">
              <a:defRPr/>
            </a:pPr>
            <a:r>
              <a:rPr lang="en-US" smtClean="0"/>
              <a:t>Blocks-Genesis + Gospel 00872</a:t>
            </a:r>
          </a:p>
        </p:txBody>
      </p:sp>
      <p:pic>
        <p:nvPicPr>
          <p:cNvPr id="32768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MAUT</a:t>
            </a:r>
            <a:endParaRPr lang="en-US" sz="4400" kern="10" dirty="0">
              <a:ln w="38100">
                <a:solidFill>
                  <a:schemeClr val="bg1"/>
                </a:solidFill>
                <a:round/>
                <a:headEnd/>
                <a:tailEnd/>
              </a:ln>
              <a:latin typeface="Futura XBlk BT"/>
              <a:ea typeface="Futura XBlk BT"/>
              <a:cs typeface="Futura XBlk BT"/>
            </a:endParaRPr>
          </a:p>
        </p:txBody>
      </p:sp>
      <p:sp>
        <p:nvSpPr>
          <p:cNvPr id="327684"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KEJADIAN</a:t>
            </a:r>
            <a:endParaRPr lang="en-US" sz="4400" kern="10" dirty="0">
              <a:ln w="38100">
                <a:solidFill>
                  <a:schemeClr val="bg1"/>
                </a:solidFill>
                <a:round/>
                <a:headEnd/>
                <a:tailEnd/>
              </a:ln>
              <a:latin typeface="Futura XBlk BT"/>
              <a:ea typeface="Futura XBlk BT"/>
              <a:cs typeface="Futura XBlk BT"/>
            </a:endParaRPr>
          </a:p>
        </p:txBody>
      </p:sp>
      <p:sp>
        <p:nvSpPr>
          <p:cNvPr id="578867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5788679"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anim calcmode="lin" valueType="num">
                                      <p:cBhvr>
                                        <p:cTn id="7" dur="500" fill="hold"/>
                                        <p:tgtEl>
                                          <p:spTgt spid="5788678"/>
                                        </p:tgtEl>
                                        <p:attrNameLst>
                                          <p:attrName>ppt_w</p:attrName>
                                        </p:attrNameLst>
                                      </p:cBhvr>
                                      <p:tavLst>
                                        <p:tav tm="0">
                                          <p:val>
                                            <p:fltVal val="0"/>
                                          </p:val>
                                        </p:tav>
                                        <p:tav tm="100000">
                                          <p:val>
                                            <p:strVal val="#ppt_w"/>
                                          </p:val>
                                        </p:tav>
                                      </p:tavLst>
                                    </p:anim>
                                    <p:anim calcmode="lin" valueType="num">
                                      <p:cBhvr>
                                        <p:cTn id="8" dur="500" fill="hold"/>
                                        <p:tgtEl>
                                          <p:spTgt spid="5788678"/>
                                        </p:tgtEl>
                                        <p:attrNameLst>
                                          <p:attrName>ppt_h</p:attrName>
                                        </p:attrNameLst>
                                      </p:cBhvr>
                                      <p:tavLst>
                                        <p:tav tm="0">
                                          <p:val>
                                            <p:fltVal val="0"/>
                                          </p:val>
                                        </p:tav>
                                        <p:tav tm="100000">
                                          <p:val>
                                            <p:strVal val="#ppt_h"/>
                                          </p:val>
                                        </p:tav>
                                      </p:tavLst>
                                    </p:anim>
                                    <p:animEffect transition="in" filter="fade">
                                      <p:cBhvr>
                                        <p:cTn id="9" dur="500"/>
                                        <p:tgtEl>
                                          <p:spTgt spid="57886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88679"/>
                                        </p:tgtEl>
                                        <p:attrNameLst>
                                          <p:attrName>style.visibility</p:attrName>
                                        </p:attrNameLst>
                                      </p:cBhvr>
                                      <p:to>
                                        <p:strVal val="visible"/>
                                      </p:to>
                                    </p:set>
                                    <p:anim calcmode="lin" valueType="num">
                                      <p:cBhvr>
                                        <p:cTn id="14" dur="500" fill="hold"/>
                                        <p:tgtEl>
                                          <p:spTgt spid="5788679"/>
                                        </p:tgtEl>
                                        <p:attrNameLst>
                                          <p:attrName>ppt_w</p:attrName>
                                        </p:attrNameLst>
                                      </p:cBhvr>
                                      <p:tavLst>
                                        <p:tav tm="0">
                                          <p:val>
                                            <p:fltVal val="0"/>
                                          </p:val>
                                        </p:tav>
                                        <p:tav tm="100000">
                                          <p:val>
                                            <p:strVal val="#ppt_w"/>
                                          </p:val>
                                        </p:tav>
                                      </p:tavLst>
                                    </p:anim>
                                    <p:anim calcmode="lin" valueType="num">
                                      <p:cBhvr>
                                        <p:cTn id="15" dur="500" fill="hold"/>
                                        <p:tgtEl>
                                          <p:spTgt spid="5788679"/>
                                        </p:tgtEl>
                                        <p:attrNameLst>
                                          <p:attrName>ppt_h</p:attrName>
                                        </p:attrNameLst>
                                      </p:cBhvr>
                                      <p:tavLst>
                                        <p:tav tm="0">
                                          <p:val>
                                            <p:fltVal val="0"/>
                                          </p:val>
                                        </p:tav>
                                        <p:tav tm="100000">
                                          <p:val>
                                            <p:strVal val="#ppt_h"/>
                                          </p:val>
                                        </p:tav>
                                      </p:tavLst>
                                    </p:anim>
                                    <p:animEffect transition="in" filter="fade">
                                      <p:cBhvr>
                                        <p:cTn id="16" dur="500"/>
                                        <p:tgtEl>
                                          <p:spTgt spid="578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animBg="1"/>
      <p:bldP spid="578867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82" name="Rectangle 2" hidden="1"/>
          <p:cNvSpPr>
            <a:spLocks noGrp="1" noChangeArrowheads="1"/>
          </p:cNvSpPr>
          <p:nvPr>
            <p:ph type="title"/>
          </p:nvPr>
        </p:nvSpPr>
        <p:spPr/>
        <p:txBody>
          <a:bodyPr/>
          <a:lstStyle/>
          <a:p>
            <a:pPr eaLnBrk="1" hangingPunct="1">
              <a:defRPr/>
            </a:pPr>
            <a:r>
              <a:rPr lang="en-US" smtClean="0"/>
              <a:t>Blocks-Genesis + Gospel 00872</a:t>
            </a:r>
          </a:p>
        </p:txBody>
      </p:sp>
      <p:pic>
        <p:nvPicPr>
          <p:cNvPr id="329730"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INJIL</a:t>
            </a:r>
            <a:endParaRPr lang="en-US" sz="4400" kern="10" dirty="0">
              <a:ln w="38100">
                <a:solidFill>
                  <a:schemeClr val="bg1"/>
                </a:solidFill>
                <a:round/>
                <a:headEnd/>
                <a:tailEnd/>
              </a:ln>
              <a:latin typeface="Futura XBlk BT"/>
              <a:ea typeface="Futura XBlk BT"/>
              <a:cs typeface="Futura XBlk BT"/>
            </a:endParaRPr>
          </a:p>
        </p:txBody>
      </p:sp>
      <p:sp>
        <p:nvSpPr>
          <p:cNvPr id="329732"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KEJADIAN</a:t>
            </a:r>
            <a:endParaRPr lang="en-US" sz="4400" kern="10" dirty="0">
              <a:ln w="38100">
                <a:solidFill>
                  <a:schemeClr val="bg1"/>
                </a:solidFill>
                <a:round/>
                <a:headEnd/>
                <a:tailEnd/>
              </a:ln>
              <a:latin typeface="Futura XBlk BT"/>
              <a:ea typeface="Futura XBlk BT"/>
              <a:cs typeface="Futura XBlk B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4130" name="Rectangle 2"/>
          <p:cNvSpPr>
            <a:spLocks noGrp="1" noChangeArrowheads="1"/>
          </p:cNvSpPr>
          <p:nvPr>
            <p:ph type="title"/>
          </p:nvPr>
        </p:nvSpPr>
        <p:spPr/>
        <p:txBody>
          <a:bodyPr/>
          <a:lstStyle/>
          <a:p>
            <a:pPr eaLnBrk="1" hangingPunct="1">
              <a:defRPr/>
            </a:pPr>
            <a:r>
              <a:rPr lang="en-US" smtClean="0"/>
              <a:t>Gen. 3:15 NAS</a:t>
            </a:r>
          </a:p>
        </p:txBody>
      </p:sp>
      <p:pic>
        <p:nvPicPr>
          <p:cNvPr id="3317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41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4132" name="Text Box 4"/>
          <p:cNvSpPr txBox="1">
            <a:spLocks noChangeArrowheads="1"/>
          </p:cNvSpPr>
          <p:nvPr/>
        </p:nvSpPr>
        <p:spPr bwMode="auto">
          <a:xfrm>
            <a:off x="457200" y="955675"/>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dirty="0" err="1" smtClean="0">
                <a:solidFill>
                  <a:srgbClr val="00FF00"/>
                </a:solidFill>
                <a:cs typeface="+mn-cs"/>
              </a:rPr>
              <a:t>Kejadian</a:t>
            </a:r>
            <a:r>
              <a:rPr lang="en-US" sz="6000" b="1" dirty="0" smtClean="0">
                <a:solidFill>
                  <a:srgbClr val="00FF00"/>
                </a:solidFill>
                <a:cs typeface="+mn-cs"/>
              </a:rPr>
              <a:t> </a:t>
            </a:r>
            <a:r>
              <a:rPr lang="en-US" sz="6000" b="1" dirty="0">
                <a:solidFill>
                  <a:srgbClr val="00FF00"/>
                </a:solidFill>
                <a:cs typeface="+mn-cs"/>
              </a:rPr>
              <a:t>3:15</a:t>
            </a:r>
          </a:p>
        </p:txBody>
      </p:sp>
      <p:sp>
        <p:nvSpPr>
          <p:cNvPr id="6064133" name="Text Box 5"/>
          <p:cNvSpPr txBox="1">
            <a:spLocks noChangeArrowheads="1"/>
          </p:cNvSpPr>
          <p:nvPr/>
        </p:nvSpPr>
        <p:spPr bwMode="auto">
          <a:xfrm>
            <a:off x="1066800" y="1962150"/>
            <a:ext cx="70104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a:t>
            </a:r>
            <a:r>
              <a:rPr lang="en-US" sz="3600" b="1" dirty="0" err="1">
                <a:solidFill>
                  <a:schemeClr val="bg1"/>
                </a:solidFill>
                <a:cs typeface="+mn-cs"/>
              </a:rPr>
              <a:t>Aku</a:t>
            </a:r>
            <a:r>
              <a:rPr lang="en-US" sz="3600" b="1" dirty="0">
                <a:solidFill>
                  <a:schemeClr val="bg1"/>
                </a:solidFill>
                <a:cs typeface="+mn-cs"/>
              </a:rPr>
              <a:t> </a:t>
            </a:r>
            <a:r>
              <a:rPr lang="en-US" sz="3600" b="1" dirty="0" err="1">
                <a:solidFill>
                  <a:schemeClr val="bg1"/>
                </a:solidFill>
                <a:cs typeface="+mn-cs"/>
              </a:rPr>
              <a:t>akan</a:t>
            </a:r>
            <a:r>
              <a:rPr lang="en-US" sz="3600" b="1" dirty="0">
                <a:solidFill>
                  <a:schemeClr val="bg1"/>
                </a:solidFill>
                <a:cs typeface="+mn-cs"/>
              </a:rPr>
              <a:t> </a:t>
            </a:r>
            <a:r>
              <a:rPr lang="en-US" sz="3600" b="1" dirty="0" err="1">
                <a:solidFill>
                  <a:schemeClr val="bg1"/>
                </a:solidFill>
                <a:cs typeface="+mn-cs"/>
              </a:rPr>
              <a:t>mengadakan</a:t>
            </a:r>
            <a:r>
              <a:rPr lang="en-US" sz="3600" b="1" dirty="0">
                <a:solidFill>
                  <a:schemeClr val="bg1"/>
                </a:solidFill>
                <a:cs typeface="+mn-cs"/>
              </a:rPr>
              <a:t> </a:t>
            </a:r>
            <a:r>
              <a:rPr lang="en-US" sz="3600" b="1" dirty="0" err="1">
                <a:solidFill>
                  <a:schemeClr val="bg1"/>
                </a:solidFill>
                <a:cs typeface="+mn-cs"/>
              </a:rPr>
              <a:t>permusuhan</a:t>
            </a:r>
            <a:r>
              <a:rPr lang="en-US" sz="3600" b="1" dirty="0">
                <a:solidFill>
                  <a:schemeClr val="bg1"/>
                </a:solidFill>
                <a:cs typeface="+mn-cs"/>
              </a:rPr>
              <a:t> </a:t>
            </a:r>
            <a:r>
              <a:rPr lang="en-US" sz="3600" b="1" dirty="0" err="1">
                <a:solidFill>
                  <a:schemeClr val="bg1"/>
                </a:solidFill>
                <a:cs typeface="+mn-cs"/>
              </a:rPr>
              <a:t>antara</a:t>
            </a:r>
            <a:r>
              <a:rPr lang="en-US" sz="3600" b="1" dirty="0">
                <a:solidFill>
                  <a:schemeClr val="bg1"/>
                </a:solidFill>
                <a:cs typeface="+mn-cs"/>
              </a:rPr>
              <a:t> </a:t>
            </a:r>
            <a:r>
              <a:rPr lang="en-US" sz="3600" b="1" dirty="0" err="1">
                <a:solidFill>
                  <a:schemeClr val="bg1"/>
                </a:solidFill>
                <a:cs typeface="+mn-cs"/>
              </a:rPr>
              <a:t>engkau</a:t>
            </a:r>
            <a:r>
              <a:rPr lang="en-US" sz="3600" b="1" dirty="0">
                <a:solidFill>
                  <a:schemeClr val="bg1"/>
                </a:solidFill>
                <a:cs typeface="+mn-cs"/>
              </a:rPr>
              <a:t> </a:t>
            </a:r>
            <a:r>
              <a:rPr lang="en-US" sz="3600" b="1" dirty="0" err="1">
                <a:solidFill>
                  <a:schemeClr val="bg1"/>
                </a:solidFill>
                <a:cs typeface="+mn-cs"/>
              </a:rPr>
              <a:t>dan</a:t>
            </a:r>
            <a:r>
              <a:rPr lang="en-US" sz="3600" b="1" dirty="0">
                <a:solidFill>
                  <a:schemeClr val="bg1"/>
                </a:solidFill>
                <a:cs typeface="+mn-cs"/>
              </a:rPr>
              <a:t> </a:t>
            </a:r>
            <a:r>
              <a:rPr lang="en-US" sz="3600" b="1" dirty="0" err="1">
                <a:solidFill>
                  <a:schemeClr val="bg1"/>
                </a:solidFill>
                <a:cs typeface="+mn-cs"/>
              </a:rPr>
              <a:t>perempuan</a:t>
            </a:r>
            <a:r>
              <a:rPr lang="en-US" sz="3600" b="1" dirty="0">
                <a:solidFill>
                  <a:schemeClr val="bg1"/>
                </a:solidFill>
                <a:cs typeface="+mn-cs"/>
              </a:rPr>
              <a:t> </a:t>
            </a:r>
            <a:r>
              <a:rPr lang="en-US" sz="3600" b="1" dirty="0" err="1">
                <a:solidFill>
                  <a:schemeClr val="bg1"/>
                </a:solidFill>
                <a:cs typeface="+mn-cs"/>
              </a:rPr>
              <a:t>ini</a:t>
            </a:r>
            <a:r>
              <a:rPr lang="en-US" sz="3600" b="1" dirty="0">
                <a:solidFill>
                  <a:schemeClr val="bg1"/>
                </a:solidFill>
                <a:cs typeface="+mn-cs"/>
              </a:rPr>
              <a:t>, </a:t>
            </a:r>
            <a:r>
              <a:rPr lang="en-US" sz="3600" b="1" dirty="0" err="1">
                <a:solidFill>
                  <a:schemeClr val="bg1"/>
                </a:solidFill>
                <a:cs typeface="+mn-cs"/>
              </a:rPr>
              <a:t>antara</a:t>
            </a:r>
            <a:r>
              <a:rPr lang="en-US" sz="3600" b="1" dirty="0">
                <a:solidFill>
                  <a:schemeClr val="bg1"/>
                </a:solidFill>
                <a:cs typeface="+mn-cs"/>
              </a:rPr>
              <a:t> </a:t>
            </a:r>
            <a:r>
              <a:rPr lang="en-US" sz="3600" b="1" dirty="0" err="1">
                <a:solidFill>
                  <a:schemeClr val="bg1"/>
                </a:solidFill>
                <a:cs typeface="+mn-cs"/>
              </a:rPr>
              <a:t>keturunanmu</a:t>
            </a:r>
            <a:r>
              <a:rPr lang="en-US" sz="3600" b="1" dirty="0">
                <a:solidFill>
                  <a:schemeClr val="bg1"/>
                </a:solidFill>
                <a:cs typeface="+mn-cs"/>
              </a:rPr>
              <a:t> </a:t>
            </a:r>
            <a:r>
              <a:rPr lang="en-US" sz="3600" b="1" dirty="0" err="1">
                <a:solidFill>
                  <a:schemeClr val="bg1"/>
                </a:solidFill>
                <a:cs typeface="+mn-cs"/>
              </a:rPr>
              <a:t>dan</a:t>
            </a:r>
            <a:r>
              <a:rPr lang="en-US" sz="3600" b="1" dirty="0">
                <a:solidFill>
                  <a:schemeClr val="bg1"/>
                </a:solidFill>
                <a:cs typeface="+mn-cs"/>
              </a:rPr>
              <a:t> </a:t>
            </a:r>
            <a:r>
              <a:rPr lang="en-US" sz="3600" b="1" dirty="0" err="1">
                <a:solidFill>
                  <a:schemeClr val="bg1"/>
                </a:solidFill>
                <a:cs typeface="+mn-cs"/>
              </a:rPr>
              <a:t>keturunannya</a:t>
            </a:r>
            <a:r>
              <a:rPr lang="en-US" sz="3600" b="1" dirty="0">
                <a:solidFill>
                  <a:schemeClr val="bg1"/>
                </a:solidFill>
                <a:cs typeface="+mn-cs"/>
              </a:rPr>
              <a:t>; </a:t>
            </a:r>
            <a:r>
              <a:rPr lang="en-US" sz="3600" b="1" dirty="0" err="1">
                <a:solidFill>
                  <a:schemeClr val="bg1"/>
                </a:solidFill>
                <a:cs typeface="+mn-cs"/>
              </a:rPr>
              <a:t>keturunannya</a:t>
            </a:r>
            <a:r>
              <a:rPr lang="en-US" sz="3600" b="1" dirty="0">
                <a:solidFill>
                  <a:schemeClr val="bg1"/>
                </a:solidFill>
                <a:cs typeface="+mn-cs"/>
              </a:rPr>
              <a:t> </a:t>
            </a:r>
            <a:r>
              <a:rPr lang="en-US" sz="3600" b="1" dirty="0" err="1">
                <a:solidFill>
                  <a:schemeClr val="bg1"/>
                </a:solidFill>
                <a:cs typeface="+mn-cs"/>
              </a:rPr>
              <a:t>akan</a:t>
            </a:r>
            <a:r>
              <a:rPr lang="en-US" sz="3600" b="1" dirty="0">
                <a:solidFill>
                  <a:schemeClr val="bg1"/>
                </a:solidFill>
                <a:cs typeface="+mn-cs"/>
              </a:rPr>
              <a:t> </a:t>
            </a:r>
            <a:r>
              <a:rPr lang="en-US" sz="3600" b="1" dirty="0" err="1">
                <a:solidFill>
                  <a:schemeClr val="bg1"/>
                </a:solidFill>
                <a:cs typeface="+mn-cs"/>
              </a:rPr>
              <a:t>meremukkan</a:t>
            </a:r>
            <a:r>
              <a:rPr lang="en-US" sz="3600" b="1" dirty="0">
                <a:solidFill>
                  <a:schemeClr val="bg1"/>
                </a:solidFill>
                <a:cs typeface="+mn-cs"/>
              </a:rPr>
              <a:t> </a:t>
            </a:r>
            <a:r>
              <a:rPr lang="en-US" sz="3600" b="1" dirty="0" err="1">
                <a:solidFill>
                  <a:schemeClr val="bg1"/>
                </a:solidFill>
                <a:cs typeface="+mn-cs"/>
              </a:rPr>
              <a:t>kepalamu</a:t>
            </a:r>
            <a:r>
              <a:rPr lang="en-US" sz="3600" b="1" dirty="0">
                <a:solidFill>
                  <a:schemeClr val="bg1"/>
                </a:solidFill>
                <a:cs typeface="+mn-cs"/>
              </a:rPr>
              <a:t>, </a:t>
            </a:r>
            <a:r>
              <a:rPr lang="en-US" sz="3600" b="1" dirty="0" err="1">
                <a:solidFill>
                  <a:schemeClr val="bg1"/>
                </a:solidFill>
                <a:cs typeface="+mn-cs"/>
              </a:rPr>
              <a:t>dan</a:t>
            </a:r>
            <a:r>
              <a:rPr lang="en-US" sz="3600" b="1" dirty="0">
                <a:solidFill>
                  <a:schemeClr val="bg1"/>
                </a:solidFill>
                <a:cs typeface="+mn-cs"/>
              </a:rPr>
              <a:t> </a:t>
            </a:r>
            <a:r>
              <a:rPr lang="en-US" sz="3600" b="1" dirty="0" err="1">
                <a:solidFill>
                  <a:schemeClr val="bg1"/>
                </a:solidFill>
                <a:cs typeface="+mn-cs"/>
              </a:rPr>
              <a:t>engkau</a:t>
            </a:r>
            <a:r>
              <a:rPr lang="en-US" sz="3600" b="1" dirty="0">
                <a:solidFill>
                  <a:schemeClr val="bg1"/>
                </a:solidFill>
                <a:cs typeface="+mn-cs"/>
              </a:rPr>
              <a:t> </a:t>
            </a:r>
            <a:r>
              <a:rPr lang="en-US" sz="3600" b="1" dirty="0" err="1">
                <a:solidFill>
                  <a:schemeClr val="bg1"/>
                </a:solidFill>
                <a:cs typeface="+mn-cs"/>
              </a:rPr>
              <a:t>akan</a:t>
            </a:r>
            <a:r>
              <a:rPr lang="en-US" sz="3600" b="1" dirty="0">
                <a:solidFill>
                  <a:schemeClr val="bg1"/>
                </a:solidFill>
                <a:cs typeface="+mn-cs"/>
              </a:rPr>
              <a:t> </a:t>
            </a:r>
            <a:r>
              <a:rPr lang="en-US" sz="3600" b="1" dirty="0" err="1">
                <a:solidFill>
                  <a:schemeClr val="bg1"/>
                </a:solidFill>
                <a:cs typeface="+mn-cs"/>
              </a:rPr>
              <a:t>meremukkan</a:t>
            </a:r>
            <a:r>
              <a:rPr lang="en-US" sz="3600" b="1" dirty="0">
                <a:solidFill>
                  <a:schemeClr val="bg1"/>
                </a:solidFill>
                <a:cs typeface="+mn-cs"/>
              </a:rPr>
              <a:t> </a:t>
            </a:r>
            <a:r>
              <a:rPr lang="en-US" sz="3600" b="1" dirty="0" err="1">
                <a:solidFill>
                  <a:schemeClr val="bg1"/>
                </a:solidFill>
                <a:cs typeface="+mn-cs"/>
              </a:rPr>
              <a:t>tumitnya</a:t>
            </a:r>
            <a:r>
              <a:rPr lang="en-US" sz="3600" b="1" dirty="0">
                <a:solidFill>
                  <a:schemeClr val="bg1"/>
                </a:solidFill>
                <a:cs typeface="+mn-cs"/>
              </a:rPr>
              <a:t>."</a:t>
            </a:r>
          </a:p>
        </p:txBody>
      </p:sp>
      <p:sp>
        <p:nvSpPr>
          <p:cNvPr id="6" name="Text Box 5"/>
          <p:cNvSpPr txBox="1">
            <a:spLocks noChangeArrowheads="1"/>
          </p:cNvSpPr>
          <p:nvPr/>
        </p:nvSpPr>
        <p:spPr bwMode="auto">
          <a:xfrm>
            <a:off x="0" y="0"/>
            <a:ext cx="9144000" cy="590931"/>
          </a:xfrm>
          <a:prstGeom prst="rect">
            <a:avLst/>
          </a:prstGeom>
          <a:solidFill>
            <a:srgbClr val="000000"/>
          </a:solidFill>
          <a:ln>
            <a:noFill/>
          </a:ln>
          <a:effectLst>
            <a:outerShdw blurRad="63500" dist="38099" dir="2700000" algn="ctr" rotWithShape="0">
              <a:schemeClr val="tx1">
                <a:alpha val="74998"/>
              </a:schemeClr>
            </a:outerShdw>
          </a:effectLst>
          <a:extLst/>
        </p:spPr>
        <p:txBody>
          <a:bodyPr>
            <a:spAutoFit/>
          </a:bodyPr>
          <a:lstStyle/>
          <a:p>
            <a:pPr>
              <a:lnSpc>
                <a:spcPct val="90000"/>
              </a:lnSpc>
              <a:defRPr/>
            </a:pPr>
            <a:r>
              <a:rPr lang="en-US" sz="3600" b="1" dirty="0" err="1" smtClean="0">
                <a:solidFill>
                  <a:schemeClr val="bg1"/>
                </a:solidFill>
                <a:cs typeface="Arial" charset="0"/>
              </a:rPr>
              <a:t>Kejadian</a:t>
            </a:r>
            <a:r>
              <a:rPr lang="en-US" sz="3600" b="1" dirty="0" smtClean="0">
                <a:solidFill>
                  <a:schemeClr val="bg1"/>
                </a:solidFill>
                <a:cs typeface="Arial" charset="0"/>
              </a:rPr>
              <a:t> </a:t>
            </a:r>
            <a:r>
              <a:rPr lang="en-US" sz="3600" b="1" dirty="0" err="1" smtClean="0">
                <a:solidFill>
                  <a:schemeClr val="bg1"/>
                </a:solidFill>
                <a:cs typeface="Arial" charset="0"/>
              </a:rPr>
              <a:t>adalah</a:t>
            </a:r>
            <a:r>
              <a:rPr lang="en-US" sz="3600" b="1" dirty="0" smtClean="0">
                <a:solidFill>
                  <a:schemeClr val="bg1"/>
                </a:solidFill>
                <a:cs typeface="Arial" charset="0"/>
              </a:rPr>
              <a:t> </a:t>
            </a:r>
            <a:r>
              <a:rPr lang="en-US" sz="3600" b="1" dirty="0" err="1" smtClean="0">
                <a:solidFill>
                  <a:schemeClr val="bg1"/>
                </a:solidFill>
                <a:cs typeface="Arial" charset="0"/>
              </a:rPr>
              <a:t>dasar</a:t>
            </a:r>
            <a:r>
              <a:rPr lang="en-US" sz="3600" b="1" dirty="0" smtClean="0">
                <a:solidFill>
                  <a:schemeClr val="bg1"/>
                </a:solidFill>
                <a:cs typeface="Arial" charset="0"/>
              </a:rPr>
              <a:t> </a:t>
            </a:r>
            <a:r>
              <a:rPr lang="en-US" sz="3600" b="1" dirty="0" err="1" smtClean="0">
                <a:solidFill>
                  <a:schemeClr val="bg1"/>
                </a:solidFill>
                <a:cs typeface="Arial" charset="0"/>
              </a:rPr>
              <a:t>untuk</a:t>
            </a:r>
            <a:r>
              <a:rPr lang="en-US" sz="3600" b="1" dirty="0" smtClean="0">
                <a:solidFill>
                  <a:schemeClr val="bg1"/>
                </a:solidFill>
                <a:cs typeface="Arial" charset="0"/>
              </a:rPr>
              <a:t> </a:t>
            </a:r>
            <a:r>
              <a:rPr lang="en-US" sz="3600" b="1" dirty="0" err="1" smtClean="0">
                <a:solidFill>
                  <a:srgbClr val="FFFF00"/>
                </a:solidFill>
                <a:cs typeface="Arial" charset="0"/>
              </a:rPr>
              <a:t>injil</a:t>
            </a:r>
            <a:endParaRPr lang="en-US" sz="3600" b="1" dirty="0">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17"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26" name="Picture 118"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0772" name="Rectangle 3" hidden="1"/>
          <p:cNvSpPr>
            <a:spLocks noGrp="1" noChangeArrowheads="1"/>
          </p:cNvSpPr>
          <p:nvPr>
            <p:ph type="title" idx="4294967295"/>
          </p:nvPr>
        </p:nvSpPr>
        <p:spPr/>
        <p:txBody>
          <a:bodyPr/>
          <a:lstStyle/>
          <a:p>
            <a:pPr eaLnBrk="1" hangingPunct="1">
              <a:defRPr/>
            </a:pPr>
            <a:r>
              <a:rPr lang="en-US" smtClean="0"/>
              <a:t>Adam to Christ</a:t>
            </a:r>
          </a:p>
        </p:txBody>
      </p:sp>
      <p:sp>
        <p:nvSpPr>
          <p:cNvPr id="5920773"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smtClean="0">
                <a:cs typeface="+mn-cs"/>
              </a:rPr>
              <a:t>Line of Joseph</a:t>
            </a:r>
          </a:p>
        </p:txBody>
      </p:sp>
      <p:sp>
        <p:nvSpPr>
          <p:cNvPr id="5920774"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smtClean="0">
                <a:cs typeface="+mn-cs"/>
              </a:rPr>
              <a:t>Line of Mary</a:t>
            </a:r>
          </a:p>
        </p:txBody>
      </p:sp>
      <p:sp>
        <p:nvSpPr>
          <p:cNvPr id="5920775"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000" b="1" smtClean="0">
                <a:cs typeface="+mn-cs"/>
              </a:rPr>
              <a:t>David</a:t>
            </a:r>
          </a:p>
        </p:txBody>
      </p:sp>
      <p:sp>
        <p:nvSpPr>
          <p:cNvPr id="5920776"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000" b="1" smtClean="0">
                <a:cs typeface="+mn-cs"/>
              </a:rPr>
              <a:t>Abraham</a:t>
            </a:r>
          </a:p>
        </p:txBody>
      </p:sp>
      <p:pic>
        <p:nvPicPr>
          <p:cNvPr id="333832" name="Picture 8" descr="\\.psf\Host\Volumes\PresTeam\Maria Murphy\Keynote\TM_reworked_Slides\Adam to Christ 0002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33"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Adam</a:t>
            </a:r>
          </a:p>
        </p:txBody>
      </p:sp>
      <p:sp>
        <p:nvSpPr>
          <p:cNvPr id="333834"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Seth</a:t>
            </a:r>
          </a:p>
        </p:txBody>
      </p:sp>
      <p:sp>
        <p:nvSpPr>
          <p:cNvPr id="333835"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Enos</a:t>
            </a:r>
          </a:p>
        </p:txBody>
      </p:sp>
      <p:sp>
        <p:nvSpPr>
          <p:cNvPr id="333836"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Cainan</a:t>
            </a:r>
          </a:p>
        </p:txBody>
      </p:sp>
      <p:sp>
        <p:nvSpPr>
          <p:cNvPr id="333837"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Mahalaleel</a:t>
            </a:r>
          </a:p>
        </p:txBody>
      </p:sp>
      <p:sp>
        <p:nvSpPr>
          <p:cNvPr id="333838"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Jared</a:t>
            </a:r>
          </a:p>
        </p:txBody>
      </p:sp>
      <p:sp>
        <p:nvSpPr>
          <p:cNvPr id="333839"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Enoch</a:t>
            </a:r>
          </a:p>
        </p:txBody>
      </p:sp>
      <p:sp>
        <p:nvSpPr>
          <p:cNvPr id="333840"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Methuselah</a:t>
            </a:r>
          </a:p>
        </p:txBody>
      </p:sp>
      <p:sp>
        <p:nvSpPr>
          <p:cNvPr id="333841"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Lamech</a:t>
            </a:r>
          </a:p>
        </p:txBody>
      </p:sp>
      <p:sp>
        <p:nvSpPr>
          <p:cNvPr id="333842"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Noah</a:t>
            </a:r>
          </a:p>
        </p:txBody>
      </p:sp>
      <p:sp>
        <p:nvSpPr>
          <p:cNvPr id="333843"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Shem</a:t>
            </a:r>
          </a:p>
        </p:txBody>
      </p:sp>
      <p:sp>
        <p:nvSpPr>
          <p:cNvPr id="333844"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Arphaxed</a:t>
            </a:r>
          </a:p>
        </p:txBody>
      </p:sp>
      <p:sp>
        <p:nvSpPr>
          <p:cNvPr id="333845"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Salah</a:t>
            </a:r>
          </a:p>
        </p:txBody>
      </p:sp>
      <p:sp>
        <p:nvSpPr>
          <p:cNvPr id="333846"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Eber</a:t>
            </a:r>
          </a:p>
        </p:txBody>
      </p:sp>
      <p:sp>
        <p:nvSpPr>
          <p:cNvPr id="333847"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Peleg</a:t>
            </a:r>
          </a:p>
        </p:txBody>
      </p:sp>
      <p:sp>
        <p:nvSpPr>
          <p:cNvPr id="333848"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Reu</a:t>
            </a:r>
          </a:p>
        </p:txBody>
      </p:sp>
      <p:sp>
        <p:nvSpPr>
          <p:cNvPr id="333849"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Serug</a:t>
            </a:r>
          </a:p>
        </p:txBody>
      </p:sp>
      <p:sp>
        <p:nvSpPr>
          <p:cNvPr id="333850"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Nahor</a:t>
            </a:r>
          </a:p>
        </p:txBody>
      </p:sp>
      <p:sp>
        <p:nvSpPr>
          <p:cNvPr id="333851"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Terah</a:t>
            </a:r>
          </a:p>
        </p:txBody>
      </p:sp>
      <p:sp>
        <p:nvSpPr>
          <p:cNvPr id="333852"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Abraham</a:t>
            </a:r>
          </a:p>
        </p:txBody>
      </p:sp>
      <p:sp>
        <p:nvSpPr>
          <p:cNvPr id="333853"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Isaac</a:t>
            </a:r>
          </a:p>
        </p:txBody>
      </p:sp>
      <p:sp>
        <p:nvSpPr>
          <p:cNvPr id="333854"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3855"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3856"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Perez</a:t>
            </a:r>
          </a:p>
        </p:txBody>
      </p:sp>
      <p:sp>
        <p:nvSpPr>
          <p:cNvPr id="333857"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Hezron</a:t>
            </a:r>
          </a:p>
        </p:txBody>
      </p:sp>
      <p:sp>
        <p:nvSpPr>
          <p:cNvPr id="333858"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Ram</a:t>
            </a:r>
          </a:p>
        </p:txBody>
      </p:sp>
      <p:sp>
        <p:nvSpPr>
          <p:cNvPr id="333859"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Amminadab</a:t>
            </a:r>
          </a:p>
        </p:txBody>
      </p:sp>
      <p:sp>
        <p:nvSpPr>
          <p:cNvPr id="333860"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Nahshon</a:t>
            </a:r>
          </a:p>
        </p:txBody>
      </p:sp>
      <p:sp>
        <p:nvSpPr>
          <p:cNvPr id="333861"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Salmon</a:t>
            </a:r>
          </a:p>
        </p:txBody>
      </p:sp>
      <p:sp>
        <p:nvSpPr>
          <p:cNvPr id="333862"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Boaz</a:t>
            </a:r>
          </a:p>
        </p:txBody>
      </p:sp>
      <p:sp>
        <p:nvSpPr>
          <p:cNvPr id="333863"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Obed</a:t>
            </a:r>
          </a:p>
        </p:txBody>
      </p:sp>
      <p:sp>
        <p:nvSpPr>
          <p:cNvPr id="333864"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Jesse</a:t>
            </a:r>
          </a:p>
        </p:txBody>
      </p:sp>
      <p:sp>
        <p:nvSpPr>
          <p:cNvPr id="333865"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David</a:t>
            </a:r>
          </a:p>
          <a:p>
            <a:pPr eaLnBrk="1" hangingPunct="1"/>
            <a:r>
              <a:rPr lang="en-US" sz="1100" b="1">
                <a:solidFill>
                  <a:schemeClr val="bg1"/>
                </a:solidFill>
                <a:cs typeface="Arial" charset="0"/>
              </a:rPr>
              <a:t>c. 1085 BC</a:t>
            </a:r>
          </a:p>
        </p:txBody>
      </p:sp>
      <p:sp>
        <p:nvSpPr>
          <p:cNvPr id="333866"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Solomon</a:t>
            </a:r>
          </a:p>
        </p:txBody>
      </p:sp>
      <p:sp>
        <p:nvSpPr>
          <p:cNvPr id="333867"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Rehoboam</a:t>
            </a:r>
          </a:p>
        </p:txBody>
      </p:sp>
      <p:sp>
        <p:nvSpPr>
          <p:cNvPr id="333868"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Abijah</a:t>
            </a:r>
          </a:p>
        </p:txBody>
      </p:sp>
      <p:sp>
        <p:nvSpPr>
          <p:cNvPr id="333869"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Asa</a:t>
            </a:r>
          </a:p>
        </p:txBody>
      </p:sp>
      <p:sp>
        <p:nvSpPr>
          <p:cNvPr id="333870"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Jehoshaphat</a:t>
            </a:r>
          </a:p>
        </p:txBody>
      </p:sp>
      <p:sp>
        <p:nvSpPr>
          <p:cNvPr id="333871"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Jehoram</a:t>
            </a:r>
          </a:p>
        </p:txBody>
      </p:sp>
      <p:sp>
        <p:nvSpPr>
          <p:cNvPr id="333872"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Ahaziah</a:t>
            </a:r>
          </a:p>
        </p:txBody>
      </p:sp>
      <p:sp>
        <p:nvSpPr>
          <p:cNvPr id="333873"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Joash</a:t>
            </a:r>
          </a:p>
        </p:txBody>
      </p:sp>
      <p:sp>
        <p:nvSpPr>
          <p:cNvPr id="333874"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Amaziah</a:t>
            </a:r>
          </a:p>
        </p:txBody>
      </p:sp>
      <p:sp>
        <p:nvSpPr>
          <p:cNvPr id="333875"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Uzziah</a:t>
            </a:r>
          </a:p>
        </p:txBody>
      </p:sp>
      <p:sp>
        <p:nvSpPr>
          <p:cNvPr id="333876"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Jotham</a:t>
            </a:r>
          </a:p>
        </p:txBody>
      </p:sp>
      <p:sp>
        <p:nvSpPr>
          <p:cNvPr id="333877"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a:t>
            </a:r>
          </a:p>
        </p:txBody>
      </p:sp>
      <p:sp>
        <p:nvSpPr>
          <p:cNvPr id="333878"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Hezekiah</a:t>
            </a:r>
          </a:p>
        </p:txBody>
      </p:sp>
      <p:sp>
        <p:nvSpPr>
          <p:cNvPr id="333879"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Manasseh</a:t>
            </a:r>
          </a:p>
        </p:txBody>
      </p:sp>
      <p:sp>
        <p:nvSpPr>
          <p:cNvPr id="333880"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Amon</a:t>
            </a:r>
          </a:p>
        </p:txBody>
      </p:sp>
      <p:sp>
        <p:nvSpPr>
          <p:cNvPr id="333881"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Josiah</a:t>
            </a:r>
          </a:p>
        </p:txBody>
      </p:sp>
      <p:sp>
        <p:nvSpPr>
          <p:cNvPr id="333882"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Jehoiakim</a:t>
            </a:r>
          </a:p>
        </p:txBody>
      </p:sp>
      <p:sp>
        <p:nvSpPr>
          <p:cNvPr id="333883"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Jeconiah</a:t>
            </a:r>
          </a:p>
        </p:txBody>
      </p:sp>
      <p:sp>
        <p:nvSpPr>
          <p:cNvPr id="333884"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3885"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3886"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Abiud</a:t>
            </a:r>
          </a:p>
        </p:txBody>
      </p:sp>
      <p:sp>
        <p:nvSpPr>
          <p:cNvPr id="333887"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3888"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Azor</a:t>
            </a:r>
          </a:p>
        </p:txBody>
      </p:sp>
      <p:sp>
        <p:nvSpPr>
          <p:cNvPr id="333889"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Zadok</a:t>
            </a:r>
          </a:p>
        </p:txBody>
      </p:sp>
      <p:sp>
        <p:nvSpPr>
          <p:cNvPr id="333890"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Achim</a:t>
            </a:r>
          </a:p>
        </p:txBody>
      </p:sp>
      <p:sp>
        <p:nvSpPr>
          <p:cNvPr id="333891"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Eliud</a:t>
            </a:r>
          </a:p>
        </p:txBody>
      </p:sp>
      <p:sp>
        <p:nvSpPr>
          <p:cNvPr id="333892"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Eleazar</a:t>
            </a:r>
          </a:p>
        </p:txBody>
      </p:sp>
      <p:sp>
        <p:nvSpPr>
          <p:cNvPr id="333893"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Matthan</a:t>
            </a:r>
          </a:p>
        </p:txBody>
      </p:sp>
      <p:sp>
        <p:nvSpPr>
          <p:cNvPr id="333894"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3895"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Joseph</a:t>
            </a:r>
          </a:p>
        </p:txBody>
      </p:sp>
      <p:sp>
        <p:nvSpPr>
          <p:cNvPr id="333896"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3897"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Janna</a:t>
            </a:r>
          </a:p>
        </p:txBody>
      </p:sp>
      <p:sp>
        <p:nvSpPr>
          <p:cNvPr id="333898"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3899"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3900"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3901"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Heli</a:t>
            </a:r>
          </a:p>
        </p:txBody>
      </p:sp>
      <p:sp>
        <p:nvSpPr>
          <p:cNvPr id="333902"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Mary</a:t>
            </a:r>
          </a:p>
        </p:txBody>
      </p:sp>
      <p:sp>
        <p:nvSpPr>
          <p:cNvPr id="333903"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3904"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Amos</a:t>
            </a:r>
          </a:p>
        </p:txBody>
      </p:sp>
      <p:sp>
        <p:nvSpPr>
          <p:cNvPr id="333905"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Nahum</a:t>
            </a:r>
          </a:p>
        </p:txBody>
      </p:sp>
      <p:sp>
        <p:nvSpPr>
          <p:cNvPr id="333906"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Esli</a:t>
            </a:r>
          </a:p>
        </p:txBody>
      </p:sp>
      <p:sp>
        <p:nvSpPr>
          <p:cNvPr id="333907"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Naggai</a:t>
            </a:r>
          </a:p>
        </p:txBody>
      </p:sp>
      <p:sp>
        <p:nvSpPr>
          <p:cNvPr id="333908"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Maath</a:t>
            </a:r>
          </a:p>
        </p:txBody>
      </p:sp>
      <p:sp>
        <p:nvSpPr>
          <p:cNvPr id="333909"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3910"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Semei</a:t>
            </a:r>
          </a:p>
        </p:txBody>
      </p:sp>
      <p:sp>
        <p:nvSpPr>
          <p:cNvPr id="333911"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3912"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3913"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Joannas</a:t>
            </a:r>
          </a:p>
        </p:txBody>
      </p:sp>
      <p:sp>
        <p:nvSpPr>
          <p:cNvPr id="333914"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Rhesa</a:t>
            </a:r>
          </a:p>
        </p:txBody>
      </p:sp>
      <p:sp>
        <p:nvSpPr>
          <p:cNvPr id="333915"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3916"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3917"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Neri</a:t>
            </a:r>
          </a:p>
        </p:txBody>
      </p:sp>
      <p:sp>
        <p:nvSpPr>
          <p:cNvPr id="333918"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3919"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Addi</a:t>
            </a:r>
          </a:p>
        </p:txBody>
      </p:sp>
      <p:sp>
        <p:nvSpPr>
          <p:cNvPr id="333920"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Cosam</a:t>
            </a:r>
          </a:p>
        </p:txBody>
      </p:sp>
      <p:sp>
        <p:nvSpPr>
          <p:cNvPr id="333921"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Elmodam</a:t>
            </a:r>
          </a:p>
        </p:txBody>
      </p:sp>
      <p:sp>
        <p:nvSpPr>
          <p:cNvPr id="333922"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Er</a:t>
            </a:r>
          </a:p>
        </p:txBody>
      </p:sp>
      <p:sp>
        <p:nvSpPr>
          <p:cNvPr id="333923"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Joshua</a:t>
            </a:r>
          </a:p>
        </p:txBody>
      </p:sp>
      <p:sp>
        <p:nvSpPr>
          <p:cNvPr id="333924"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Eliezer</a:t>
            </a:r>
          </a:p>
        </p:txBody>
      </p:sp>
      <p:sp>
        <p:nvSpPr>
          <p:cNvPr id="333925"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Jorim</a:t>
            </a:r>
          </a:p>
        </p:txBody>
      </p:sp>
      <p:sp>
        <p:nvSpPr>
          <p:cNvPr id="333926"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3927"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3928"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100">
                <a:cs typeface="Arial" charset="0"/>
              </a:rPr>
              <a:t>Simeon</a:t>
            </a:r>
          </a:p>
        </p:txBody>
      </p:sp>
      <p:sp>
        <p:nvSpPr>
          <p:cNvPr id="333929"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3930"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3931"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Jonan</a:t>
            </a:r>
          </a:p>
        </p:txBody>
      </p:sp>
      <p:sp>
        <p:nvSpPr>
          <p:cNvPr id="333932"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3933"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Melea</a:t>
            </a:r>
          </a:p>
        </p:txBody>
      </p:sp>
      <p:sp>
        <p:nvSpPr>
          <p:cNvPr id="333934"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Menan</a:t>
            </a:r>
          </a:p>
        </p:txBody>
      </p:sp>
      <p:sp>
        <p:nvSpPr>
          <p:cNvPr id="333935"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Mattathah</a:t>
            </a:r>
          </a:p>
        </p:txBody>
      </p:sp>
      <p:sp>
        <p:nvSpPr>
          <p:cNvPr id="333936"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Nathan</a:t>
            </a:r>
          </a:p>
        </p:txBody>
      </p:sp>
      <p:pic>
        <p:nvPicPr>
          <p:cNvPr id="333937" name="Picture 116"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938"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smtClean="0">
                <a:cs typeface="Arial" charset="0"/>
              </a:rPr>
              <a:t>Keturunan</a:t>
            </a:r>
            <a:r>
              <a:rPr lang="en-US" sz="1800" b="1" dirty="0" smtClean="0">
                <a:cs typeface="Arial" charset="0"/>
              </a:rPr>
              <a:t> Maria</a:t>
            </a:r>
            <a:endParaRPr lang="en-US" sz="1800" b="1" dirty="0">
              <a:cs typeface="Arial" charset="0"/>
            </a:endParaRPr>
          </a:p>
        </p:txBody>
      </p:sp>
      <p:sp>
        <p:nvSpPr>
          <p:cNvPr id="333939"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smtClean="0">
                <a:cs typeface="Arial" charset="0"/>
              </a:rPr>
              <a:t>Keturunan</a:t>
            </a:r>
            <a:r>
              <a:rPr lang="en-US" sz="1800" b="1" dirty="0" smtClean="0">
                <a:cs typeface="Arial" charset="0"/>
              </a:rPr>
              <a:t> Yusuf</a:t>
            </a:r>
            <a:endParaRPr lang="en-US" sz="1800" b="1" dirty="0">
              <a:cs typeface="Arial" charset="0"/>
            </a:endParaRPr>
          </a:p>
        </p:txBody>
      </p:sp>
      <p:sp>
        <p:nvSpPr>
          <p:cNvPr id="5920885" name="TextBox 3"/>
          <p:cNvSpPr txBox="1">
            <a:spLocks noChangeArrowheads="1"/>
          </p:cNvSpPr>
          <p:nvPr/>
        </p:nvSpPr>
        <p:spPr bwMode="auto">
          <a:xfrm>
            <a:off x="931863" y="142875"/>
            <a:ext cx="2971800"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2000" b="1" dirty="0" smtClean="0">
                <a:solidFill>
                  <a:schemeClr val="bg1"/>
                </a:solidFill>
                <a:cs typeface="+mn-cs"/>
              </a:rPr>
              <a:t>Dari Adam </a:t>
            </a:r>
            <a:r>
              <a:rPr lang="en-US" sz="2000" b="1" dirty="0" err="1" smtClean="0">
                <a:solidFill>
                  <a:schemeClr val="bg1"/>
                </a:solidFill>
                <a:cs typeface="+mn-cs"/>
              </a:rPr>
              <a:t>ke</a:t>
            </a:r>
            <a:r>
              <a:rPr lang="en-US" sz="2000" b="1" dirty="0" smtClean="0">
                <a:solidFill>
                  <a:schemeClr val="bg1"/>
                </a:solidFill>
                <a:cs typeface="+mn-cs"/>
              </a:rPr>
              <a:t> </a:t>
            </a:r>
            <a:r>
              <a:rPr lang="en-US" sz="2000" b="1" dirty="0" err="1" smtClean="0">
                <a:solidFill>
                  <a:schemeClr val="bg1"/>
                </a:solidFill>
                <a:cs typeface="+mn-cs"/>
              </a:rPr>
              <a:t>Kristus</a:t>
            </a:r>
            <a:r>
              <a:rPr lang="en-US" sz="2000" b="1" dirty="0" smtClean="0">
                <a:solidFill>
                  <a:schemeClr val="bg1"/>
                </a:solidFill>
                <a:cs typeface="+mn-cs"/>
              </a:rPr>
              <a:t>!</a:t>
            </a:r>
          </a:p>
        </p:txBody>
      </p:sp>
      <p:sp>
        <p:nvSpPr>
          <p:cNvPr id="333941"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dirty="0" err="1" smtClean="0">
                <a:solidFill>
                  <a:srgbClr val="C00000"/>
                </a:solidFill>
                <a:cs typeface="Arial" charset="0"/>
              </a:rPr>
              <a:t>Kristus</a:t>
            </a:r>
            <a:endParaRPr lang="en-US" sz="4000" b="1" dirty="0">
              <a:solidFill>
                <a:srgbClr val="C00000"/>
              </a:solidFill>
              <a:cs typeface="Arial" charset="0"/>
            </a:endParaRPr>
          </a:p>
        </p:txBody>
      </p:sp>
      <p:sp>
        <p:nvSpPr>
          <p:cNvPr id="333942"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dirty="0" err="1" smtClean="0">
                <a:cs typeface="Arial" charset="0"/>
              </a:rPr>
              <a:t>Daud</a:t>
            </a:r>
            <a:endParaRPr lang="en-US" sz="1800" b="1" dirty="0">
              <a:cs typeface="Arial" charset="0"/>
            </a:endParaRPr>
          </a:p>
        </p:txBody>
      </p:sp>
      <p:sp>
        <p:nvSpPr>
          <p:cNvPr id="333943" name="TextBox 114"/>
          <p:cNvSpPr txBox="1">
            <a:spLocks noChangeArrowheads="1"/>
          </p:cNvSpPr>
          <p:nvPr/>
        </p:nvSpPr>
        <p:spPr bwMode="auto">
          <a:xfrm>
            <a:off x="6362700" y="1611313"/>
            <a:ext cx="186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Abraham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2818" name="Rectangle 3" hidden="1"/>
          <p:cNvSpPr>
            <a:spLocks noGrp="1" noChangeArrowheads="1"/>
          </p:cNvSpPr>
          <p:nvPr>
            <p:ph type="title" idx="4294967295"/>
          </p:nvPr>
        </p:nvSpPr>
        <p:spPr/>
        <p:txBody>
          <a:bodyPr/>
          <a:lstStyle/>
          <a:p>
            <a:pPr eaLnBrk="1" hangingPunct="1">
              <a:defRPr/>
            </a:pPr>
            <a:r>
              <a:rPr lang="en-US" smtClean="0"/>
              <a:t>Adam to Christ</a:t>
            </a:r>
          </a:p>
        </p:txBody>
      </p:sp>
      <p:sp>
        <p:nvSpPr>
          <p:cNvPr id="5922819"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smtClean="0">
                <a:cs typeface="+mn-cs"/>
              </a:rPr>
              <a:t>Line of Joseph</a:t>
            </a:r>
          </a:p>
        </p:txBody>
      </p:sp>
      <p:sp>
        <p:nvSpPr>
          <p:cNvPr id="5922820"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smtClean="0">
                <a:cs typeface="+mn-cs"/>
              </a:rPr>
              <a:t>Line of Mary</a:t>
            </a:r>
          </a:p>
        </p:txBody>
      </p:sp>
      <p:sp>
        <p:nvSpPr>
          <p:cNvPr id="5922821"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000" b="1" smtClean="0">
                <a:cs typeface="+mn-cs"/>
              </a:rPr>
              <a:t>David</a:t>
            </a:r>
          </a:p>
        </p:txBody>
      </p:sp>
      <p:sp>
        <p:nvSpPr>
          <p:cNvPr id="5922822"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000" b="1" smtClean="0">
                <a:cs typeface="+mn-cs"/>
              </a:rPr>
              <a:t>Abraham</a:t>
            </a:r>
          </a:p>
        </p:txBody>
      </p:sp>
      <p:pic>
        <p:nvPicPr>
          <p:cNvPr id="335878" name="Picture 8" descr="\\.psf\Host\Volumes\PresTeam\Maria Murphy\Keynote\TM_reworked_Slides\Adam to Christ 0002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9"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Adam</a:t>
            </a:r>
          </a:p>
        </p:txBody>
      </p:sp>
      <p:sp>
        <p:nvSpPr>
          <p:cNvPr id="335880"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Seth</a:t>
            </a:r>
          </a:p>
        </p:txBody>
      </p:sp>
      <p:sp>
        <p:nvSpPr>
          <p:cNvPr id="335881"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Enos</a:t>
            </a:r>
          </a:p>
        </p:txBody>
      </p:sp>
      <p:sp>
        <p:nvSpPr>
          <p:cNvPr id="335882"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Cainan</a:t>
            </a:r>
          </a:p>
        </p:txBody>
      </p:sp>
      <p:sp>
        <p:nvSpPr>
          <p:cNvPr id="335883"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Mahalaleel</a:t>
            </a:r>
          </a:p>
        </p:txBody>
      </p:sp>
      <p:sp>
        <p:nvSpPr>
          <p:cNvPr id="335884"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Jared</a:t>
            </a:r>
          </a:p>
        </p:txBody>
      </p:sp>
      <p:sp>
        <p:nvSpPr>
          <p:cNvPr id="335885"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Enoch</a:t>
            </a:r>
          </a:p>
        </p:txBody>
      </p:sp>
      <p:sp>
        <p:nvSpPr>
          <p:cNvPr id="335886"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Methuselah</a:t>
            </a:r>
          </a:p>
        </p:txBody>
      </p:sp>
      <p:sp>
        <p:nvSpPr>
          <p:cNvPr id="335887"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Lamech</a:t>
            </a:r>
          </a:p>
        </p:txBody>
      </p:sp>
      <p:sp>
        <p:nvSpPr>
          <p:cNvPr id="335888"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Noah</a:t>
            </a:r>
          </a:p>
        </p:txBody>
      </p:sp>
      <p:sp>
        <p:nvSpPr>
          <p:cNvPr id="335889"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Shem</a:t>
            </a:r>
          </a:p>
        </p:txBody>
      </p:sp>
      <p:sp>
        <p:nvSpPr>
          <p:cNvPr id="335890"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Arphaxed</a:t>
            </a:r>
          </a:p>
        </p:txBody>
      </p:sp>
      <p:sp>
        <p:nvSpPr>
          <p:cNvPr id="335891"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Salah</a:t>
            </a:r>
          </a:p>
        </p:txBody>
      </p:sp>
      <p:sp>
        <p:nvSpPr>
          <p:cNvPr id="335892"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Eber</a:t>
            </a:r>
          </a:p>
        </p:txBody>
      </p:sp>
      <p:sp>
        <p:nvSpPr>
          <p:cNvPr id="335893"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Peleg</a:t>
            </a:r>
          </a:p>
        </p:txBody>
      </p:sp>
      <p:sp>
        <p:nvSpPr>
          <p:cNvPr id="335894"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Reu</a:t>
            </a:r>
          </a:p>
        </p:txBody>
      </p:sp>
      <p:sp>
        <p:nvSpPr>
          <p:cNvPr id="335895"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Serug</a:t>
            </a:r>
          </a:p>
        </p:txBody>
      </p:sp>
      <p:sp>
        <p:nvSpPr>
          <p:cNvPr id="335896"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Nahor</a:t>
            </a:r>
          </a:p>
        </p:txBody>
      </p:sp>
      <p:sp>
        <p:nvSpPr>
          <p:cNvPr id="335897"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Terah</a:t>
            </a:r>
          </a:p>
        </p:txBody>
      </p:sp>
      <p:sp>
        <p:nvSpPr>
          <p:cNvPr id="335898"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Abraham</a:t>
            </a:r>
          </a:p>
        </p:txBody>
      </p:sp>
      <p:sp>
        <p:nvSpPr>
          <p:cNvPr id="335899"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Isaac</a:t>
            </a:r>
          </a:p>
        </p:txBody>
      </p:sp>
      <p:sp>
        <p:nvSpPr>
          <p:cNvPr id="335900"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5901"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5902"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Perez</a:t>
            </a:r>
          </a:p>
        </p:txBody>
      </p:sp>
      <p:sp>
        <p:nvSpPr>
          <p:cNvPr id="335903"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Hezron</a:t>
            </a:r>
          </a:p>
        </p:txBody>
      </p:sp>
      <p:sp>
        <p:nvSpPr>
          <p:cNvPr id="335904"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Ram</a:t>
            </a:r>
          </a:p>
        </p:txBody>
      </p:sp>
      <p:sp>
        <p:nvSpPr>
          <p:cNvPr id="335905"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Amminadab</a:t>
            </a:r>
          </a:p>
        </p:txBody>
      </p:sp>
      <p:sp>
        <p:nvSpPr>
          <p:cNvPr id="335906"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Nahshon</a:t>
            </a:r>
          </a:p>
        </p:txBody>
      </p:sp>
      <p:sp>
        <p:nvSpPr>
          <p:cNvPr id="335907"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Salmon</a:t>
            </a:r>
          </a:p>
        </p:txBody>
      </p:sp>
      <p:sp>
        <p:nvSpPr>
          <p:cNvPr id="335908"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Boaz</a:t>
            </a:r>
          </a:p>
        </p:txBody>
      </p:sp>
      <p:sp>
        <p:nvSpPr>
          <p:cNvPr id="335909"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Obed</a:t>
            </a:r>
          </a:p>
        </p:txBody>
      </p:sp>
      <p:sp>
        <p:nvSpPr>
          <p:cNvPr id="335910"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Jesse</a:t>
            </a:r>
          </a:p>
        </p:txBody>
      </p:sp>
      <p:sp>
        <p:nvSpPr>
          <p:cNvPr id="335911"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David</a:t>
            </a:r>
          </a:p>
          <a:p>
            <a:pPr eaLnBrk="1" hangingPunct="1"/>
            <a:r>
              <a:rPr lang="en-US" sz="1100" b="1">
                <a:solidFill>
                  <a:schemeClr val="bg1"/>
                </a:solidFill>
                <a:cs typeface="Arial" charset="0"/>
              </a:rPr>
              <a:t>c. 1085 BC</a:t>
            </a:r>
          </a:p>
        </p:txBody>
      </p:sp>
      <p:sp>
        <p:nvSpPr>
          <p:cNvPr id="335912"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Solomon</a:t>
            </a:r>
          </a:p>
        </p:txBody>
      </p:sp>
      <p:sp>
        <p:nvSpPr>
          <p:cNvPr id="335913"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Rehoboam</a:t>
            </a:r>
          </a:p>
        </p:txBody>
      </p:sp>
      <p:sp>
        <p:nvSpPr>
          <p:cNvPr id="335914"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Abijah</a:t>
            </a:r>
          </a:p>
        </p:txBody>
      </p:sp>
      <p:sp>
        <p:nvSpPr>
          <p:cNvPr id="335915"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Asa</a:t>
            </a:r>
          </a:p>
        </p:txBody>
      </p:sp>
      <p:sp>
        <p:nvSpPr>
          <p:cNvPr id="335916"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Jehoshaphat</a:t>
            </a:r>
          </a:p>
        </p:txBody>
      </p:sp>
      <p:sp>
        <p:nvSpPr>
          <p:cNvPr id="335917"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Jehoram</a:t>
            </a:r>
          </a:p>
        </p:txBody>
      </p:sp>
      <p:sp>
        <p:nvSpPr>
          <p:cNvPr id="335918"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Ahaziah</a:t>
            </a:r>
          </a:p>
        </p:txBody>
      </p:sp>
      <p:sp>
        <p:nvSpPr>
          <p:cNvPr id="335919"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Joash</a:t>
            </a:r>
          </a:p>
        </p:txBody>
      </p:sp>
      <p:sp>
        <p:nvSpPr>
          <p:cNvPr id="335920"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Amaziah</a:t>
            </a:r>
          </a:p>
        </p:txBody>
      </p:sp>
      <p:sp>
        <p:nvSpPr>
          <p:cNvPr id="335921"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Uzziah</a:t>
            </a:r>
          </a:p>
        </p:txBody>
      </p:sp>
      <p:sp>
        <p:nvSpPr>
          <p:cNvPr id="335922"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Jotham</a:t>
            </a:r>
          </a:p>
        </p:txBody>
      </p:sp>
      <p:sp>
        <p:nvSpPr>
          <p:cNvPr id="335923"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a:t>
            </a:r>
          </a:p>
        </p:txBody>
      </p:sp>
      <p:sp>
        <p:nvSpPr>
          <p:cNvPr id="335924"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Hezekiah</a:t>
            </a:r>
          </a:p>
        </p:txBody>
      </p:sp>
      <p:sp>
        <p:nvSpPr>
          <p:cNvPr id="335925"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Manasseh</a:t>
            </a:r>
          </a:p>
        </p:txBody>
      </p:sp>
      <p:sp>
        <p:nvSpPr>
          <p:cNvPr id="335926"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Amon</a:t>
            </a:r>
          </a:p>
        </p:txBody>
      </p:sp>
      <p:sp>
        <p:nvSpPr>
          <p:cNvPr id="335927"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Josiah</a:t>
            </a:r>
          </a:p>
        </p:txBody>
      </p:sp>
      <p:sp>
        <p:nvSpPr>
          <p:cNvPr id="335928"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Jehoiakim</a:t>
            </a:r>
          </a:p>
        </p:txBody>
      </p:sp>
      <p:sp>
        <p:nvSpPr>
          <p:cNvPr id="335929"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Jeconiah</a:t>
            </a:r>
          </a:p>
        </p:txBody>
      </p:sp>
      <p:sp>
        <p:nvSpPr>
          <p:cNvPr id="335930"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5931"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5932"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Abiud</a:t>
            </a:r>
          </a:p>
        </p:txBody>
      </p:sp>
      <p:sp>
        <p:nvSpPr>
          <p:cNvPr id="335933"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5934"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Azor</a:t>
            </a:r>
          </a:p>
        </p:txBody>
      </p:sp>
      <p:sp>
        <p:nvSpPr>
          <p:cNvPr id="335935"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Zadok</a:t>
            </a:r>
          </a:p>
        </p:txBody>
      </p:sp>
      <p:sp>
        <p:nvSpPr>
          <p:cNvPr id="335936"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Achim</a:t>
            </a:r>
          </a:p>
        </p:txBody>
      </p:sp>
      <p:sp>
        <p:nvSpPr>
          <p:cNvPr id="335937"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Eliud</a:t>
            </a:r>
          </a:p>
        </p:txBody>
      </p:sp>
      <p:sp>
        <p:nvSpPr>
          <p:cNvPr id="335938"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Eleazar</a:t>
            </a:r>
          </a:p>
        </p:txBody>
      </p:sp>
      <p:sp>
        <p:nvSpPr>
          <p:cNvPr id="335939"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Matthan</a:t>
            </a:r>
          </a:p>
        </p:txBody>
      </p:sp>
      <p:sp>
        <p:nvSpPr>
          <p:cNvPr id="335940"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5941"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Joseph</a:t>
            </a:r>
          </a:p>
        </p:txBody>
      </p:sp>
      <p:sp>
        <p:nvSpPr>
          <p:cNvPr id="335942"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5943"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Janna</a:t>
            </a:r>
          </a:p>
        </p:txBody>
      </p:sp>
      <p:sp>
        <p:nvSpPr>
          <p:cNvPr id="335944"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5945"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5946"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5947"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Heli</a:t>
            </a:r>
          </a:p>
        </p:txBody>
      </p:sp>
      <p:sp>
        <p:nvSpPr>
          <p:cNvPr id="335948"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Mary</a:t>
            </a:r>
          </a:p>
        </p:txBody>
      </p:sp>
      <p:sp>
        <p:nvSpPr>
          <p:cNvPr id="335949"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5950"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Amos</a:t>
            </a:r>
          </a:p>
        </p:txBody>
      </p:sp>
      <p:sp>
        <p:nvSpPr>
          <p:cNvPr id="335951"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Nahum</a:t>
            </a:r>
          </a:p>
        </p:txBody>
      </p:sp>
      <p:sp>
        <p:nvSpPr>
          <p:cNvPr id="335952"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Esli</a:t>
            </a:r>
          </a:p>
        </p:txBody>
      </p:sp>
      <p:sp>
        <p:nvSpPr>
          <p:cNvPr id="335953"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Naggai</a:t>
            </a:r>
          </a:p>
        </p:txBody>
      </p:sp>
      <p:sp>
        <p:nvSpPr>
          <p:cNvPr id="335954"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Maath</a:t>
            </a:r>
          </a:p>
        </p:txBody>
      </p:sp>
      <p:sp>
        <p:nvSpPr>
          <p:cNvPr id="335955"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5956"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Semei</a:t>
            </a:r>
          </a:p>
        </p:txBody>
      </p:sp>
      <p:sp>
        <p:nvSpPr>
          <p:cNvPr id="335957"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5958"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5959"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Joannas</a:t>
            </a:r>
          </a:p>
        </p:txBody>
      </p:sp>
      <p:sp>
        <p:nvSpPr>
          <p:cNvPr id="335960"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Rhesa</a:t>
            </a:r>
          </a:p>
        </p:txBody>
      </p:sp>
      <p:sp>
        <p:nvSpPr>
          <p:cNvPr id="335961"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5962"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5963"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Neri</a:t>
            </a:r>
          </a:p>
        </p:txBody>
      </p:sp>
      <p:sp>
        <p:nvSpPr>
          <p:cNvPr id="335964"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5965"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Addi</a:t>
            </a:r>
          </a:p>
        </p:txBody>
      </p:sp>
      <p:sp>
        <p:nvSpPr>
          <p:cNvPr id="335966"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Cosam</a:t>
            </a:r>
          </a:p>
        </p:txBody>
      </p:sp>
      <p:sp>
        <p:nvSpPr>
          <p:cNvPr id="335967"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Elmodam</a:t>
            </a:r>
          </a:p>
        </p:txBody>
      </p:sp>
      <p:sp>
        <p:nvSpPr>
          <p:cNvPr id="335968"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Er</a:t>
            </a:r>
          </a:p>
        </p:txBody>
      </p:sp>
      <p:sp>
        <p:nvSpPr>
          <p:cNvPr id="335969"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Joshua</a:t>
            </a:r>
          </a:p>
        </p:txBody>
      </p:sp>
      <p:sp>
        <p:nvSpPr>
          <p:cNvPr id="335970"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Eliezer</a:t>
            </a:r>
          </a:p>
        </p:txBody>
      </p:sp>
      <p:sp>
        <p:nvSpPr>
          <p:cNvPr id="335971"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Jorim</a:t>
            </a:r>
          </a:p>
        </p:txBody>
      </p:sp>
      <p:sp>
        <p:nvSpPr>
          <p:cNvPr id="335972"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5973"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5974"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100">
                <a:cs typeface="Arial" charset="0"/>
              </a:rPr>
              <a:t>Simeon</a:t>
            </a:r>
          </a:p>
        </p:txBody>
      </p:sp>
      <p:sp>
        <p:nvSpPr>
          <p:cNvPr id="335975"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5976"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5977"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Jonan</a:t>
            </a:r>
          </a:p>
        </p:txBody>
      </p:sp>
      <p:sp>
        <p:nvSpPr>
          <p:cNvPr id="335978"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5979"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Melea</a:t>
            </a:r>
          </a:p>
        </p:txBody>
      </p:sp>
      <p:sp>
        <p:nvSpPr>
          <p:cNvPr id="335980"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Menan</a:t>
            </a:r>
          </a:p>
        </p:txBody>
      </p:sp>
      <p:sp>
        <p:nvSpPr>
          <p:cNvPr id="335981"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Mattathah</a:t>
            </a:r>
          </a:p>
        </p:txBody>
      </p:sp>
      <p:sp>
        <p:nvSpPr>
          <p:cNvPr id="335982"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Nathan</a:t>
            </a:r>
          </a:p>
        </p:txBody>
      </p:sp>
      <p:sp>
        <p:nvSpPr>
          <p:cNvPr id="335983" name="TextBox 2"/>
          <p:cNvSpPr txBox="1">
            <a:spLocks noChangeArrowheads="1"/>
          </p:cNvSpPr>
          <p:nvPr/>
        </p:nvSpPr>
        <p:spPr bwMode="auto">
          <a:xfrm>
            <a:off x="2971800" y="155098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Line of Mary</a:t>
            </a:r>
          </a:p>
        </p:txBody>
      </p:sp>
      <p:sp>
        <p:nvSpPr>
          <p:cNvPr id="335984" name="TextBox 114"/>
          <p:cNvSpPr txBox="1">
            <a:spLocks noChangeArrowheads="1"/>
          </p:cNvSpPr>
          <p:nvPr/>
        </p:nvSpPr>
        <p:spPr bwMode="auto">
          <a:xfrm>
            <a:off x="2971800" y="30480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Line of Joseph</a:t>
            </a:r>
          </a:p>
        </p:txBody>
      </p:sp>
      <p:sp>
        <p:nvSpPr>
          <p:cNvPr id="335985" name="TextBox 3"/>
          <p:cNvSpPr txBox="1">
            <a:spLocks noChangeArrowheads="1"/>
          </p:cNvSpPr>
          <p:nvPr/>
        </p:nvSpPr>
        <p:spPr bwMode="auto">
          <a:xfrm>
            <a:off x="931863" y="173038"/>
            <a:ext cx="2971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600" b="1">
                <a:solidFill>
                  <a:schemeClr val="bg1"/>
                </a:solidFill>
                <a:cs typeface="Arial" charset="0"/>
              </a:rPr>
              <a:t>From </a:t>
            </a:r>
            <a:r>
              <a:rPr lang="en-US" sz="1600" b="1">
                <a:solidFill>
                  <a:srgbClr val="FFFF00"/>
                </a:solidFill>
                <a:cs typeface="Arial" charset="0"/>
              </a:rPr>
              <a:t>Metaphor</a:t>
            </a:r>
            <a:r>
              <a:rPr lang="en-US" sz="1600" b="1">
                <a:solidFill>
                  <a:schemeClr val="bg1"/>
                </a:solidFill>
                <a:cs typeface="Arial" charset="0"/>
              </a:rPr>
              <a:t> to Christ?</a:t>
            </a:r>
          </a:p>
        </p:txBody>
      </p:sp>
      <p:sp>
        <p:nvSpPr>
          <p:cNvPr id="335986"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C00000"/>
                </a:solidFill>
                <a:cs typeface="Arial" charset="0"/>
              </a:rPr>
              <a:t>CHRIST</a:t>
            </a:r>
          </a:p>
        </p:txBody>
      </p:sp>
      <p:pic>
        <p:nvPicPr>
          <p:cNvPr id="335987" name="Picture 3" descr="\\.psf\Host\Users\mmurphy\Desktop\Metaphor_Adam to Christ 00028 layered resized 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430213"/>
            <a:ext cx="969963"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988" name="Picture 117" descr="\\.psf\Host\Users\mmurphy\Desktop\1 Genesis matters--slides to layer.015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88" y="-11113"/>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989" name="Picture 3" descr="\\.psf\Host\Users\mmurphy\Desktop\Metaphor_Adam to Christ 00028 layered resized 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42913"/>
            <a:ext cx="74136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990"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smtClean="0">
                <a:cs typeface="Arial" charset="0"/>
              </a:rPr>
              <a:t>Keturunan</a:t>
            </a:r>
            <a:r>
              <a:rPr lang="en-US" sz="1800" b="1" dirty="0" smtClean="0">
                <a:cs typeface="Arial" charset="0"/>
              </a:rPr>
              <a:t> Maria</a:t>
            </a:r>
            <a:endParaRPr lang="en-US" sz="1800" b="1" dirty="0">
              <a:cs typeface="Arial" charset="0"/>
            </a:endParaRPr>
          </a:p>
        </p:txBody>
      </p:sp>
      <p:sp>
        <p:nvSpPr>
          <p:cNvPr id="335991"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smtClean="0">
                <a:cs typeface="Arial" charset="0"/>
              </a:rPr>
              <a:t>Keturunan</a:t>
            </a:r>
            <a:r>
              <a:rPr lang="en-US" sz="1800" b="1" dirty="0" smtClean="0">
                <a:cs typeface="Arial" charset="0"/>
              </a:rPr>
              <a:t> Yusuf</a:t>
            </a:r>
            <a:endParaRPr lang="en-US" sz="1800" b="1" dirty="0">
              <a:cs typeface="Arial" charset="0"/>
            </a:endParaRPr>
          </a:p>
        </p:txBody>
      </p:sp>
      <p:sp>
        <p:nvSpPr>
          <p:cNvPr id="5922937" name="TextBox 3"/>
          <p:cNvSpPr txBox="1">
            <a:spLocks noChangeArrowheads="1"/>
          </p:cNvSpPr>
          <p:nvPr/>
        </p:nvSpPr>
        <p:spPr bwMode="auto">
          <a:xfrm>
            <a:off x="781050" y="142875"/>
            <a:ext cx="3332163"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2000" b="1" dirty="0" smtClean="0">
                <a:solidFill>
                  <a:schemeClr val="bg1"/>
                </a:solidFill>
                <a:cs typeface="+mn-cs"/>
              </a:rPr>
              <a:t>Dari </a:t>
            </a:r>
            <a:r>
              <a:rPr lang="en-US" sz="2000" b="1" dirty="0" err="1" smtClean="0">
                <a:solidFill>
                  <a:srgbClr val="FFFF00"/>
                </a:solidFill>
                <a:cs typeface="+mn-cs"/>
              </a:rPr>
              <a:t>Metafora</a:t>
            </a:r>
            <a:r>
              <a:rPr lang="en-US" sz="2000" b="1" dirty="0" smtClean="0">
                <a:solidFill>
                  <a:schemeClr val="bg1"/>
                </a:solidFill>
                <a:cs typeface="+mn-cs"/>
              </a:rPr>
              <a:t> </a:t>
            </a:r>
            <a:r>
              <a:rPr lang="en-US" sz="2000" b="1" dirty="0" err="1" smtClean="0">
                <a:solidFill>
                  <a:schemeClr val="bg1"/>
                </a:solidFill>
                <a:cs typeface="+mn-cs"/>
              </a:rPr>
              <a:t>ke</a:t>
            </a:r>
            <a:r>
              <a:rPr lang="en-US" sz="2000" b="1" dirty="0" smtClean="0">
                <a:solidFill>
                  <a:schemeClr val="bg1"/>
                </a:solidFill>
                <a:cs typeface="+mn-cs"/>
              </a:rPr>
              <a:t> </a:t>
            </a:r>
            <a:r>
              <a:rPr lang="en-US" sz="2000" b="1" dirty="0" err="1" smtClean="0">
                <a:solidFill>
                  <a:schemeClr val="bg1"/>
                </a:solidFill>
                <a:cs typeface="+mn-cs"/>
              </a:rPr>
              <a:t>Kristus</a:t>
            </a:r>
            <a:r>
              <a:rPr lang="en-US" sz="2000" b="1" dirty="0" smtClean="0">
                <a:solidFill>
                  <a:schemeClr val="bg1"/>
                </a:solidFill>
                <a:cs typeface="+mn-cs"/>
              </a:rPr>
              <a:t>?</a:t>
            </a:r>
            <a:endParaRPr lang="en-US" sz="2000" b="1" dirty="0" smtClean="0">
              <a:solidFill>
                <a:srgbClr val="FFFF00"/>
              </a:solidFill>
              <a:cs typeface="+mn-cs"/>
            </a:endParaRPr>
          </a:p>
        </p:txBody>
      </p:sp>
      <p:sp>
        <p:nvSpPr>
          <p:cNvPr id="335993"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dirty="0" err="1" smtClean="0">
                <a:solidFill>
                  <a:srgbClr val="C00000"/>
                </a:solidFill>
                <a:cs typeface="Arial" charset="0"/>
              </a:rPr>
              <a:t>Kristus</a:t>
            </a:r>
            <a:endParaRPr lang="en-US" sz="4000" b="1" dirty="0">
              <a:solidFill>
                <a:srgbClr val="C00000"/>
              </a:solidFill>
              <a:cs typeface="Arial" charset="0"/>
            </a:endParaRPr>
          </a:p>
        </p:txBody>
      </p:sp>
      <p:sp>
        <p:nvSpPr>
          <p:cNvPr id="335994"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dirty="0" err="1" smtClean="0">
                <a:cs typeface="Arial" charset="0"/>
              </a:rPr>
              <a:t>Daud</a:t>
            </a:r>
            <a:endParaRPr lang="en-US" sz="1800" b="1" dirty="0">
              <a:cs typeface="Arial" charset="0"/>
            </a:endParaRPr>
          </a:p>
        </p:txBody>
      </p:sp>
      <p:sp>
        <p:nvSpPr>
          <p:cNvPr id="335995" name="TextBox 114"/>
          <p:cNvSpPr txBox="1">
            <a:spLocks noChangeArrowheads="1"/>
          </p:cNvSpPr>
          <p:nvPr/>
        </p:nvSpPr>
        <p:spPr bwMode="auto">
          <a:xfrm>
            <a:off x="6310312" y="1635919"/>
            <a:ext cx="186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cs typeface="Arial" charset="0"/>
              </a:rPr>
              <a:t>Abraham</a:t>
            </a:r>
          </a:p>
        </p:txBody>
      </p:sp>
      <p:sp>
        <p:nvSpPr>
          <p:cNvPr id="335996" name="TextBox 1"/>
          <p:cNvSpPr txBox="1">
            <a:spLocks noChangeArrowheads="1"/>
          </p:cNvSpPr>
          <p:nvPr/>
        </p:nvSpPr>
        <p:spPr bwMode="auto">
          <a:xfrm>
            <a:off x="-623888" y="1154113"/>
            <a:ext cx="2452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err="1" smtClean="0">
                <a:solidFill>
                  <a:srgbClr val="FFFF00"/>
                </a:solidFill>
                <a:cs typeface="Arial" charset="0"/>
              </a:rPr>
              <a:t>Metafora</a:t>
            </a:r>
            <a:endParaRPr lang="en-US" sz="1400" b="1" dirty="0">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0002" name="Rectangle 2"/>
          <p:cNvSpPr>
            <a:spLocks noGrp="1" noChangeArrowheads="1"/>
          </p:cNvSpPr>
          <p:nvPr>
            <p:ph type="title" idx="4294967295"/>
          </p:nvPr>
        </p:nvSpPr>
        <p:spPr/>
        <p:txBody>
          <a:bodyPr/>
          <a:lstStyle/>
          <a:p>
            <a:pPr eaLnBrk="1" hangingPunct="1">
              <a:defRPr/>
            </a:pPr>
            <a:r>
              <a:rPr lang="en-US" smtClean="0"/>
              <a:t>First/last Adam</a:t>
            </a:r>
            <a:endParaRPr lang="en-AU" smtClean="0"/>
          </a:p>
        </p:txBody>
      </p:sp>
      <p:pic>
        <p:nvPicPr>
          <p:cNvPr id="337922" name="Picture 3" descr="2 Adams Last + First 004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7513" y="0"/>
            <a:ext cx="577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0004" name="Text Box 4"/>
          <p:cNvSpPr txBox="1">
            <a:spLocks noChangeArrowheads="1"/>
          </p:cNvSpPr>
          <p:nvPr/>
        </p:nvSpPr>
        <p:spPr bwMode="auto">
          <a:xfrm>
            <a:off x="1676400" y="76200"/>
            <a:ext cx="1752600" cy="228062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en-US" sz="2800" b="1" dirty="0" err="1" smtClean="0">
                <a:solidFill>
                  <a:srgbClr val="A50021"/>
                </a:solidFill>
                <a:latin typeface="Times New Roman" charset="0"/>
                <a:cs typeface="Times New Roman" charset="0"/>
              </a:rPr>
              <a:t>Yesus</a:t>
            </a:r>
            <a:r>
              <a:rPr lang="en-US" sz="2800" b="1" dirty="0" smtClean="0">
                <a:solidFill>
                  <a:srgbClr val="A50021"/>
                </a:solidFill>
                <a:latin typeface="Times New Roman" charset="0"/>
                <a:cs typeface="Times New Roman" charset="0"/>
              </a:rPr>
              <a:t> </a:t>
            </a:r>
            <a:r>
              <a:rPr lang="en-US" sz="2800" b="1" dirty="0" err="1" smtClean="0">
                <a:solidFill>
                  <a:srgbClr val="A50021"/>
                </a:solidFill>
                <a:latin typeface="Times New Roman" charset="0"/>
                <a:cs typeface="Times New Roman" charset="0"/>
              </a:rPr>
              <a:t>Kristus</a:t>
            </a:r>
            <a:r>
              <a:rPr lang="en-US" sz="2800" b="1" dirty="0" smtClean="0">
                <a:solidFill>
                  <a:srgbClr val="A50021"/>
                </a:solidFill>
                <a:latin typeface="Times New Roman" charset="0"/>
                <a:cs typeface="Times New Roman" charset="0"/>
              </a:rPr>
              <a:t> </a:t>
            </a:r>
            <a:r>
              <a:rPr lang="en-US" sz="2800" b="1" dirty="0" err="1" smtClean="0">
                <a:solidFill>
                  <a:srgbClr val="A50021"/>
                </a:solidFill>
                <a:latin typeface="Times New Roman" charset="0"/>
                <a:cs typeface="Times New Roman" charset="0"/>
              </a:rPr>
              <a:t>sebagai</a:t>
            </a:r>
            <a:endParaRPr lang="en-US" sz="2800" b="1" dirty="0">
              <a:solidFill>
                <a:srgbClr val="A50021"/>
              </a:solidFill>
              <a:latin typeface="Times New Roman" charset="0"/>
              <a:cs typeface="Times New Roman" charset="0"/>
            </a:endParaRPr>
          </a:p>
          <a:p>
            <a:pPr>
              <a:lnSpc>
                <a:spcPct val="90000"/>
              </a:lnSpc>
              <a:defRPr/>
            </a:pPr>
            <a:r>
              <a:rPr lang="en-US" altLang="ja-JP" sz="2800" b="1" dirty="0" smtClean="0">
                <a:solidFill>
                  <a:srgbClr val="A50021"/>
                </a:solidFill>
                <a:latin typeface="Times New Roman" charset="0"/>
                <a:cs typeface="Times New Roman" charset="0"/>
              </a:rPr>
              <a:t>“</a:t>
            </a:r>
            <a:r>
              <a:rPr lang="en-US" sz="2800" b="1" dirty="0" smtClean="0">
                <a:solidFill>
                  <a:srgbClr val="A50021"/>
                </a:solidFill>
                <a:latin typeface="Times New Roman" charset="0"/>
                <a:cs typeface="Times New Roman" charset="0"/>
              </a:rPr>
              <a:t>Adam </a:t>
            </a:r>
            <a:r>
              <a:rPr lang="en-US" sz="2800" b="1" dirty="0" err="1" smtClean="0">
                <a:solidFill>
                  <a:srgbClr val="A50021"/>
                </a:solidFill>
                <a:latin typeface="Times New Roman" charset="0"/>
                <a:cs typeface="Times New Roman" charset="0"/>
              </a:rPr>
              <a:t>yg</a:t>
            </a:r>
            <a:r>
              <a:rPr lang="en-US" sz="2800" b="1" dirty="0" smtClean="0">
                <a:solidFill>
                  <a:srgbClr val="A50021"/>
                </a:solidFill>
                <a:latin typeface="Times New Roman" charset="0"/>
                <a:cs typeface="Times New Roman" charset="0"/>
              </a:rPr>
              <a:t> </a:t>
            </a:r>
            <a:r>
              <a:rPr lang="en-US" sz="2800" b="1" dirty="0" err="1" smtClean="0">
                <a:solidFill>
                  <a:srgbClr val="A50021"/>
                </a:solidFill>
                <a:latin typeface="Times New Roman" charset="0"/>
                <a:cs typeface="Times New Roman" charset="0"/>
              </a:rPr>
              <a:t>akhir</a:t>
            </a:r>
            <a:r>
              <a:rPr lang="en-US" altLang="ja-JP" sz="2800" b="1" dirty="0" smtClean="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nSpc>
                <a:spcPct val="90000"/>
              </a:lnSpc>
              <a:defRPr/>
            </a:pPr>
            <a:r>
              <a:rPr lang="en-US" b="1" dirty="0">
                <a:solidFill>
                  <a:srgbClr val="A50021"/>
                </a:solidFill>
                <a:latin typeface="Times New Roman" charset="0"/>
                <a:cs typeface="Times New Roman" charset="0"/>
              </a:rPr>
              <a:t>1 </a:t>
            </a:r>
            <a:r>
              <a:rPr lang="en-US" b="1" dirty="0" smtClean="0">
                <a:solidFill>
                  <a:srgbClr val="A50021"/>
                </a:solidFill>
                <a:latin typeface="Times New Roman" charset="0"/>
                <a:cs typeface="Times New Roman" charset="0"/>
              </a:rPr>
              <a:t>Kor</a:t>
            </a:r>
            <a:r>
              <a:rPr lang="en-US" b="1" dirty="0">
                <a:solidFill>
                  <a:srgbClr val="A50021"/>
                </a:solidFill>
                <a:latin typeface="Times New Roman" charset="0"/>
                <a:cs typeface="Times New Roman" charset="0"/>
              </a:rPr>
              <a:t>. 15:45</a:t>
            </a:r>
          </a:p>
        </p:txBody>
      </p:sp>
      <p:sp>
        <p:nvSpPr>
          <p:cNvPr id="5760005" name="Text Box 5"/>
          <p:cNvSpPr txBox="1">
            <a:spLocks noChangeArrowheads="1"/>
          </p:cNvSpPr>
          <p:nvPr/>
        </p:nvSpPr>
        <p:spPr bwMode="auto">
          <a:xfrm>
            <a:off x="5562601" y="5262563"/>
            <a:ext cx="1776348" cy="111722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90000"/>
              </a:lnSpc>
              <a:defRPr/>
            </a:pPr>
            <a:r>
              <a:rPr lang="en-US" altLang="ja-JP" sz="2800" b="1" dirty="0" smtClean="0">
                <a:solidFill>
                  <a:srgbClr val="A50021"/>
                </a:solidFill>
                <a:latin typeface="Times New Roman" charset="0"/>
                <a:cs typeface="Times New Roman" charset="0"/>
              </a:rPr>
              <a:t>“</a:t>
            </a:r>
            <a:r>
              <a:rPr lang="en-US" sz="2800" b="1" dirty="0" smtClean="0">
                <a:solidFill>
                  <a:srgbClr val="A50021"/>
                </a:solidFill>
                <a:latin typeface="Times New Roman" charset="0"/>
                <a:cs typeface="Times New Roman" charset="0"/>
              </a:rPr>
              <a:t>Adam </a:t>
            </a:r>
            <a:r>
              <a:rPr lang="en-US" sz="2800" b="1" dirty="0" err="1" smtClean="0">
                <a:solidFill>
                  <a:srgbClr val="A50021"/>
                </a:solidFill>
                <a:latin typeface="Times New Roman" charset="0"/>
                <a:cs typeface="Times New Roman" charset="0"/>
              </a:rPr>
              <a:t>pertama</a:t>
            </a:r>
            <a:r>
              <a:rPr lang="en-US" altLang="ja-JP" sz="2800" b="1" dirty="0" smtClean="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nSpc>
                <a:spcPct val="90000"/>
              </a:lnSpc>
              <a:defRPr/>
            </a:pPr>
            <a:r>
              <a:rPr lang="en-US" b="1" dirty="0">
                <a:solidFill>
                  <a:srgbClr val="A50021"/>
                </a:solidFill>
                <a:latin typeface="Times New Roman" charset="0"/>
                <a:cs typeface="Times New Roman" charset="0"/>
              </a:rPr>
              <a:t>1 Cor. 15:45</a:t>
            </a:r>
          </a:p>
        </p:txBody>
      </p:sp>
      <p:sp>
        <p:nvSpPr>
          <p:cNvPr id="5760006" name="Text Box 6"/>
          <p:cNvSpPr txBox="1">
            <a:spLocks noChangeArrowheads="1"/>
          </p:cNvSpPr>
          <p:nvPr/>
        </p:nvSpPr>
        <p:spPr bwMode="auto">
          <a:xfrm>
            <a:off x="4038600" y="-76200"/>
            <a:ext cx="1752600" cy="8679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2800" b="1" dirty="0" err="1" smtClean="0">
                <a:solidFill>
                  <a:srgbClr val="FFFF00"/>
                </a:solidFill>
                <a:latin typeface="Times New Roman" charset="0"/>
                <a:cs typeface="Times New Roman" charset="0"/>
              </a:rPr>
              <a:t>Dia</a:t>
            </a:r>
            <a:r>
              <a:rPr lang="en-US" sz="2800" b="1" dirty="0" smtClean="0">
                <a:solidFill>
                  <a:srgbClr val="FFFF00"/>
                </a:solidFill>
                <a:latin typeface="Times New Roman" charset="0"/>
                <a:cs typeface="Times New Roman" charset="0"/>
              </a:rPr>
              <a:t> </a:t>
            </a:r>
            <a:r>
              <a:rPr lang="en-US" sz="2800" b="1" dirty="0" err="1" smtClean="0">
                <a:solidFill>
                  <a:srgbClr val="FFFF00"/>
                </a:solidFill>
                <a:latin typeface="Times New Roman" charset="0"/>
                <a:cs typeface="Times New Roman" charset="0"/>
              </a:rPr>
              <a:t>Bangkit</a:t>
            </a:r>
            <a:r>
              <a:rPr lang="en-US" sz="2800" b="1" dirty="0" smtClean="0">
                <a:solidFill>
                  <a:srgbClr val="FFFF00"/>
                </a:solidFill>
                <a:latin typeface="Times New Roman" charset="0"/>
                <a:cs typeface="Times New Roman" charset="0"/>
              </a:rPr>
              <a:t>!!</a:t>
            </a:r>
            <a:endParaRPr lang="en-US" sz="2800" b="1" dirty="0">
              <a:solidFill>
                <a:srgbClr val="FFFF00"/>
              </a:solidFill>
              <a:latin typeface="Times New Roman" charset="0"/>
              <a:cs typeface="Times New Roman" charset="0"/>
            </a:endParaRPr>
          </a:p>
        </p:txBody>
      </p:sp>
      <p:sp>
        <p:nvSpPr>
          <p:cNvPr id="5760007" name="Text Box 7"/>
          <p:cNvSpPr txBox="1">
            <a:spLocks noChangeArrowheads="1"/>
          </p:cNvSpPr>
          <p:nvPr/>
        </p:nvSpPr>
        <p:spPr bwMode="auto">
          <a:xfrm>
            <a:off x="1937544" y="3005600"/>
            <a:ext cx="5245100" cy="667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85000"/>
              </a:lnSpc>
              <a:defRPr/>
            </a:pPr>
            <a:r>
              <a:rPr lang="en-US" sz="2200" b="1" dirty="0" err="1" smtClean="0">
                <a:solidFill>
                  <a:schemeClr val="bg1"/>
                </a:solidFill>
                <a:latin typeface="Times New Roman" charset="0"/>
                <a:cs typeface="Times New Roman" charset="0"/>
              </a:rPr>
              <a:t>Dalam</a:t>
            </a:r>
            <a:r>
              <a:rPr lang="en-US" sz="2200" b="1" dirty="0" smtClean="0">
                <a:solidFill>
                  <a:schemeClr val="bg1"/>
                </a:solidFill>
                <a:latin typeface="Times New Roman" charset="0"/>
                <a:cs typeface="Times New Roman" charset="0"/>
              </a:rPr>
              <a:t> </a:t>
            </a:r>
            <a:r>
              <a:rPr lang="en-US" sz="2200" b="1" dirty="0" err="1" smtClean="0">
                <a:solidFill>
                  <a:schemeClr val="bg1"/>
                </a:solidFill>
                <a:latin typeface="Times New Roman" charset="0"/>
                <a:cs typeface="Times New Roman" charset="0"/>
              </a:rPr>
              <a:t>persekutuan</a:t>
            </a:r>
            <a:r>
              <a:rPr lang="en-US" sz="2200" b="1" dirty="0" smtClean="0">
                <a:solidFill>
                  <a:schemeClr val="bg1"/>
                </a:solidFill>
                <a:latin typeface="Times New Roman" charset="0"/>
                <a:cs typeface="Times New Roman" charset="0"/>
              </a:rPr>
              <a:t> dg Adam </a:t>
            </a:r>
            <a:r>
              <a:rPr lang="en-US" sz="2200" b="1" dirty="0" err="1" smtClean="0">
                <a:solidFill>
                  <a:schemeClr val="bg1"/>
                </a:solidFill>
                <a:latin typeface="Times New Roman" charset="0"/>
                <a:cs typeface="Times New Roman" charset="0"/>
              </a:rPr>
              <a:t>semua</a:t>
            </a:r>
            <a:r>
              <a:rPr lang="en-US" sz="2200" b="1" dirty="0" smtClean="0">
                <a:solidFill>
                  <a:schemeClr val="bg1"/>
                </a:solidFill>
                <a:latin typeface="Times New Roman" charset="0"/>
                <a:cs typeface="Times New Roman" charset="0"/>
              </a:rPr>
              <a:t> </a:t>
            </a:r>
            <a:r>
              <a:rPr lang="en-US" sz="2200" b="1" dirty="0" err="1" smtClean="0">
                <a:solidFill>
                  <a:schemeClr val="bg1"/>
                </a:solidFill>
                <a:latin typeface="Times New Roman" charset="0"/>
                <a:cs typeface="Times New Roman" charset="0"/>
              </a:rPr>
              <a:t>mati</a:t>
            </a:r>
            <a:r>
              <a:rPr lang="en-US" sz="2200" b="1" dirty="0" smtClean="0">
                <a:solidFill>
                  <a:schemeClr val="bg1"/>
                </a:solidFill>
                <a:latin typeface="Times New Roman" charset="0"/>
                <a:cs typeface="Times New Roman" charset="0"/>
              </a:rPr>
              <a:t>, </a:t>
            </a:r>
            <a:endParaRPr lang="en-US" sz="2200" b="1" dirty="0">
              <a:solidFill>
                <a:schemeClr val="bg1"/>
              </a:solidFill>
              <a:latin typeface="Times New Roman" charset="0"/>
              <a:cs typeface="Times New Roman" charset="0"/>
            </a:endParaRPr>
          </a:p>
          <a:p>
            <a:pPr>
              <a:lnSpc>
                <a:spcPct val="85000"/>
              </a:lnSpc>
              <a:defRPr/>
            </a:pPr>
            <a:r>
              <a:rPr lang="en-US" sz="2200" b="1" dirty="0" err="1" smtClean="0">
                <a:solidFill>
                  <a:schemeClr val="bg1"/>
                </a:solidFill>
                <a:latin typeface="Times New Roman" charset="0"/>
                <a:cs typeface="Times New Roman" charset="0"/>
              </a:rPr>
              <a:t>Tapi</a:t>
            </a:r>
            <a:r>
              <a:rPr lang="en-US" sz="2200" b="1" dirty="0" smtClean="0">
                <a:solidFill>
                  <a:schemeClr val="bg1"/>
                </a:solidFill>
                <a:latin typeface="Times New Roman" charset="0"/>
                <a:cs typeface="Times New Roman" charset="0"/>
              </a:rPr>
              <a:t> </a:t>
            </a:r>
            <a:r>
              <a:rPr lang="en-US" sz="2200" b="1" dirty="0" err="1" smtClean="0">
                <a:solidFill>
                  <a:schemeClr val="bg1"/>
                </a:solidFill>
                <a:latin typeface="Times New Roman" charset="0"/>
                <a:cs typeface="Times New Roman" charset="0"/>
              </a:rPr>
              <a:t>semua</a:t>
            </a:r>
            <a:r>
              <a:rPr lang="en-US" sz="2200" b="1" dirty="0" smtClean="0">
                <a:solidFill>
                  <a:schemeClr val="bg1"/>
                </a:solidFill>
                <a:latin typeface="Times New Roman" charset="0"/>
                <a:cs typeface="Times New Roman" charset="0"/>
              </a:rPr>
              <a:t> </a:t>
            </a:r>
            <a:r>
              <a:rPr lang="en-US" sz="2200" b="1" dirty="0" err="1" smtClean="0">
                <a:solidFill>
                  <a:schemeClr val="bg1"/>
                </a:solidFill>
                <a:latin typeface="Times New Roman" charset="0"/>
                <a:cs typeface="Times New Roman" charset="0"/>
              </a:rPr>
              <a:t>akan</a:t>
            </a:r>
            <a:r>
              <a:rPr lang="en-US" sz="2200" b="1" dirty="0" smtClean="0">
                <a:solidFill>
                  <a:schemeClr val="bg1"/>
                </a:solidFill>
                <a:latin typeface="Times New Roman" charset="0"/>
                <a:cs typeface="Times New Roman" charset="0"/>
              </a:rPr>
              <a:t> </a:t>
            </a:r>
            <a:r>
              <a:rPr lang="en-US" sz="2200" b="1" dirty="0" err="1" smtClean="0">
                <a:solidFill>
                  <a:schemeClr val="bg1"/>
                </a:solidFill>
                <a:latin typeface="Times New Roman" charset="0"/>
                <a:cs typeface="Times New Roman" charset="0"/>
              </a:rPr>
              <a:t>hidup</a:t>
            </a:r>
            <a:r>
              <a:rPr lang="en-US" sz="2200" b="1" dirty="0" smtClean="0">
                <a:solidFill>
                  <a:schemeClr val="bg1"/>
                </a:solidFill>
                <a:latin typeface="Times New Roman" charset="0"/>
                <a:cs typeface="Times New Roman" charset="0"/>
              </a:rPr>
              <a:t> </a:t>
            </a:r>
            <a:r>
              <a:rPr lang="en-US" sz="2200" b="1" dirty="0" err="1" smtClean="0">
                <a:solidFill>
                  <a:schemeClr val="bg1"/>
                </a:solidFill>
                <a:latin typeface="Times New Roman" charset="0"/>
                <a:cs typeface="Times New Roman" charset="0"/>
              </a:rPr>
              <a:t>dalam</a:t>
            </a:r>
            <a:r>
              <a:rPr lang="en-US" sz="2200" b="1" dirty="0" smtClean="0">
                <a:solidFill>
                  <a:schemeClr val="bg1"/>
                </a:solidFill>
                <a:latin typeface="Times New Roman" charset="0"/>
                <a:cs typeface="Times New Roman" charset="0"/>
              </a:rPr>
              <a:t> </a:t>
            </a:r>
            <a:r>
              <a:rPr lang="en-US" sz="2200" b="1" dirty="0" err="1" smtClean="0">
                <a:solidFill>
                  <a:schemeClr val="bg1"/>
                </a:solidFill>
                <a:latin typeface="Times New Roman" charset="0"/>
                <a:cs typeface="Times New Roman" charset="0"/>
              </a:rPr>
              <a:t>Kristus</a:t>
            </a:r>
            <a:endParaRPr lang="en-US" sz="2200" b="1" dirty="0">
              <a:solidFill>
                <a:schemeClr val="bg1"/>
              </a:solidFill>
              <a:latin typeface="Times New Roman" charset="0"/>
              <a:cs typeface="Times New Roman" charset="0"/>
            </a:endParaRPr>
          </a:p>
        </p:txBody>
      </p:sp>
      <p:sp>
        <p:nvSpPr>
          <p:cNvPr id="5760008" name="Text Box 8"/>
          <p:cNvSpPr txBox="1">
            <a:spLocks noChangeArrowheads="1"/>
          </p:cNvSpPr>
          <p:nvPr/>
        </p:nvSpPr>
        <p:spPr bwMode="auto">
          <a:xfrm>
            <a:off x="5738749" y="3523938"/>
            <a:ext cx="1600200" cy="33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600" b="1" dirty="0">
                <a:solidFill>
                  <a:schemeClr val="bg1"/>
                </a:solidFill>
                <a:latin typeface="Times New Roman" charset="0"/>
                <a:cs typeface="Times New Roman" charset="0"/>
              </a:rPr>
              <a:t>1 </a:t>
            </a:r>
            <a:r>
              <a:rPr lang="en-US" sz="1600" b="1" dirty="0" smtClean="0">
                <a:solidFill>
                  <a:schemeClr val="bg1"/>
                </a:solidFill>
                <a:latin typeface="Times New Roman" charset="0"/>
                <a:cs typeface="Times New Roman" charset="0"/>
              </a:rPr>
              <a:t>Kor</a:t>
            </a:r>
            <a:r>
              <a:rPr lang="en-US" sz="1600" b="1" dirty="0">
                <a:solidFill>
                  <a:schemeClr val="bg1"/>
                </a:solidFill>
                <a:latin typeface="Times New Roman" charset="0"/>
                <a:cs typeface="Times New Roman" charset="0"/>
              </a:rPr>
              <a:t>. 15:22</a:t>
            </a:r>
          </a:p>
        </p:txBody>
      </p:sp>
      <p:sp>
        <p:nvSpPr>
          <p:cNvPr id="5760009" name="WordArt 9"/>
          <p:cNvSpPr>
            <a:spLocks noChangeArrowheads="1" noChangeShapeType="1" noTextEdit="1"/>
          </p:cNvSpPr>
          <p:nvPr/>
        </p:nvSpPr>
        <p:spPr bwMode="auto">
          <a:xfrm>
            <a:off x="3709988" y="228600"/>
            <a:ext cx="1700212" cy="2516188"/>
          </a:xfrm>
          <a:prstGeom prst="rect">
            <a:avLst/>
          </a:prstGeom>
        </p:spPr>
        <p:txBody>
          <a:bodyPr wrap="none" fromWordArt="1">
            <a:prstTxWarp prst="textPlain">
              <a:avLst>
                <a:gd name="adj" fmla="val 50000"/>
              </a:avLst>
            </a:prstTxWarp>
          </a:bodyPr>
          <a:lstStyle/>
          <a:p>
            <a:r>
              <a:rPr lang="en-US" sz="3600" kern="10" dirty="0">
                <a:ln w="38100">
                  <a:solidFill>
                    <a:srgbClr val="000000"/>
                  </a:solidFill>
                  <a:round/>
                  <a:headEnd/>
                  <a:tailEnd/>
                </a:ln>
                <a:solidFill>
                  <a:srgbClr val="FFFF00"/>
                </a:solidFill>
                <a:latin typeface="Arial Black"/>
                <a:ea typeface="Arial Black"/>
                <a:cs typeface="Arial Black"/>
              </a:rPr>
              <a:t>X</a:t>
            </a:r>
          </a:p>
        </p:txBody>
      </p:sp>
      <p:sp>
        <p:nvSpPr>
          <p:cNvPr id="5760010" name="WordArt 10"/>
          <p:cNvSpPr>
            <a:spLocks noChangeArrowheads="1" noChangeShapeType="1" noTextEdit="1"/>
          </p:cNvSpPr>
          <p:nvPr/>
        </p:nvSpPr>
        <p:spPr bwMode="auto">
          <a:xfrm>
            <a:off x="3709988" y="3960813"/>
            <a:ext cx="1700212" cy="2516187"/>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60010"/>
                                        </p:tgtEl>
                                        <p:attrNameLst>
                                          <p:attrName>style.visibility</p:attrName>
                                        </p:attrNameLst>
                                      </p:cBhvr>
                                      <p:to>
                                        <p:strVal val="visible"/>
                                      </p:to>
                                    </p:set>
                                    <p:anim calcmode="lin" valueType="num">
                                      <p:cBhvr>
                                        <p:cTn id="7" dur="500" fill="hold"/>
                                        <p:tgtEl>
                                          <p:spTgt spid="5760010"/>
                                        </p:tgtEl>
                                        <p:attrNameLst>
                                          <p:attrName>ppt_w</p:attrName>
                                        </p:attrNameLst>
                                      </p:cBhvr>
                                      <p:tavLst>
                                        <p:tav tm="0">
                                          <p:val>
                                            <p:fltVal val="0"/>
                                          </p:val>
                                        </p:tav>
                                        <p:tav tm="100000">
                                          <p:val>
                                            <p:strVal val="#ppt_w"/>
                                          </p:val>
                                        </p:tav>
                                      </p:tavLst>
                                    </p:anim>
                                    <p:anim calcmode="lin" valueType="num">
                                      <p:cBhvr>
                                        <p:cTn id="8" dur="500" fill="hold"/>
                                        <p:tgtEl>
                                          <p:spTgt spid="5760010"/>
                                        </p:tgtEl>
                                        <p:attrNameLst>
                                          <p:attrName>ppt_h</p:attrName>
                                        </p:attrNameLst>
                                      </p:cBhvr>
                                      <p:tavLst>
                                        <p:tav tm="0">
                                          <p:val>
                                            <p:fltVal val="0"/>
                                          </p:val>
                                        </p:tav>
                                        <p:tav tm="100000">
                                          <p:val>
                                            <p:strVal val="#ppt_h"/>
                                          </p:val>
                                        </p:tav>
                                      </p:tavLst>
                                    </p:anim>
                                    <p:animEffect transition="in" filter="fade">
                                      <p:cBhvr>
                                        <p:cTn id="9" dur="500"/>
                                        <p:tgtEl>
                                          <p:spTgt spid="57600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60009"/>
                                        </p:tgtEl>
                                        <p:attrNameLst>
                                          <p:attrName>style.visibility</p:attrName>
                                        </p:attrNameLst>
                                      </p:cBhvr>
                                      <p:to>
                                        <p:strVal val="visible"/>
                                      </p:to>
                                    </p:set>
                                    <p:anim calcmode="lin" valueType="num">
                                      <p:cBhvr>
                                        <p:cTn id="14" dur="500" fill="hold"/>
                                        <p:tgtEl>
                                          <p:spTgt spid="5760009"/>
                                        </p:tgtEl>
                                        <p:attrNameLst>
                                          <p:attrName>ppt_w</p:attrName>
                                        </p:attrNameLst>
                                      </p:cBhvr>
                                      <p:tavLst>
                                        <p:tav tm="0">
                                          <p:val>
                                            <p:fltVal val="0"/>
                                          </p:val>
                                        </p:tav>
                                        <p:tav tm="100000">
                                          <p:val>
                                            <p:strVal val="#ppt_w"/>
                                          </p:val>
                                        </p:tav>
                                      </p:tavLst>
                                    </p:anim>
                                    <p:anim calcmode="lin" valueType="num">
                                      <p:cBhvr>
                                        <p:cTn id="15" dur="500" fill="hold"/>
                                        <p:tgtEl>
                                          <p:spTgt spid="5760009"/>
                                        </p:tgtEl>
                                        <p:attrNameLst>
                                          <p:attrName>ppt_h</p:attrName>
                                        </p:attrNameLst>
                                      </p:cBhvr>
                                      <p:tavLst>
                                        <p:tav tm="0">
                                          <p:val>
                                            <p:fltVal val="0"/>
                                          </p:val>
                                        </p:tav>
                                        <p:tav tm="100000">
                                          <p:val>
                                            <p:strVal val="#ppt_h"/>
                                          </p:val>
                                        </p:tav>
                                      </p:tavLst>
                                    </p:anim>
                                    <p:animEffect transition="in" filter="fade">
                                      <p:cBhvr>
                                        <p:cTn id="16" dur="500"/>
                                        <p:tgtEl>
                                          <p:spTgt spid="5760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0009" grpId="0" animBg="1"/>
      <p:bldP spid="57600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838200" y="457200"/>
            <a:ext cx="5105400" cy="54107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pPr>
            <a:r>
              <a:rPr lang="en-US" altLang="ja-JP" sz="3200" b="1" dirty="0" smtClean="0">
                <a:solidFill>
                  <a:schemeClr val="bg1"/>
                </a:solidFill>
                <a:cs typeface="Arial" charset="0"/>
              </a:rPr>
              <a:t>“Hal yang paling </a:t>
            </a:r>
            <a:r>
              <a:rPr lang="en-US" altLang="ja-JP" sz="3200" b="1" dirty="0" err="1" smtClean="0">
                <a:solidFill>
                  <a:schemeClr val="bg1"/>
                </a:solidFill>
                <a:cs typeface="Arial" charset="0"/>
              </a:rPr>
              <a:t>dahsyat</a:t>
            </a:r>
            <a:r>
              <a:rPr lang="en-US" altLang="ja-JP" sz="3200" b="1" dirty="0" smtClean="0">
                <a:solidFill>
                  <a:schemeClr val="bg1"/>
                </a:solidFill>
                <a:cs typeface="Arial" charset="0"/>
              </a:rPr>
              <a:t> </a:t>
            </a:r>
            <a:r>
              <a:rPr lang="en-US" altLang="ja-JP" sz="3200" b="1" dirty="0" err="1" smtClean="0">
                <a:solidFill>
                  <a:schemeClr val="bg1"/>
                </a:solidFill>
                <a:cs typeface="Arial" charset="0"/>
              </a:rPr>
              <a:t>mengenai</a:t>
            </a:r>
            <a:r>
              <a:rPr lang="en-US" altLang="ja-JP" sz="3200" b="1" dirty="0" smtClean="0">
                <a:solidFill>
                  <a:schemeClr val="bg1"/>
                </a:solidFill>
                <a:cs typeface="Arial" charset="0"/>
              </a:rPr>
              <a:t> </a:t>
            </a:r>
            <a:r>
              <a:rPr lang="en-US" altLang="ja-JP" sz="3200" b="1" dirty="0" err="1" smtClean="0">
                <a:solidFill>
                  <a:schemeClr val="bg1"/>
                </a:solidFill>
                <a:cs typeface="Arial" charset="0"/>
              </a:rPr>
              <a:t>dampak</a:t>
            </a:r>
            <a:r>
              <a:rPr lang="en-US" altLang="ja-JP" sz="3200" b="1" dirty="0" smtClean="0">
                <a:solidFill>
                  <a:schemeClr val="bg1"/>
                </a:solidFill>
                <a:cs typeface="Arial" charset="0"/>
              </a:rPr>
              <a:t> </a:t>
            </a:r>
            <a:r>
              <a:rPr lang="en-US" altLang="ja-JP" sz="3200" b="1" dirty="0" err="1" smtClean="0">
                <a:solidFill>
                  <a:schemeClr val="bg1"/>
                </a:solidFill>
                <a:cs typeface="Arial" charset="0"/>
              </a:rPr>
              <a:t>biologi</a:t>
            </a:r>
            <a:r>
              <a:rPr lang="en-US" altLang="ja-JP" sz="3200" b="1" dirty="0" smtClean="0">
                <a:solidFill>
                  <a:schemeClr val="bg1"/>
                </a:solidFill>
                <a:cs typeface="Arial" charset="0"/>
              </a:rPr>
              <a:t> </a:t>
            </a:r>
            <a:r>
              <a:rPr lang="en-US" altLang="ja-JP" sz="3200" b="1" dirty="0" err="1" smtClean="0">
                <a:solidFill>
                  <a:schemeClr val="bg1"/>
                </a:solidFill>
                <a:cs typeface="Arial" charset="0"/>
              </a:rPr>
              <a:t>pada</a:t>
            </a:r>
            <a:r>
              <a:rPr lang="en-US" altLang="ja-JP" sz="3200" b="1" dirty="0" smtClean="0">
                <a:solidFill>
                  <a:schemeClr val="bg1"/>
                </a:solidFill>
                <a:cs typeface="Arial" charset="0"/>
              </a:rPr>
              <a:t> Kristen </a:t>
            </a:r>
            <a:r>
              <a:rPr lang="en-US" altLang="ja-JP" sz="3200" b="1" dirty="0" err="1" smtClean="0">
                <a:solidFill>
                  <a:schemeClr val="bg1"/>
                </a:solidFill>
                <a:cs typeface="Arial" charset="0"/>
              </a:rPr>
              <a:t>adalah</a:t>
            </a:r>
            <a:r>
              <a:rPr lang="en-US" altLang="ja-JP" sz="3200" b="1" dirty="0" smtClean="0">
                <a:solidFill>
                  <a:schemeClr val="bg1"/>
                </a:solidFill>
                <a:cs typeface="Arial" charset="0"/>
              </a:rPr>
              <a:t> </a:t>
            </a:r>
            <a:r>
              <a:rPr lang="en-US" altLang="ja-JP" sz="3200" b="1" dirty="0" err="1" smtClean="0">
                <a:solidFill>
                  <a:schemeClr val="bg1"/>
                </a:solidFill>
                <a:cs typeface="Arial" charset="0"/>
              </a:rPr>
              <a:t>penemuan</a:t>
            </a:r>
            <a:r>
              <a:rPr lang="en-US" altLang="ja-JP" sz="3200" b="1" dirty="0" smtClean="0">
                <a:solidFill>
                  <a:schemeClr val="bg1"/>
                </a:solidFill>
                <a:cs typeface="Arial" charset="0"/>
              </a:rPr>
              <a:t> </a:t>
            </a:r>
            <a:r>
              <a:rPr lang="en-US" altLang="ja-JP" sz="3200" b="1" dirty="0" err="1" smtClean="0">
                <a:solidFill>
                  <a:schemeClr val="bg1"/>
                </a:solidFill>
                <a:cs typeface="Arial" charset="0"/>
              </a:rPr>
              <a:t>biologi</a:t>
            </a:r>
            <a:r>
              <a:rPr lang="en-US" altLang="ja-JP" sz="3200" b="1" dirty="0" smtClean="0">
                <a:solidFill>
                  <a:schemeClr val="bg1"/>
                </a:solidFill>
                <a:cs typeface="Arial" charset="0"/>
              </a:rPr>
              <a:t> </a:t>
            </a:r>
            <a:r>
              <a:rPr lang="en-US" altLang="ja-JP" sz="3200" b="1" dirty="0" err="1" smtClean="0">
                <a:solidFill>
                  <a:schemeClr val="bg1"/>
                </a:solidFill>
                <a:cs typeface="Arial" charset="0"/>
              </a:rPr>
              <a:t>evolusi</a:t>
            </a:r>
            <a:r>
              <a:rPr lang="en-US" sz="3200" b="1" dirty="0" smtClean="0">
                <a:solidFill>
                  <a:schemeClr val="bg1"/>
                </a:solidFill>
                <a:cs typeface="Arial" charset="0"/>
              </a:rPr>
              <a:t>. </a:t>
            </a:r>
            <a:r>
              <a:rPr lang="en-US" sz="3200" b="1" dirty="0" err="1" smtClean="0">
                <a:solidFill>
                  <a:schemeClr val="bg1"/>
                </a:solidFill>
                <a:cs typeface="Arial" charset="0"/>
              </a:rPr>
              <a:t>Sekarang</a:t>
            </a:r>
            <a:r>
              <a:rPr lang="en-US" sz="3200" b="1" dirty="0" smtClean="0">
                <a:solidFill>
                  <a:schemeClr val="bg1"/>
                </a:solidFill>
                <a:cs typeface="Arial" charset="0"/>
              </a:rPr>
              <a:t> </a:t>
            </a:r>
            <a:r>
              <a:rPr lang="en-US" sz="3200" b="1" dirty="0" err="1" smtClean="0">
                <a:solidFill>
                  <a:schemeClr val="bg1"/>
                </a:solidFill>
                <a:cs typeface="Arial" charset="0"/>
              </a:rPr>
              <a:t>kita</a:t>
            </a:r>
            <a:r>
              <a:rPr lang="en-US" sz="3200" b="1" dirty="0" smtClean="0">
                <a:solidFill>
                  <a:schemeClr val="bg1"/>
                </a:solidFill>
                <a:cs typeface="Arial" charset="0"/>
              </a:rPr>
              <a:t> </a:t>
            </a:r>
            <a:r>
              <a:rPr lang="en-US" sz="3200" b="1" dirty="0" err="1" smtClean="0">
                <a:solidFill>
                  <a:schemeClr val="bg1"/>
                </a:solidFill>
                <a:cs typeface="Arial" charset="0"/>
              </a:rPr>
              <a:t>tahu</a:t>
            </a:r>
            <a:r>
              <a:rPr lang="en-US" sz="3200" b="1" dirty="0" smtClean="0">
                <a:solidFill>
                  <a:schemeClr val="bg1"/>
                </a:solidFill>
                <a:cs typeface="Arial" charset="0"/>
              </a:rPr>
              <a:t> </a:t>
            </a:r>
            <a:r>
              <a:rPr lang="en-US" sz="3200" b="1" dirty="0" err="1" smtClean="0">
                <a:solidFill>
                  <a:schemeClr val="bg1"/>
                </a:solidFill>
                <a:cs typeface="Arial" charset="0"/>
              </a:rPr>
              <a:t>bahwa</a:t>
            </a:r>
            <a:r>
              <a:rPr lang="en-US" sz="3200" b="1" dirty="0" smtClean="0">
                <a:solidFill>
                  <a:schemeClr val="bg1"/>
                </a:solidFill>
                <a:cs typeface="Arial" charset="0"/>
              </a:rPr>
              <a:t> Adam </a:t>
            </a:r>
            <a:r>
              <a:rPr lang="en-US" sz="3200" b="1" dirty="0" err="1" smtClean="0">
                <a:solidFill>
                  <a:schemeClr val="bg1"/>
                </a:solidFill>
                <a:cs typeface="Arial" charset="0"/>
              </a:rPr>
              <a:t>dan</a:t>
            </a:r>
            <a:r>
              <a:rPr lang="en-US" sz="3200" b="1" dirty="0" smtClean="0">
                <a:solidFill>
                  <a:schemeClr val="bg1"/>
                </a:solidFill>
                <a:cs typeface="Arial" charset="0"/>
              </a:rPr>
              <a:t> </a:t>
            </a:r>
            <a:r>
              <a:rPr lang="en-US" sz="3200" b="1" dirty="0" err="1" smtClean="0">
                <a:solidFill>
                  <a:schemeClr val="bg1"/>
                </a:solidFill>
                <a:cs typeface="Arial" charset="0"/>
              </a:rPr>
              <a:t>Hawa</a:t>
            </a:r>
            <a:r>
              <a:rPr lang="en-US" sz="3200" b="1" dirty="0" smtClean="0">
                <a:solidFill>
                  <a:schemeClr val="bg1"/>
                </a:solidFill>
                <a:cs typeface="Arial" charset="0"/>
              </a:rPr>
              <a:t> </a:t>
            </a:r>
            <a:r>
              <a:rPr lang="en-US" sz="3200" b="1" dirty="0" err="1" smtClean="0">
                <a:solidFill>
                  <a:schemeClr val="bg1"/>
                </a:solidFill>
                <a:cs typeface="Arial" charset="0"/>
              </a:rPr>
              <a:t>bukan</a:t>
            </a:r>
            <a:r>
              <a:rPr lang="en-US" sz="3200" b="1" dirty="0" smtClean="0">
                <a:solidFill>
                  <a:schemeClr val="bg1"/>
                </a:solidFill>
                <a:cs typeface="Arial" charset="0"/>
              </a:rPr>
              <a:t> </a:t>
            </a:r>
            <a:r>
              <a:rPr lang="en-US" sz="3200" b="1" dirty="0" err="1" smtClean="0">
                <a:solidFill>
                  <a:schemeClr val="bg1"/>
                </a:solidFill>
                <a:cs typeface="Arial" charset="0"/>
              </a:rPr>
              <a:t>manusia</a:t>
            </a:r>
            <a:r>
              <a:rPr lang="en-US" sz="3200" b="1" dirty="0" smtClean="0">
                <a:solidFill>
                  <a:schemeClr val="bg1"/>
                </a:solidFill>
                <a:cs typeface="Arial" charset="0"/>
              </a:rPr>
              <a:t> </a:t>
            </a:r>
            <a:r>
              <a:rPr lang="en-US" sz="3200" b="1" dirty="0" err="1" smtClean="0">
                <a:solidFill>
                  <a:schemeClr val="bg1"/>
                </a:solidFill>
                <a:cs typeface="Arial" charset="0"/>
              </a:rPr>
              <a:t>yg</a:t>
            </a:r>
            <a:r>
              <a:rPr lang="en-US" sz="3200" b="1" dirty="0" smtClean="0">
                <a:solidFill>
                  <a:schemeClr val="bg1"/>
                </a:solidFill>
                <a:cs typeface="Arial" charset="0"/>
              </a:rPr>
              <a:t> </a:t>
            </a:r>
            <a:r>
              <a:rPr lang="en-US" sz="3200" b="1" dirty="0" err="1" smtClean="0">
                <a:solidFill>
                  <a:schemeClr val="bg1"/>
                </a:solidFill>
                <a:cs typeface="Arial" charset="0"/>
              </a:rPr>
              <a:t>nyata</a:t>
            </a:r>
            <a:r>
              <a:rPr lang="en-US" sz="3200" b="1" dirty="0" smtClean="0">
                <a:solidFill>
                  <a:schemeClr val="bg1"/>
                </a:solidFill>
                <a:cs typeface="Arial" charset="0"/>
              </a:rPr>
              <a:t>, </a:t>
            </a:r>
            <a:r>
              <a:rPr lang="en-US" sz="3200" b="1" dirty="0" err="1" smtClean="0">
                <a:solidFill>
                  <a:schemeClr val="bg1"/>
                </a:solidFill>
                <a:cs typeface="Arial" charset="0"/>
              </a:rPr>
              <a:t>dan</a:t>
            </a:r>
            <a:r>
              <a:rPr lang="en-US" sz="3200" b="1" dirty="0" smtClean="0">
                <a:solidFill>
                  <a:schemeClr val="bg1"/>
                </a:solidFill>
                <a:cs typeface="Arial" charset="0"/>
              </a:rPr>
              <a:t> </a:t>
            </a:r>
            <a:r>
              <a:rPr lang="en-US" sz="3200" b="1" dirty="0" err="1" smtClean="0">
                <a:solidFill>
                  <a:schemeClr val="bg1"/>
                </a:solidFill>
                <a:cs typeface="Arial" charset="0"/>
              </a:rPr>
              <a:t>mitos</a:t>
            </a:r>
            <a:r>
              <a:rPr lang="en-US" sz="3200" b="1" dirty="0" smtClean="0">
                <a:solidFill>
                  <a:schemeClr val="bg1"/>
                </a:solidFill>
                <a:cs typeface="Arial" charset="0"/>
              </a:rPr>
              <a:t> Kristen </a:t>
            </a:r>
            <a:r>
              <a:rPr lang="en-US" sz="3200" b="1" dirty="0" err="1" smtClean="0">
                <a:solidFill>
                  <a:schemeClr val="bg1"/>
                </a:solidFill>
                <a:cs typeface="Arial" charset="0"/>
              </a:rPr>
              <a:t>telah</a:t>
            </a:r>
            <a:r>
              <a:rPr lang="en-US" sz="3200" b="1" dirty="0" smtClean="0">
                <a:solidFill>
                  <a:schemeClr val="bg1"/>
                </a:solidFill>
                <a:cs typeface="Arial" charset="0"/>
              </a:rPr>
              <a:t> </a:t>
            </a:r>
            <a:r>
              <a:rPr lang="en-US" sz="3200" b="1" dirty="0" err="1" smtClean="0">
                <a:solidFill>
                  <a:schemeClr val="bg1"/>
                </a:solidFill>
                <a:cs typeface="Arial" charset="0"/>
              </a:rPr>
              <a:t>hancur</a:t>
            </a:r>
            <a:r>
              <a:rPr lang="en-US" sz="3200" b="1" dirty="0" smtClean="0">
                <a:solidFill>
                  <a:schemeClr val="bg1"/>
                </a:solidFill>
                <a:cs typeface="Arial" charset="0"/>
              </a:rPr>
              <a:t>. </a:t>
            </a:r>
            <a:r>
              <a:rPr lang="en-US" sz="3200" b="1" dirty="0" err="1" smtClean="0">
                <a:solidFill>
                  <a:schemeClr val="bg1"/>
                </a:solidFill>
                <a:cs typeface="Arial" charset="0"/>
              </a:rPr>
              <a:t>Apabila</a:t>
            </a:r>
            <a:r>
              <a:rPr lang="en-US" sz="3200" b="1" dirty="0" smtClean="0">
                <a:solidFill>
                  <a:schemeClr val="bg1"/>
                </a:solidFill>
                <a:cs typeface="Arial" charset="0"/>
              </a:rPr>
              <a:t> Adam </a:t>
            </a:r>
            <a:r>
              <a:rPr lang="en-US" sz="3200" b="1" dirty="0" err="1" smtClean="0">
                <a:solidFill>
                  <a:schemeClr val="bg1"/>
                </a:solidFill>
                <a:cs typeface="Arial" charset="0"/>
              </a:rPr>
              <a:t>dan</a:t>
            </a:r>
            <a:r>
              <a:rPr lang="en-US" sz="3200" b="1" dirty="0" smtClean="0">
                <a:solidFill>
                  <a:schemeClr val="bg1"/>
                </a:solidFill>
                <a:cs typeface="Arial" charset="0"/>
              </a:rPr>
              <a:t> </a:t>
            </a:r>
            <a:r>
              <a:rPr lang="en-US" sz="3200" b="1" dirty="0" err="1" smtClean="0">
                <a:solidFill>
                  <a:schemeClr val="bg1"/>
                </a:solidFill>
                <a:cs typeface="Arial" charset="0"/>
              </a:rPr>
              <a:t>Hawa</a:t>
            </a:r>
            <a:r>
              <a:rPr lang="en-US" sz="3200" b="1" dirty="0" smtClean="0">
                <a:solidFill>
                  <a:schemeClr val="bg1"/>
                </a:solidFill>
                <a:cs typeface="Arial" charset="0"/>
              </a:rPr>
              <a:t> </a:t>
            </a:r>
            <a:r>
              <a:rPr lang="en-US" sz="3200" b="1" dirty="0" err="1" smtClean="0">
                <a:solidFill>
                  <a:schemeClr val="bg1"/>
                </a:solidFill>
                <a:cs typeface="Arial" charset="0"/>
              </a:rPr>
              <a:t>tidak</a:t>
            </a:r>
            <a:r>
              <a:rPr lang="en-US" sz="3200" b="1" dirty="0" smtClean="0">
                <a:solidFill>
                  <a:schemeClr val="bg1"/>
                </a:solidFill>
                <a:cs typeface="Arial" charset="0"/>
              </a:rPr>
              <a:t> </a:t>
            </a:r>
            <a:r>
              <a:rPr lang="en-US" sz="3200" b="1" dirty="0" err="1" smtClean="0">
                <a:solidFill>
                  <a:schemeClr val="bg1"/>
                </a:solidFill>
                <a:cs typeface="Arial" charset="0"/>
              </a:rPr>
              <a:t>ada</a:t>
            </a:r>
            <a:r>
              <a:rPr lang="en-US" sz="3200" b="1" dirty="0" smtClean="0">
                <a:solidFill>
                  <a:schemeClr val="bg1"/>
                </a:solidFill>
                <a:cs typeface="Arial" charset="0"/>
              </a:rPr>
              <a:t>, </a:t>
            </a:r>
            <a:r>
              <a:rPr lang="en-US" sz="3200" b="1" dirty="0" err="1" smtClean="0">
                <a:solidFill>
                  <a:schemeClr val="bg1"/>
                </a:solidFill>
                <a:cs typeface="Arial" charset="0"/>
              </a:rPr>
              <a:t>maka</a:t>
            </a:r>
            <a:r>
              <a:rPr lang="en-US" sz="3200" b="1" dirty="0" smtClean="0">
                <a:solidFill>
                  <a:schemeClr val="bg1"/>
                </a:solidFill>
                <a:cs typeface="Arial" charset="0"/>
              </a:rPr>
              <a:t> </a:t>
            </a:r>
            <a:r>
              <a:rPr lang="en-US" sz="3200" b="1" dirty="0" err="1" smtClean="0">
                <a:solidFill>
                  <a:schemeClr val="bg1"/>
                </a:solidFill>
                <a:cs typeface="Arial" charset="0"/>
              </a:rPr>
              <a:t>tidak</a:t>
            </a:r>
            <a:r>
              <a:rPr lang="en-US" sz="3200" b="1" dirty="0" smtClean="0">
                <a:solidFill>
                  <a:schemeClr val="bg1"/>
                </a:solidFill>
                <a:cs typeface="Arial" charset="0"/>
              </a:rPr>
              <a:t> </a:t>
            </a:r>
            <a:r>
              <a:rPr lang="en-US" sz="3200" b="1" dirty="0" err="1" smtClean="0">
                <a:solidFill>
                  <a:schemeClr val="bg1"/>
                </a:solidFill>
                <a:cs typeface="Arial" charset="0"/>
              </a:rPr>
              <a:t>ada</a:t>
            </a:r>
            <a:r>
              <a:rPr lang="en-US" sz="3200" b="1" dirty="0" smtClean="0">
                <a:solidFill>
                  <a:schemeClr val="bg1"/>
                </a:solidFill>
                <a:cs typeface="Arial" charset="0"/>
              </a:rPr>
              <a:t> </a:t>
            </a:r>
            <a:r>
              <a:rPr lang="en-US" sz="3200" b="1" dirty="0" err="1" smtClean="0">
                <a:solidFill>
                  <a:schemeClr val="bg1"/>
                </a:solidFill>
                <a:cs typeface="Arial" charset="0"/>
              </a:rPr>
              <a:t>asal-usul</a:t>
            </a:r>
            <a:r>
              <a:rPr lang="en-US" sz="3200" b="1" dirty="0" smtClean="0">
                <a:solidFill>
                  <a:schemeClr val="bg1"/>
                </a:solidFill>
                <a:cs typeface="Arial" charset="0"/>
              </a:rPr>
              <a:t> </a:t>
            </a:r>
            <a:r>
              <a:rPr lang="en-US" sz="3200" b="1" dirty="0" err="1" smtClean="0">
                <a:solidFill>
                  <a:schemeClr val="bg1"/>
                </a:solidFill>
                <a:cs typeface="Arial" charset="0"/>
              </a:rPr>
              <a:t>dosa</a:t>
            </a:r>
            <a:r>
              <a:rPr lang="en-US" sz="3200" b="1" dirty="0" smtClean="0">
                <a:solidFill>
                  <a:schemeClr val="bg1"/>
                </a:solidFill>
                <a:cs typeface="Arial" charset="0"/>
              </a:rPr>
              <a:t>…</a:t>
            </a:r>
            <a:r>
              <a:rPr lang="en-US" altLang="ja-JP" sz="3200" b="1" dirty="0" smtClean="0">
                <a:solidFill>
                  <a:schemeClr val="bg1"/>
                </a:solidFill>
                <a:cs typeface="Arial" charset="0"/>
              </a:rPr>
              <a:t>"</a:t>
            </a:r>
            <a:endParaRPr lang="en-US" sz="3200" b="1" dirty="0">
              <a:solidFill>
                <a:schemeClr val="bg1"/>
              </a:solidFill>
              <a:cs typeface="Arial" charset="0"/>
            </a:endParaRPr>
          </a:p>
        </p:txBody>
      </p:sp>
      <p:pic>
        <p:nvPicPr>
          <p:cNvPr id="339971" name="Picture 3"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6313" y="685800"/>
            <a:ext cx="21732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943600" y="2743200"/>
            <a:ext cx="2514600" cy="533400"/>
          </a:xfrm>
        </p:spPr>
        <p:txBody>
          <a:bodyPr/>
          <a:lstStyle/>
          <a:p>
            <a:pPr>
              <a:defRPr/>
            </a:pPr>
            <a:r>
              <a:rPr lang="en-US" sz="2400" b="1" kern="1200" dirty="0" smtClean="0">
                <a:solidFill>
                  <a:srgbClr val="FFFF00"/>
                </a:solidFill>
                <a:latin typeface="Arial"/>
                <a:ea typeface="ＭＳ Ｐゴシック"/>
                <a:cs typeface="Arial"/>
              </a:rPr>
              <a:t>Frank </a:t>
            </a:r>
            <a:r>
              <a:rPr lang="en-US" sz="2400" b="1" kern="1200" dirty="0" err="1" smtClean="0">
                <a:solidFill>
                  <a:srgbClr val="FFFF00"/>
                </a:solidFill>
                <a:latin typeface="Arial"/>
                <a:ea typeface="ＭＳ Ｐゴシック"/>
                <a:cs typeface="Arial"/>
              </a:rPr>
              <a:t>Zindler</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wipe(up)">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457200" y="335643"/>
            <a:ext cx="5218113" cy="452431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pPr>
            <a:r>
              <a:rPr lang="en-US" altLang="ja-JP" sz="3200" b="1" dirty="0" smtClean="0">
                <a:solidFill>
                  <a:schemeClr val="bg1"/>
                </a:solidFill>
                <a:cs typeface="Arial" charset="0"/>
              </a:rPr>
              <a:t>“</a:t>
            </a:r>
            <a:r>
              <a:rPr lang="en-US" altLang="ja-JP" sz="3200" b="1" dirty="0" err="1" smtClean="0">
                <a:solidFill>
                  <a:schemeClr val="bg1"/>
                </a:solidFill>
                <a:cs typeface="Arial" charset="0"/>
              </a:rPr>
              <a:t>Apabila</a:t>
            </a:r>
            <a:r>
              <a:rPr lang="en-US" altLang="ja-JP" sz="3200" b="1" dirty="0" smtClean="0">
                <a:solidFill>
                  <a:schemeClr val="bg1"/>
                </a:solidFill>
                <a:cs typeface="Arial" charset="0"/>
              </a:rPr>
              <a:t> </a:t>
            </a:r>
            <a:r>
              <a:rPr lang="en-US" altLang="ja-JP" sz="3200" b="1" dirty="0" err="1" smtClean="0">
                <a:solidFill>
                  <a:schemeClr val="bg1"/>
                </a:solidFill>
                <a:cs typeface="Arial" charset="0"/>
              </a:rPr>
              <a:t>tidak</a:t>
            </a:r>
            <a:r>
              <a:rPr lang="en-US" altLang="ja-JP" sz="3200" b="1" dirty="0" smtClean="0">
                <a:solidFill>
                  <a:schemeClr val="bg1"/>
                </a:solidFill>
                <a:cs typeface="Arial" charset="0"/>
              </a:rPr>
              <a:t> </a:t>
            </a:r>
            <a:r>
              <a:rPr lang="en-US" altLang="ja-JP" sz="3200" b="1" dirty="0" err="1" smtClean="0">
                <a:solidFill>
                  <a:schemeClr val="bg1"/>
                </a:solidFill>
                <a:cs typeface="Arial" charset="0"/>
              </a:rPr>
              <a:t>ada</a:t>
            </a:r>
            <a:r>
              <a:rPr lang="en-US" altLang="ja-JP" sz="3200" b="1" dirty="0" smtClean="0">
                <a:solidFill>
                  <a:schemeClr val="bg1"/>
                </a:solidFill>
                <a:cs typeface="Arial" charset="0"/>
              </a:rPr>
              <a:t> </a:t>
            </a:r>
            <a:r>
              <a:rPr lang="en-US" altLang="ja-JP" sz="3200" b="1" dirty="0" err="1" smtClean="0">
                <a:solidFill>
                  <a:schemeClr val="bg1"/>
                </a:solidFill>
                <a:cs typeface="Arial" charset="0"/>
              </a:rPr>
              <a:t>asal-usul</a:t>
            </a:r>
            <a:r>
              <a:rPr lang="en-US" altLang="ja-JP" sz="3200" b="1" dirty="0" smtClean="0">
                <a:solidFill>
                  <a:schemeClr val="bg1"/>
                </a:solidFill>
                <a:cs typeface="Arial" charset="0"/>
              </a:rPr>
              <a:t> </a:t>
            </a:r>
            <a:r>
              <a:rPr lang="en-US" altLang="ja-JP" sz="3200" b="1" dirty="0" err="1" smtClean="0">
                <a:solidFill>
                  <a:schemeClr val="bg1"/>
                </a:solidFill>
                <a:cs typeface="Arial" charset="0"/>
              </a:rPr>
              <a:t>dosa</a:t>
            </a:r>
            <a:r>
              <a:rPr lang="en-US" altLang="ja-JP" sz="3200" b="1" dirty="0" smtClean="0">
                <a:solidFill>
                  <a:schemeClr val="bg1"/>
                </a:solidFill>
                <a:cs typeface="Arial" charset="0"/>
              </a:rPr>
              <a:t>, </a:t>
            </a:r>
            <a:r>
              <a:rPr lang="en-US" altLang="ja-JP" sz="3200" b="1" dirty="0" err="1" smtClean="0">
                <a:solidFill>
                  <a:schemeClr val="bg1"/>
                </a:solidFill>
                <a:cs typeface="Arial" charset="0"/>
              </a:rPr>
              <a:t>kita</a:t>
            </a:r>
            <a:r>
              <a:rPr lang="en-US" altLang="ja-JP" sz="3200" b="1" dirty="0" smtClean="0">
                <a:solidFill>
                  <a:schemeClr val="bg1"/>
                </a:solidFill>
                <a:cs typeface="Arial" charset="0"/>
              </a:rPr>
              <a:t> </a:t>
            </a:r>
            <a:r>
              <a:rPr lang="en-US" altLang="ja-JP" sz="3200" b="1" dirty="0" err="1" smtClean="0">
                <a:solidFill>
                  <a:schemeClr val="bg1"/>
                </a:solidFill>
                <a:cs typeface="Arial" charset="0"/>
              </a:rPr>
              <a:t>tidak</a:t>
            </a:r>
            <a:r>
              <a:rPr lang="en-US" altLang="ja-JP" sz="3200" b="1" dirty="0" smtClean="0">
                <a:solidFill>
                  <a:schemeClr val="bg1"/>
                </a:solidFill>
                <a:cs typeface="Arial" charset="0"/>
              </a:rPr>
              <a:t> </a:t>
            </a:r>
            <a:r>
              <a:rPr lang="en-US" altLang="ja-JP" sz="3200" b="1" dirty="0" err="1" smtClean="0">
                <a:solidFill>
                  <a:schemeClr val="bg1"/>
                </a:solidFill>
                <a:cs typeface="Arial" charset="0"/>
              </a:rPr>
              <a:t>perlu</a:t>
            </a:r>
            <a:r>
              <a:rPr lang="en-US" altLang="ja-JP" sz="3200" b="1" dirty="0" smtClean="0">
                <a:solidFill>
                  <a:schemeClr val="bg1"/>
                </a:solidFill>
                <a:cs typeface="Arial" charset="0"/>
              </a:rPr>
              <a:t> </a:t>
            </a:r>
            <a:r>
              <a:rPr lang="en-US" altLang="ja-JP" sz="3200" b="1" dirty="0" err="1" smtClean="0">
                <a:solidFill>
                  <a:schemeClr val="bg1"/>
                </a:solidFill>
                <a:cs typeface="Arial" charset="0"/>
              </a:rPr>
              <a:t>keselamatan</a:t>
            </a:r>
            <a:r>
              <a:rPr lang="en-US" sz="3200" b="1" dirty="0" smtClean="0">
                <a:solidFill>
                  <a:schemeClr val="bg1"/>
                </a:solidFill>
                <a:cs typeface="Arial" charset="0"/>
              </a:rPr>
              <a:t>. </a:t>
            </a:r>
            <a:r>
              <a:rPr lang="en-US" sz="3200" b="1" dirty="0" err="1" smtClean="0">
                <a:solidFill>
                  <a:schemeClr val="bg1"/>
                </a:solidFill>
                <a:cs typeface="Arial" charset="0"/>
              </a:rPr>
              <a:t>Bila</a:t>
            </a:r>
            <a:r>
              <a:rPr lang="en-US" sz="3200" b="1" dirty="0" smtClean="0">
                <a:solidFill>
                  <a:schemeClr val="bg1"/>
                </a:solidFill>
                <a:cs typeface="Arial" charset="0"/>
              </a:rPr>
              <a:t> </a:t>
            </a:r>
            <a:r>
              <a:rPr lang="en-US" sz="3200" b="1" dirty="0" err="1" smtClean="0">
                <a:solidFill>
                  <a:schemeClr val="bg1"/>
                </a:solidFill>
                <a:cs typeface="Arial" charset="0"/>
              </a:rPr>
              <a:t>kita</a:t>
            </a:r>
            <a:r>
              <a:rPr lang="en-US" sz="3200" b="1" dirty="0" smtClean="0">
                <a:solidFill>
                  <a:schemeClr val="bg1"/>
                </a:solidFill>
                <a:cs typeface="Arial" charset="0"/>
              </a:rPr>
              <a:t> </a:t>
            </a:r>
            <a:r>
              <a:rPr lang="en-US" sz="3200" b="1" dirty="0" err="1" smtClean="0">
                <a:solidFill>
                  <a:schemeClr val="bg1"/>
                </a:solidFill>
                <a:cs typeface="Arial" charset="0"/>
              </a:rPr>
              <a:t>tidak</a:t>
            </a:r>
            <a:r>
              <a:rPr lang="en-US" sz="3200" b="1" dirty="0" smtClean="0">
                <a:solidFill>
                  <a:schemeClr val="bg1"/>
                </a:solidFill>
                <a:cs typeface="Arial" charset="0"/>
              </a:rPr>
              <a:t> </a:t>
            </a:r>
            <a:r>
              <a:rPr lang="en-US" sz="3200" b="1" dirty="0" err="1" smtClean="0">
                <a:solidFill>
                  <a:schemeClr val="bg1"/>
                </a:solidFill>
                <a:cs typeface="Arial" charset="0"/>
              </a:rPr>
              <a:t>perlu</a:t>
            </a:r>
            <a:r>
              <a:rPr lang="en-US" sz="3200" b="1" dirty="0" smtClean="0">
                <a:solidFill>
                  <a:schemeClr val="bg1"/>
                </a:solidFill>
                <a:cs typeface="Arial" charset="0"/>
              </a:rPr>
              <a:t> </a:t>
            </a:r>
            <a:r>
              <a:rPr lang="en-US" sz="3200" b="1" dirty="0" err="1" smtClean="0">
                <a:solidFill>
                  <a:schemeClr val="bg1"/>
                </a:solidFill>
                <a:cs typeface="Arial" charset="0"/>
              </a:rPr>
              <a:t>keselamatan</a:t>
            </a:r>
            <a:r>
              <a:rPr lang="en-US" sz="3200" b="1" dirty="0" smtClean="0">
                <a:solidFill>
                  <a:schemeClr val="bg1"/>
                </a:solidFill>
                <a:cs typeface="Arial" charset="0"/>
              </a:rPr>
              <a:t>, </a:t>
            </a:r>
            <a:r>
              <a:rPr lang="en-US" sz="3200" b="1" dirty="0" err="1" smtClean="0">
                <a:solidFill>
                  <a:schemeClr val="bg1"/>
                </a:solidFill>
                <a:cs typeface="Arial" charset="0"/>
              </a:rPr>
              <a:t>Penyelamat</a:t>
            </a:r>
            <a:r>
              <a:rPr lang="en-US" sz="3200" b="1" dirty="0" smtClean="0">
                <a:solidFill>
                  <a:schemeClr val="bg1"/>
                </a:solidFill>
                <a:cs typeface="Arial" charset="0"/>
              </a:rPr>
              <a:t> </a:t>
            </a:r>
            <a:r>
              <a:rPr lang="en-US" sz="3200" b="1" dirty="0" err="1" smtClean="0">
                <a:solidFill>
                  <a:schemeClr val="bg1"/>
                </a:solidFill>
                <a:cs typeface="Arial" charset="0"/>
              </a:rPr>
              <a:t>tidak</a:t>
            </a:r>
            <a:r>
              <a:rPr lang="en-US" sz="3200" b="1" dirty="0" smtClean="0">
                <a:solidFill>
                  <a:schemeClr val="bg1"/>
                </a:solidFill>
                <a:cs typeface="Arial" charset="0"/>
              </a:rPr>
              <a:t> </a:t>
            </a:r>
            <a:r>
              <a:rPr lang="en-US" sz="3200" b="1" dirty="0" err="1" smtClean="0">
                <a:solidFill>
                  <a:schemeClr val="bg1"/>
                </a:solidFill>
                <a:cs typeface="Arial" charset="0"/>
              </a:rPr>
              <a:t>ada</a:t>
            </a:r>
            <a:r>
              <a:rPr lang="en-US" sz="3200" b="1" dirty="0" smtClean="0">
                <a:solidFill>
                  <a:schemeClr val="bg1"/>
                </a:solidFill>
                <a:cs typeface="Arial" charset="0"/>
              </a:rPr>
              <a:t> </a:t>
            </a:r>
            <a:r>
              <a:rPr lang="en-US" sz="3200" b="1" dirty="0" err="1" smtClean="0">
                <a:solidFill>
                  <a:schemeClr val="bg1"/>
                </a:solidFill>
                <a:cs typeface="Arial" charset="0"/>
              </a:rPr>
              <a:t>gunanya</a:t>
            </a:r>
            <a:r>
              <a:rPr lang="en-US" sz="3200" b="1" dirty="0" smtClean="0">
                <a:solidFill>
                  <a:schemeClr val="bg1"/>
                </a:solidFill>
                <a:cs typeface="Arial" charset="0"/>
              </a:rPr>
              <a:t>. Dan </a:t>
            </a:r>
            <a:r>
              <a:rPr lang="en-US" sz="3200" b="1" dirty="0" err="1" smtClean="0">
                <a:solidFill>
                  <a:schemeClr val="bg1"/>
                </a:solidFill>
                <a:cs typeface="Arial" charset="0"/>
              </a:rPr>
              <a:t>aku</a:t>
            </a:r>
            <a:r>
              <a:rPr lang="en-US" sz="3200" b="1" dirty="0" smtClean="0">
                <a:solidFill>
                  <a:schemeClr val="bg1"/>
                </a:solidFill>
                <a:cs typeface="Arial" charset="0"/>
              </a:rPr>
              <a:t> </a:t>
            </a:r>
            <a:r>
              <a:rPr lang="en-US" sz="3200" b="1" dirty="0" err="1" smtClean="0">
                <a:solidFill>
                  <a:schemeClr val="bg1"/>
                </a:solidFill>
                <a:cs typeface="Arial" charset="0"/>
              </a:rPr>
              <a:t>akan</a:t>
            </a:r>
            <a:r>
              <a:rPr lang="en-US" sz="3200" b="1" dirty="0" smtClean="0">
                <a:solidFill>
                  <a:schemeClr val="bg1"/>
                </a:solidFill>
                <a:cs typeface="Arial" charset="0"/>
              </a:rPr>
              <a:t> </a:t>
            </a:r>
            <a:r>
              <a:rPr lang="en-US" sz="3200" b="1" dirty="0" err="1" smtClean="0">
                <a:solidFill>
                  <a:schemeClr val="bg1"/>
                </a:solidFill>
                <a:cs typeface="Arial" charset="0"/>
              </a:rPr>
              <a:t>menggolongkan</a:t>
            </a:r>
            <a:r>
              <a:rPr lang="en-US" sz="3200" b="1" dirty="0" smtClean="0">
                <a:solidFill>
                  <a:schemeClr val="bg1"/>
                </a:solidFill>
                <a:cs typeface="Arial" charset="0"/>
              </a:rPr>
              <a:t> </a:t>
            </a:r>
            <a:r>
              <a:rPr lang="en-US" sz="3200" b="1" dirty="0" err="1" smtClean="0">
                <a:solidFill>
                  <a:schemeClr val="bg1"/>
                </a:solidFill>
                <a:cs typeface="Arial" charset="0"/>
              </a:rPr>
              <a:t>Yesus</a:t>
            </a:r>
            <a:r>
              <a:rPr lang="en-US" sz="3200" b="1" dirty="0" smtClean="0">
                <a:solidFill>
                  <a:schemeClr val="bg1"/>
                </a:solidFill>
                <a:cs typeface="Arial" charset="0"/>
              </a:rPr>
              <a:t>, </a:t>
            </a:r>
            <a:r>
              <a:rPr lang="en-US" sz="3200" b="1" dirty="0" err="1" smtClean="0">
                <a:solidFill>
                  <a:schemeClr val="bg1"/>
                </a:solidFill>
                <a:cs typeface="Arial" charset="0"/>
              </a:rPr>
              <a:t>secara</a:t>
            </a:r>
            <a:r>
              <a:rPr lang="en-US" sz="3200" b="1" dirty="0" smtClean="0">
                <a:solidFill>
                  <a:schemeClr val="bg1"/>
                </a:solidFill>
                <a:cs typeface="Arial" charset="0"/>
              </a:rPr>
              <a:t> </a:t>
            </a:r>
            <a:r>
              <a:rPr lang="en-US" sz="3200" b="1" dirty="0" err="1" smtClean="0">
                <a:solidFill>
                  <a:schemeClr val="bg1"/>
                </a:solidFill>
                <a:cs typeface="Arial" charset="0"/>
              </a:rPr>
              <a:t>sejarah</a:t>
            </a:r>
            <a:r>
              <a:rPr lang="en-US" sz="3200" b="1" dirty="0" smtClean="0">
                <a:solidFill>
                  <a:schemeClr val="bg1"/>
                </a:solidFill>
                <a:cs typeface="Arial" charset="0"/>
              </a:rPr>
              <a:t> </a:t>
            </a:r>
            <a:r>
              <a:rPr lang="en-US" sz="3200" b="1" dirty="0" err="1" smtClean="0">
                <a:solidFill>
                  <a:schemeClr val="bg1"/>
                </a:solidFill>
                <a:cs typeface="Arial" charset="0"/>
              </a:rPr>
              <a:t>atau</a:t>
            </a:r>
            <a:r>
              <a:rPr lang="en-US" sz="3200" b="1" dirty="0" smtClean="0">
                <a:solidFill>
                  <a:schemeClr val="bg1"/>
                </a:solidFill>
                <a:cs typeface="Arial" charset="0"/>
              </a:rPr>
              <a:t> </a:t>
            </a:r>
            <a:r>
              <a:rPr lang="en-US" sz="3200" b="1" dirty="0" err="1" smtClean="0">
                <a:solidFill>
                  <a:schemeClr val="bg1"/>
                </a:solidFill>
                <a:cs typeface="Arial" charset="0"/>
              </a:rPr>
              <a:t>apapun</a:t>
            </a:r>
            <a:r>
              <a:rPr lang="en-US" sz="3200" b="1" dirty="0" smtClean="0">
                <a:solidFill>
                  <a:schemeClr val="bg1"/>
                </a:solidFill>
                <a:cs typeface="Arial" charset="0"/>
              </a:rPr>
              <a:t>, </a:t>
            </a:r>
            <a:r>
              <a:rPr lang="en-US" sz="3200" b="1" dirty="0" err="1" smtClean="0">
                <a:solidFill>
                  <a:schemeClr val="bg1"/>
                </a:solidFill>
                <a:cs typeface="Arial" charset="0"/>
              </a:rPr>
              <a:t>pada</a:t>
            </a:r>
            <a:r>
              <a:rPr lang="en-US" sz="3200" b="1" dirty="0" smtClean="0">
                <a:solidFill>
                  <a:schemeClr val="bg1"/>
                </a:solidFill>
                <a:cs typeface="Arial" charset="0"/>
              </a:rPr>
              <a:t> </a:t>
            </a:r>
            <a:r>
              <a:rPr lang="en-US" sz="3200" b="1" dirty="0" err="1" smtClean="0">
                <a:solidFill>
                  <a:schemeClr val="bg1"/>
                </a:solidFill>
                <a:cs typeface="Arial" charset="0"/>
              </a:rPr>
              <a:t>golongan</a:t>
            </a:r>
            <a:r>
              <a:rPr lang="en-US" sz="3200" b="1" dirty="0" smtClean="0">
                <a:solidFill>
                  <a:schemeClr val="bg1"/>
                </a:solidFill>
                <a:cs typeface="Arial" charset="0"/>
              </a:rPr>
              <a:t> orang </a:t>
            </a:r>
            <a:r>
              <a:rPr lang="en-US" sz="3200" b="1" dirty="0" err="1" smtClean="0">
                <a:solidFill>
                  <a:schemeClr val="bg1"/>
                </a:solidFill>
                <a:cs typeface="Arial" charset="0"/>
              </a:rPr>
              <a:t>ngga</a:t>
            </a:r>
            <a:r>
              <a:rPr lang="en-US" sz="3200" b="1" dirty="0" smtClean="0">
                <a:solidFill>
                  <a:schemeClr val="bg1"/>
                </a:solidFill>
                <a:cs typeface="Arial" charset="0"/>
              </a:rPr>
              <a:t> </a:t>
            </a:r>
            <a:r>
              <a:rPr lang="en-US" sz="3200" b="1" dirty="0" err="1" smtClean="0">
                <a:solidFill>
                  <a:schemeClr val="bg1"/>
                </a:solidFill>
                <a:cs typeface="Arial" charset="0"/>
              </a:rPr>
              <a:t>ada</a:t>
            </a:r>
            <a:r>
              <a:rPr lang="en-US" sz="3200" b="1" dirty="0" smtClean="0">
                <a:solidFill>
                  <a:schemeClr val="bg1"/>
                </a:solidFill>
                <a:cs typeface="Arial" charset="0"/>
              </a:rPr>
              <a:t> </a:t>
            </a:r>
            <a:r>
              <a:rPr lang="en-US" sz="3200" b="1" dirty="0" err="1" smtClean="0">
                <a:solidFill>
                  <a:schemeClr val="bg1"/>
                </a:solidFill>
                <a:cs typeface="Arial" charset="0"/>
              </a:rPr>
              <a:t>kerjaan</a:t>
            </a:r>
            <a:r>
              <a:rPr lang="en-US" sz="3200" b="1" dirty="0" smtClean="0">
                <a:solidFill>
                  <a:schemeClr val="bg1"/>
                </a:solidFill>
                <a:cs typeface="Arial" charset="0"/>
              </a:rPr>
              <a:t>.  </a:t>
            </a:r>
            <a:endParaRPr lang="en-US" sz="3200" b="1" dirty="0">
              <a:solidFill>
                <a:schemeClr val="bg1"/>
              </a:solidFill>
              <a:cs typeface="Arial" charset="0"/>
            </a:endParaRPr>
          </a:p>
        </p:txBody>
      </p:sp>
      <p:sp>
        <p:nvSpPr>
          <p:cNvPr id="342019" name="Text Box 3"/>
          <p:cNvSpPr txBox="1">
            <a:spLocks noChangeArrowheads="1"/>
          </p:cNvSpPr>
          <p:nvPr/>
        </p:nvSpPr>
        <p:spPr bwMode="auto">
          <a:xfrm>
            <a:off x="871665" y="5715000"/>
            <a:ext cx="7239000" cy="10156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2000" b="1" dirty="0">
                <a:solidFill>
                  <a:schemeClr val="bg1"/>
                </a:solidFill>
                <a:cs typeface="Arial" charset="0"/>
              </a:rPr>
              <a:t>Frank </a:t>
            </a:r>
            <a:r>
              <a:rPr lang="en-US" sz="2000" b="1" dirty="0" err="1">
                <a:solidFill>
                  <a:schemeClr val="bg1"/>
                </a:solidFill>
                <a:cs typeface="Arial" charset="0"/>
              </a:rPr>
              <a:t>Zindler</a:t>
            </a:r>
            <a:r>
              <a:rPr lang="en-US" sz="2000" b="1" dirty="0">
                <a:solidFill>
                  <a:schemeClr val="bg1"/>
                </a:solidFill>
                <a:cs typeface="Arial" charset="0"/>
              </a:rPr>
              <a:t> </a:t>
            </a:r>
            <a:r>
              <a:rPr lang="en-US" sz="2000" b="1" dirty="0" smtClean="0">
                <a:solidFill>
                  <a:schemeClr val="bg1"/>
                </a:solidFill>
                <a:cs typeface="Arial" charset="0"/>
              </a:rPr>
              <a:t>(</a:t>
            </a:r>
            <a:r>
              <a:rPr lang="en-US" sz="2000" b="1" dirty="0" err="1" smtClean="0">
                <a:solidFill>
                  <a:schemeClr val="bg1"/>
                </a:solidFill>
                <a:cs typeface="Arial" charset="0"/>
              </a:rPr>
              <a:t>Ateis</a:t>
            </a:r>
            <a:r>
              <a:rPr lang="en-US" sz="2000" b="1" dirty="0" smtClean="0">
                <a:solidFill>
                  <a:schemeClr val="bg1"/>
                </a:solidFill>
                <a:cs typeface="Arial" charset="0"/>
              </a:rPr>
              <a:t> Amerika, </a:t>
            </a:r>
            <a:r>
              <a:rPr lang="en-US" sz="2000" b="1" dirty="0" err="1" smtClean="0">
                <a:solidFill>
                  <a:schemeClr val="bg1"/>
                </a:solidFill>
                <a:cs typeface="Arial" charset="0"/>
              </a:rPr>
              <a:t>dalam</a:t>
            </a:r>
            <a:r>
              <a:rPr lang="en-US" sz="2000" b="1" dirty="0" smtClean="0">
                <a:solidFill>
                  <a:schemeClr val="bg1"/>
                </a:solidFill>
                <a:cs typeface="Arial" charset="0"/>
              </a:rPr>
              <a:t> </a:t>
            </a:r>
            <a:r>
              <a:rPr lang="en-US" sz="2000" b="1" dirty="0" err="1" smtClean="0">
                <a:solidFill>
                  <a:schemeClr val="bg1"/>
                </a:solidFill>
                <a:cs typeface="Arial" charset="0"/>
              </a:rPr>
              <a:t>debat</a:t>
            </a:r>
            <a:r>
              <a:rPr lang="en-US" sz="2000" b="1" dirty="0" smtClean="0">
                <a:solidFill>
                  <a:schemeClr val="bg1"/>
                </a:solidFill>
                <a:cs typeface="Arial" charset="0"/>
              </a:rPr>
              <a:t> </a:t>
            </a:r>
            <a:r>
              <a:rPr lang="en-US" sz="2000" b="1" dirty="0" err="1" smtClean="0">
                <a:solidFill>
                  <a:schemeClr val="bg1"/>
                </a:solidFill>
                <a:cs typeface="Arial" charset="0"/>
              </a:rPr>
              <a:t>dgn</a:t>
            </a:r>
            <a:r>
              <a:rPr lang="en-US" sz="2000" b="1" dirty="0" smtClean="0">
                <a:solidFill>
                  <a:schemeClr val="bg1"/>
                </a:solidFill>
                <a:cs typeface="Arial" charset="0"/>
              </a:rPr>
              <a:t> Dr</a:t>
            </a:r>
            <a:r>
              <a:rPr lang="en-US" sz="2000" b="1" dirty="0">
                <a:solidFill>
                  <a:schemeClr val="bg1"/>
                </a:solidFill>
                <a:cs typeface="Arial" charset="0"/>
              </a:rPr>
              <a:t>. William Lane Craig), </a:t>
            </a:r>
            <a:r>
              <a:rPr lang="en-US" sz="2000" b="1" i="1" dirty="0">
                <a:solidFill>
                  <a:schemeClr val="bg1"/>
                </a:solidFill>
                <a:cs typeface="Arial" charset="0"/>
              </a:rPr>
              <a:t>Atheism vs Christianity</a:t>
            </a:r>
            <a:r>
              <a:rPr lang="en-US" sz="2000" b="1" dirty="0">
                <a:solidFill>
                  <a:schemeClr val="bg1"/>
                </a:solidFill>
                <a:cs typeface="Arial" charset="0"/>
              </a:rPr>
              <a:t> (video), Zondervan, 1996.</a:t>
            </a:r>
          </a:p>
        </p:txBody>
      </p:sp>
      <p:pic>
        <p:nvPicPr>
          <p:cNvPr id="342020" name="Picture 4"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6313" y="685800"/>
            <a:ext cx="21732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57200" y="4731923"/>
            <a:ext cx="7391400" cy="978729"/>
          </a:xfrm>
          <a:effectLst>
            <a:outerShdw dist="35921" dir="2700000" algn="ctr" rotWithShape="0">
              <a:schemeClr val="tx1"/>
            </a:outerShdw>
          </a:effectLst>
        </p:spPr>
        <p:txBody>
          <a:bodyPr>
            <a:spAutoFit/>
          </a:bodyPr>
          <a:lstStyle/>
          <a:p>
            <a:pPr algn="l" eaLnBrk="1" hangingPunct="1">
              <a:lnSpc>
                <a:spcPct val="90000"/>
              </a:lnSpc>
              <a:defRPr/>
            </a:pPr>
            <a:r>
              <a:rPr lang="en-US" sz="3200" b="1" kern="1200" dirty="0" err="1" smtClean="0">
                <a:solidFill>
                  <a:schemeClr val="bg1"/>
                </a:solidFill>
                <a:latin typeface="Arial" charset="0"/>
                <a:ea typeface="ＭＳ Ｐゴシック" charset="0"/>
                <a:cs typeface="Arial" charset="0"/>
              </a:rPr>
              <a:t>Evolusi</a:t>
            </a:r>
            <a:r>
              <a:rPr lang="en-US" sz="3200" b="1" kern="1200" dirty="0" smtClean="0">
                <a:solidFill>
                  <a:schemeClr val="bg1"/>
                </a:solidFill>
                <a:latin typeface="Arial" charset="0"/>
                <a:ea typeface="ＭＳ Ｐゴシック" charset="0"/>
                <a:cs typeface="Arial" charset="0"/>
              </a:rPr>
              <a:t> </a:t>
            </a:r>
            <a:r>
              <a:rPr lang="en-US" sz="3200" b="1" kern="1200" dirty="0" err="1" smtClean="0">
                <a:solidFill>
                  <a:schemeClr val="bg1"/>
                </a:solidFill>
                <a:latin typeface="Arial" charset="0"/>
                <a:ea typeface="ＭＳ Ｐゴシック" charset="0"/>
                <a:cs typeface="Arial" charset="0"/>
              </a:rPr>
              <a:t>adalah</a:t>
            </a:r>
            <a:r>
              <a:rPr lang="en-US" sz="3200" b="1" kern="1200" dirty="0" smtClean="0">
                <a:solidFill>
                  <a:schemeClr val="bg1"/>
                </a:solidFill>
                <a:latin typeface="Arial" charset="0"/>
                <a:ea typeface="ＭＳ Ｐゴシック" charset="0"/>
                <a:cs typeface="Arial" charset="0"/>
              </a:rPr>
              <a:t> </a:t>
            </a:r>
            <a:r>
              <a:rPr lang="en-US" sz="3200" b="1" kern="1200" dirty="0" err="1" smtClean="0">
                <a:solidFill>
                  <a:schemeClr val="bg1"/>
                </a:solidFill>
                <a:latin typeface="Arial" charset="0"/>
                <a:ea typeface="ＭＳ Ｐゴシック" charset="0"/>
                <a:cs typeface="Arial" charset="0"/>
              </a:rPr>
              <a:t>lonceng</a:t>
            </a:r>
            <a:r>
              <a:rPr lang="en-US" sz="3200" b="1" kern="1200" dirty="0" smtClean="0">
                <a:solidFill>
                  <a:schemeClr val="bg1"/>
                </a:solidFill>
                <a:latin typeface="Arial" charset="0"/>
                <a:ea typeface="ＭＳ Ｐゴシック" charset="0"/>
                <a:cs typeface="Arial" charset="0"/>
              </a:rPr>
              <a:t> </a:t>
            </a:r>
            <a:r>
              <a:rPr lang="en-US" sz="3200" b="1" kern="1200" dirty="0" err="1" smtClean="0">
                <a:solidFill>
                  <a:schemeClr val="bg1"/>
                </a:solidFill>
                <a:latin typeface="Arial" charset="0"/>
                <a:ea typeface="ＭＳ Ｐゴシック" charset="0"/>
                <a:cs typeface="Arial" charset="0"/>
              </a:rPr>
              <a:t>kematian</a:t>
            </a:r>
            <a:r>
              <a:rPr lang="en-US" sz="3200" b="1" kern="1200" dirty="0" smtClean="0">
                <a:solidFill>
                  <a:schemeClr val="bg1"/>
                </a:solidFill>
                <a:latin typeface="Arial" charset="0"/>
                <a:ea typeface="ＭＳ Ｐゴシック" charset="0"/>
                <a:cs typeface="Arial" charset="0"/>
              </a:rPr>
              <a:t> </a:t>
            </a:r>
            <a:r>
              <a:rPr lang="en-US" sz="3200" b="1" kern="1200" dirty="0" err="1" smtClean="0">
                <a:solidFill>
                  <a:schemeClr val="bg1"/>
                </a:solidFill>
                <a:latin typeface="Arial" charset="0"/>
                <a:ea typeface="ＭＳ Ｐゴシック" charset="0"/>
                <a:cs typeface="Arial" charset="0"/>
              </a:rPr>
              <a:t>yg</a:t>
            </a:r>
            <a:r>
              <a:rPr lang="en-US" sz="3200" b="1" kern="1200" dirty="0" smtClean="0">
                <a:solidFill>
                  <a:schemeClr val="bg1"/>
                </a:solidFill>
                <a:latin typeface="Arial" charset="0"/>
                <a:ea typeface="ＭＳ Ｐゴシック" charset="0"/>
                <a:cs typeface="Arial" charset="0"/>
              </a:rPr>
              <a:t> </a:t>
            </a:r>
            <a:r>
              <a:rPr lang="en-US" sz="3200" b="1" kern="1200" dirty="0" err="1" smtClean="0">
                <a:solidFill>
                  <a:schemeClr val="bg1"/>
                </a:solidFill>
                <a:latin typeface="Arial" charset="0"/>
                <a:ea typeface="ＭＳ Ｐゴシック" charset="0"/>
                <a:cs typeface="Arial" charset="0"/>
              </a:rPr>
              <a:t>mutlak</a:t>
            </a:r>
            <a:r>
              <a:rPr lang="en-US" sz="3200" b="1" kern="1200" dirty="0" smtClean="0">
                <a:solidFill>
                  <a:schemeClr val="bg1"/>
                </a:solidFill>
                <a:latin typeface="Arial" charset="0"/>
                <a:ea typeface="ＭＳ Ｐゴシック" charset="0"/>
                <a:cs typeface="Arial" charset="0"/>
              </a:rPr>
              <a:t> </a:t>
            </a:r>
            <a:r>
              <a:rPr lang="en-US" sz="3200" b="1" kern="1200" dirty="0" err="1" smtClean="0">
                <a:solidFill>
                  <a:schemeClr val="bg1"/>
                </a:solidFill>
                <a:latin typeface="Arial" charset="0"/>
                <a:ea typeface="ＭＳ Ｐゴシック" charset="0"/>
                <a:cs typeface="Arial" charset="0"/>
              </a:rPr>
              <a:t>untuk</a:t>
            </a:r>
            <a:r>
              <a:rPr lang="en-US" sz="3200" b="1" kern="1200" dirty="0" smtClean="0">
                <a:solidFill>
                  <a:schemeClr val="bg1"/>
                </a:solidFill>
                <a:latin typeface="Arial" charset="0"/>
                <a:ea typeface="ＭＳ Ｐゴシック" charset="0"/>
                <a:cs typeface="Arial" charset="0"/>
              </a:rPr>
              <a:t> orang Kristen.</a:t>
            </a:r>
            <a:r>
              <a:rPr lang="en-US" altLang="ja-JP" sz="3200" b="1" kern="1200" dirty="0" smtClean="0">
                <a:solidFill>
                  <a:schemeClr val="bg1"/>
                </a:solidFill>
                <a:latin typeface="Arial" charset="0"/>
                <a:ea typeface="ＭＳ Ｐゴシック" charset="0"/>
                <a:cs typeface="Arial" charset="0"/>
              </a:rPr>
              <a:t>"</a:t>
            </a:r>
            <a:r>
              <a:rPr lang="en-US" sz="3200" b="1" kern="1200" dirty="0" smtClean="0">
                <a:solidFill>
                  <a:schemeClr val="bg1"/>
                </a:solidFill>
                <a:latin typeface="Arial" charset="0"/>
                <a:ea typeface="ＭＳ Ｐゴシック" charset="0"/>
                <a:cs typeface="Arial" charset="0"/>
              </a:rPr>
              <a:t> </a:t>
            </a:r>
            <a:endParaRPr lang="en-US" sz="3200" b="1" kern="1200" dirty="0">
              <a:solidFill>
                <a:schemeClr val="bg1"/>
              </a:solidFill>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7986" name="Rectangle 2" hidden="1"/>
          <p:cNvSpPr>
            <a:spLocks noGrp="1" noChangeArrowheads="1"/>
          </p:cNvSpPr>
          <p:nvPr>
            <p:ph type="title"/>
          </p:nvPr>
        </p:nvSpPr>
        <p:spPr/>
        <p:txBody>
          <a:bodyPr/>
          <a:lstStyle/>
          <a:p>
            <a:pPr eaLnBrk="1" hangingPunct="1">
              <a:defRPr/>
            </a:pPr>
            <a:r>
              <a:rPr lang="en-US" smtClean="0"/>
              <a:t>Blocks-Genesis + Gospel 00872</a:t>
            </a:r>
          </a:p>
        </p:txBody>
      </p:sp>
      <p:pic>
        <p:nvPicPr>
          <p:cNvPr id="344066"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7"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INJIL</a:t>
            </a:r>
            <a:endParaRPr lang="en-US" sz="4400" kern="10" dirty="0">
              <a:ln w="38100">
                <a:solidFill>
                  <a:schemeClr val="bg1"/>
                </a:solidFill>
                <a:round/>
                <a:headEnd/>
                <a:tailEnd/>
              </a:ln>
              <a:latin typeface="Futura XBlk BT"/>
              <a:ea typeface="Futura XBlk BT"/>
              <a:cs typeface="Futura XBlk BT"/>
            </a:endParaRPr>
          </a:p>
        </p:txBody>
      </p:sp>
      <p:sp>
        <p:nvSpPr>
          <p:cNvPr id="344068"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KEJADIAN</a:t>
            </a:r>
            <a:endParaRPr lang="en-US" sz="4400" kern="10" dirty="0">
              <a:ln w="38100">
                <a:solidFill>
                  <a:schemeClr val="bg1"/>
                </a:solidFill>
                <a:round/>
                <a:headEnd/>
                <a:tailEnd/>
              </a:ln>
              <a:latin typeface="Futura XBlk BT"/>
              <a:ea typeface="Futura XBlk BT"/>
              <a:cs typeface="Futura XBlk BT"/>
            </a:endParaRPr>
          </a:p>
        </p:txBody>
      </p:sp>
      <p:sp>
        <p:nvSpPr>
          <p:cNvPr id="6057990"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00"/>
                </a:solidFill>
                <a:latin typeface="Arial Black"/>
                <a:ea typeface="Arial Black"/>
                <a:cs typeface="Arial Black"/>
              </a:rPr>
              <a:t>X</a:t>
            </a:r>
          </a:p>
        </p:txBody>
      </p:sp>
      <p:sp>
        <p:nvSpPr>
          <p:cNvPr id="6057991" name="WordArt 7"/>
          <p:cNvSpPr>
            <a:spLocks noChangeArrowheads="1" noChangeShapeType="1" noTextEdit="1"/>
          </p:cNvSpPr>
          <p:nvPr/>
        </p:nvSpPr>
        <p:spPr bwMode="auto">
          <a:xfrm>
            <a:off x="2197893" y="1481931"/>
            <a:ext cx="4748213" cy="1760537"/>
          </a:xfrm>
          <a:prstGeom prst="rect">
            <a:avLst/>
          </a:prstGeom>
        </p:spPr>
        <p:txBody>
          <a:bodyPr wrap="none" fromWordArt="1">
            <a:prstTxWarp prst="textPlain">
              <a:avLst>
                <a:gd name="adj" fmla="val 50000"/>
              </a:avLst>
            </a:prstTxWarp>
          </a:bodyPr>
          <a:lstStyle/>
          <a:p>
            <a:r>
              <a:rPr lang="en-US" sz="3600" kern="10" dirty="0" smtClean="0">
                <a:ln w="9525">
                  <a:solidFill>
                    <a:srgbClr val="000000"/>
                  </a:solidFill>
                  <a:round/>
                  <a:headEnd/>
                  <a:tailEnd/>
                </a:ln>
                <a:solidFill>
                  <a:srgbClr val="FFFF00"/>
                </a:solidFill>
                <a:latin typeface="Arial Black"/>
                <a:ea typeface="Arial Black"/>
                <a:cs typeface="Arial Black"/>
              </a:rPr>
              <a:t>X</a:t>
            </a:r>
            <a:endParaRPr lang="en-US" sz="3600" kern="10" dirty="0">
              <a:ln w="9525">
                <a:solidFill>
                  <a:srgbClr val="000000"/>
                </a:solidFill>
                <a:round/>
                <a:headEnd/>
                <a:tailEnd/>
              </a:ln>
              <a:solidFill>
                <a:srgbClr val="FFFF00"/>
              </a:solidFill>
              <a:latin typeface="Arial Black"/>
              <a:ea typeface="Arial Black"/>
              <a:cs typeface="Arial Blac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57990"/>
                                        </p:tgtEl>
                                        <p:attrNameLst>
                                          <p:attrName>style.visibility</p:attrName>
                                        </p:attrNameLst>
                                      </p:cBhvr>
                                      <p:to>
                                        <p:strVal val="visible"/>
                                      </p:to>
                                    </p:set>
                                    <p:anim calcmode="lin" valueType="num">
                                      <p:cBhvr>
                                        <p:cTn id="7" dur="500" fill="hold"/>
                                        <p:tgtEl>
                                          <p:spTgt spid="6057990"/>
                                        </p:tgtEl>
                                        <p:attrNameLst>
                                          <p:attrName>ppt_w</p:attrName>
                                        </p:attrNameLst>
                                      </p:cBhvr>
                                      <p:tavLst>
                                        <p:tav tm="0">
                                          <p:val>
                                            <p:fltVal val="0"/>
                                          </p:val>
                                        </p:tav>
                                        <p:tav tm="100000">
                                          <p:val>
                                            <p:strVal val="#ppt_w"/>
                                          </p:val>
                                        </p:tav>
                                      </p:tavLst>
                                    </p:anim>
                                    <p:anim calcmode="lin" valueType="num">
                                      <p:cBhvr>
                                        <p:cTn id="8" dur="500" fill="hold"/>
                                        <p:tgtEl>
                                          <p:spTgt spid="6057990"/>
                                        </p:tgtEl>
                                        <p:attrNameLst>
                                          <p:attrName>ppt_h</p:attrName>
                                        </p:attrNameLst>
                                      </p:cBhvr>
                                      <p:tavLst>
                                        <p:tav tm="0">
                                          <p:val>
                                            <p:fltVal val="0"/>
                                          </p:val>
                                        </p:tav>
                                        <p:tav tm="100000">
                                          <p:val>
                                            <p:strVal val="#ppt_h"/>
                                          </p:val>
                                        </p:tav>
                                      </p:tavLst>
                                    </p:anim>
                                    <p:animEffect transition="in" filter="fade">
                                      <p:cBhvr>
                                        <p:cTn id="9" dur="500"/>
                                        <p:tgtEl>
                                          <p:spTgt spid="60579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57991"/>
                                        </p:tgtEl>
                                        <p:attrNameLst>
                                          <p:attrName>style.visibility</p:attrName>
                                        </p:attrNameLst>
                                      </p:cBhvr>
                                      <p:to>
                                        <p:strVal val="visible"/>
                                      </p:to>
                                    </p:set>
                                    <p:anim calcmode="lin" valueType="num">
                                      <p:cBhvr>
                                        <p:cTn id="14" dur="500" fill="hold"/>
                                        <p:tgtEl>
                                          <p:spTgt spid="6057991"/>
                                        </p:tgtEl>
                                        <p:attrNameLst>
                                          <p:attrName>ppt_w</p:attrName>
                                        </p:attrNameLst>
                                      </p:cBhvr>
                                      <p:tavLst>
                                        <p:tav tm="0">
                                          <p:val>
                                            <p:fltVal val="0"/>
                                          </p:val>
                                        </p:tav>
                                        <p:tav tm="100000">
                                          <p:val>
                                            <p:strVal val="#ppt_w"/>
                                          </p:val>
                                        </p:tav>
                                      </p:tavLst>
                                    </p:anim>
                                    <p:anim calcmode="lin" valueType="num">
                                      <p:cBhvr>
                                        <p:cTn id="15" dur="500" fill="hold"/>
                                        <p:tgtEl>
                                          <p:spTgt spid="6057991"/>
                                        </p:tgtEl>
                                        <p:attrNameLst>
                                          <p:attrName>ppt_h</p:attrName>
                                        </p:attrNameLst>
                                      </p:cBhvr>
                                      <p:tavLst>
                                        <p:tav tm="0">
                                          <p:val>
                                            <p:fltVal val="0"/>
                                          </p:val>
                                        </p:tav>
                                        <p:tav tm="100000">
                                          <p:val>
                                            <p:strVal val="#ppt_h"/>
                                          </p:val>
                                        </p:tav>
                                      </p:tavLst>
                                    </p:anim>
                                    <p:animEffect transition="in" filter="fade">
                                      <p:cBhvr>
                                        <p:cTn id="16" dur="500"/>
                                        <p:tgtEl>
                                          <p:spTgt spid="605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7990" grpId="0" animBg="1"/>
      <p:bldP spid="60579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smtClean="0"/>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521373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lnSpc>
                <a:spcPct val="90000"/>
              </a:lnSpc>
              <a:spcBef>
                <a:spcPct val="50000"/>
              </a:spcBef>
              <a:defRPr/>
            </a:pPr>
            <a:r>
              <a:rPr lang="en-US" altLang="ja-JP" sz="3200" b="1" dirty="0" smtClean="0">
                <a:solidFill>
                  <a:schemeClr val="bg1"/>
                </a:solidFill>
                <a:latin typeface="Arial"/>
                <a:cs typeface="Arial" charset="0"/>
              </a:rPr>
              <a:t>"</a:t>
            </a:r>
            <a:r>
              <a:rPr lang="en-US" sz="3200" b="1" dirty="0" smtClean="0">
                <a:solidFill>
                  <a:schemeClr val="bg1"/>
                </a:solidFill>
                <a:cs typeface="Arial" charset="0"/>
              </a:rPr>
              <a:t> </a:t>
            </a:r>
            <a:r>
              <a:rPr lang="fr-FR" altLang="ja-JP" sz="3200" b="1" dirty="0" smtClean="0">
                <a:solidFill>
                  <a:schemeClr val="bg1"/>
                </a:solidFill>
                <a:latin typeface="Arial"/>
                <a:cs typeface="Arial" charset="0"/>
              </a:rPr>
              <a:t>‘</a:t>
            </a:r>
            <a:r>
              <a:rPr lang="fr-FR" altLang="ja-JP" sz="3200" b="1" dirty="0" err="1" smtClean="0">
                <a:solidFill>
                  <a:schemeClr val="bg1"/>
                </a:solidFill>
                <a:latin typeface="Arial"/>
                <a:cs typeface="Arial" charset="0"/>
              </a:rPr>
              <a:t>Penelitian</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mengenai</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Keluarga</a:t>
            </a:r>
            <a:r>
              <a:rPr lang="fr-FR" altLang="ja-JP" sz="3200" b="1" dirty="0" smtClean="0">
                <a:solidFill>
                  <a:schemeClr val="bg1"/>
                </a:solidFill>
                <a:latin typeface="Arial"/>
                <a:cs typeface="Arial" charset="0"/>
              </a:rPr>
              <a:t> Orang </a:t>
            </a:r>
            <a:r>
              <a:rPr lang="fr-FR" altLang="ja-JP" sz="3200" b="1" dirty="0" err="1" smtClean="0">
                <a:solidFill>
                  <a:schemeClr val="bg1"/>
                </a:solidFill>
                <a:latin typeface="Arial"/>
                <a:cs typeface="Arial" charset="0"/>
              </a:rPr>
              <a:t>America</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Dalam</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Krisis</a:t>
            </a:r>
            <a:r>
              <a:rPr lang="fr-FR" altLang="ja-JP" sz="3200" b="1" dirty="0" smtClean="0">
                <a:solidFill>
                  <a:schemeClr val="bg1"/>
                </a:solidFill>
                <a:latin typeface="Arial"/>
                <a:cs typeface="Arial" charset="0"/>
              </a:rPr>
              <a:t>’ yang </a:t>
            </a:r>
            <a:r>
              <a:rPr lang="fr-FR" altLang="ja-JP" sz="3200" b="1" dirty="0" err="1" smtClean="0">
                <a:solidFill>
                  <a:schemeClr val="bg1"/>
                </a:solidFill>
                <a:latin typeface="Arial"/>
                <a:cs typeface="Arial" charset="0"/>
              </a:rPr>
              <a:t>dilaksanakan</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dengan</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Southern</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Baptis</a:t>
            </a:r>
            <a:r>
              <a:rPr lang="fr-FR" altLang="ja-JP" sz="3200" b="1" dirty="0" smtClean="0">
                <a:solidFill>
                  <a:schemeClr val="bg1"/>
                </a:solidFill>
                <a:latin typeface="Arial"/>
                <a:cs typeface="Arial" charset="0"/>
              </a:rPr>
              <a:t> Council </a:t>
            </a:r>
            <a:r>
              <a:rPr lang="fr-FR" altLang="ja-JP" sz="3200" b="1" dirty="0" err="1" smtClean="0">
                <a:solidFill>
                  <a:schemeClr val="bg1"/>
                </a:solidFill>
                <a:latin typeface="Arial"/>
                <a:cs typeface="Arial" charset="0"/>
              </a:rPr>
              <a:t>dalam</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bidang</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Kehidupan</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Keluarga</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menyatakan</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fakta</a:t>
            </a:r>
            <a:r>
              <a:rPr lang="fr-FR" altLang="ja-JP" sz="3200" b="1" dirty="0" smtClean="0">
                <a:solidFill>
                  <a:schemeClr val="bg1"/>
                </a:solidFill>
                <a:latin typeface="Arial"/>
                <a:cs typeface="Arial" charset="0"/>
              </a:rPr>
              <a:t> yang </a:t>
            </a:r>
            <a:r>
              <a:rPr lang="fr-FR" altLang="ja-JP" sz="3200" b="1" dirty="0" err="1" smtClean="0">
                <a:solidFill>
                  <a:schemeClr val="bg1"/>
                </a:solidFill>
                <a:latin typeface="Arial"/>
                <a:cs typeface="Arial" charset="0"/>
              </a:rPr>
              <a:t>tidak</a:t>
            </a:r>
            <a:r>
              <a:rPr lang="fr-FR" altLang="ja-JP" sz="3200" b="1" dirty="0" smtClean="0">
                <a:solidFill>
                  <a:schemeClr val="bg1"/>
                </a:solidFill>
                <a:latin typeface="Arial"/>
                <a:cs typeface="Arial" charset="0"/>
              </a:rPr>
              <a:t> </a:t>
            </a:r>
            <a:r>
              <a:rPr lang="fr-FR" altLang="ja-JP" sz="3200" b="1" dirty="0" err="1" smtClean="0">
                <a:solidFill>
                  <a:schemeClr val="bg1"/>
                </a:solidFill>
                <a:latin typeface="Arial"/>
                <a:cs typeface="Arial" charset="0"/>
              </a:rPr>
              <a:t>mengenakan</a:t>
            </a:r>
            <a:r>
              <a:rPr lang="en-US" sz="3200" b="1" dirty="0" smtClean="0">
                <a:solidFill>
                  <a:schemeClr val="bg1"/>
                </a:solidFill>
                <a:cs typeface="Arial" charset="0"/>
              </a:rPr>
              <a:t>. </a:t>
            </a:r>
          </a:p>
          <a:p>
            <a:pPr algn="l">
              <a:lnSpc>
                <a:spcPct val="90000"/>
              </a:lnSpc>
              <a:spcBef>
                <a:spcPct val="50000"/>
              </a:spcBef>
              <a:defRPr/>
            </a:pPr>
            <a:r>
              <a:rPr lang="en-US" sz="3200" b="1" dirty="0" smtClean="0">
                <a:solidFill>
                  <a:srgbClr val="FFFF00"/>
                </a:solidFill>
                <a:cs typeface="Arial" charset="0"/>
              </a:rPr>
              <a:t>Dari </a:t>
            </a:r>
            <a:r>
              <a:rPr lang="en-US" sz="3200" b="1" dirty="0" err="1" smtClean="0">
                <a:solidFill>
                  <a:srgbClr val="FFFF00"/>
                </a:solidFill>
                <a:cs typeface="Arial" charset="0"/>
              </a:rPr>
              <a:t>anak-anak</a:t>
            </a:r>
            <a:r>
              <a:rPr lang="en-US" sz="3200" b="1" dirty="0" smtClean="0">
                <a:solidFill>
                  <a:srgbClr val="FFFF00"/>
                </a:solidFill>
                <a:cs typeface="Arial" charset="0"/>
              </a:rPr>
              <a:t> yang </a:t>
            </a:r>
            <a:r>
              <a:rPr lang="en-US" sz="3200" b="1" dirty="0" err="1" smtClean="0">
                <a:solidFill>
                  <a:srgbClr val="FFFF00"/>
                </a:solidFill>
                <a:cs typeface="Arial" charset="0"/>
              </a:rPr>
              <a:t>tumbuh</a:t>
            </a:r>
            <a:r>
              <a:rPr lang="en-US" sz="3200" b="1" dirty="0" smtClean="0">
                <a:solidFill>
                  <a:srgbClr val="FFFF00"/>
                </a:solidFill>
                <a:cs typeface="Arial" charset="0"/>
              </a:rPr>
              <a:t> </a:t>
            </a:r>
            <a:r>
              <a:rPr lang="en-US" sz="3200" b="1" dirty="0" err="1" smtClean="0">
                <a:solidFill>
                  <a:srgbClr val="FFFF00"/>
                </a:solidFill>
                <a:cs typeface="Arial" charset="0"/>
              </a:rPr>
              <a:t>dalam</a:t>
            </a:r>
            <a:r>
              <a:rPr lang="en-US" sz="3200" b="1" dirty="0" smtClean="0">
                <a:solidFill>
                  <a:srgbClr val="FFFF00"/>
                </a:solidFill>
                <a:cs typeface="Arial" charset="0"/>
              </a:rPr>
              <a:t> </a:t>
            </a:r>
            <a:r>
              <a:rPr lang="en-US" sz="3200" b="1" dirty="0" err="1" smtClean="0">
                <a:solidFill>
                  <a:srgbClr val="FFFF00"/>
                </a:solidFill>
                <a:cs typeface="Arial" charset="0"/>
              </a:rPr>
              <a:t>lingkungan</a:t>
            </a:r>
            <a:r>
              <a:rPr lang="en-US" sz="3200" b="1" dirty="0" smtClean="0">
                <a:solidFill>
                  <a:srgbClr val="FFFF00"/>
                </a:solidFill>
                <a:cs typeface="Arial" charset="0"/>
              </a:rPr>
              <a:t> </a:t>
            </a:r>
            <a:r>
              <a:rPr lang="en-US" sz="3200" b="1" dirty="0" err="1" smtClean="0">
                <a:solidFill>
                  <a:srgbClr val="FFFF00"/>
                </a:solidFill>
                <a:cs typeface="Arial" charset="0"/>
              </a:rPr>
              <a:t>rumah</a:t>
            </a:r>
            <a:r>
              <a:rPr lang="en-US" sz="3200" b="1" dirty="0" smtClean="0">
                <a:solidFill>
                  <a:srgbClr val="FFFF00"/>
                </a:solidFill>
                <a:cs typeface="Arial" charset="0"/>
              </a:rPr>
              <a:t> </a:t>
            </a:r>
            <a:r>
              <a:rPr lang="en-US" sz="3200" b="1" dirty="0" err="1" smtClean="0">
                <a:solidFill>
                  <a:srgbClr val="FFFF00"/>
                </a:solidFill>
                <a:cs typeface="Arial" charset="0"/>
              </a:rPr>
              <a:t>dengan</a:t>
            </a:r>
            <a:r>
              <a:rPr lang="en-US" sz="3200" b="1" dirty="0" smtClean="0">
                <a:solidFill>
                  <a:srgbClr val="FFFF00"/>
                </a:solidFill>
                <a:cs typeface="Arial" charset="0"/>
              </a:rPr>
              <a:t> </a:t>
            </a:r>
            <a:r>
              <a:rPr lang="en-US" sz="3200" b="1" dirty="0" err="1" smtClean="0">
                <a:solidFill>
                  <a:srgbClr val="FFFF00"/>
                </a:solidFill>
                <a:cs typeface="Arial" charset="0"/>
              </a:rPr>
              <a:t>latar</a:t>
            </a:r>
            <a:r>
              <a:rPr lang="en-US" sz="3200" b="1" dirty="0" smtClean="0">
                <a:solidFill>
                  <a:srgbClr val="FFFF00"/>
                </a:solidFill>
                <a:cs typeface="Arial" charset="0"/>
              </a:rPr>
              <a:t> </a:t>
            </a:r>
            <a:r>
              <a:rPr lang="en-US" sz="3200" b="1" dirty="0" err="1" smtClean="0">
                <a:solidFill>
                  <a:srgbClr val="FFFF00"/>
                </a:solidFill>
                <a:cs typeface="Arial" charset="0"/>
              </a:rPr>
              <a:t>belakang</a:t>
            </a:r>
            <a:r>
              <a:rPr lang="en-US" sz="3200" b="1" dirty="0" smtClean="0">
                <a:solidFill>
                  <a:srgbClr val="FFFF00"/>
                </a:solidFill>
                <a:cs typeface="Arial" charset="0"/>
              </a:rPr>
              <a:t> </a:t>
            </a:r>
            <a:r>
              <a:rPr lang="en-US" sz="3200" b="1" dirty="0" err="1">
                <a:solidFill>
                  <a:srgbClr val="FFFF00"/>
                </a:solidFill>
                <a:cs typeface="Arial" charset="0"/>
              </a:rPr>
              <a:t>I</a:t>
            </a:r>
            <a:r>
              <a:rPr lang="en-US" sz="3200" b="1" dirty="0" err="1" smtClean="0">
                <a:solidFill>
                  <a:srgbClr val="FFFF00"/>
                </a:solidFill>
                <a:cs typeface="Arial" charset="0"/>
              </a:rPr>
              <a:t>njili</a:t>
            </a:r>
            <a:r>
              <a:rPr lang="en-US" sz="3200" b="1" dirty="0" smtClean="0">
                <a:solidFill>
                  <a:srgbClr val="FFFF00"/>
                </a:solidFill>
                <a:cs typeface="Arial" charset="0"/>
              </a:rPr>
              <a:t>, </a:t>
            </a:r>
            <a:r>
              <a:rPr lang="en-US" sz="3200" b="1" dirty="0">
                <a:solidFill>
                  <a:srgbClr val="FFFF00"/>
                </a:solidFill>
                <a:cs typeface="Arial" charset="0"/>
              </a:rPr>
              <a:t>88% </a:t>
            </a:r>
            <a:r>
              <a:rPr lang="en-US" sz="3200" b="1" dirty="0" err="1" smtClean="0">
                <a:solidFill>
                  <a:srgbClr val="FFFF00"/>
                </a:solidFill>
                <a:cs typeface="Arial" charset="0"/>
              </a:rPr>
              <a:t>keluar</a:t>
            </a:r>
            <a:r>
              <a:rPr lang="en-US" sz="3200" b="1" dirty="0" smtClean="0">
                <a:solidFill>
                  <a:srgbClr val="FFFF00"/>
                </a:solidFill>
                <a:cs typeface="Arial" charset="0"/>
              </a:rPr>
              <a:t> </a:t>
            </a:r>
            <a:r>
              <a:rPr lang="en-US" sz="3200" b="1" dirty="0" err="1" smtClean="0">
                <a:solidFill>
                  <a:srgbClr val="FFFF00"/>
                </a:solidFill>
                <a:cs typeface="Arial" charset="0"/>
              </a:rPr>
              <a:t>gereja</a:t>
            </a:r>
            <a:r>
              <a:rPr lang="en-US" sz="3200" b="1" dirty="0" smtClean="0">
                <a:solidFill>
                  <a:srgbClr val="FFFF00"/>
                </a:solidFill>
                <a:cs typeface="Arial" charset="0"/>
              </a:rPr>
              <a:t> </a:t>
            </a:r>
            <a:r>
              <a:rPr lang="en-US" sz="3200" b="1" dirty="0" err="1" smtClean="0">
                <a:solidFill>
                  <a:srgbClr val="FFFF00"/>
                </a:solidFill>
                <a:cs typeface="Arial" charset="0"/>
              </a:rPr>
              <a:t>pada</a:t>
            </a:r>
            <a:r>
              <a:rPr lang="en-US" sz="3200" b="1" dirty="0" smtClean="0">
                <a:solidFill>
                  <a:srgbClr val="FFFF00"/>
                </a:solidFill>
                <a:cs typeface="Arial" charset="0"/>
              </a:rPr>
              <a:t> </a:t>
            </a:r>
            <a:r>
              <a:rPr lang="en-US" sz="3200" b="1" dirty="0" err="1" smtClean="0">
                <a:solidFill>
                  <a:srgbClr val="FFFF00"/>
                </a:solidFill>
                <a:cs typeface="Arial" charset="0"/>
              </a:rPr>
              <a:t>usia</a:t>
            </a:r>
            <a:r>
              <a:rPr lang="en-US" sz="3200" b="1" dirty="0" smtClean="0">
                <a:solidFill>
                  <a:srgbClr val="FFFF00"/>
                </a:solidFill>
                <a:cs typeface="Arial" charset="0"/>
              </a:rPr>
              <a:t> 18 </a:t>
            </a:r>
            <a:r>
              <a:rPr lang="en-US" sz="3200" b="1" dirty="0" err="1" smtClean="0">
                <a:solidFill>
                  <a:srgbClr val="FFFF00"/>
                </a:solidFill>
                <a:cs typeface="Arial" charset="0"/>
              </a:rPr>
              <a:t>dan</a:t>
            </a:r>
            <a:r>
              <a:rPr lang="en-US" sz="3200" b="1" dirty="0" smtClean="0">
                <a:solidFill>
                  <a:srgbClr val="FFFF00"/>
                </a:solidFill>
                <a:cs typeface="Arial" charset="0"/>
              </a:rPr>
              <a:t> </a:t>
            </a:r>
            <a:r>
              <a:rPr lang="en-US" sz="3200" b="1" dirty="0" err="1" smtClean="0">
                <a:solidFill>
                  <a:srgbClr val="FFFF00"/>
                </a:solidFill>
                <a:cs typeface="Arial" charset="0"/>
              </a:rPr>
              <a:t>tidak</a:t>
            </a:r>
            <a:r>
              <a:rPr lang="en-US" sz="3200" b="1" dirty="0" smtClean="0">
                <a:solidFill>
                  <a:srgbClr val="FFFF00"/>
                </a:solidFill>
                <a:cs typeface="Arial" charset="0"/>
              </a:rPr>
              <a:t> </a:t>
            </a:r>
            <a:r>
              <a:rPr lang="en-US" sz="3200" b="1" dirty="0" err="1" smtClean="0">
                <a:solidFill>
                  <a:srgbClr val="FFFF00"/>
                </a:solidFill>
                <a:cs typeface="Arial" charset="0"/>
              </a:rPr>
              <a:t>pernah</a:t>
            </a:r>
            <a:r>
              <a:rPr lang="en-US" sz="3200" b="1" dirty="0" smtClean="0">
                <a:solidFill>
                  <a:srgbClr val="FFFF00"/>
                </a:solidFill>
                <a:cs typeface="Arial" charset="0"/>
              </a:rPr>
              <a:t> </a:t>
            </a:r>
            <a:r>
              <a:rPr lang="en-US" sz="3200" b="1" dirty="0" err="1" smtClean="0">
                <a:solidFill>
                  <a:srgbClr val="FFFF00"/>
                </a:solidFill>
                <a:cs typeface="Arial" charset="0"/>
              </a:rPr>
              <a:t>kembali</a:t>
            </a:r>
            <a:r>
              <a:rPr lang="en-US" altLang="ja-JP" sz="3200" b="1" dirty="0" smtClean="0">
                <a:solidFill>
                  <a:schemeClr val="bg1"/>
                </a:solidFill>
                <a:latin typeface="Arial"/>
                <a:cs typeface="Arial" charset="0"/>
              </a:rPr>
              <a:t>"</a:t>
            </a:r>
            <a:endParaRPr lang="en-US" sz="3200" b="1" dirty="0">
              <a:solidFill>
                <a:schemeClr val="bg1"/>
              </a:solidFill>
              <a:cs typeface="Arial" charset="0"/>
            </a:endParaRPr>
          </a:p>
        </p:txBody>
      </p:sp>
      <p:sp>
        <p:nvSpPr>
          <p:cNvPr id="4913157" name="Text Box 5"/>
          <p:cNvSpPr txBox="1">
            <a:spLocks noChangeArrowheads="1"/>
          </p:cNvSpPr>
          <p:nvPr/>
        </p:nvSpPr>
        <p:spPr bwMode="auto">
          <a:xfrm>
            <a:off x="838200" y="5817586"/>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a:lnSpc>
                <a:spcPct val="90000"/>
              </a:lnSpc>
              <a:defRPr/>
            </a:pPr>
            <a:r>
              <a:rPr lang="en-US" sz="2400" b="1" i="1" dirty="0" smtClean="0">
                <a:solidFill>
                  <a:srgbClr val="FFFFFF"/>
                </a:solidFill>
                <a:cs typeface="Arial" charset="0"/>
              </a:rPr>
              <a:t>Pastor</a:t>
            </a:r>
            <a:r>
              <a:rPr lang="fr-FR" altLang="ja-JP" sz="2400" b="1" i="1" dirty="0" smtClean="0">
                <a:solidFill>
                  <a:srgbClr val="FFFFFF"/>
                </a:solidFill>
                <a:cs typeface="Arial" charset="0"/>
              </a:rPr>
              <a:t>'</a:t>
            </a:r>
            <a:r>
              <a:rPr lang="en-US" sz="2400" b="1" i="1" dirty="0" smtClean="0">
                <a:solidFill>
                  <a:srgbClr val="FFFFFF"/>
                </a:solidFill>
                <a:cs typeface="Arial" charset="0"/>
              </a:rPr>
              <a:t>s Weekly Briefing</a:t>
            </a:r>
            <a:r>
              <a:rPr lang="en-US" sz="2400" b="1" dirty="0" smtClean="0">
                <a:solidFill>
                  <a:srgbClr val="FFFFFF"/>
                </a:solidFill>
                <a:cs typeface="Arial" charset="0"/>
              </a:rPr>
              <a:t>, </a:t>
            </a:r>
            <a:r>
              <a:rPr lang="en-US" sz="2400" b="1" dirty="0" err="1" smtClean="0">
                <a:solidFill>
                  <a:srgbClr val="FFFFFF"/>
                </a:solidFill>
                <a:cs typeface="Arial" charset="0"/>
              </a:rPr>
              <a:t>Fokus</a:t>
            </a:r>
            <a:r>
              <a:rPr lang="en-US" sz="2400" b="1" dirty="0" smtClean="0">
                <a:solidFill>
                  <a:srgbClr val="FFFFFF"/>
                </a:solidFill>
                <a:cs typeface="Arial" charset="0"/>
              </a:rPr>
              <a:t> </a:t>
            </a:r>
            <a:r>
              <a:rPr lang="en-US" sz="2400" b="1" dirty="0" err="1" smtClean="0">
                <a:solidFill>
                  <a:srgbClr val="FFFFFF"/>
                </a:solidFill>
                <a:cs typeface="Arial" charset="0"/>
              </a:rPr>
              <a:t>terhadap</a:t>
            </a:r>
            <a:r>
              <a:rPr lang="en-US" sz="2400" b="1" dirty="0" smtClean="0">
                <a:solidFill>
                  <a:srgbClr val="FFFFFF"/>
                </a:solidFill>
                <a:cs typeface="Arial" charset="0"/>
              </a:rPr>
              <a:t> </a:t>
            </a:r>
            <a:r>
              <a:rPr lang="en-US" sz="2400" b="1" dirty="0" err="1" smtClean="0">
                <a:solidFill>
                  <a:srgbClr val="FFFFFF"/>
                </a:solidFill>
                <a:cs typeface="Arial" charset="0"/>
              </a:rPr>
              <a:t>Keluarga</a:t>
            </a:r>
            <a:r>
              <a:rPr lang="en-US" sz="2400" b="1" dirty="0" smtClean="0">
                <a:solidFill>
                  <a:srgbClr val="FFFFFF"/>
                </a:solidFill>
                <a:cs typeface="Arial" charset="0"/>
              </a:rPr>
              <a:t>, 26 </a:t>
            </a:r>
            <a:r>
              <a:rPr lang="en-US" sz="2400" b="1" dirty="0" err="1" smtClean="0">
                <a:solidFill>
                  <a:srgbClr val="FFFFFF"/>
                </a:solidFill>
                <a:cs typeface="Arial" charset="0"/>
              </a:rPr>
              <a:t>Juli</a:t>
            </a:r>
            <a:r>
              <a:rPr lang="en-US" sz="2400" b="1" dirty="0" smtClean="0">
                <a:solidFill>
                  <a:srgbClr val="FFFFFF"/>
                </a:solidFill>
                <a:cs typeface="Arial" charset="0"/>
              </a:rPr>
              <a:t> 2002, </a:t>
            </a:r>
            <a:r>
              <a:rPr lang="en-US" sz="2400" b="1" dirty="0" err="1" smtClean="0">
                <a:solidFill>
                  <a:srgbClr val="FFFFFF"/>
                </a:solidFill>
                <a:cs typeface="Arial" charset="0"/>
              </a:rPr>
              <a:t>dikutib</a:t>
            </a:r>
            <a:r>
              <a:rPr lang="en-US" sz="2400" b="1" dirty="0" smtClean="0">
                <a:solidFill>
                  <a:srgbClr val="FFFFFF"/>
                </a:solidFill>
                <a:cs typeface="Arial" charset="0"/>
              </a:rPr>
              <a:t> </a:t>
            </a:r>
            <a:r>
              <a:rPr lang="en-US" sz="2400" b="1" dirty="0" err="1" smtClean="0">
                <a:solidFill>
                  <a:srgbClr val="FFFFFF"/>
                </a:solidFill>
                <a:cs typeface="Arial" charset="0"/>
              </a:rPr>
              <a:t>dalam</a:t>
            </a:r>
            <a:r>
              <a:rPr lang="en-US" sz="2400" b="1" dirty="0" smtClean="0">
                <a:solidFill>
                  <a:srgbClr val="FFFFFF"/>
                </a:solidFill>
                <a:cs typeface="Arial" charset="0"/>
              </a:rPr>
              <a:t> Gary Foster, </a:t>
            </a:r>
            <a:r>
              <a:rPr lang="en-US" sz="2400" b="1" i="1" dirty="0" smtClean="0">
                <a:solidFill>
                  <a:srgbClr val="FFFFFF"/>
                </a:solidFill>
                <a:cs typeface="Arial" charset="0"/>
              </a:rPr>
              <a:t>The Foster Letter</a:t>
            </a:r>
            <a:r>
              <a:rPr lang="en-US" sz="2400" b="1" dirty="0" smtClean="0">
                <a:solidFill>
                  <a:srgbClr val="FFFFFF"/>
                </a:solidFill>
                <a:cs typeface="Arial" charset="0"/>
              </a:rPr>
              <a:t>, 10 Aug. 2002, p.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0034" name="Rectangle 2" hidden="1"/>
          <p:cNvSpPr>
            <a:spLocks noGrp="1" noChangeArrowheads="1"/>
          </p:cNvSpPr>
          <p:nvPr>
            <p:ph type="title"/>
          </p:nvPr>
        </p:nvSpPr>
        <p:spPr/>
        <p:txBody>
          <a:bodyPr/>
          <a:lstStyle/>
          <a:p>
            <a:pPr eaLnBrk="1" hangingPunct="1">
              <a:defRPr/>
            </a:pPr>
            <a:r>
              <a:rPr lang="en-US" smtClean="0"/>
              <a:t>Blocks-Genesis + Gospel 00872</a:t>
            </a:r>
          </a:p>
        </p:txBody>
      </p:sp>
      <p:pic>
        <p:nvPicPr>
          <p:cNvPr id="346114"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WordArt 4"/>
          <p:cNvSpPr>
            <a:spLocks noChangeArrowheads="1" noChangeShapeType="1" noTextEdit="1"/>
          </p:cNvSpPr>
          <p:nvPr/>
        </p:nvSpPr>
        <p:spPr bwMode="auto">
          <a:xfrm>
            <a:off x="2133600" y="1676400"/>
            <a:ext cx="4887913" cy="11430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MORALITAS</a:t>
            </a:r>
            <a:endParaRPr lang="en-US" sz="4400" kern="10" dirty="0">
              <a:ln w="38100">
                <a:solidFill>
                  <a:schemeClr val="bg1"/>
                </a:solidFill>
                <a:round/>
                <a:headEnd/>
                <a:tailEnd/>
              </a:ln>
              <a:latin typeface="Futura XBlk BT"/>
              <a:ea typeface="Futura XBlk BT"/>
              <a:cs typeface="Futura XBlk BT"/>
            </a:endParaRPr>
          </a:p>
        </p:txBody>
      </p:sp>
      <p:sp>
        <p:nvSpPr>
          <p:cNvPr id="346116" name="WordArt 5"/>
          <p:cNvSpPr>
            <a:spLocks noChangeArrowheads="1" noChangeShapeType="1" noTextEdit="1"/>
          </p:cNvSpPr>
          <p:nvPr/>
        </p:nvSpPr>
        <p:spPr bwMode="auto">
          <a:xfrm>
            <a:off x="2133600" y="4800600"/>
            <a:ext cx="4953000" cy="914400"/>
          </a:xfrm>
          <a:prstGeom prst="rect">
            <a:avLst/>
          </a:prstGeom>
        </p:spPr>
        <p:txBody>
          <a:bodyPr wrap="none" fromWordArt="1">
            <a:prstTxWarp prst="textPlain">
              <a:avLst>
                <a:gd name="adj" fmla="val 50000"/>
              </a:avLst>
            </a:prstTxWarp>
          </a:bodyPr>
          <a:lstStyle/>
          <a:p>
            <a:r>
              <a:rPr lang="en-US" sz="4400" kern="10" dirty="0" smtClean="0">
                <a:ln w="38100">
                  <a:solidFill>
                    <a:schemeClr val="bg1"/>
                  </a:solidFill>
                  <a:round/>
                  <a:headEnd/>
                  <a:tailEnd/>
                </a:ln>
                <a:latin typeface="Futura XBlk BT"/>
                <a:ea typeface="Futura XBlk BT"/>
                <a:cs typeface="Futura XBlk BT"/>
              </a:rPr>
              <a:t>KEJADIAN</a:t>
            </a:r>
            <a:endParaRPr lang="en-US" sz="4400" kern="10" dirty="0">
              <a:ln w="38100">
                <a:solidFill>
                  <a:schemeClr val="bg1"/>
                </a:solidFill>
                <a:round/>
                <a:headEnd/>
                <a:tailEnd/>
              </a:ln>
              <a:latin typeface="Futura XBlk BT"/>
              <a:ea typeface="Futura XBlk BT"/>
              <a:cs typeface="Futura XBlk BT"/>
            </a:endParaRPr>
          </a:p>
        </p:txBody>
      </p:sp>
      <p:sp>
        <p:nvSpPr>
          <p:cNvPr id="6060038" name="WordArt 6"/>
          <p:cNvSpPr>
            <a:spLocks noChangeArrowheads="1" noChangeShapeType="1" noTextEdit="1"/>
          </p:cNvSpPr>
          <p:nvPr/>
        </p:nvSpPr>
        <p:spPr bwMode="auto">
          <a:xfrm>
            <a:off x="2235993" y="4371579"/>
            <a:ext cx="4748213" cy="1760537"/>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00"/>
                </a:solidFill>
                <a:latin typeface="Arial Black"/>
                <a:ea typeface="Arial Black"/>
                <a:cs typeface="Arial Black"/>
              </a:rPr>
              <a:t>X</a:t>
            </a:r>
          </a:p>
        </p:txBody>
      </p:sp>
      <p:sp>
        <p:nvSpPr>
          <p:cNvPr id="6060039" name="WordArt 7"/>
          <p:cNvSpPr>
            <a:spLocks noChangeArrowheads="1" noChangeShapeType="1" noTextEdit="1"/>
          </p:cNvSpPr>
          <p:nvPr/>
        </p:nvSpPr>
        <p:spPr bwMode="auto">
          <a:xfrm>
            <a:off x="2209800" y="1367631"/>
            <a:ext cx="4748213" cy="1760538"/>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00"/>
                </a:solidFill>
                <a:latin typeface="Arial Black"/>
                <a:ea typeface="Arial Black"/>
                <a:cs typeface="Arial Black"/>
              </a:rPr>
              <a:t>X</a:t>
            </a:r>
          </a:p>
        </p:txBody>
      </p:sp>
      <p:sp>
        <p:nvSpPr>
          <p:cNvPr id="8" name="Text Box 5"/>
          <p:cNvSpPr txBox="1">
            <a:spLocks noChangeArrowheads="1"/>
          </p:cNvSpPr>
          <p:nvPr/>
        </p:nvSpPr>
        <p:spPr bwMode="auto">
          <a:xfrm>
            <a:off x="0" y="0"/>
            <a:ext cx="9144000" cy="590931"/>
          </a:xfrm>
          <a:prstGeom prst="rect">
            <a:avLst/>
          </a:prstGeom>
          <a:solidFill>
            <a:srgbClr val="000000"/>
          </a:solidFill>
          <a:ln>
            <a:noFill/>
          </a:ln>
          <a:effectLst>
            <a:outerShdw blurRad="63500" dist="38099" dir="2700000" algn="ctr" rotWithShape="0">
              <a:schemeClr val="tx1">
                <a:alpha val="74998"/>
              </a:schemeClr>
            </a:outerShdw>
          </a:effectLst>
          <a:extLst/>
        </p:spPr>
        <p:txBody>
          <a:bodyPr>
            <a:spAutoFit/>
          </a:bodyPr>
          <a:lstStyle/>
          <a:p>
            <a:pPr>
              <a:lnSpc>
                <a:spcPct val="90000"/>
              </a:lnSpc>
              <a:defRPr/>
            </a:pPr>
            <a:r>
              <a:rPr lang="en-US" sz="3600" b="1" dirty="0" err="1" smtClean="0">
                <a:solidFill>
                  <a:schemeClr val="bg1"/>
                </a:solidFill>
                <a:cs typeface="Arial" charset="0"/>
              </a:rPr>
              <a:t>Kejadian</a:t>
            </a:r>
            <a:r>
              <a:rPr lang="en-US" sz="3600" b="1" dirty="0" smtClean="0">
                <a:solidFill>
                  <a:schemeClr val="bg1"/>
                </a:solidFill>
                <a:cs typeface="Arial" charset="0"/>
              </a:rPr>
              <a:t> </a:t>
            </a:r>
            <a:r>
              <a:rPr lang="en-US" sz="3600" b="1" dirty="0" err="1" smtClean="0">
                <a:solidFill>
                  <a:schemeClr val="bg1"/>
                </a:solidFill>
                <a:cs typeface="Arial" charset="0"/>
              </a:rPr>
              <a:t>adalah</a:t>
            </a:r>
            <a:r>
              <a:rPr lang="en-US" sz="3600" b="1" dirty="0" smtClean="0">
                <a:solidFill>
                  <a:schemeClr val="bg1"/>
                </a:solidFill>
                <a:cs typeface="Arial" charset="0"/>
              </a:rPr>
              <a:t> </a:t>
            </a:r>
            <a:r>
              <a:rPr lang="en-US" sz="3600" b="1" dirty="0" err="1" smtClean="0">
                <a:solidFill>
                  <a:schemeClr val="bg1"/>
                </a:solidFill>
                <a:cs typeface="Arial" charset="0"/>
              </a:rPr>
              <a:t>dasar</a:t>
            </a:r>
            <a:r>
              <a:rPr lang="en-US" sz="3600" b="1" dirty="0" smtClean="0">
                <a:solidFill>
                  <a:schemeClr val="bg1"/>
                </a:solidFill>
                <a:cs typeface="Arial" charset="0"/>
              </a:rPr>
              <a:t> </a:t>
            </a:r>
            <a:r>
              <a:rPr lang="en-US" sz="3600" b="1" dirty="0" err="1" smtClean="0">
                <a:solidFill>
                  <a:srgbClr val="FFFF00"/>
                </a:solidFill>
                <a:cs typeface="Arial" charset="0"/>
              </a:rPr>
              <a:t>moralitas</a:t>
            </a:r>
            <a:r>
              <a:rPr lang="en-US" sz="3600" b="1" dirty="0" smtClean="0">
                <a:solidFill>
                  <a:schemeClr val="bg1"/>
                </a:solidFill>
                <a:cs typeface="Arial" charset="0"/>
              </a:rPr>
              <a:t> </a:t>
            </a:r>
            <a:endParaRPr lang="en-US" sz="3600" b="1" dirty="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60038"/>
                                        </p:tgtEl>
                                        <p:attrNameLst>
                                          <p:attrName>style.visibility</p:attrName>
                                        </p:attrNameLst>
                                      </p:cBhvr>
                                      <p:to>
                                        <p:strVal val="visible"/>
                                      </p:to>
                                    </p:set>
                                    <p:anim calcmode="lin" valueType="num">
                                      <p:cBhvr>
                                        <p:cTn id="7" dur="500" fill="hold"/>
                                        <p:tgtEl>
                                          <p:spTgt spid="6060038"/>
                                        </p:tgtEl>
                                        <p:attrNameLst>
                                          <p:attrName>ppt_w</p:attrName>
                                        </p:attrNameLst>
                                      </p:cBhvr>
                                      <p:tavLst>
                                        <p:tav tm="0">
                                          <p:val>
                                            <p:fltVal val="0"/>
                                          </p:val>
                                        </p:tav>
                                        <p:tav tm="100000">
                                          <p:val>
                                            <p:strVal val="#ppt_w"/>
                                          </p:val>
                                        </p:tav>
                                      </p:tavLst>
                                    </p:anim>
                                    <p:anim calcmode="lin" valueType="num">
                                      <p:cBhvr>
                                        <p:cTn id="8" dur="500" fill="hold"/>
                                        <p:tgtEl>
                                          <p:spTgt spid="6060038"/>
                                        </p:tgtEl>
                                        <p:attrNameLst>
                                          <p:attrName>ppt_h</p:attrName>
                                        </p:attrNameLst>
                                      </p:cBhvr>
                                      <p:tavLst>
                                        <p:tav tm="0">
                                          <p:val>
                                            <p:fltVal val="0"/>
                                          </p:val>
                                        </p:tav>
                                        <p:tav tm="100000">
                                          <p:val>
                                            <p:strVal val="#ppt_h"/>
                                          </p:val>
                                        </p:tav>
                                      </p:tavLst>
                                    </p:anim>
                                    <p:animEffect transition="in" filter="fade">
                                      <p:cBhvr>
                                        <p:cTn id="9" dur="500"/>
                                        <p:tgtEl>
                                          <p:spTgt spid="60600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60039"/>
                                        </p:tgtEl>
                                        <p:attrNameLst>
                                          <p:attrName>style.visibility</p:attrName>
                                        </p:attrNameLst>
                                      </p:cBhvr>
                                      <p:to>
                                        <p:strVal val="visible"/>
                                      </p:to>
                                    </p:set>
                                    <p:anim calcmode="lin" valueType="num">
                                      <p:cBhvr>
                                        <p:cTn id="14" dur="500" fill="hold"/>
                                        <p:tgtEl>
                                          <p:spTgt spid="6060039"/>
                                        </p:tgtEl>
                                        <p:attrNameLst>
                                          <p:attrName>ppt_w</p:attrName>
                                        </p:attrNameLst>
                                      </p:cBhvr>
                                      <p:tavLst>
                                        <p:tav tm="0">
                                          <p:val>
                                            <p:fltVal val="0"/>
                                          </p:val>
                                        </p:tav>
                                        <p:tav tm="100000">
                                          <p:val>
                                            <p:strVal val="#ppt_w"/>
                                          </p:val>
                                        </p:tav>
                                      </p:tavLst>
                                    </p:anim>
                                    <p:anim calcmode="lin" valueType="num">
                                      <p:cBhvr>
                                        <p:cTn id="15" dur="500" fill="hold"/>
                                        <p:tgtEl>
                                          <p:spTgt spid="6060039"/>
                                        </p:tgtEl>
                                        <p:attrNameLst>
                                          <p:attrName>ppt_h</p:attrName>
                                        </p:attrNameLst>
                                      </p:cBhvr>
                                      <p:tavLst>
                                        <p:tav tm="0">
                                          <p:val>
                                            <p:fltVal val="0"/>
                                          </p:val>
                                        </p:tav>
                                        <p:tav tm="100000">
                                          <p:val>
                                            <p:strVal val="#ppt_h"/>
                                          </p:val>
                                        </p:tav>
                                      </p:tavLst>
                                    </p:anim>
                                    <p:animEffect transition="in" filter="fade">
                                      <p:cBhvr>
                                        <p:cTn id="16" dur="500"/>
                                        <p:tgtEl>
                                          <p:spTgt spid="6060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0038" grpId="0" animBg="1"/>
      <p:bldP spid="606003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0274" name="Rectangle 2"/>
          <p:cNvSpPr>
            <a:spLocks noGrp="1" noChangeArrowheads="1"/>
          </p:cNvSpPr>
          <p:nvPr>
            <p:ph type="title"/>
          </p:nvPr>
        </p:nvSpPr>
        <p:spPr/>
        <p:txBody>
          <a:bodyPr/>
          <a:lstStyle/>
          <a:p>
            <a:pPr eaLnBrk="1" hangingPunct="1">
              <a:defRPr/>
            </a:pPr>
            <a:r>
              <a:rPr lang="en-AU" sz="2400" smtClean="0">
                <a:solidFill>
                  <a:srgbClr val="000066"/>
                </a:solidFill>
              </a:rPr>
              <a:t>Evolution and Atheism, Provine</a:t>
            </a:r>
            <a:endParaRPr lang="en-AU" smtClean="0">
              <a:solidFill>
                <a:srgbClr val="000066"/>
              </a:solidFill>
            </a:endParaRPr>
          </a:p>
        </p:txBody>
      </p:sp>
      <p:sp>
        <p:nvSpPr>
          <p:cNvPr id="6070275" name="Text Box 3"/>
          <p:cNvSpPr txBox="1">
            <a:spLocks noChangeArrowheads="1"/>
          </p:cNvSpPr>
          <p:nvPr/>
        </p:nvSpPr>
        <p:spPr bwMode="auto">
          <a:xfrm>
            <a:off x="1116013" y="517525"/>
            <a:ext cx="6122189"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AU" sz="4000" b="1" dirty="0" smtClean="0">
                <a:solidFill>
                  <a:schemeClr val="bg1"/>
                </a:solidFill>
                <a:latin typeface="Verdana" charset="0"/>
                <a:cs typeface="+mn-cs"/>
              </a:rPr>
              <a:t>EVOLUSI </a:t>
            </a:r>
            <a:r>
              <a:rPr lang="en-AU" sz="4000" b="1" dirty="0">
                <a:solidFill>
                  <a:schemeClr val="bg1"/>
                </a:solidFill>
                <a:latin typeface="Verdana" charset="0"/>
                <a:cs typeface="+mn-cs"/>
              </a:rPr>
              <a:t>&amp; </a:t>
            </a:r>
            <a:r>
              <a:rPr lang="en-AU" sz="4000" b="1" dirty="0" smtClean="0">
                <a:solidFill>
                  <a:schemeClr val="bg1"/>
                </a:solidFill>
                <a:latin typeface="Verdana" charset="0"/>
                <a:cs typeface="+mn-cs"/>
              </a:rPr>
              <a:t>ATEISME</a:t>
            </a:r>
            <a:endParaRPr lang="en-AU" sz="4000" dirty="0">
              <a:latin typeface="Times New Roman" charset="0"/>
              <a:cs typeface="+mn-cs"/>
            </a:endParaRPr>
          </a:p>
        </p:txBody>
      </p:sp>
      <p:sp>
        <p:nvSpPr>
          <p:cNvPr id="6070276" name="Text Box 4"/>
          <p:cNvSpPr txBox="1">
            <a:spLocks noChangeArrowheads="1"/>
          </p:cNvSpPr>
          <p:nvPr/>
        </p:nvSpPr>
        <p:spPr bwMode="auto">
          <a:xfrm>
            <a:off x="914400" y="5644432"/>
            <a:ext cx="7315200" cy="8309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defRPr/>
            </a:pPr>
            <a:r>
              <a:rPr lang="en-AU" sz="2400" b="1" dirty="0">
                <a:solidFill>
                  <a:schemeClr val="bg1"/>
                </a:solidFill>
                <a:cs typeface="+mn-cs"/>
              </a:rPr>
              <a:t>William B. </a:t>
            </a:r>
            <a:r>
              <a:rPr lang="en-AU" sz="2400" b="1" dirty="0" err="1">
                <a:solidFill>
                  <a:schemeClr val="bg1"/>
                </a:solidFill>
                <a:cs typeface="+mn-cs"/>
              </a:rPr>
              <a:t>Provine</a:t>
            </a:r>
            <a:r>
              <a:rPr lang="en-AU" sz="2400" b="1" dirty="0">
                <a:solidFill>
                  <a:schemeClr val="bg1"/>
                </a:solidFill>
                <a:cs typeface="+mn-cs"/>
              </a:rPr>
              <a:t> (</a:t>
            </a:r>
            <a:r>
              <a:rPr lang="en-AU" sz="2400" b="1" dirty="0" err="1">
                <a:solidFill>
                  <a:schemeClr val="bg1"/>
                </a:solidFill>
                <a:cs typeface="+mn-cs"/>
              </a:rPr>
              <a:t>Prof.</a:t>
            </a:r>
            <a:r>
              <a:rPr lang="en-AU" sz="2400" b="1" dirty="0">
                <a:solidFill>
                  <a:schemeClr val="bg1"/>
                </a:solidFill>
                <a:cs typeface="+mn-cs"/>
              </a:rPr>
              <a:t> </a:t>
            </a:r>
            <a:r>
              <a:rPr lang="en-AU" sz="2400" b="1" dirty="0" err="1" smtClean="0">
                <a:solidFill>
                  <a:schemeClr val="bg1"/>
                </a:solidFill>
                <a:cs typeface="+mn-cs"/>
              </a:rPr>
              <a:t>Biologis</a:t>
            </a:r>
            <a:r>
              <a:rPr lang="en-AU" sz="2400" b="1" dirty="0" smtClean="0">
                <a:solidFill>
                  <a:schemeClr val="bg1"/>
                </a:solidFill>
                <a:cs typeface="+mn-cs"/>
              </a:rPr>
              <a:t>, </a:t>
            </a:r>
            <a:r>
              <a:rPr lang="en-AU" sz="2400" b="1" dirty="0" err="1" smtClean="0">
                <a:solidFill>
                  <a:schemeClr val="bg1"/>
                </a:solidFill>
                <a:cs typeface="+mn-cs"/>
              </a:rPr>
              <a:t>Universitas</a:t>
            </a:r>
            <a:r>
              <a:rPr lang="en-AU" sz="2400" b="1" dirty="0" smtClean="0">
                <a:solidFill>
                  <a:schemeClr val="bg1"/>
                </a:solidFill>
                <a:cs typeface="+mn-cs"/>
              </a:rPr>
              <a:t> Cornell), </a:t>
            </a:r>
            <a:r>
              <a:rPr lang="en-AU" sz="2400" b="1" i="1" dirty="0">
                <a:solidFill>
                  <a:schemeClr val="bg1"/>
                </a:solidFill>
                <a:cs typeface="+mn-cs"/>
              </a:rPr>
              <a:t>Origins Research</a:t>
            </a:r>
            <a:r>
              <a:rPr lang="en-AU" sz="2400" b="1" dirty="0">
                <a:solidFill>
                  <a:schemeClr val="bg1"/>
                </a:solidFill>
                <a:cs typeface="+mn-cs"/>
              </a:rPr>
              <a:t>, 16:1/2 (1994), </a:t>
            </a:r>
            <a:r>
              <a:rPr lang="en-AU" sz="2400" b="1" dirty="0" err="1" smtClean="0">
                <a:solidFill>
                  <a:schemeClr val="bg1"/>
                </a:solidFill>
                <a:cs typeface="+mn-cs"/>
              </a:rPr>
              <a:t>hal</a:t>
            </a:r>
            <a:r>
              <a:rPr lang="en-AU" sz="2400" b="1" dirty="0" smtClean="0">
                <a:solidFill>
                  <a:schemeClr val="bg1"/>
                </a:solidFill>
                <a:cs typeface="+mn-cs"/>
              </a:rPr>
              <a:t>. </a:t>
            </a:r>
            <a:r>
              <a:rPr lang="en-AU" sz="2400" b="1" dirty="0">
                <a:solidFill>
                  <a:schemeClr val="bg1"/>
                </a:solidFill>
                <a:cs typeface="+mn-cs"/>
              </a:rPr>
              <a:t>9.</a:t>
            </a:r>
            <a:endParaRPr lang="en-US" sz="2400" dirty="0">
              <a:cs typeface="+mn-cs"/>
            </a:endParaRPr>
          </a:p>
        </p:txBody>
      </p:sp>
      <p:sp>
        <p:nvSpPr>
          <p:cNvPr id="6070277" name="Text Box 5"/>
          <p:cNvSpPr txBox="1">
            <a:spLocks noChangeArrowheads="1"/>
          </p:cNvSpPr>
          <p:nvPr/>
        </p:nvSpPr>
        <p:spPr bwMode="auto">
          <a:xfrm>
            <a:off x="228600" y="1311263"/>
            <a:ext cx="5410200" cy="424731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defRPr/>
            </a:pPr>
            <a:r>
              <a:rPr lang="en-AU" sz="3000" b="1" dirty="0" smtClean="0">
                <a:solidFill>
                  <a:srgbClr val="FFFF00"/>
                </a:solidFill>
                <a:cs typeface="+mn-cs"/>
              </a:rPr>
              <a:t>“</a:t>
            </a:r>
            <a:r>
              <a:rPr lang="en-AU" sz="3000" b="1" dirty="0" err="1" smtClean="0">
                <a:solidFill>
                  <a:srgbClr val="FFFF00"/>
                </a:solidFill>
                <a:cs typeface="+mn-cs"/>
              </a:rPr>
              <a:t>Coba</a:t>
            </a:r>
            <a:r>
              <a:rPr lang="en-AU" sz="3000" b="1" dirty="0" smtClean="0">
                <a:solidFill>
                  <a:srgbClr val="FFFF00"/>
                </a:solidFill>
                <a:cs typeface="+mn-cs"/>
              </a:rPr>
              <a:t> </a:t>
            </a:r>
            <a:r>
              <a:rPr lang="en-AU" sz="3000" b="1" dirty="0" err="1" smtClean="0">
                <a:solidFill>
                  <a:srgbClr val="FFFF00"/>
                </a:solidFill>
                <a:cs typeface="+mn-cs"/>
              </a:rPr>
              <a:t>saya</a:t>
            </a:r>
            <a:r>
              <a:rPr lang="en-AU" sz="3000" b="1" dirty="0" smtClean="0">
                <a:solidFill>
                  <a:srgbClr val="FFFF00"/>
                </a:solidFill>
                <a:cs typeface="+mn-cs"/>
              </a:rPr>
              <a:t> </a:t>
            </a:r>
            <a:r>
              <a:rPr lang="en-AU" sz="3000" b="1" dirty="0" err="1" smtClean="0">
                <a:solidFill>
                  <a:srgbClr val="FFFF00"/>
                </a:solidFill>
                <a:cs typeface="+mn-cs"/>
              </a:rPr>
              <a:t>simpulkan</a:t>
            </a:r>
            <a:r>
              <a:rPr lang="en-AU" sz="3000" b="1" dirty="0" smtClean="0">
                <a:solidFill>
                  <a:srgbClr val="FFFF00"/>
                </a:solidFill>
                <a:cs typeface="+mn-cs"/>
              </a:rPr>
              <a:t> </a:t>
            </a:r>
            <a:r>
              <a:rPr lang="en-AU" sz="3000" b="1" dirty="0" err="1" smtClean="0">
                <a:solidFill>
                  <a:srgbClr val="FFFF00"/>
                </a:solidFill>
                <a:cs typeface="+mn-cs"/>
              </a:rPr>
              <a:t>hal</a:t>
            </a:r>
            <a:r>
              <a:rPr lang="en-AU" sz="3000" b="1" dirty="0" smtClean="0">
                <a:solidFill>
                  <a:srgbClr val="FFFF00"/>
                </a:solidFill>
                <a:cs typeface="+mn-cs"/>
              </a:rPr>
              <a:t> yang </a:t>
            </a:r>
            <a:r>
              <a:rPr lang="en-AU" sz="3000" b="1" dirty="0" err="1" smtClean="0">
                <a:solidFill>
                  <a:srgbClr val="FFFF00"/>
                </a:solidFill>
                <a:cs typeface="+mn-cs"/>
              </a:rPr>
              <a:t>biologis</a:t>
            </a:r>
            <a:r>
              <a:rPr lang="en-AU" sz="3000" b="1" dirty="0" smtClean="0">
                <a:solidFill>
                  <a:srgbClr val="FFFF00"/>
                </a:solidFill>
                <a:cs typeface="+mn-cs"/>
              </a:rPr>
              <a:t> </a:t>
            </a:r>
            <a:r>
              <a:rPr lang="en-AU" sz="3000" b="1" dirty="0" err="1" smtClean="0">
                <a:solidFill>
                  <a:srgbClr val="FFFF00"/>
                </a:solidFill>
                <a:cs typeface="+mn-cs"/>
              </a:rPr>
              <a:t>evolusi</a:t>
            </a:r>
            <a:r>
              <a:rPr lang="en-AU" sz="3000" b="1" dirty="0" smtClean="0">
                <a:solidFill>
                  <a:srgbClr val="FFFF00"/>
                </a:solidFill>
                <a:cs typeface="+mn-cs"/>
              </a:rPr>
              <a:t> </a:t>
            </a:r>
            <a:r>
              <a:rPr lang="en-AU" sz="3000" b="1" dirty="0" err="1" smtClean="0">
                <a:solidFill>
                  <a:srgbClr val="FFFF00"/>
                </a:solidFill>
                <a:cs typeface="+mn-cs"/>
              </a:rPr>
              <a:t>mengajarkan</a:t>
            </a:r>
            <a:r>
              <a:rPr lang="en-AU" sz="3000" b="1" dirty="0" smtClean="0">
                <a:solidFill>
                  <a:srgbClr val="FFFF00"/>
                </a:solidFill>
                <a:cs typeface="+mn-cs"/>
              </a:rPr>
              <a:t> </a:t>
            </a:r>
            <a:r>
              <a:rPr lang="en-AU" sz="3000" b="1" dirty="0" err="1" smtClean="0">
                <a:solidFill>
                  <a:srgbClr val="FFFF00"/>
                </a:solidFill>
                <a:cs typeface="+mn-cs"/>
              </a:rPr>
              <a:t>kita</a:t>
            </a:r>
            <a:r>
              <a:rPr lang="en-AU" sz="3000" b="1" dirty="0" smtClean="0">
                <a:solidFill>
                  <a:srgbClr val="FFFF00"/>
                </a:solidFill>
                <a:cs typeface="+mn-cs"/>
              </a:rPr>
              <a:t> </a:t>
            </a:r>
            <a:r>
              <a:rPr lang="en-AU" sz="3000" b="1" dirty="0" err="1" smtClean="0">
                <a:solidFill>
                  <a:srgbClr val="FFFF00"/>
                </a:solidFill>
                <a:cs typeface="+mn-cs"/>
              </a:rPr>
              <a:t>secara</a:t>
            </a:r>
            <a:r>
              <a:rPr lang="en-AU" sz="3000" b="1" dirty="0" smtClean="0">
                <a:solidFill>
                  <a:srgbClr val="FFFF00"/>
                </a:solidFill>
                <a:cs typeface="+mn-cs"/>
              </a:rPr>
              <a:t> </a:t>
            </a:r>
            <a:r>
              <a:rPr lang="en-AU" sz="3000" b="1" dirty="0" err="1" smtClean="0">
                <a:solidFill>
                  <a:srgbClr val="FFFF00"/>
                </a:solidFill>
                <a:cs typeface="+mn-cs"/>
              </a:rPr>
              <a:t>lantang</a:t>
            </a:r>
            <a:r>
              <a:rPr lang="en-AU" sz="3000" b="1" dirty="0" smtClean="0">
                <a:solidFill>
                  <a:srgbClr val="FFFF00"/>
                </a:solidFill>
                <a:cs typeface="+mn-cs"/>
              </a:rPr>
              <a:t> </a:t>
            </a:r>
            <a:r>
              <a:rPr lang="en-AU" sz="3000" b="1" dirty="0" err="1" smtClean="0">
                <a:solidFill>
                  <a:srgbClr val="FFFF00"/>
                </a:solidFill>
                <a:cs typeface="+mn-cs"/>
              </a:rPr>
              <a:t>dan</a:t>
            </a:r>
            <a:r>
              <a:rPr lang="en-AU" sz="3000" b="1" dirty="0" smtClean="0">
                <a:solidFill>
                  <a:srgbClr val="FFFF00"/>
                </a:solidFill>
                <a:cs typeface="+mn-cs"/>
              </a:rPr>
              <a:t> </a:t>
            </a:r>
            <a:r>
              <a:rPr lang="en-AU" sz="3000" b="1" dirty="0" err="1" smtClean="0">
                <a:solidFill>
                  <a:srgbClr val="FFFF00"/>
                </a:solidFill>
                <a:cs typeface="+mn-cs"/>
              </a:rPr>
              <a:t>jelas</a:t>
            </a:r>
            <a:r>
              <a:rPr lang="en-AU" sz="3000" b="1" dirty="0" smtClean="0">
                <a:solidFill>
                  <a:srgbClr val="FFFF00"/>
                </a:solidFill>
                <a:cs typeface="+mn-cs"/>
              </a:rPr>
              <a:t>. </a:t>
            </a:r>
            <a:endParaRPr lang="en-AU" sz="3000" b="1" dirty="0">
              <a:solidFill>
                <a:srgbClr val="FFFF00"/>
              </a:solidFill>
              <a:cs typeface="+mn-cs"/>
            </a:endParaRPr>
          </a:p>
          <a:p>
            <a:pPr algn="l">
              <a:defRPr/>
            </a:pPr>
            <a:r>
              <a:rPr lang="en-AU" sz="3000" b="1" dirty="0">
                <a:solidFill>
                  <a:srgbClr val="FFFF00"/>
                </a:solidFill>
                <a:cs typeface="+mn-cs"/>
              </a:rPr>
              <a:t>… </a:t>
            </a:r>
            <a:r>
              <a:rPr lang="en-AU" sz="3000" b="1" dirty="0" err="1" smtClean="0">
                <a:solidFill>
                  <a:srgbClr val="FFFF00"/>
                </a:solidFill>
                <a:cs typeface="+mn-cs"/>
              </a:rPr>
              <a:t>Tidak</a:t>
            </a:r>
            <a:r>
              <a:rPr lang="en-AU" sz="3000" b="1" dirty="0" smtClean="0">
                <a:solidFill>
                  <a:srgbClr val="FFFF00"/>
                </a:solidFill>
                <a:cs typeface="+mn-cs"/>
              </a:rPr>
              <a:t> </a:t>
            </a:r>
            <a:r>
              <a:rPr lang="en-AU" sz="3000" b="1" dirty="0" err="1" smtClean="0">
                <a:solidFill>
                  <a:srgbClr val="FFFF00"/>
                </a:solidFill>
                <a:cs typeface="+mn-cs"/>
              </a:rPr>
              <a:t>ada</a:t>
            </a:r>
            <a:r>
              <a:rPr lang="en-AU" sz="3000" b="1" dirty="0" smtClean="0">
                <a:solidFill>
                  <a:srgbClr val="FFFF00"/>
                </a:solidFill>
                <a:cs typeface="+mn-cs"/>
              </a:rPr>
              <a:t> </a:t>
            </a:r>
            <a:r>
              <a:rPr lang="en-AU" sz="3000" b="1" dirty="0" err="1" smtClean="0">
                <a:solidFill>
                  <a:srgbClr val="FFFF00"/>
                </a:solidFill>
                <a:cs typeface="+mn-cs"/>
              </a:rPr>
              <a:t>tuhan-tuhan</a:t>
            </a:r>
            <a:r>
              <a:rPr lang="en-AU" sz="3000" b="1" dirty="0" smtClean="0">
                <a:solidFill>
                  <a:srgbClr val="FFFF00"/>
                </a:solidFill>
                <a:cs typeface="+mn-cs"/>
              </a:rPr>
              <a:t>, </a:t>
            </a:r>
            <a:r>
              <a:rPr lang="en-AU" sz="3000" b="1" dirty="0" err="1" smtClean="0">
                <a:solidFill>
                  <a:srgbClr val="FFFF00"/>
                </a:solidFill>
                <a:cs typeface="+mn-cs"/>
              </a:rPr>
              <a:t>tidak</a:t>
            </a:r>
            <a:r>
              <a:rPr lang="en-AU" sz="3000" b="1" dirty="0" smtClean="0">
                <a:solidFill>
                  <a:srgbClr val="FFFF00"/>
                </a:solidFill>
                <a:cs typeface="+mn-cs"/>
              </a:rPr>
              <a:t> </a:t>
            </a:r>
            <a:r>
              <a:rPr lang="en-AU" sz="3000" b="1" dirty="0" err="1" smtClean="0">
                <a:solidFill>
                  <a:srgbClr val="FFFF00"/>
                </a:solidFill>
                <a:cs typeface="+mn-cs"/>
              </a:rPr>
              <a:t>ada</a:t>
            </a:r>
            <a:r>
              <a:rPr lang="en-AU" sz="3000" b="1" dirty="0" smtClean="0">
                <a:solidFill>
                  <a:srgbClr val="FFFF00"/>
                </a:solidFill>
                <a:cs typeface="+mn-cs"/>
              </a:rPr>
              <a:t> </a:t>
            </a:r>
            <a:r>
              <a:rPr lang="en-AU" sz="3000" b="1" dirty="0" err="1" smtClean="0">
                <a:solidFill>
                  <a:srgbClr val="FFFF00"/>
                </a:solidFill>
                <a:cs typeface="+mn-cs"/>
              </a:rPr>
              <a:t>hal-hal</a:t>
            </a:r>
            <a:r>
              <a:rPr lang="en-AU" sz="3000" b="1" dirty="0" smtClean="0">
                <a:solidFill>
                  <a:srgbClr val="FFFF00"/>
                </a:solidFill>
                <a:cs typeface="+mn-cs"/>
              </a:rPr>
              <a:t> </a:t>
            </a:r>
            <a:r>
              <a:rPr lang="en-AU" sz="3000" b="1" dirty="0" err="1" smtClean="0">
                <a:solidFill>
                  <a:srgbClr val="FFFF00"/>
                </a:solidFill>
                <a:cs typeface="+mn-cs"/>
              </a:rPr>
              <a:t>kekuatan</a:t>
            </a:r>
            <a:r>
              <a:rPr lang="en-AU" sz="3000" b="1" dirty="0" smtClean="0">
                <a:solidFill>
                  <a:srgbClr val="FFFF00"/>
                </a:solidFill>
                <a:cs typeface="+mn-cs"/>
              </a:rPr>
              <a:t> </a:t>
            </a:r>
            <a:r>
              <a:rPr lang="en-AU" sz="3000" b="1" dirty="0" err="1" smtClean="0">
                <a:solidFill>
                  <a:srgbClr val="FFFF00"/>
                </a:solidFill>
                <a:cs typeface="+mn-cs"/>
              </a:rPr>
              <a:t>yg</a:t>
            </a:r>
            <a:r>
              <a:rPr lang="en-AU" sz="3000" b="1" dirty="0" smtClean="0">
                <a:solidFill>
                  <a:srgbClr val="FFFF00"/>
                </a:solidFill>
                <a:cs typeface="+mn-cs"/>
              </a:rPr>
              <a:t> ‘</a:t>
            </a:r>
            <a:r>
              <a:rPr lang="en-AU" sz="3000" b="1" dirty="0" err="1" smtClean="0">
                <a:solidFill>
                  <a:srgbClr val="FFFF00"/>
                </a:solidFill>
                <a:cs typeface="+mn-cs"/>
              </a:rPr>
              <a:t>mengatur</a:t>
            </a:r>
            <a:r>
              <a:rPr lang="en-AU" sz="3000" b="1" dirty="0" smtClean="0">
                <a:solidFill>
                  <a:srgbClr val="FFFF00"/>
                </a:solidFill>
                <a:cs typeface="+mn-cs"/>
              </a:rPr>
              <a:t>’. </a:t>
            </a:r>
            <a:r>
              <a:rPr lang="en-AU" sz="3000" b="1" dirty="0" err="1" smtClean="0">
                <a:solidFill>
                  <a:srgbClr val="FFFF00"/>
                </a:solidFill>
                <a:cs typeface="+mn-cs"/>
              </a:rPr>
              <a:t>Tidak</a:t>
            </a:r>
            <a:r>
              <a:rPr lang="en-AU" sz="3000" b="1" dirty="0" smtClean="0">
                <a:solidFill>
                  <a:srgbClr val="FFFF00"/>
                </a:solidFill>
                <a:cs typeface="+mn-cs"/>
              </a:rPr>
              <a:t> </a:t>
            </a:r>
            <a:r>
              <a:rPr lang="en-AU" sz="3000" b="1" dirty="0" err="1" smtClean="0">
                <a:solidFill>
                  <a:srgbClr val="FFFF00"/>
                </a:solidFill>
                <a:cs typeface="+mn-cs"/>
              </a:rPr>
              <a:t>ada</a:t>
            </a:r>
            <a:r>
              <a:rPr lang="en-AU" sz="3000" b="1" dirty="0" smtClean="0">
                <a:solidFill>
                  <a:srgbClr val="FFFF00"/>
                </a:solidFill>
                <a:cs typeface="+mn-cs"/>
              </a:rPr>
              <a:t> </a:t>
            </a:r>
            <a:r>
              <a:rPr lang="en-AU" sz="3000" b="1" dirty="0" err="1" smtClean="0">
                <a:solidFill>
                  <a:srgbClr val="FFFF00"/>
                </a:solidFill>
                <a:cs typeface="+mn-cs"/>
              </a:rPr>
              <a:t>kehidupan</a:t>
            </a:r>
            <a:r>
              <a:rPr lang="en-AU" sz="3000" b="1" dirty="0" smtClean="0">
                <a:solidFill>
                  <a:srgbClr val="FFFF00"/>
                </a:solidFill>
                <a:cs typeface="+mn-cs"/>
              </a:rPr>
              <a:t> </a:t>
            </a:r>
            <a:r>
              <a:rPr lang="en-AU" sz="3000" b="1" dirty="0" err="1" smtClean="0">
                <a:solidFill>
                  <a:srgbClr val="FFFF00"/>
                </a:solidFill>
                <a:cs typeface="+mn-cs"/>
              </a:rPr>
              <a:t>setelah</a:t>
            </a:r>
            <a:r>
              <a:rPr lang="en-AU" sz="3000" b="1" dirty="0" smtClean="0">
                <a:solidFill>
                  <a:srgbClr val="FFFF00"/>
                </a:solidFill>
                <a:cs typeface="+mn-cs"/>
              </a:rPr>
              <a:t> </a:t>
            </a:r>
            <a:r>
              <a:rPr lang="en-AU" sz="3000" b="1" dirty="0" err="1" smtClean="0">
                <a:solidFill>
                  <a:srgbClr val="FFFF00"/>
                </a:solidFill>
                <a:cs typeface="+mn-cs"/>
              </a:rPr>
              <a:t>kematian</a:t>
            </a:r>
            <a:r>
              <a:rPr lang="en-AU" sz="3000" b="1" dirty="0" smtClean="0">
                <a:solidFill>
                  <a:srgbClr val="FFFF00"/>
                </a:solidFill>
                <a:cs typeface="+mn-cs"/>
              </a:rPr>
              <a:t>."</a:t>
            </a:r>
            <a:endParaRPr lang="en-US" sz="3000" dirty="0">
              <a:cs typeface="+mn-cs"/>
            </a:endParaRPr>
          </a:p>
        </p:txBody>
      </p:sp>
      <p:pic>
        <p:nvPicPr>
          <p:cNvPr id="348166"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70277"/>
                                        </p:tgtEl>
                                        <p:attrNameLst>
                                          <p:attrName>style.visibility</p:attrName>
                                        </p:attrNameLst>
                                      </p:cBhvr>
                                      <p:to>
                                        <p:strVal val="visible"/>
                                      </p:to>
                                    </p:set>
                                    <p:animEffect transition="in" filter="fade">
                                      <p:cBhvr>
                                        <p:cTn id="7" dur="500"/>
                                        <p:tgtEl>
                                          <p:spTgt spid="607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027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2322" name="Rectangle 2"/>
          <p:cNvSpPr>
            <a:spLocks noGrp="1" noChangeArrowheads="1"/>
          </p:cNvSpPr>
          <p:nvPr>
            <p:ph type="title"/>
          </p:nvPr>
        </p:nvSpPr>
        <p:spPr/>
        <p:txBody>
          <a:bodyPr/>
          <a:lstStyle/>
          <a:p>
            <a:pPr eaLnBrk="1" hangingPunct="1">
              <a:defRPr/>
            </a:pPr>
            <a:r>
              <a:rPr lang="en-AU" sz="2400" smtClean="0">
                <a:solidFill>
                  <a:srgbClr val="000066"/>
                </a:solidFill>
              </a:rPr>
              <a:t>Evolution and Atheism, Provine</a:t>
            </a:r>
            <a:endParaRPr lang="en-AU" smtClean="0">
              <a:solidFill>
                <a:srgbClr val="000066"/>
              </a:solidFill>
            </a:endParaRPr>
          </a:p>
        </p:txBody>
      </p:sp>
      <p:sp>
        <p:nvSpPr>
          <p:cNvPr id="6072323" name="Text Box 3"/>
          <p:cNvSpPr txBox="1">
            <a:spLocks noChangeArrowheads="1"/>
          </p:cNvSpPr>
          <p:nvPr/>
        </p:nvSpPr>
        <p:spPr bwMode="auto">
          <a:xfrm>
            <a:off x="1116013" y="517525"/>
            <a:ext cx="6122189"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AU" sz="4000" b="1" dirty="0" smtClean="0">
                <a:solidFill>
                  <a:srgbClr val="FFFFFF"/>
                </a:solidFill>
                <a:latin typeface="Verdana" charset="0"/>
                <a:cs typeface="Arial"/>
              </a:rPr>
              <a:t>EVOLUSI &amp; ATEISME</a:t>
            </a:r>
            <a:endParaRPr lang="en-AU" sz="4000" dirty="0">
              <a:solidFill>
                <a:srgbClr val="000000"/>
              </a:solidFill>
              <a:latin typeface="Times New Roman" charset="0"/>
              <a:cs typeface="Arial"/>
            </a:endParaRPr>
          </a:p>
        </p:txBody>
      </p:sp>
      <p:sp>
        <p:nvSpPr>
          <p:cNvPr id="6072324" name="Text Box 4"/>
          <p:cNvSpPr txBox="1">
            <a:spLocks noChangeArrowheads="1"/>
          </p:cNvSpPr>
          <p:nvPr/>
        </p:nvSpPr>
        <p:spPr bwMode="auto">
          <a:xfrm>
            <a:off x="914400" y="5426075"/>
            <a:ext cx="7315200" cy="8309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defRPr/>
            </a:pPr>
            <a:r>
              <a:rPr lang="en-AU" sz="2400" b="1" dirty="0">
                <a:solidFill>
                  <a:srgbClr val="FFFFFF"/>
                </a:solidFill>
                <a:cs typeface="Arial"/>
              </a:rPr>
              <a:t>William B. </a:t>
            </a:r>
            <a:r>
              <a:rPr lang="en-AU" sz="2400" b="1" dirty="0" err="1">
                <a:solidFill>
                  <a:srgbClr val="FFFFFF"/>
                </a:solidFill>
                <a:cs typeface="Arial"/>
              </a:rPr>
              <a:t>Provine</a:t>
            </a:r>
            <a:r>
              <a:rPr lang="en-AU" sz="2400" b="1" dirty="0">
                <a:solidFill>
                  <a:srgbClr val="FFFFFF"/>
                </a:solidFill>
                <a:cs typeface="Arial"/>
              </a:rPr>
              <a:t> </a:t>
            </a:r>
            <a:r>
              <a:rPr lang="en-AU" sz="2400" b="1" dirty="0" smtClean="0">
                <a:solidFill>
                  <a:srgbClr val="FFFFFF"/>
                </a:solidFill>
                <a:cs typeface="Arial"/>
              </a:rPr>
              <a:t>(</a:t>
            </a:r>
            <a:r>
              <a:rPr lang="en-AU" sz="2400" b="1" dirty="0" err="1" smtClean="0">
                <a:solidFill>
                  <a:srgbClr val="FFFFFF"/>
                </a:solidFill>
                <a:cs typeface="Arial"/>
              </a:rPr>
              <a:t>Prof.</a:t>
            </a:r>
            <a:r>
              <a:rPr lang="en-AU" sz="2400" b="1" dirty="0" smtClean="0">
                <a:solidFill>
                  <a:srgbClr val="FFFFFF"/>
                </a:solidFill>
                <a:cs typeface="Arial"/>
              </a:rPr>
              <a:t> </a:t>
            </a:r>
            <a:r>
              <a:rPr lang="en-AU" sz="2400" b="1" dirty="0" err="1" smtClean="0">
                <a:solidFill>
                  <a:srgbClr val="FFFFFF"/>
                </a:solidFill>
                <a:cs typeface="Arial"/>
              </a:rPr>
              <a:t>Biologis</a:t>
            </a:r>
            <a:r>
              <a:rPr lang="en-AU" sz="2400" b="1" dirty="0" smtClean="0">
                <a:solidFill>
                  <a:srgbClr val="FFFFFF"/>
                </a:solidFill>
                <a:cs typeface="Arial"/>
              </a:rPr>
              <a:t>, </a:t>
            </a:r>
            <a:r>
              <a:rPr lang="en-AU" sz="2400" b="1" dirty="0" err="1" smtClean="0">
                <a:solidFill>
                  <a:srgbClr val="FFFFFF"/>
                </a:solidFill>
                <a:cs typeface="Arial"/>
              </a:rPr>
              <a:t>Universitas</a:t>
            </a:r>
            <a:r>
              <a:rPr lang="en-AU" sz="2400" b="1" dirty="0" smtClean="0">
                <a:solidFill>
                  <a:srgbClr val="FFFFFF"/>
                </a:solidFill>
                <a:cs typeface="Arial"/>
              </a:rPr>
              <a:t> Cornell), </a:t>
            </a:r>
            <a:r>
              <a:rPr lang="en-AU" sz="2400" b="1" i="1" dirty="0">
                <a:solidFill>
                  <a:srgbClr val="FFFFFF"/>
                </a:solidFill>
                <a:cs typeface="Arial"/>
              </a:rPr>
              <a:t>Origins Research</a:t>
            </a:r>
            <a:r>
              <a:rPr lang="en-AU" sz="2400" b="1" dirty="0">
                <a:solidFill>
                  <a:srgbClr val="FFFFFF"/>
                </a:solidFill>
                <a:cs typeface="Arial"/>
              </a:rPr>
              <a:t>, 16:1/2 (1994), </a:t>
            </a:r>
            <a:r>
              <a:rPr lang="en-AU" sz="2400" b="1" dirty="0" err="1" smtClean="0">
                <a:solidFill>
                  <a:srgbClr val="FFFFFF"/>
                </a:solidFill>
                <a:cs typeface="Arial"/>
              </a:rPr>
              <a:t>hal</a:t>
            </a:r>
            <a:r>
              <a:rPr lang="en-AU" sz="2400" b="1" dirty="0" smtClean="0">
                <a:solidFill>
                  <a:srgbClr val="FFFFFF"/>
                </a:solidFill>
                <a:cs typeface="Arial"/>
              </a:rPr>
              <a:t>. </a:t>
            </a:r>
            <a:r>
              <a:rPr lang="en-AU" sz="2400" b="1" dirty="0">
                <a:solidFill>
                  <a:srgbClr val="FFFFFF"/>
                </a:solidFill>
                <a:cs typeface="Arial"/>
              </a:rPr>
              <a:t>9.</a:t>
            </a:r>
            <a:endParaRPr lang="en-US" sz="2400" dirty="0">
              <a:solidFill>
                <a:srgbClr val="000000"/>
              </a:solidFill>
              <a:cs typeface="Arial"/>
            </a:endParaRPr>
          </a:p>
        </p:txBody>
      </p:sp>
      <p:sp>
        <p:nvSpPr>
          <p:cNvPr id="6072325" name="Text Box 5"/>
          <p:cNvSpPr txBox="1">
            <a:spLocks noChangeArrowheads="1"/>
          </p:cNvSpPr>
          <p:nvPr/>
        </p:nvSpPr>
        <p:spPr bwMode="auto">
          <a:xfrm>
            <a:off x="533400" y="1548874"/>
            <a:ext cx="6477000" cy="378565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defRPr/>
            </a:pPr>
            <a:r>
              <a:rPr lang="en-AU" sz="3000" b="1" dirty="0" smtClean="0">
                <a:solidFill>
                  <a:srgbClr val="FFFF00"/>
                </a:solidFill>
                <a:cs typeface="Arial"/>
              </a:rPr>
              <a:t>“</a:t>
            </a:r>
            <a:r>
              <a:rPr lang="en-AU" sz="3000" b="1" dirty="0" err="1" smtClean="0">
                <a:solidFill>
                  <a:srgbClr val="FFFF00"/>
                </a:solidFill>
                <a:cs typeface="Arial"/>
              </a:rPr>
              <a:t>Apabila</a:t>
            </a:r>
            <a:r>
              <a:rPr lang="en-AU" sz="3000" b="1" dirty="0" smtClean="0">
                <a:solidFill>
                  <a:srgbClr val="FFFF00"/>
                </a:solidFill>
                <a:cs typeface="Arial"/>
              </a:rPr>
              <a:t> </a:t>
            </a:r>
            <a:r>
              <a:rPr lang="en-AU" sz="3000" b="1" dirty="0" err="1" smtClean="0">
                <a:solidFill>
                  <a:srgbClr val="FFFF00"/>
                </a:solidFill>
                <a:cs typeface="Arial"/>
              </a:rPr>
              <a:t>aku</a:t>
            </a:r>
            <a:r>
              <a:rPr lang="en-AU" sz="3000" b="1" dirty="0" smtClean="0">
                <a:solidFill>
                  <a:srgbClr val="FFFF00"/>
                </a:solidFill>
                <a:cs typeface="Arial"/>
              </a:rPr>
              <a:t> </a:t>
            </a:r>
            <a:r>
              <a:rPr lang="en-AU" sz="3000" b="1" dirty="0" err="1" smtClean="0">
                <a:solidFill>
                  <a:srgbClr val="FFFF00"/>
                </a:solidFill>
                <a:cs typeface="Arial"/>
              </a:rPr>
              <a:t>mati</a:t>
            </a:r>
            <a:r>
              <a:rPr lang="en-AU" sz="3000" b="1" dirty="0" smtClean="0">
                <a:solidFill>
                  <a:srgbClr val="FFFF00"/>
                </a:solidFill>
                <a:cs typeface="Arial"/>
              </a:rPr>
              <a:t>, </a:t>
            </a:r>
            <a:r>
              <a:rPr lang="en-AU" sz="3000" b="1" dirty="0" err="1" smtClean="0">
                <a:solidFill>
                  <a:srgbClr val="FFFF00"/>
                </a:solidFill>
                <a:cs typeface="Arial"/>
              </a:rPr>
              <a:t>aku</a:t>
            </a:r>
            <a:r>
              <a:rPr lang="en-AU" sz="3000" b="1" dirty="0" smtClean="0">
                <a:solidFill>
                  <a:srgbClr val="FFFF00"/>
                </a:solidFill>
                <a:cs typeface="Arial"/>
              </a:rPr>
              <a:t> </a:t>
            </a:r>
          </a:p>
          <a:p>
            <a:pPr algn="l">
              <a:defRPr/>
            </a:pPr>
            <a:r>
              <a:rPr lang="en-AU" sz="3000" b="1" dirty="0" smtClean="0">
                <a:solidFill>
                  <a:srgbClr val="FFFF00"/>
                </a:solidFill>
                <a:cs typeface="Arial"/>
              </a:rPr>
              <a:t>100% </a:t>
            </a:r>
            <a:r>
              <a:rPr lang="en-AU" sz="3000" b="1" dirty="0" err="1" smtClean="0">
                <a:solidFill>
                  <a:srgbClr val="FFFF00"/>
                </a:solidFill>
                <a:cs typeface="Arial"/>
              </a:rPr>
              <a:t>pasti</a:t>
            </a:r>
            <a:r>
              <a:rPr lang="en-AU" sz="3000" b="1" dirty="0" smtClean="0">
                <a:solidFill>
                  <a:srgbClr val="FFFF00"/>
                </a:solidFill>
                <a:cs typeface="Arial"/>
              </a:rPr>
              <a:t> </a:t>
            </a:r>
            <a:r>
              <a:rPr lang="en-AU" sz="3000" b="1" dirty="0" err="1" smtClean="0">
                <a:solidFill>
                  <a:srgbClr val="FFFF00"/>
                </a:solidFill>
                <a:cs typeface="Arial"/>
              </a:rPr>
              <a:t>aku</a:t>
            </a:r>
            <a:r>
              <a:rPr lang="en-AU" sz="3000" b="1" dirty="0" smtClean="0">
                <a:solidFill>
                  <a:srgbClr val="FFFF00"/>
                </a:solidFill>
                <a:cs typeface="Arial"/>
              </a:rPr>
              <a:t> </a:t>
            </a:r>
            <a:r>
              <a:rPr lang="en-AU" sz="3000" b="1" dirty="0" err="1" smtClean="0">
                <a:solidFill>
                  <a:srgbClr val="FFFF00"/>
                </a:solidFill>
                <a:cs typeface="Arial"/>
              </a:rPr>
              <a:t>akan</a:t>
            </a:r>
            <a:r>
              <a:rPr lang="en-AU" sz="3000" b="1" dirty="0">
                <a:solidFill>
                  <a:srgbClr val="FFFF00"/>
                </a:solidFill>
                <a:cs typeface="Arial"/>
              </a:rPr>
              <a:t> </a:t>
            </a:r>
            <a:r>
              <a:rPr lang="en-AU" sz="3000" b="1" dirty="0" err="1" smtClean="0">
                <a:solidFill>
                  <a:srgbClr val="FFFF00"/>
                </a:solidFill>
                <a:cs typeface="Arial"/>
              </a:rPr>
              <a:t>mati</a:t>
            </a:r>
            <a:r>
              <a:rPr lang="en-AU" sz="3000" b="1" dirty="0" smtClean="0">
                <a:solidFill>
                  <a:srgbClr val="FFFF00"/>
                </a:solidFill>
                <a:cs typeface="Arial"/>
              </a:rPr>
              <a:t>. </a:t>
            </a:r>
          </a:p>
          <a:p>
            <a:pPr algn="l">
              <a:defRPr/>
            </a:pPr>
            <a:r>
              <a:rPr lang="en-AU" sz="3000" b="1" dirty="0" smtClean="0">
                <a:solidFill>
                  <a:srgbClr val="FFFF00"/>
                </a:solidFill>
                <a:cs typeface="Arial"/>
              </a:rPr>
              <a:t>Dan </a:t>
            </a:r>
            <a:r>
              <a:rPr lang="en-AU" sz="3000" b="1" dirty="0" err="1" smtClean="0">
                <a:solidFill>
                  <a:srgbClr val="FFFF00"/>
                </a:solidFill>
                <a:cs typeface="Arial"/>
              </a:rPr>
              <a:t>itulah</a:t>
            </a:r>
            <a:r>
              <a:rPr lang="en-AU" sz="3000" b="1" dirty="0" smtClean="0">
                <a:solidFill>
                  <a:srgbClr val="FFFF00"/>
                </a:solidFill>
                <a:cs typeface="Arial"/>
              </a:rPr>
              <a:t> </a:t>
            </a:r>
            <a:r>
              <a:rPr lang="en-AU" sz="3000" b="1" dirty="0" err="1" smtClean="0">
                <a:solidFill>
                  <a:srgbClr val="FFFF00"/>
                </a:solidFill>
                <a:cs typeface="Arial"/>
              </a:rPr>
              <a:t>akhir</a:t>
            </a:r>
            <a:r>
              <a:rPr lang="en-AU" sz="3000" b="1" dirty="0" smtClean="0">
                <a:solidFill>
                  <a:srgbClr val="FFFF00"/>
                </a:solidFill>
                <a:cs typeface="Arial"/>
              </a:rPr>
              <a:t> </a:t>
            </a:r>
            <a:r>
              <a:rPr lang="en-AU" sz="3000" b="1" dirty="0" err="1" smtClean="0">
                <a:solidFill>
                  <a:srgbClr val="FFFF00"/>
                </a:solidFill>
                <a:cs typeface="Arial"/>
              </a:rPr>
              <a:t>hidupku</a:t>
            </a:r>
            <a:r>
              <a:rPr lang="en-AU" sz="3000" b="1" dirty="0" smtClean="0">
                <a:solidFill>
                  <a:srgbClr val="FFFF00"/>
                </a:solidFill>
                <a:cs typeface="Arial"/>
              </a:rPr>
              <a:t>. </a:t>
            </a:r>
          </a:p>
          <a:p>
            <a:pPr algn="l">
              <a:defRPr/>
            </a:pPr>
            <a:r>
              <a:rPr lang="en-AU" sz="3000" b="1" dirty="0" err="1" smtClean="0">
                <a:solidFill>
                  <a:srgbClr val="FFFF00"/>
                </a:solidFill>
                <a:cs typeface="Arial"/>
              </a:rPr>
              <a:t>Tidak</a:t>
            </a:r>
            <a:r>
              <a:rPr lang="en-AU" sz="3000" b="1" dirty="0" smtClean="0">
                <a:solidFill>
                  <a:srgbClr val="FFFF00"/>
                </a:solidFill>
                <a:cs typeface="Arial"/>
              </a:rPr>
              <a:t> </a:t>
            </a:r>
            <a:r>
              <a:rPr lang="en-AU" sz="3000" b="1" dirty="0" err="1" smtClean="0">
                <a:solidFill>
                  <a:srgbClr val="FFFF00"/>
                </a:solidFill>
                <a:cs typeface="Arial"/>
              </a:rPr>
              <a:t>ada</a:t>
            </a:r>
            <a:r>
              <a:rPr lang="en-AU" sz="3000" b="1" dirty="0" smtClean="0">
                <a:solidFill>
                  <a:srgbClr val="FFFF00"/>
                </a:solidFill>
                <a:cs typeface="Arial"/>
              </a:rPr>
              <a:t> </a:t>
            </a:r>
            <a:r>
              <a:rPr lang="en-AU" sz="3000" b="1" dirty="0" err="1" smtClean="0">
                <a:solidFill>
                  <a:srgbClr val="FFFF00"/>
                </a:solidFill>
                <a:cs typeface="Arial"/>
              </a:rPr>
              <a:t>dasar</a:t>
            </a:r>
            <a:r>
              <a:rPr lang="en-AU" sz="3000" b="1" dirty="0" smtClean="0">
                <a:solidFill>
                  <a:srgbClr val="FFFF00"/>
                </a:solidFill>
                <a:cs typeface="Arial"/>
              </a:rPr>
              <a:t> </a:t>
            </a:r>
            <a:r>
              <a:rPr lang="en-AU" sz="3000" b="1" dirty="0" err="1" smtClean="0">
                <a:solidFill>
                  <a:srgbClr val="FFFF00"/>
                </a:solidFill>
                <a:cs typeface="Arial"/>
              </a:rPr>
              <a:t>pokok</a:t>
            </a:r>
            <a:r>
              <a:rPr lang="en-AU" sz="3000" b="1" dirty="0" smtClean="0">
                <a:solidFill>
                  <a:srgbClr val="FFFF00"/>
                </a:solidFill>
                <a:cs typeface="Arial"/>
              </a:rPr>
              <a:t> </a:t>
            </a:r>
          </a:p>
          <a:p>
            <a:pPr algn="l">
              <a:defRPr/>
            </a:pPr>
            <a:r>
              <a:rPr lang="en-AU" sz="3000" b="1" dirty="0" err="1" smtClean="0">
                <a:solidFill>
                  <a:srgbClr val="FFFF00"/>
                </a:solidFill>
                <a:cs typeface="Arial"/>
              </a:rPr>
              <a:t>untuk</a:t>
            </a:r>
            <a:r>
              <a:rPr lang="en-AU" sz="3000" b="1" dirty="0" smtClean="0">
                <a:solidFill>
                  <a:srgbClr val="FFFF00"/>
                </a:solidFill>
                <a:cs typeface="Arial"/>
              </a:rPr>
              <a:t> </a:t>
            </a:r>
            <a:r>
              <a:rPr lang="en-AU" sz="3000" b="1" dirty="0" err="1" smtClean="0">
                <a:solidFill>
                  <a:srgbClr val="FFFF00"/>
                </a:solidFill>
                <a:cs typeface="Arial"/>
              </a:rPr>
              <a:t>etika</a:t>
            </a:r>
            <a:r>
              <a:rPr lang="en-AU" sz="3000" b="1" dirty="0" smtClean="0">
                <a:solidFill>
                  <a:srgbClr val="FFFF00"/>
                </a:solidFill>
                <a:cs typeface="Arial"/>
              </a:rPr>
              <a:t>, </a:t>
            </a:r>
            <a:r>
              <a:rPr lang="en-AU" sz="3000" b="1" dirty="0" err="1" smtClean="0">
                <a:solidFill>
                  <a:srgbClr val="FFFF00"/>
                </a:solidFill>
                <a:cs typeface="Arial"/>
              </a:rPr>
              <a:t>tidak</a:t>
            </a:r>
            <a:r>
              <a:rPr lang="en-AU" sz="3000" b="1" dirty="0" smtClean="0">
                <a:solidFill>
                  <a:srgbClr val="FFFF00"/>
                </a:solidFill>
                <a:cs typeface="Arial"/>
              </a:rPr>
              <a:t> </a:t>
            </a:r>
            <a:r>
              <a:rPr lang="en-AU" sz="3000" b="1" dirty="0" err="1" smtClean="0">
                <a:solidFill>
                  <a:srgbClr val="FFFF00"/>
                </a:solidFill>
                <a:cs typeface="Arial"/>
              </a:rPr>
              <a:t>ada</a:t>
            </a:r>
            <a:r>
              <a:rPr lang="en-AU" sz="3000" b="1" dirty="0" smtClean="0">
                <a:solidFill>
                  <a:srgbClr val="FFFF00"/>
                </a:solidFill>
                <a:cs typeface="Arial"/>
              </a:rPr>
              <a:t> </a:t>
            </a:r>
            <a:r>
              <a:rPr lang="en-AU" sz="3000" b="1" dirty="0" err="1" smtClean="0">
                <a:solidFill>
                  <a:srgbClr val="FFFF00"/>
                </a:solidFill>
                <a:cs typeface="Arial"/>
              </a:rPr>
              <a:t>arti</a:t>
            </a:r>
            <a:r>
              <a:rPr lang="en-AU" sz="3000" b="1" dirty="0" smtClean="0">
                <a:solidFill>
                  <a:srgbClr val="FFFF00"/>
                </a:solidFill>
                <a:cs typeface="Arial"/>
              </a:rPr>
              <a:t> </a:t>
            </a:r>
          </a:p>
          <a:p>
            <a:pPr algn="l">
              <a:defRPr/>
            </a:pPr>
            <a:r>
              <a:rPr lang="en-AU" sz="3000" b="1" dirty="0" err="1" smtClean="0">
                <a:solidFill>
                  <a:srgbClr val="FFFF00"/>
                </a:solidFill>
                <a:cs typeface="Arial"/>
              </a:rPr>
              <a:t>pokok</a:t>
            </a:r>
            <a:r>
              <a:rPr lang="en-AU" sz="3000" b="1" dirty="0" smtClean="0">
                <a:solidFill>
                  <a:srgbClr val="FFFF00"/>
                </a:solidFill>
                <a:cs typeface="Arial"/>
              </a:rPr>
              <a:t> </a:t>
            </a:r>
            <a:r>
              <a:rPr lang="en-AU" sz="3000" b="1" dirty="0" err="1" smtClean="0">
                <a:solidFill>
                  <a:srgbClr val="FFFF00"/>
                </a:solidFill>
                <a:cs typeface="Arial"/>
              </a:rPr>
              <a:t>untuk</a:t>
            </a:r>
            <a:r>
              <a:rPr lang="en-AU" sz="3000" b="1" dirty="0" smtClean="0">
                <a:solidFill>
                  <a:srgbClr val="FFFF00"/>
                </a:solidFill>
                <a:cs typeface="Arial"/>
              </a:rPr>
              <a:t> </a:t>
            </a:r>
            <a:r>
              <a:rPr lang="en-AU" sz="3000" b="1" dirty="0" err="1" smtClean="0">
                <a:solidFill>
                  <a:srgbClr val="FFFF00"/>
                </a:solidFill>
                <a:cs typeface="Arial"/>
              </a:rPr>
              <a:t>kehidupan</a:t>
            </a:r>
            <a:r>
              <a:rPr lang="en-AU" sz="3000" b="1" dirty="0">
                <a:solidFill>
                  <a:srgbClr val="FFFF00"/>
                </a:solidFill>
                <a:cs typeface="Arial"/>
              </a:rPr>
              <a:t> </a:t>
            </a:r>
            <a:r>
              <a:rPr lang="en-AU" sz="3000" b="1" dirty="0" err="1" smtClean="0">
                <a:solidFill>
                  <a:srgbClr val="FFFF00"/>
                </a:solidFill>
                <a:cs typeface="Arial"/>
              </a:rPr>
              <a:t>dan</a:t>
            </a:r>
            <a:r>
              <a:rPr lang="en-AU" sz="3000" b="1" dirty="0" smtClean="0">
                <a:solidFill>
                  <a:srgbClr val="FFFF00"/>
                </a:solidFill>
                <a:cs typeface="Arial"/>
              </a:rPr>
              <a:t> </a:t>
            </a:r>
            <a:r>
              <a:rPr lang="en-AU" sz="3000" b="1" dirty="0" err="1" smtClean="0">
                <a:solidFill>
                  <a:srgbClr val="FFFF00"/>
                </a:solidFill>
                <a:cs typeface="Arial"/>
              </a:rPr>
              <a:t>tidak</a:t>
            </a:r>
            <a:r>
              <a:rPr lang="en-AU" sz="3000" b="1" dirty="0" smtClean="0">
                <a:solidFill>
                  <a:srgbClr val="FFFF00"/>
                </a:solidFill>
                <a:cs typeface="Arial"/>
              </a:rPr>
              <a:t> </a:t>
            </a:r>
            <a:r>
              <a:rPr lang="en-AU" sz="3000" b="1" dirty="0" err="1" smtClean="0">
                <a:solidFill>
                  <a:srgbClr val="FFFF00"/>
                </a:solidFill>
                <a:cs typeface="Arial"/>
              </a:rPr>
              <a:t>ada</a:t>
            </a:r>
            <a:r>
              <a:rPr lang="en-AU" sz="3000" b="1" dirty="0" smtClean="0">
                <a:solidFill>
                  <a:srgbClr val="FFFF00"/>
                </a:solidFill>
                <a:cs typeface="Arial"/>
              </a:rPr>
              <a:t> </a:t>
            </a:r>
            <a:r>
              <a:rPr lang="en-AU" sz="3000" b="1" dirty="0" err="1" smtClean="0">
                <a:solidFill>
                  <a:srgbClr val="FFFF00"/>
                </a:solidFill>
                <a:cs typeface="Arial"/>
              </a:rPr>
              <a:t>kehendak</a:t>
            </a:r>
            <a:r>
              <a:rPr lang="en-AU" sz="3000" b="1" dirty="0" smtClean="0">
                <a:solidFill>
                  <a:srgbClr val="FFFF00"/>
                </a:solidFill>
                <a:cs typeface="Arial"/>
              </a:rPr>
              <a:t> </a:t>
            </a:r>
            <a:r>
              <a:rPr lang="en-AU" sz="3000" b="1" dirty="0" err="1" smtClean="0">
                <a:solidFill>
                  <a:srgbClr val="FFFF00"/>
                </a:solidFill>
                <a:cs typeface="Arial"/>
              </a:rPr>
              <a:t>bebas</a:t>
            </a:r>
            <a:r>
              <a:rPr lang="en-AU" sz="3000" b="1" dirty="0" smtClean="0">
                <a:solidFill>
                  <a:srgbClr val="FFFF00"/>
                </a:solidFill>
                <a:cs typeface="Arial"/>
              </a:rPr>
              <a:t> </a:t>
            </a:r>
            <a:r>
              <a:rPr lang="en-AU" sz="3000" b="1" dirty="0" err="1" smtClean="0">
                <a:solidFill>
                  <a:srgbClr val="FFFF00"/>
                </a:solidFill>
                <a:cs typeface="Arial"/>
              </a:rPr>
              <a:t>untuk</a:t>
            </a:r>
            <a:r>
              <a:rPr lang="en-AU" sz="3000" b="1" dirty="0" smtClean="0">
                <a:solidFill>
                  <a:srgbClr val="FFFF00"/>
                </a:solidFill>
                <a:cs typeface="Arial"/>
              </a:rPr>
              <a:t> </a:t>
            </a:r>
            <a:r>
              <a:rPr lang="en-AU" sz="3000" b="1" dirty="0" err="1" smtClean="0">
                <a:solidFill>
                  <a:srgbClr val="FFFF00"/>
                </a:solidFill>
                <a:cs typeface="Arial"/>
              </a:rPr>
              <a:t>manusia</a:t>
            </a:r>
            <a:r>
              <a:rPr lang="en-AU" sz="3000" b="1" dirty="0" smtClean="0">
                <a:solidFill>
                  <a:srgbClr val="FFFF00"/>
                </a:solidFill>
                <a:cs typeface="Arial"/>
              </a:rPr>
              <a:t> </a:t>
            </a:r>
            <a:r>
              <a:rPr lang="en-AU" sz="3000" b="1" dirty="0" err="1" smtClean="0">
                <a:solidFill>
                  <a:srgbClr val="FFFF00"/>
                </a:solidFill>
                <a:cs typeface="Arial"/>
              </a:rPr>
              <a:t>juga</a:t>
            </a:r>
            <a:r>
              <a:rPr lang="en-AU" sz="3000" b="1" dirty="0" smtClean="0">
                <a:solidFill>
                  <a:srgbClr val="FFFF00"/>
                </a:solidFill>
                <a:cs typeface="Arial"/>
              </a:rPr>
              <a:t>."</a:t>
            </a:r>
            <a:endParaRPr lang="en-US" sz="3000" dirty="0">
              <a:solidFill>
                <a:srgbClr val="000000"/>
              </a:solidFill>
              <a:cs typeface="Arial"/>
            </a:endParaRPr>
          </a:p>
        </p:txBody>
      </p:sp>
      <p:pic>
        <p:nvPicPr>
          <p:cNvPr id="350214"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5698" name="Rectangle 2"/>
          <p:cNvSpPr>
            <a:spLocks noGrp="1" noChangeArrowheads="1"/>
          </p:cNvSpPr>
          <p:nvPr>
            <p:ph type="ctrTitle"/>
          </p:nvPr>
        </p:nvSpPr>
        <p:spPr>
          <a:xfrm>
            <a:off x="838200" y="5181600"/>
            <a:ext cx="7772400" cy="1470025"/>
          </a:xfrm>
        </p:spPr>
        <p:txBody>
          <a:bodyPr/>
          <a:lstStyle/>
          <a:p>
            <a:pPr eaLnBrk="1" hangingPunct="1">
              <a:defRPr/>
            </a:pPr>
            <a:r>
              <a:rPr lang="en-US" dirty="0" smtClean="0"/>
              <a:t>6 Days or Millions of Years in Your Past 00087—layered.</a:t>
            </a:r>
          </a:p>
        </p:txBody>
      </p:sp>
      <p:pic>
        <p:nvPicPr>
          <p:cNvPr id="352258" name="Picture 3" descr="6 Days or Mil of Yrs in Past 00087-midd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3214688"/>
            <a:ext cx="6516688"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59" name="Picture 4" descr="6 Days or Mil of Yrs in Past 00087-bottom copyNE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0100" y="3838575"/>
            <a:ext cx="48768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0" name="Picture 5" descr="6 Days or Mil of Yrs in Past 00087-topNE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32000" y="76200"/>
            <a:ext cx="5029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702" name="AutoShape 6"/>
          <p:cNvSpPr>
            <a:spLocks noChangeArrowheads="1"/>
          </p:cNvSpPr>
          <p:nvPr/>
        </p:nvSpPr>
        <p:spPr bwMode="auto">
          <a:xfrm>
            <a:off x="5029200" y="152400"/>
            <a:ext cx="2133600" cy="838200"/>
          </a:xfrm>
          <a:prstGeom prst="wedgeEllipseCallout">
            <a:avLst>
              <a:gd name="adj1" fmla="val -70833"/>
              <a:gd name="adj2" fmla="val -13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6045703" name="AutoShape 7"/>
          <p:cNvSpPr>
            <a:spLocks noChangeArrowheads="1"/>
          </p:cNvSpPr>
          <p:nvPr/>
        </p:nvSpPr>
        <p:spPr bwMode="auto">
          <a:xfrm>
            <a:off x="4267200" y="5867400"/>
            <a:ext cx="1905000" cy="838200"/>
          </a:xfrm>
          <a:prstGeom prst="wedgeEllipseCallout">
            <a:avLst>
              <a:gd name="adj1" fmla="val -42417"/>
              <a:gd name="adj2" fmla="val -886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6045704" name="TextBox 20"/>
          <p:cNvSpPr txBox="1">
            <a:spLocks noChangeArrowheads="1"/>
          </p:cNvSpPr>
          <p:nvPr/>
        </p:nvSpPr>
        <p:spPr bwMode="auto">
          <a:xfrm>
            <a:off x="5568950" y="2184400"/>
            <a:ext cx="1212850" cy="1015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ts val="1800"/>
              </a:lnSpc>
              <a:defRPr/>
            </a:pPr>
            <a:r>
              <a:rPr lang="en-US" b="1" dirty="0" smtClean="0">
                <a:solidFill>
                  <a:schemeClr val="bg1"/>
                </a:solidFill>
                <a:latin typeface="Arial Black" charset="0"/>
                <a:cs typeface="Arial" charset="0"/>
              </a:rPr>
              <a:t>TUHAN MENENTUKAN HUKUM</a:t>
            </a:r>
          </a:p>
        </p:txBody>
      </p:sp>
      <p:sp>
        <p:nvSpPr>
          <p:cNvPr id="22" name="TextBox 21"/>
          <p:cNvSpPr txBox="1">
            <a:spLocks noChangeArrowheads="1"/>
          </p:cNvSpPr>
          <p:nvPr/>
        </p:nvSpPr>
        <p:spPr bwMode="auto">
          <a:xfrm>
            <a:off x="5083175" y="1317625"/>
            <a:ext cx="2162175" cy="5909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defRPr/>
            </a:pPr>
            <a:r>
              <a:rPr lang="en-US" b="1" dirty="0" smtClean="0">
                <a:solidFill>
                  <a:schemeClr val="bg1"/>
                </a:solidFill>
                <a:latin typeface="Arial Black" charset="0"/>
                <a:cs typeface="Arial" charset="0"/>
              </a:rPr>
              <a:t>KEKUASAAN TUHAN</a:t>
            </a:r>
          </a:p>
        </p:txBody>
      </p:sp>
      <p:sp>
        <p:nvSpPr>
          <p:cNvPr id="6045715" name="Text Box 19"/>
          <p:cNvSpPr txBox="1">
            <a:spLocks noChangeArrowheads="1"/>
          </p:cNvSpPr>
          <p:nvPr/>
        </p:nvSpPr>
        <p:spPr bwMode="auto">
          <a:xfrm>
            <a:off x="5105400" y="4038600"/>
            <a:ext cx="2133600" cy="5909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defRPr/>
            </a:pPr>
            <a:r>
              <a:rPr lang="en-US" b="1" dirty="0" smtClean="0">
                <a:cs typeface="+mn-cs"/>
              </a:rPr>
              <a:t>KEKUASAAN MANUSIA</a:t>
            </a:r>
            <a:endParaRPr lang="en-US" b="1" dirty="0">
              <a:cs typeface="+mn-cs"/>
            </a:endParaRPr>
          </a:p>
        </p:txBody>
      </p:sp>
      <p:sp>
        <p:nvSpPr>
          <p:cNvPr id="6045716" name="Text Box 20"/>
          <p:cNvSpPr txBox="1">
            <a:spLocks noChangeArrowheads="1"/>
          </p:cNvSpPr>
          <p:nvPr/>
        </p:nvSpPr>
        <p:spPr bwMode="auto">
          <a:xfrm>
            <a:off x="5097462" y="4626166"/>
            <a:ext cx="2133600" cy="5632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b="1" dirty="0" smtClean="0">
                <a:cs typeface="+mn-cs"/>
              </a:rPr>
              <a:t>MORALITAS RELATIF</a:t>
            </a:r>
            <a:endParaRPr lang="en-US" b="1" dirty="0">
              <a:cs typeface="+mn-cs"/>
            </a:endParaRPr>
          </a:p>
        </p:txBody>
      </p:sp>
      <p:sp>
        <p:nvSpPr>
          <p:cNvPr id="6045717" name="Text Box 21"/>
          <p:cNvSpPr txBox="1">
            <a:spLocks noChangeArrowheads="1"/>
          </p:cNvSpPr>
          <p:nvPr/>
        </p:nvSpPr>
        <p:spPr bwMode="auto">
          <a:xfrm>
            <a:off x="2559304" y="4993981"/>
            <a:ext cx="990092" cy="10156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200" b="1" dirty="0" err="1" smtClean="0">
                <a:cs typeface="+mn-cs"/>
              </a:rPr>
              <a:t>Pengetahuan</a:t>
            </a:r>
            <a:r>
              <a:rPr lang="en-US" sz="1200" b="1" dirty="0" smtClean="0">
                <a:cs typeface="+mn-cs"/>
              </a:rPr>
              <a:t> </a:t>
            </a:r>
            <a:r>
              <a:rPr lang="en-US" sz="1200" b="1" dirty="0" err="1" smtClean="0">
                <a:cs typeface="+mn-cs"/>
              </a:rPr>
              <a:t>Manusia</a:t>
            </a:r>
            <a:r>
              <a:rPr lang="en-US" sz="1200" b="1" dirty="0" smtClean="0">
                <a:cs typeface="+mn-cs"/>
              </a:rPr>
              <a:t> </a:t>
            </a:r>
            <a:r>
              <a:rPr lang="en-US" sz="1200" b="1" dirty="0" err="1" smtClean="0">
                <a:cs typeface="+mn-cs"/>
              </a:rPr>
              <a:t>yg</a:t>
            </a:r>
            <a:r>
              <a:rPr lang="en-US" sz="1200" b="1" dirty="0" smtClean="0">
                <a:cs typeface="+mn-cs"/>
              </a:rPr>
              <a:t> </a:t>
            </a:r>
            <a:r>
              <a:rPr lang="en-US" sz="1200" b="1" dirty="0" err="1" smtClean="0">
                <a:cs typeface="+mn-cs"/>
              </a:rPr>
              <a:t>Tidak</a:t>
            </a:r>
            <a:r>
              <a:rPr lang="en-US" sz="1200" b="1" dirty="0" smtClean="0">
                <a:cs typeface="+mn-cs"/>
              </a:rPr>
              <a:t> </a:t>
            </a:r>
            <a:r>
              <a:rPr lang="en-US" sz="1200" b="1" dirty="0" err="1" smtClean="0">
                <a:cs typeface="+mn-cs"/>
              </a:rPr>
              <a:t>Sempurna</a:t>
            </a:r>
            <a:endParaRPr lang="en-US" sz="1200" b="1" dirty="0">
              <a:cs typeface="+mn-cs"/>
            </a:endParaRPr>
          </a:p>
        </p:txBody>
      </p:sp>
      <p:sp>
        <p:nvSpPr>
          <p:cNvPr id="6045718" name="Text Box 22"/>
          <p:cNvSpPr txBox="1">
            <a:spLocks noChangeArrowheads="1"/>
          </p:cNvSpPr>
          <p:nvPr/>
        </p:nvSpPr>
        <p:spPr bwMode="auto">
          <a:xfrm>
            <a:off x="2133600" y="4040188"/>
            <a:ext cx="2209800" cy="7817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defRPr/>
            </a:pPr>
            <a:r>
              <a:rPr lang="en-US" sz="2800" b="1" dirty="0" smtClean="0">
                <a:cs typeface="+mn-cs"/>
              </a:rPr>
              <a:t>JUTAAN TAHUN</a:t>
            </a:r>
            <a:endParaRPr lang="en-US" sz="2800" b="1" dirty="0">
              <a:cs typeface="+mn-cs"/>
            </a:endParaRPr>
          </a:p>
        </p:txBody>
      </p:sp>
      <p:sp>
        <p:nvSpPr>
          <p:cNvPr id="6045719" name="Text Box 23"/>
          <p:cNvSpPr txBox="1">
            <a:spLocks noChangeArrowheads="1"/>
          </p:cNvSpPr>
          <p:nvPr/>
        </p:nvSpPr>
        <p:spPr bwMode="auto">
          <a:xfrm>
            <a:off x="2073148" y="2348799"/>
            <a:ext cx="2582862" cy="7817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lnSpc>
                <a:spcPct val="80000"/>
              </a:lnSpc>
              <a:spcBef>
                <a:spcPct val="50000"/>
              </a:spcBef>
              <a:defRPr/>
            </a:pPr>
            <a:r>
              <a:rPr lang="en-US" sz="2800" b="1" dirty="0">
                <a:cs typeface="+mn-cs"/>
              </a:rPr>
              <a:t>6 </a:t>
            </a:r>
            <a:r>
              <a:rPr lang="en-US" sz="2800" b="1" dirty="0" smtClean="0">
                <a:cs typeface="+mn-cs"/>
              </a:rPr>
              <a:t>HARI PENCIPTAAN</a:t>
            </a:r>
            <a:endParaRPr lang="en-US" sz="2800" b="1" dirty="0">
              <a:cs typeface="+mn-cs"/>
            </a:endParaRPr>
          </a:p>
        </p:txBody>
      </p:sp>
      <p:sp>
        <p:nvSpPr>
          <p:cNvPr id="6045720" name="Text Box 24"/>
          <p:cNvSpPr txBox="1">
            <a:spLocks noChangeArrowheads="1"/>
          </p:cNvSpPr>
          <p:nvPr/>
        </p:nvSpPr>
        <p:spPr bwMode="auto">
          <a:xfrm>
            <a:off x="4343400" y="2317750"/>
            <a:ext cx="914400" cy="79868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b="1" dirty="0" smtClean="0">
                <a:solidFill>
                  <a:schemeClr val="bg1"/>
                </a:solidFill>
                <a:cs typeface="+mn-cs"/>
              </a:rPr>
              <a:t>MASA LALUMU</a:t>
            </a:r>
            <a:endParaRPr lang="en-US" b="1" dirty="0">
              <a:solidFill>
                <a:schemeClr val="bg1"/>
              </a:solidFill>
              <a:cs typeface="+mn-cs"/>
            </a:endParaRPr>
          </a:p>
        </p:txBody>
      </p:sp>
      <p:sp>
        <p:nvSpPr>
          <p:cNvPr id="6045721" name="Text Box 25"/>
          <p:cNvSpPr txBox="1">
            <a:spLocks noChangeArrowheads="1"/>
          </p:cNvSpPr>
          <p:nvPr/>
        </p:nvSpPr>
        <p:spPr bwMode="auto">
          <a:xfrm>
            <a:off x="4343400" y="4008438"/>
            <a:ext cx="914400" cy="79868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b="1" dirty="0" smtClean="0">
                <a:solidFill>
                  <a:schemeClr val="bg1"/>
                </a:solidFill>
                <a:cs typeface="+mn-cs"/>
              </a:rPr>
              <a:t>MASA LALUMU</a:t>
            </a:r>
            <a:endParaRPr lang="en-US" b="1" dirty="0">
              <a:solidFill>
                <a:schemeClr val="bg1"/>
              </a:solidFill>
              <a:cs typeface="+mn-cs"/>
            </a:endParaRPr>
          </a:p>
        </p:txBody>
      </p:sp>
      <p:sp>
        <p:nvSpPr>
          <p:cNvPr id="6045722" name="Text Box 26"/>
          <p:cNvSpPr txBox="1">
            <a:spLocks noChangeArrowheads="1"/>
          </p:cNvSpPr>
          <p:nvPr/>
        </p:nvSpPr>
        <p:spPr bwMode="auto">
          <a:xfrm>
            <a:off x="5083175" y="180697"/>
            <a:ext cx="2133600" cy="8771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sz="2000" b="1" dirty="0" err="1" smtClean="0">
                <a:cs typeface="+mn-cs"/>
              </a:rPr>
              <a:t>Pemikiranku</a:t>
            </a:r>
            <a:r>
              <a:rPr lang="en-US" sz="2000" b="1" dirty="0" smtClean="0">
                <a:cs typeface="+mn-cs"/>
              </a:rPr>
              <a:t> </a:t>
            </a:r>
            <a:r>
              <a:rPr lang="en-US" sz="2000" b="1" dirty="0" err="1" smtClean="0">
                <a:cs typeface="+mn-cs"/>
              </a:rPr>
              <a:t>dalam</a:t>
            </a:r>
            <a:r>
              <a:rPr lang="en-US" sz="2000" b="1" dirty="0" smtClean="0">
                <a:cs typeface="+mn-cs"/>
              </a:rPr>
              <a:t> </a:t>
            </a:r>
            <a:r>
              <a:rPr lang="en-US" sz="2000" b="1" dirty="0" err="1" smtClean="0">
                <a:cs typeface="+mn-cs"/>
              </a:rPr>
              <a:t>segala</a:t>
            </a:r>
            <a:r>
              <a:rPr lang="en-US" sz="2000" b="1" dirty="0" smtClean="0">
                <a:cs typeface="+mn-cs"/>
              </a:rPr>
              <a:t> </a:t>
            </a:r>
            <a:r>
              <a:rPr lang="en-US" sz="2000" b="1" dirty="0" err="1" smtClean="0">
                <a:cs typeface="+mn-cs"/>
              </a:rPr>
              <a:t>bidang</a:t>
            </a:r>
            <a:endParaRPr lang="en-US" sz="2000" b="1" dirty="0">
              <a:cs typeface="+mn-cs"/>
            </a:endParaRPr>
          </a:p>
        </p:txBody>
      </p:sp>
      <p:sp>
        <p:nvSpPr>
          <p:cNvPr id="6045723" name="Text Box 27"/>
          <p:cNvSpPr txBox="1">
            <a:spLocks noChangeArrowheads="1"/>
          </p:cNvSpPr>
          <p:nvPr/>
        </p:nvSpPr>
        <p:spPr bwMode="auto">
          <a:xfrm>
            <a:off x="4152900" y="5925403"/>
            <a:ext cx="2133600" cy="83099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2000" b="1" dirty="0" err="1" smtClean="0">
                <a:cs typeface="+mn-cs"/>
              </a:rPr>
              <a:t>Pemikiranku</a:t>
            </a:r>
            <a:r>
              <a:rPr lang="en-US" sz="2000" b="1" dirty="0" smtClean="0">
                <a:cs typeface="+mn-cs"/>
              </a:rPr>
              <a:t> </a:t>
            </a:r>
            <a:r>
              <a:rPr lang="en-US" sz="2000" b="1" dirty="0" err="1" smtClean="0">
                <a:cs typeface="+mn-cs"/>
              </a:rPr>
              <a:t>dalam</a:t>
            </a:r>
            <a:r>
              <a:rPr lang="en-US" sz="2000" b="1" dirty="0" smtClean="0">
                <a:cs typeface="+mn-cs"/>
              </a:rPr>
              <a:t> </a:t>
            </a:r>
            <a:r>
              <a:rPr lang="en-US" sz="2000" b="1" dirty="0" err="1" smtClean="0">
                <a:cs typeface="+mn-cs"/>
              </a:rPr>
              <a:t>segala</a:t>
            </a:r>
            <a:r>
              <a:rPr lang="en-US" sz="2000" b="1" dirty="0" smtClean="0">
                <a:cs typeface="+mn-cs"/>
              </a:rPr>
              <a:t> </a:t>
            </a:r>
            <a:r>
              <a:rPr lang="en-US" sz="2000" b="1" dirty="0" err="1" smtClean="0">
                <a:cs typeface="+mn-cs"/>
              </a:rPr>
              <a:t>bidang</a:t>
            </a:r>
            <a:endParaRPr lang="en-US" sz="2000" b="1" dirty="0">
              <a:cs typeface="+mn-cs"/>
            </a:endParaRPr>
          </a:p>
        </p:txBody>
      </p:sp>
      <p:sp>
        <p:nvSpPr>
          <p:cNvPr id="6045724" name="Text Box 28"/>
          <p:cNvSpPr txBox="1">
            <a:spLocks noChangeArrowheads="1"/>
          </p:cNvSpPr>
          <p:nvPr/>
        </p:nvSpPr>
        <p:spPr bwMode="auto">
          <a:xfrm>
            <a:off x="1977644" y="3386015"/>
            <a:ext cx="1219200" cy="5232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800" b="1" dirty="0" smtClean="0">
                <a:cs typeface="+mn-cs"/>
              </a:rPr>
              <a:t>ATAU</a:t>
            </a:r>
            <a:endParaRPr lang="en-US" sz="2800" b="1" dirty="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6" name="Rectangle 3"/>
          <p:cNvSpPr>
            <a:spLocks/>
          </p:cNvSpPr>
          <p:nvPr/>
        </p:nvSpPr>
        <p:spPr bwMode="auto">
          <a:xfrm>
            <a:off x="2001838" y="1031875"/>
            <a:ext cx="1628248" cy="76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2400" b="1" dirty="0">
                <a:solidFill>
                  <a:srgbClr val="FFFFFF"/>
                </a:solidFill>
                <a:cs typeface="Arial" charset="0"/>
                <a:sym typeface="Arial" charset="0"/>
              </a:rPr>
              <a:t>   </a:t>
            </a:r>
            <a:r>
              <a:rPr lang="en-US" sz="2200" b="1" dirty="0" err="1" smtClean="0">
                <a:solidFill>
                  <a:srgbClr val="FFFFFF"/>
                </a:solidFill>
                <a:cs typeface="Arial" charset="0"/>
                <a:sym typeface="Arial" charset="0"/>
              </a:rPr>
              <a:t>Moralitas</a:t>
            </a:r>
            <a:r>
              <a:rPr lang="en-US" sz="2200" b="1" dirty="0" smtClean="0">
                <a:solidFill>
                  <a:srgbClr val="FFFFFF"/>
                </a:solidFill>
                <a:cs typeface="Arial" charset="0"/>
                <a:sym typeface="Arial" charset="0"/>
              </a:rPr>
              <a:t> </a:t>
            </a:r>
          </a:p>
          <a:p>
            <a:pPr algn="l" defTabSz="642938"/>
            <a:r>
              <a:rPr lang="en-US" sz="2200" b="1" dirty="0" err="1" smtClean="0">
                <a:solidFill>
                  <a:srgbClr val="FFFFFF"/>
                </a:solidFill>
                <a:cs typeface="Arial" charset="0"/>
                <a:sym typeface="Arial" charset="0"/>
              </a:rPr>
              <a:t>Relativisme</a:t>
            </a:r>
            <a:endParaRPr lang="en-US" sz="2200" b="1" dirty="0">
              <a:solidFill>
                <a:srgbClr val="FFFFFF"/>
              </a:solidFill>
              <a:cs typeface="Arial" charset="0"/>
              <a:sym typeface="Arial" charset="0"/>
            </a:endParaRPr>
          </a:p>
        </p:txBody>
      </p:sp>
      <p:sp>
        <p:nvSpPr>
          <p:cNvPr id="354307" name="Rectangle 4"/>
          <p:cNvSpPr>
            <a:spLocks/>
          </p:cNvSpPr>
          <p:nvPr/>
        </p:nvSpPr>
        <p:spPr bwMode="auto">
          <a:xfrm>
            <a:off x="1447800" y="434975"/>
            <a:ext cx="866822" cy="36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2000" b="1" dirty="0" err="1" smtClean="0">
                <a:solidFill>
                  <a:srgbClr val="FFFFFF"/>
                </a:solidFill>
                <a:cs typeface="Arial" charset="0"/>
                <a:sym typeface="Arial" charset="0"/>
              </a:rPr>
              <a:t>Aborsi</a:t>
            </a:r>
            <a:endParaRPr lang="en-US" sz="2000" b="1" dirty="0">
              <a:solidFill>
                <a:srgbClr val="FFFFFF"/>
              </a:solidFill>
              <a:cs typeface="Arial" charset="0"/>
              <a:sym typeface="Arial" charset="0"/>
            </a:endParaRPr>
          </a:p>
        </p:txBody>
      </p:sp>
      <p:sp>
        <p:nvSpPr>
          <p:cNvPr id="354308" name="Rectangle 5"/>
          <p:cNvSpPr>
            <a:spLocks/>
          </p:cNvSpPr>
          <p:nvPr/>
        </p:nvSpPr>
        <p:spPr bwMode="auto">
          <a:xfrm>
            <a:off x="327247" y="33345"/>
            <a:ext cx="1155700" cy="76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26788" tIns="26788" rIns="26788" bIns="26788">
            <a:spAutoFit/>
          </a:bodyPr>
          <a:lstStyle/>
          <a:p>
            <a:pPr algn="l" defTabSz="642938"/>
            <a:r>
              <a:rPr lang="en-US" sz="1400" b="1" dirty="0">
                <a:solidFill>
                  <a:srgbClr val="FFFFFF"/>
                </a:solidFill>
                <a:cs typeface="Arial" charset="0"/>
                <a:sym typeface="Arial" charset="0"/>
              </a:rPr>
              <a:t>    </a:t>
            </a:r>
            <a:r>
              <a:rPr lang="en-US" sz="1600" b="1" dirty="0" err="1" smtClean="0">
                <a:solidFill>
                  <a:srgbClr val="FFFFFF"/>
                </a:solidFill>
                <a:cs typeface="Arial" charset="0"/>
                <a:sym typeface="Arial" charset="0"/>
              </a:rPr>
              <a:t>Pernikahan</a:t>
            </a:r>
            <a:endParaRPr lang="en-US" sz="1600" b="1" dirty="0" smtClean="0">
              <a:solidFill>
                <a:srgbClr val="FFFFFF"/>
              </a:solidFill>
              <a:cs typeface="Arial" charset="0"/>
              <a:sym typeface="Arial" charset="0"/>
            </a:endParaRPr>
          </a:p>
          <a:p>
            <a:pPr algn="l" defTabSz="642938"/>
            <a:r>
              <a:rPr lang="en-US" sz="1600" b="1" dirty="0" smtClean="0">
                <a:solidFill>
                  <a:srgbClr val="FFFFFF"/>
                </a:solidFill>
                <a:cs typeface="Arial" charset="0"/>
                <a:sym typeface="Arial" charset="0"/>
              </a:rPr>
              <a:t> Gay</a:t>
            </a:r>
            <a:endParaRPr lang="en-US" sz="1600" b="1" dirty="0">
              <a:solidFill>
                <a:srgbClr val="FFFFFF"/>
              </a:solidFill>
              <a:cs typeface="Arial" charset="0"/>
              <a:sym typeface="Arial" charset="0"/>
            </a:endParaRPr>
          </a:p>
        </p:txBody>
      </p:sp>
      <p:sp>
        <p:nvSpPr>
          <p:cNvPr id="354309" name="Rectangle 6"/>
          <p:cNvSpPr>
            <a:spLocks/>
          </p:cNvSpPr>
          <p:nvPr/>
        </p:nvSpPr>
        <p:spPr bwMode="auto">
          <a:xfrm>
            <a:off x="723900" y="1317625"/>
            <a:ext cx="1109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1500" b="1">
                <a:solidFill>
                  <a:srgbClr val="FFFFFF"/>
                </a:solidFill>
                <a:cs typeface="Arial" charset="0"/>
                <a:sym typeface="Arial" charset="0"/>
              </a:rPr>
              <a:t>Euthanasia</a:t>
            </a: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smtClean="0">
                <a:solidFill>
                  <a:schemeClr val="bg1"/>
                </a:solidFill>
              </a:rPr>
              <a:t>Balloons problem—</a:t>
            </a:r>
            <a:r>
              <a:rPr lang="en-US" sz="1800" dirty="0" err="1" smtClean="0">
                <a:solidFill>
                  <a:schemeClr val="bg1"/>
                </a:solidFill>
              </a:rPr>
              <a:t>evol</a:t>
            </a:r>
            <a:r>
              <a:rPr lang="en-US" sz="1800" dirty="0" smtClean="0">
                <a:solidFill>
                  <a:schemeClr val="bg1"/>
                </a:solidFill>
              </a:rPr>
              <a:t> </a:t>
            </a:r>
            <a:r>
              <a:rPr lang="en-US" sz="1800" dirty="0" err="1" smtClean="0">
                <a:solidFill>
                  <a:schemeClr val="bg1"/>
                </a:solidFill>
              </a:rPr>
              <a:t>vs</a:t>
            </a:r>
            <a:r>
              <a:rPr lang="en-US" sz="1800" dirty="0" smtClean="0">
                <a:solidFill>
                  <a:schemeClr val="bg1"/>
                </a:solidFill>
              </a:rPr>
              <a:t> </a:t>
            </a:r>
            <a:r>
              <a:rPr lang="en-US" sz="1800" dirty="0" err="1" smtClean="0">
                <a:solidFill>
                  <a:schemeClr val="bg1"/>
                </a:solidFill>
              </a:rPr>
              <a:t>creat</a:t>
            </a:r>
            <a:endParaRPr lang="en-US" sz="1800" dirty="0" smtClean="0">
              <a:solidFill>
                <a:schemeClr val="bg1"/>
              </a:solidFill>
            </a:endParaRPr>
          </a:p>
        </p:txBody>
      </p:sp>
      <p:sp>
        <p:nvSpPr>
          <p:cNvPr id="6090760" name="Rectangle 6"/>
          <p:cNvSpPr>
            <a:spLocks/>
          </p:cNvSpPr>
          <p:nvPr/>
        </p:nvSpPr>
        <p:spPr bwMode="auto">
          <a:xfrm>
            <a:off x="685800" y="5462588"/>
            <a:ext cx="2311127"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3200" b="1" dirty="0">
                <a:solidFill>
                  <a:srgbClr val="FFFFFF"/>
                </a:solidFill>
                <a:cs typeface="Arial" charset="0"/>
                <a:sym typeface="Arial" charset="0"/>
              </a:rPr>
              <a:t>    </a:t>
            </a:r>
            <a:r>
              <a:rPr lang="en-US" sz="3200" b="1" dirty="0" smtClean="0">
                <a:solidFill>
                  <a:srgbClr val="FFFFFF"/>
                </a:solidFill>
                <a:cs typeface="Arial" charset="0"/>
                <a:sym typeface="Arial" charset="0"/>
              </a:rPr>
              <a:t>EVOLUSI</a:t>
            </a:r>
            <a:endParaRPr lang="en-US" sz="3200" b="1" dirty="0">
              <a:solidFill>
                <a:srgbClr val="FFFFFF"/>
              </a:solidFill>
              <a:cs typeface="Arial" charset="0"/>
              <a:sym typeface="Arial" charset="0"/>
            </a:endParaRPr>
          </a:p>
        </p:txBody>
      </p:sp>
      <p:sp>
        <p:nvSpPr>
          <p:cNvPr id="6090761" name="Rectangle 5"/>
          <p:cNvSpPr>
            <a:spLocks/>
          </p:cNvSpPr>
          <p:nvPr/>
        </p:nvSpPr>
        <p:spPr bwMode="auto">
          <a:xfrm>
            <a:off x="5867400" y="5465763"/>
            <a:ext cx="2152431"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3200" b="1" dirty="0" smtClean="0">
                <a:solidFill>
                  <a:srgbClr val="FFFFFF"/>
                </a:solidFill>
                <a:cs typeface="Arial" charset="0"/>
                <a:sym typeface="Arial" charset="0"/>
              </a:rPr>
              <a:t>KEJADIAN</a:t>
            </a:r>
            <a:endParaRPr lang="en-US" sz="3200" b="1" dirty="0">
              <a:solidFill>
                <a:srgbClr val="FFFFFF"/>
              </a:solidFill>
              <a:cs typeface="Arial" charset="0"/>
              <a:sym typeface="Arial" charset="0"/>
            </a:endParaRPr>
          </a:p>
        </p:txBody>
      </p:sp>
      <p:sp>
        <p:nvSpPr>
          <p:cNvPr id="6090763" name="TextBox 10"/>
          <p:cNvSpPr txBox="1">
            <a:spLocks noChangeArrowheads="1"/>
          </p:cNvSpPr>
          <p:nvPr/>
        </p:nvSpPr>
        <p:spPr bwMode="auto">
          <a:xfrm>
            <a:off x="4701953" y="76551"/>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600" b="1" dirty="0" err="1" smtClean="0">
                <a:solidFill>
                  <a:schemeClr val="bg1"/>
                </a:solidFill>
                <a:cs typeface="Arial" charset="0"/>
              </a:rPr>
              <a:t>Masalah</a:t>
            </a:r>
            <a:endParaRPr lang="en-US" sz="3600" b="1" dirty="0" smtClean="0">
              <a:solidFill>
                <a:schemeClr val="bg1"/>
              </a:solidFill>
              <a:cs typeface="Arial" charset="0"/>
            </a:endParaRPr>
          </a:p>
        </p:txBody>
      </p:sp>
      <p:sp>
        <p:nvSpPr>
          <p:cNvPr id="6090764" name="TextBox 11"/>
          <p:cNvSpPr txBox="1">
            <a:spLocks noChangeArrowheads="1"/>
          </p:cNvSpPr>
          <p:nvPr/>
        </p:nvSpPr>
        <p:spPr bwMode="auto">
          <a:xfrm>
            <a:off x="6894513" y="623888"/>
            <a:ext cx="1716087"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b="1" dirty="0" smtClean="0">
                <a:solidFill>
                  <a:schemeClr val="bg1"/>
                </a:solidFill>
                <a:cs typeface="Arial" charset="0"/>
              </a:rPr>
              <a:t>AMSAL 11:3</a:t>
            </a:r>
          </a:p>
        </p:txBody>
      </p:sp>
      <p:sp>
        <p:nvSpPr>
          <p:cNvPr id="354316"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dirty="0" smtClean="0">
                <a:solidFill>
                  <a:schemeClr val="bg1"/>
                </a:solidFill>
                <a:cs typeface="Arial" charset="0"/>
              </a:rPr>
              <a:t>KRISTEN</a:t>
            </a:r>
            <a:endParaRPr lang="en-US" sz="1200" b="1" dirty="0">
              <a:solidFill>
                <a:schemeClr val="bg1"/>
              </a:solidFill>
              <a:cs typeface="Arial" charset="0"/>
            </a:endParaRPr>
          </a:p>
        </p:txBody>
      </p:sp>
      <p:sp>
        <p:nvSpPr>
          <p:cNvPr id="354317" name="TextBox 14"/>
          <p:cNvSpPr txBox="1">
            <a:spLocks noChangeArrowheads="1"/>
          </p:cNvSpPr>
          <p:nvPr/>
        </p:nvSpPr>
        <p:spPr bwMode="auto">
          <a:xfrm>
            <a:off x="362394" y="2452679"/>
            <a:ext cx="114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dirty="0" smtClean="0">
                <a:solidFill>
                  <a:schemeClr val="bg1"/>
                </a:solidFill>
                <a:cs typeface="Arial" charset="0"/>
              </a:rPr>
              <a:t>HUMANISME</a:t>
            </a:r>
            <a:endParaRPr lang="en-US" sz="1200" b="1" dirty="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3" descr="\\.psf\Host\Users\mmurphy\Desktop\Castle-Lots of Balloons 01374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1170" name="Group 1"/>
          <p:cNvGrpSpPr>
            <a:grpSpLocks/>
          </p:cNvGrpSpPr>
          <p:nvPr/>
        </p:nvGrpSpPr>
        <p:grpSpPr bwMode="auto">
          <a:xfrm>
            <a:off x="-76200" y="76200"/>
            <a:ext cx="9342946" cy="4568686"/>
            <a:chOff x="-76200" y="76200"/>
            <a:chExt cx="9342946" cy="4568686"/>
          </a:xfrm>
        </p:grpSpPr>
        <p:sp>
          <p:nvSpPr>
            <p:cNvPr id="391173" name="TextBox 2"/>
            <p:cNvSpPr txBox="1">
              <a:spLocks noChangeArrowheads="1"/>
            </p:cNvSpPr>
            <p:nvPr/>
          </p:nvSpPr>
          <p:spPr bwMode="auto">
            <a:xfrm>
              <a:off x="-64357" y="169588"/>
              <a:ext cx="1828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chemeClr val="bg1"/>
                  </a:solidFill>
                  <a:cs typeface="Arial" charset="0"/>
                </a:rPr>
                <a:t>TUHAN DIHAPUS DARI PENYUMPAHAN </a:t>
              </a:r>
              <a:endParaRPr lang="en-US" sz="2000" b="1" dirty="0">
                <a:solidFill>
                  <a:schemeClr val="bg1"/>
                </a:solidFill>
                <a:cs typeface="Arial" charset="0"/>
              </a:endParaRPr>
            </a:p>
          </p:txBody>
        </p:sp>
        <p:sp>
          <p:nvSpPr>
            <p:cNvPr id="391174" name="TextBox 5"/>
            <p:cNvSpPr txBox="1">
              <a:spLocks noChangeArrowheads="1"/>
            </p:cNvSpPr>
            <p:nvPr/>
          </p:nvSpPr>
          <p:spPr bwMode="auto">
            <a:xfrm>
              <a:off x="-76200" y="2092325"/>
              <a:ext cx="1752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chemeClr val="bg1"/>
                  </a:solidFill>
                  <a:cs typeface="Arial" charset="0"/>
                </a:rPr>
                <a:t>DILARANG MENGAJAR KEJADIAN DI SEKOLAH</a:t>
              </a:r>
              <a:endParaRPr lang="en-US" sz="2000" b="1" dirty="0">
                <a:solidFill>
                  <a:schemeClr val="bg1"/>
                </a:solidFill>
                <a:cs typeface="Arial" charset="0"/>
              </a:endParaRPr>
            </a:p>
          </p:txBody>
        </p:sp>
        <p:sp>
          <p:nvSpPr>
            <p:cNvPr id="391175" name="TextBox 6"/>
            <p:cNvSpPr txBox="1">
              <a:spLocks noChangeArrowheads="1"/>
            </p:cNvSpPr>
            <p:nvPr/>
          </p:nvSpPr>
          <p:spPr bwMode="auto">
            <a:xfrm>
              <a:off x="1705705" y="200068"/>
              <a:ext cx="21245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chemeClr val="bg1"/>
                  </a:solidFill>
                  <a:cs typeface="Arial" charset="0"/>
                </a:rPr>
                <a:t>SALIB DISINGKIRKAN DARI TEMPAT UMUM</a:t>
              </a:r>
              <a:endParaRPr lang="en-US" sz="2000" b="1" dirty="0">
                <a:solidFill>
                  <a:schemeClr val="bg1"/>
                </a:solidFill>
                <a:cs typeface="Arial" charset="0"/>
              </a:endParaRPr>
            </a:p>
          </p:txBody>
        </p:sp>
        <p:sp>
          <p:nvSpPr>
            <p:cNvPr id="391176" name="TextBox 1"/>
            <p:cNvSpPr txBox="1">
              <a:spLocks noChangeArrowheads="1"/>
            </p:cNvSpPr>
            <p:nvPr/>
          </p:nvSpPr>
          <p:spPr bwMode="auto">
            <a:xfrm>
              <a:off x="3810000" y="152400"/>
              <a:ext cx="1981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chemeClr val="bg1"/>
                  </a:solidFill>
                  <a:cs typeface="Arial" charset="0"/>
                </a:rPr>
                <a:t>DILARANG BERDOA DI SEKOLAH</a:t>
              </a:r>
              <a:endParaRPr lang="en-US" sz="1800" b="1" dirty="0">
                <a:solidFill>
                  <a:schemeClr val="bg1"/>
                </a:solidFill>
                <a:cs typeface="Arial" charset="0"/>
              </a:endParaRPr>
            </a:p>
          </p:txBody>
        </p:sp>
        <p:sp>
          <p:nvSpPr>
            <p:cNvPr id="391177" name="TextBox 9"/>
            <p:cNvSpPr txBox="1">
              <a:spLocks noChangeArrowheads="1"/>
            </p:cNvSpPr>
            <p:nvPr/>
          </p:nvSpPr>
          <p:spPr bwMode="auto">
            <a:xfrm>
              <a:off x="6172200" y="76200"/>
              <a:ext cx="198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smtClean="0">
                  <a:solidFill>
                    <a:schemeClr val="bg1"/>
                  </a:solidFill>
                  <a:cs typeface="Arial" charset="0"/>
                </a:rPr>
                <a:t>KETIADAAN KRISTUS DALAM HARI NATAL </a:t>
              </a:r>
              <a:endParaRPr lang="en-US" sz="1600" b="1" dirty="0">
                <a:solidFill>
                  <a:schemeClr val="bg1"/>
                </a:solidFill>
                <a:cs typeface="Arial" charset="0"/>
              </a:endParaRPr>
            </a:p>
          </p:txBody>
        </p:sp>
        <p:sp>
          <p:nvSpPr>
            <p:cNvPr id="391178" name="TextBox 10"/>
            <p:cNvSpPr txBox="1">
              <a:spLocks noChangeArrowheads="1"/>
            </p:cNvSpPr>
            <p:nvPr/>
          </p:nvSpPr>
          <p:spPr bwMode="auto">
            <a:xfrm>
              <a:off x="7285546" y="893902"/>
              <a:ext cx="1981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chemeClr val="bg1"/>
                  </a:solidFill>
                  <a:cs typeface="Arial" charset="0"/>
                </a:rPr>
                <a:t>PERKAWINAN GAY</a:t>
              </a:r>
              <a:endParaRPr lang="en-US" sz="2000" b="1" dirty="0">
                <a:solidFill>
                  <a:schemeClr val="bg1"/>
                </a:solidFill>
                <a:cs typeface="Arial" charset="0"/>
              </a:endParaRPr>
            </a:p>
          </p:txBody>
        </p:sp>
        <p:sp>
          <p:nvSpPr>
            <p:cNvPr id="391179" name="TextBox 11"/>
            <p:cNvSpPr txBox="1">
              <a:spLocks noChangeArrowheads="1"/>
            </p:cNvSpPr>
            <p:nvPr/>
          </p:nvSpPr>
          <p:spPr bwMode="auto">
            <a:xfrm>
              <a:off x="5316538" y="1123950"/>
              <a:ext cx="1981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chemeClr val="bg1"/>
                  </a:solidFill>
                  <a:cs typeface="Arial" charset="0"/>
                </a:rPr>
                <a:t>KELAHIRAN KRISTUS DIHAPUS</a:t>
              </a:r>
              <a:endParaRPr lang="en-US" sz="1800" b="1" dirty="0">
                <a:solidFill>
                  <a:schemeClr val="bg1"/>
                </a:solidFill>
                <a:cs typeface="Arial" charset="0"/>
              </a:endParaRPr>
            </a:p>
          </p:txBody>
        </p:sp>
        <p:sp>
          <p:nvSpPr>
            <p:cNvPr id="391180" name="TextBox 12"/>
            <p:cNvSpPr txBox="1">
              <a:spLocks noChangeArrowheads="1"/>
            </p:cNvSpPr>
            <p:nvPr/>
          </p:nvSpPr>
          <p:spPr bwMode="auto">
            <a:xfrm>
              <a:off x="3268154" y="1459019"/>
              <a:ext cx="21801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solidFill>
                    <a:schemeClr val="bg1"/>
                  </a:solidFill>
                  <a:cs typeface="Arial" charset="0"/>
                </a:rPr>
                <a:t>KEKERASAN DI SEKOLAH</a:t>
              </a:r>
              <a:endParaRPr lang="en-US" b="1" dirty="0">
                <a:solidFill>
                  <a:schemeClr val="bg1"/>
                </a:solidFill>
                <a:cs typeface="Arial" charset="0"/>
              </a:endParaRPr>
            </a:p>
          </p:txBody>
        </p:sp>
        <p:sp>
          <p:nvSpPr>
            <p:cNvPr id="391181" name="TextBox 13"/>
            <p:cNvSpPr txBox="1">
              <a:spLocks noChangeArrowheads="1"/>
            </p:cNvSpPr>
            <p:nvPr/>
          </p:nvSpPr>
          <p:spPr bwMode="auto">
            <a:xfrm>
              <a:off x="1752600" y="2338388"/>
              <a:ext cx="198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solidFill>
                    <a:schemeClr val="bg1"/>
                  </a:solidFill>
                  <a:cs typeface="Arial" charset="0"/>
                </a:rPr>
                <a:t>KELUARGA YG PUTUS</a:t>
              </a:r>
              <a:endParaRPr lang="en-US" b="1" dirty="0">
                <a:solidFill>
                  <a:schemeClr val="bg1"/>
                </a:solidFill>
                <a:cs typeface="Arial" charset="0"/>
              </a:endParaRPr>
            </a:p>
          </p:txBody>
        </p:sp>
        <p:sp>
          <p:nvSpPr>
            <p:cNvPr id="391182" name="TextBox 14"/>
            <p:cNvSpPr txBox="1">
              <a:spLocks noChangeArrowheads="1"/>
            </p:cNvSpPr>
            <p:nvPr/>
          </p:nvSpPr>
          <p:spPr bwMode="auto">
            <a:xfrm>
              <a:off x="3505200" y="27400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smtClean="0">
                  <a:solidFill>
                    <a:schemeClr val="bg1"/>
                  </a:solidFill>
                  <a:cs typeface="Arial" charset="0"/>
                </a:rPr>
                <a:t>RASISME</a:t>
              </a:r>
              <a:endParaRPr lang="en-US" b="1" dirty="0">
                <a:solidFill>
                  <a:schemeClr val="bg1"/>
                </a:solidFill>
                <a:cs typeface="Arial" charset="0"/>
              </a:endParaRPr>
            </a:p>
          </p:txBody>
        </p:sp>
        <p:sp>
          <p:nvSpPr>
            <p:cNvPr id="391183" name="TextBox 15"/>
            <p:cNvSpPr txBox="1">
              <a:spLocks noChangeArrowheads="1"/>
            </p:cNvSpPr>
            <p:nvPr/>
          </p:nvSpPr>
          <p:spPr bwMode="auto">
            <a:xfrm>
              <a:off x="5029200" y="2401888"/>
              <a:ext cx="2025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cs typeface="Arial" charset="0"/>
                </a:rPr>
                <a:t>TINGKAH LAKU HOMOSEKSUAL</a:t>
              </a:r>
            </a:p>
            <a:p>
              <a:pPr eaLnBrk="1" hangingPunct="1"/>
              <a:endParaRPr lang="en-US" sz="1800" b="1" dirty="0">
                <a:solidFill>
                  <a:schemeClr val="bg1"/>
                </a:solidFill>
                <a:cs typeface="Arial" charset="0"/>
              </a:endParaRPr>
            </a:p>
          </p:txBody>
        </p:sp>
        <p:sp>
          <p:nvSpPr>
            <p:cNvPr id="391184" name="TextBox 16"/>
            <p:cNvSpPr txBox="1">
              <a:spLocks noChangeArrowheads="1"/>
            </p:cNvSpPr>
            <p:nvPr/>
          </p:nvSpPr>
          <p:spPr bwMode="auto">
            <a:xfrm>
              <a:off x="7086600" y="1712913"/>
              <a:ext cx="1981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chemeClr val="bg1"/>
                  </a:solidFill>
                  <a:cs typeface="Arial" charset="0"/>
                </a:rPr>
                <a:t>NO</a:t>
              </a:r>
            </a:p>
            <a:p>
              <a:pPr eaLnBrk="1" hangingPunct="1"/>
              <a:r>
                <a:rPr lang="en-US" b="1" dirty="0">
                  <a:solidFill>
                    <a:schemeClr val="bg1"/>
                  </a:solidFill>
                  <a:cs typeface="Arial" charset="0"/>
                </a:rPr>
                <a:t>LOVING GOD</a:t>
              </a:r>
            </a:p>
            <a:p>
              <a:pPr eaLnBrk="1" hangingPunct="1"/>
              <a:r>
                <a:rPr lang="en-US" b="1" dirty="0">
                  <a:solidFill>
                    <a:schemeClr val="bg1"/>
                  </a:solidFill>
                  <a:cs typeface="Arial" charset="0"/>
                </a:rPr>
                <a:t>IN TRAGEDY</a:t>
              </a:r>
            </a:p>
          </p:txBody>
        </p:sp>
        <p:sp>
          <p:nvSpPr>
            <p:cNvPr id="391185" name="TextBox 17"/>
            <p:cNvSpPr txBox="1">
              <a:spLocks noChangeArrowheads="1"/>
            </p:cNvSpPr>
            <p:nvPr/>
          </p:nvSpPr>
          <p:spPr bwMode="auto">
            <a:xfrm>
              <a:off x="6858000" y="3937000"/>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chemeClr val="bg1"/>
                  </a:solidFill>
                  <a:cs typeface="Arial" charset="0"/>
                </a:rPr>
                <a:t>PEMBUANGAN 10 HUKUM </a:t>
              </a:r>
              <a:endParaRPr lang="en-US" sz="2000" b="1" dirty="0">
                <a:solidFill>
                  <a:schemeClr val="bg1"/>
                </a:solidFill>
                <a:cs typeface="Arial" charset="0"/>
              </a:endParaRPr>
            </a:p>
          </p:txBody>
        </p:sp>
        <p:sp>
          <p:nvSpPr>
            <p:cNvPr id="391186" name="TextBox 18"/>
            <p:cNvSpPr txBox="1">
              <a:spLocks noChangeArrowheads="1"/>
            </p:cNvSpPr>
            <p:nvPr/>
          </p:nvSpPr>
          <p:spPr bwMode="auto">
            <a:xfrm>
              <a:off x="4267200" y="379095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chemeClr val="bg1"/>
                  </a:solidFill>
                  <a:cs typeface="Arial" charset="0"/>
                </a:rPr>
                <a:t>PORNOGRAFI</a:t>
              </a:r>
              <a:endParaRPr lang="en-US" sz="2000" b="1" dirty="0">
                <a:solidFill>
                  <a:schemeClr val="bg1"/>
                </a:solidFill>
                <a:cs typeface="Arial" charset="0"/>
              </a:endParaRPr>
            </a:p>
          </p:txBody>
        </p:sp>
        <p:sp>
          <p:nvSpPr>
            <p:cNvPr id="391187" name="TextBox 19"/>
            <p:cNvSpPr txBox="1">
              <a:spLocks noChangeArrowheads="1"/>
            </p:cNvSpPr>
            <p:nvPr/>
          </p:nvSpPr>
          <p:spPr bwMode="auto">
            <a:xfrm>
              <a:off x="2667000" y="3933825"/>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solidFill>
                    <a:schemeClr val="bg1"/>
                  </a:solidFill>
                  <a:cs typeface="Arial" charset="0"/>
                </a:rPr>
                <a:t>ABORSI</a:t>
              </a:r>
              <a:endParaRPr lang="en-US" b="1" dirty="0">
                <a:solidFill>
                  <a:schemeClr val="bg1"/>
                </a:solidFill>
                <a:cs typeface="Arial" charset="0"/>
              </a:endParaRPr>
            </a:p>
          </p:txBody>
        </p:sp>
        <p:sp>
          <p:nvSpPr>
            <p:cNvPr id="391188" name="TextBox 20"/>
            <p:cNvSpPr txBox="1">
              <a:spLocks noChangeArrowheads="1"/>
            </p:cNvSpPr>
            <p:nvPr/>
          </p:nvSpPr>
          <p:spPr bwMode="auto">
            <a:xfrm>
              <a:off x="533400" y="4062413"/>
              <a:ext cx="2247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a:solidFill>
                    <a:schemeClr val="bg1"/>
                  </a:solidFill>
                  <a:cs typeface="Arial" charset="0"/>
                </a:rPr>
                <a:t>EUTHANASIA</a:t>
              </a:r>
            </a:p>
          </p:txBody>
        </p:sp>
      </p:grpSp>
      <p:sp>
        <p:nvSpPr>
          <p:cNvPr id="391171" name="TextBox 2"/>
          <p:cNvSpPr txBox="1">
            <a:spLocks noChangeArrowheads="1"/>
          </p:cNvSpPr>
          <p:nvPr/>
        </p:nvSpPr>
        <p:spPr bwMode="auto">
          <a:xfrm rot="-459396">
            <a:off x="2192338" y="49530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cs typeface="Arial" charset="0"/>
              </a:rPr>
              <a:t>HUMANISME</a:t>
            </a:r>
            <a:endParaRPr lang="en-US" sz="1800" b="1" dirty="0">
              <a:cs typeface="Arial" charset="0"/>
            </a:endParaRPr>
          </a:p>
        </p:txBody>
      </p:sp>
      <p:sp>
        <p:nvSpPr>
          <p:cNvPr id="2" name="Title 1"/>
          <p:cNvSpPr>
            <a:spLocks noGrp="1"/>
          </p:cNvSpPr>
          <p:nvPr>
            <p:ph type="title" idx="4294967295"/>
          </p:nvPr>
        </p:nvSpPr>
        <p:spPr>
          <a:xfrm>
            <a:off x="5943600" y="5410200"/>
            <a:ext cx="3232150" cy="1143000"/>
          </a:xfrm>
        </p:spPr>
        <p:txBody>
          <a:bodyPr/>
          <a:lstStyle/>
          <a:p>
            <a:pPr>
              <a:defRPr/>
            </a:pPr>
            <a:r>
              <a:rPr lang="en-US" sz="3200" b="1" dirty="0" err="1" smtClean="0"/>
              <a:t>Akibat</a:t>
            </a:r>
            <a:r>
              <a:rPr lang="en-US" sz="3200" b="1" dirty="0" smtClean="0"/>
              <a:t> </a:t>
            </a:r>
            <a:r>
              <a:rPr lang="en-US" sz="3200" b="1" dirty="0" err="1" smtClean="0"/>
              <a:t>dari</a:t>
            </a:r>
            <a:r>
              <a:rPr lang="en-US" sz="3200" b="1" dirty="0" smtClean="0"/>
              <a:t> </a:t>
            </a:r>
            <a:r>
              <a:rPr lang="en-US" sz="3200" b="1" dirty="0" err="1" smtClean="0"/>
              <a:t>humanisme</a:t>
            </a:r>
            <a:endParaRPr lang="en-US" sz="3200" b="1" dirty="0"/>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9213" y="490538"/>
            <a:ext cx="1519237" cy="220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9113" y="523875"/>
            <a:ext cx="1492250" cy="214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8350" y="571500"/>
            <a:ext cx="1714500" cy="225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3413" y="2020888"/>
            <a:ext cx="1517650" cy="21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12963" y="2339975"/>
            <a:ext cx="1430337"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60775" y="3938588"/>
            <a:ext cx="1438275" cy="197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2"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4375" y="3571875"/>
            <a:ext cx="1562100" cy="205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3"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43375" y="517525"/>
            <a:ext cx="1446213" cy="190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4"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29438" y="3917950"/>
            <a:ext cx="1633537" cy="2376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5"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7950" y="3829050"/>
            <a:ext cx="1651000" cy="218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6"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54850" y="471488"/>
            <a:ext cx="1387475" cy="182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7"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991350" y="2071688"/>
            <a:ext cx="1509713" cy="181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8" name="Picture 1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473450" y="1900238"/>
            <a:ext cx="1822450" cy="240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9"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30450" y="3949700"/>
            <a:ext cx="1311275" cy="175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40" name="Picture 16"/>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9375" y="-50800"/>
            <a:ext cx="9267825" cy="695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41" name="Picture 17"/>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57800" y="2108200"/>
            <a:ext cx="1519238" cy="199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42" name="Picture 18"/>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629400" y="2571750"/>
            <a:ext cx="1463675" cy="192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6200" y="-76200"/>
            <a:ext cx="9296400" cy="609600"/>
          </a:xfrm>
          <a:solidFill>
            <a:schemeClr val="tx1"/>
          </a:solidFill>
        </p:spPr>
        <p:txBody>
          <a:bodyPr/>
          <a:lstStyle/>
          <a:p>
            <a:pPr>
              <a:defRPr/>
            </a:pPr>
            <a:r>
              <a:rPr lang="en-US" sz="3200" dirty="0" smtClean="0">
                <a:solidFill>
                  <a:srgbClr val="FFFFFF"/>
                </a:solidFill>
              </a:rPr>
              <a:t>Media </a:t>
            </a:r>
            <a:r>
              <a:rPr lang="en-US" sz="3200" dirty="0" err="1" smtClean="0">
                <a:solidFill>
                  <a:srgbClr val="FFFFFF"/>
                </a:solidFill>
              </a:rPr>
              <a:t>langsung</a:t>
            </a:r>
            <a:r>
              <a:rPr lang="en-US" sz="3200" dirty="0" smtClean="0">
                <a:solidFill>
                  <a:srgbClr val="FFFFFF"/>
                </a:solidFill>
              </a:rPr>
              <a:t> </a:t>
            </a:r>
            <a:r>
              <a:rPr lang="en-US" sz="3200" dirty="0" err="1" smtClean="0">
                <a:solidFill>
                  <a:srgbClr val="FFFFFF"/>
                </a:solidFill>
              </a:rPr>
              <a:t>menerima</a:t>
            </a:r>
            <a:r>
              <a:rPr lang="en-US" sz="3200" dirty="0" smtClean="0">
                <a:solidFill>
                  <a:srgbClr val="FFFFFF"/>
                </a:solidFill>
              </a:rPr>
              <a:t> ‘</a:t>
            </a:r>
            <a:r>
              <a:rPr lang="en-US" sz="3200" dirty="0" err="1" smtClean="0">
                <a:solidFill>
                  <a:srgbClr val="FFFFFF"/>
                </a:solidFill>
              </a:rPr>
              <a:t>kebenaran</a:t>
            </a:r>
            <a:r>
              <a:rPr lang="en-US" sz="3200" dirty="0" smtClean="0">
                <a:solidFill>
                  <a:srgbClr val="FFFFFF"/>
                </a:solidFill>
              </a:rPr>
              <a:t>’ </a:t>
            </a:r>
            <a:r>
              <a:rPr lang="en-US" sz="3200" dirty="0" err="1" smtClean="0">
                <a:solidFill>
                  <a:srgbClr val="FFFFFF"/>
                </a:solidFill>
              </a:rPr>
              <a:t>evolusi</a:t>
            </a:r>
            <a:endParaRPr lang="en-US" sz="3200"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7026" name="Rectangle 2"/>
          <p:cNvSpPr>
            <a:spLocks noGrp="1" noChangeArrowheads="1"/>
          </p:cNvSpPr>
          <p:nvPr>
            <p:ph type="ctrTitle"/>
          </p:nvPr>
        </p:nvSpPr>
        <p:spPr/>
        <p:txBody>
          <a:bodyPr/>
          <a:lstStyle/>
          <a:p>
            <a:pPr eaLnBrk="1" hangingPunct="1">
              <a:defRPr/>
            </a:pPr>
            <a:r>
              <a:rPr lang="en-US" smtClean="0"/>
              <a:t>Dinosaurs &amp; Kids - 3</a:t>
            </a:r>
          </a:p>
        </p:txBody>
      </p:sp>
      <p:pic>
        <p:nvPicPr>
          <p:cNvPr id="358402" name="Picture 3" desc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2242" name="Rectangle 2"/>
          <p:cNvSpPr>
            <a:spLocks noGrp="1" noChangeArrowheads="1"/>
          </p:cNvSpPr>
          <p:nvPr>
            <p:ph type="title"/>
          </p:nvPr>
        </p:nvSpPr>
        <p:spPr/>
        <p:txBody>
          <a:bodyPr/>
          <a:lstStyle/>
          <a:p>
            <a:pPr eaLnBrk="1" hangingPunct="1">
              <a:defRPr/>
            </a:pPr>
            <a:r>
              <a:rPr lang="en-US" smtClean="0"/>
              <a:t>Grand Canyon--yellowish</a:t>
            </a:r>
          </a:p>
        </p:txBody>
      </p:sp>
      <p:pic>
        <p:nvPicPr>
          <p:cNvPr id="360450" name="Picture 3" descr="Grand Canyon strat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0738"/>
            <a:ext cx="914400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2244" name="Text Box 4"/>
          <p:cNvSpPr txBox="1">
            <a:spLocks noChangeArrowheads="1"/>
          </p:cNvSpPr>
          <p:nvPr/>
        </p:nvSpPr>
        <p:spPr bwMode="auto">
          <a:xfrm>
            <a:off x="609600" y="138252"/>
            <a:ext cx="7924800" cy="70788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4000" b="1" dirty="0" smtClean="0">
                <a:solidFill>
                  <a:srgbClr val="FFFF00"/>
                </a:solidFill>
                <a:cs typeface="+mn-cs"/>
              </a:rPr>
              <a:t>Taman </a:t>
            </a:r>
            <a:r>
              <a:rPr lang="en-US" sz="4000" b="1" dirty="0" err="1" smtClean="0">
                <a:solidFill>
                  <a:srgbClr val="FFFF00"/>
                </a:solidFill>
                <a:cs typeface="+mn-cs"/>
              </a:rPr>
              <a:t>Nasional</a:t>
            </a:r>
            <a:r>
              <a:rPr lang="en-US" sz="4000" b="1" dirty="0" smtClean="0">
                <a:solidFill>
                  <a:srgbClr val="FFFF00"/>
                </a:solidFill>
                <a:cs typeface="+mn-cs"/>
              </a:rPr>
              <a:t> Grand Canyon</a:t>
            </a:r>
            <a:endParaRPr lang="en-US" sz="4000" b="1" dirty="0">
              <a:solidFill>
                <a:srgbClr val="FFFF00"/>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4290" name="Rectangle 2"/>
          <p:cNvSpPr>
            <a:spLocks noGrp="1" noChangeArrowheads="1"/>
          </p:cNvSpPr>
          <p:nvPr>
            <p:ph type="ctrTitle"/>
          </p:nvPr>
        </p:nvSpPr>
        <p:spPr/>
        <p:txBody>
          <a:bodyPr/>
          <a:lstStyle/>
          <a:p>
            <a:pPr eaLnBrk="1" hangingPunct="1">
              <a:defRPr/>
            </a:pPr>
            <a:r>
              <a:rPr lang="en-US" smtClean="0"/>
              <a:t>UK – British Museum on Natural History</a:t>
            </a:r>
          </a:p>
        </p:txBody>
      </p:sp>
      <p:sp>
        <p:nvSpPr>
          <p:cNvPr id="3724291" name="Rectangle 3"/>
          <p:cNvSpPr>
            <a:spLocks noGrp="1" noChangeArrowheads="1"/>
          </p:cNvSpPr>
          <p:nvPr>
            <p:ph type="subTitle" idx="1"/>
          </p:nvPr>
        </p:nvSpPr>
        <p:spPr/>
        <p:txBody>
          <a:bodyPr/>
          <a:lstStyle/>
          <a:p>
            <a:pPr eaLnBrk="1" hangingPunct="1">
              <a:defRPr/>
            </a:pPr>
            <a:endParaRPr lang="en-US" smtClean="0"/>
          </a:p>
        </p:txBody>
      </p:sp>
      <p:pic>
        <p:nvPicPr>
          <p:cNvPr id="362499" name="Picture 4" descr="137-3796_IM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4293" name="Text Box 5"/>
          <p:cNvSpPr txBox="1">
            <a:spLocks noChangeArrowheads="1"/>
          </p:cNvSpPr>
          <p:nvPr/>
        </p:nvSpPr>
        <p:spPr bwMode="auto">
          <a:xfrm>
            <a:off x="0" y="6400800"/>
            <a:ext cx="52578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smtClean="0">
                <a:solidFill>
                  <a:srgbClr val="FFFF00"/>
                </a:solidFill>
                <a:cs typeface="+mn-cs"/>
              </a:rPr>
              <a:t>Museum </a:t>
            </a:r>
            <a:r>
              <a:rPr lang="en-US" sz="2400" b="1" dirty="0" err="1" smtClean="0">
                <a:solidFill>
                  <a:srgbClr val="FFFF00"/>
                </a:solidFill>
                <a:cs typeface="+mn-cs"/>
              </a:rPr>
              <a:t>Sejarah</a:t>
            </a:r>
            <a:r>
              <a:rPr lang="en-US" sz="2400" b="1" dirty="0" smtClean="0">
                <a:solidFill>
                  <a:srgbClr val="FFFF00"/>
                </a:solidFill>
                <a:cs typeface="+mn-cs"/>
              </a:rPr>
              <a:t> </a:t>
            </a:r>
            <a:r>
              <a:rPr lang="en-US" sz="2400" b="1" dirty="0" err="1" smtClean="0">
                <a:solidFill>
                  <a:srgbClr val="FFFF00"/>
                </a:solidFill>
                <a:cs typeface="+mn-cs"/>
              </a:rPr>
              <a:t>Nasional</a:t>
            </a:r>
            <a:r>
              <a:rPr lang="en-US" sz="2400" b="1" dirty="0" smtClean="0">
                <a:solidFill>
                  <a:srgbClr val="FFFF00"/>
                </a:solidFill>
                <a:cs typeface="+mn-cs"/>
              </a:rPr>
              <a:t>, </a:t>
            </a:r>
            <a:r>
              <a:rPr lang="en-US" sz="2400" b="1" dirty="0">
                <a:solidFill>
                  <a:srgbClr val="FFFF00"/>
                </a:solidFill>
                <a:cs typeface="+mn-cs"/>
              </a:rPr>
              <a:t>London</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smtClean="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dirty="0" err="1" smtClean="0">
                <a:effectLst>
                  <a:outerShdw blurRad="38100" dist="38100" dir="2700000" algn="tl">
                    <a:srgbClr val="000000"/>
                  </a:outerShdw>
                </a:effectLst>
              </a:rPr>
              <a:t>Telah</a:t>
            </a:r>
            <a:r>
              <a:rPr lang="en-US" sz="5400" dirty="0" smtClean="0">
                <a:effectLst>
                  <a:outerShdw blurRad="38100" dist="38100" dir="2700000" algn="tl">
                    <a:srgbClr val="000000"/>
                  </a:outerShdw>
                </a:effectLst>
              </a:rPr>
              <a:t> </a:t>
            </a:r>
            <a:r>
              <a:rPr lang="en-US" sz="5400" dirty="0" err="1" smtClean="0">
                <a:effectLst>
                  <a:outerShdw blurRad="38100" dist="38100" dir="2700000" algn="tl">
                    <a:srgbClr val="000000"/>
                  </a:outerShdw>
                </a:effectLst>
              </a:rPr>
              <a:t>Pergi</a:t>
            </a:r>
            <a:endParaRPr lang="en-US" sz="5400" dirty="0" smtClean="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err="1" smtClean="0">
                <a:effectLst>
                  <a:outerShdw blurRad="38100" dist="38100" dir="2700000" algn="tl">
                    <a:srgbClr val="000000"/>
                  </a:outerShdw>
                </a:effectLst>
              </a:rPr>
              <a:t>oleh</a:t>
            </a:r>
            <a:r>
              <a:rPr lang="en-US" sz="2200" i="1" dirty="0" smtClean="0">
                <a:effectLst>
                  <a:outerShdw blurRad="38100" dist="38100" dir="2700000" algn="tl">
                    <a:srgbClr val="000000"/>
                  </a:outerShdw>
                </a:effectLst>
              </a:rPr>
              <a:t> Ken Ham and Britt Beemer, </a:t>
            </a:r>
            <a:br>
              <a:rPr lang="en-US" sz="2200" i="1" dirty="0" smtClean="0">
                <a:effectLst>
                  <a:outerShdw blurRad="38100" dist="38100" dir="2700000" algn="tl">
                    <a:srgbClr val="000000"/>
                  </a:outerShdw>
                </a:effectLst>
              </a:rPr>
            </a:br>
            <a:r>
              <a:rPr lang="en-US" sz="2200" i="1" dirty="0" err="1" smtClean="0">
                <a:effectLst>
                  <a:outerShdw blurRad="38100" dist="38100" dir="2700000" algn="tl">
                    <a:srgbClr val="000000"/>
                  </a:outerShdw>
                </a:effectLst>
              </a:rPr>
              <a:t>dengan</a:t>
            </a:r>
            <a:r>
              <a:rPr lang="en-US" sz="2200" i="1" dirty="0" smtClean="0">
                <a:effectLst>
                  <a:outerShdw blurRad="38100" dist="38100" dir="2700000" algn="tl">
                    <a:srgbClr val="000000"/>
                  </a:outerShdw>
                </a:effectLst>
              </a:rPr>
              <a:t> Todd </a:t>
            </a:r>
            <a:r>
              <a:rPr lang="en-US" sz="2200" i="1" dirty="0" err="1" smtClean="0">
                <a:effectLst>
                  <a:outerShdw blurRad="38100" dist="38100" dir="2700000" algn="tl">
                    <a:srgbClr val="000000"/>
                  </a:outerShdw>
                </a:effectLst>
              </a:rPr>
              <a:t>Hillard</a:t>
            </a:r>
            <a:endParaRPr lang="en-US" sz="2200" i="1" dirty="0" smtClean="0">
              <a:effectLst>
                <a:outerShdw blurRad="38100" dist="38100" dir="2700000" algn="tl">
                  <a:srgbClr val="000000"/>
                </a:outerShdw>
              </a:effectLst>
            </a:endParaRP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22" name="Rectangle 2"/>
          <p:cNvSpPr>
            <a:spLocks noGrp="1" noChangeArrowheads="1"/>
          </p:cNvSpPr>
          <p:nvPr>
            <p:ph type="title"/>
          </p:nvPr>
        </p:nvSpPr>
        <p:spPr/>
        <p:txBody>
          <a:bodyPr/>
          <a:lstStyle/>
          <a:p>
            <a:pPr eaLnBrk="1" hangingPunct="1">
              <a:defRPr/>
            </a:pPr>
            <a:r>
              <a:rPr lang="en-US" smtClean="0"/>
              <a:t>High School biology textbooks 2006</a:t>
            </a:r>
          </a:p>
        </p:txBody>
      </p:sp>
      <p:pic>
        <p:nvPicPr>
          <p:cNvPr id="364546" name="Picture 3" descr="HS textbook--Glencoe Science Biolo#1186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963" y="685800"/>
            <a:ext cx="2098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4" descr="HS Textbook--Prentice Hall Biology#1186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581400"/>
            <a:ext cx="21240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8" name="Picture 5" descr="HS textbook--Holt Biology Textboo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3775" y="685800"/>
            <a:ext cx="2120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26" name="Text Box 6"/>
          <p:cNvSpPr txBox="1">
            <a:spLocks noChangeArrowheads="1"/>
          </p:cNvSpPr>
          <p:nvPr/>
        </p:nvSpPr>
        <p:spPr bwMode="auto">
          <a:xfrm>
            <a:off x="6934200" y="3581400"/>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2800" b="1">
                <a:solidFill>
                  <a:srgbClr val="FFFF00"/>
                </a:solidFill>
                <a:cs typeface="+mn-cs"/>
              </a:rPr>
              <a:t>Prentice Hall</a:t>
            </a:r>
          </a:p>
        </p:txBody>
      </p:sp>
      <p:sp>
        <p:nvSpPr>
          <p:cNvPr id="4382727" name="Text Box 7"/>
          <p:cNvSpPr txBox="1">
            <a:spLocks noChangeArrowheads="1"/>
          </p:cNvSpPr>
          <p:nvPr/>
        </p:nvSpPr>
        <p:spPr bwMode="auto">
          <a:xfrm>
            <a:off x="6096000" y="6858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dirty="0">
                <a:solidFill>
                  <a:srgbClr val="FFFF00"/>
                </a:solidFill>
                <a:cs typeface="+mn-cs"/>
              </a:rPr>
              <a:t>Holt</a:t>
            </a:r>
          </a:p>
        </p:txBody>
      </p:sp>
      <p:sp>
        <p:nvSpPr>
          <p:cNvPr id="4382728" name="Text Box 8"/>
          <p:cNvSpPr txBox="1">
            <a:spLocks noChangeArrowheads="1"/>
          </p:cNvSpPr>
          <p:nvPr/>
        </p:nvSpPr>
        <p:spPr bwMode="auto">
          <a:xfrm>
            <a:off x="2514600" y="6858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00"/>
                </a:solidFill>
                <a:cs typeface="+mn-cs"/>
              </a:rPr>
              <a:t>Glencoe</a:t>
            </a:r>
          </a:p>
        </p:txBody>
      </p:sp>
      <p:pic>
        <p:nvPicPr>
          <p:cNvPr id="364552" name="Picture 9" descr="Biology Boo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8200" y="3586163"/>
            <a:ext cx="211772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30" name="Text Box 10"/>
          <p:cNvSpPr txBox="1">
            <a:spLocks noChangeArrowheads="1"/>
          </p:cNvSpPr>
          <p:nvPr/>
        </p:nvSpPr>
        <p:spPr bwMode="auto">
          <a:xfrm>
            <a:off x="2971800" y="3581400"/>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800" b="1">
                <a:solidFill>
                  <a:srgbClr val="FFFF00"/>
                </a:solidFill>
                <a:cs typeface="+mn-cs"/>
              </a:rPr>
              <a:t>Miller-</a:t>
            </a:r>
          </a:p>
          <a:p>
            <a:pPr algn="l">
              <a:defRPr/>
            </a:pPr>
            <a:r>
              <a:rPr lang="en-US" sz="2800" b="1">
                <a:solidFill>
                  <a:srgbClr val="FFFF00"/>
                </a:solidFill>
                <a:cs typeface="+mn-cs"/>
              </a:rPr>
              <a:t>Levine</a:t>
            </a:r>
          </a:p>
        </p:txBody>
      </p:sp>
      <p:pic>
        <p:nvPicPr>
          <p:cNvPr id="2" name="Picture 1" descr="evolutionexposed_lg.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086142">
            <a:off x="2682875" y="742950"/>
            <a:ext cx="3711575" cy="5595938"/>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6"/>
          <p:cNvSpPr txBox="1">
            <a:spLocks noChangeArrowheads="1"/>
          </p:cNvSpPr>
          <p:nvPr/>
        </p:nvSpPr>
        <p:spPr bwMode="auto">
          <a:xfrm rot="-1060077">
            <a:off x="8993188" y="881063"/>
            <a:ext cx="3541712" cy="1570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sz="4800" b="1">
                <a:solidFill>
                  <a:schemeClr val="bg1"/>
                </a:solidFill>
                <a:ea typeface="SimSun" charset="0"/>
                <a:cs typeface="SimSun" charset="0"/>
              </a:rPr>
              <a:t>Evolution</a:t>
            </a:r>
            <a:br>
              <a:rPr lang="en-US" altLang="zh-CN" sz="4800" b="1">
                <a:solidFill>
                  <a:schemeClr val="bg1"/>
                </a:solidFill>
                <a:ea typeface="SimSun" charset="0"/>
                <a:cs typeface="SimSun" charset="0"/>
              </a:rPr>
            </a:br>
            <a:r>
              <a:rPr lang="en-US" altLang="zh-CN" sz="4800" b="1">
                <a:solidFill>
                  <a:schemeClr val="bg1"/>
                </a:solidFill>
                <a:ea typeface="SimSun" charset="0"/>
                <a:cs typeface="SimSun" charset="0"/>
              </a:rPr>
              <a:t>EXPOSED</a:t>
            </a:r>
            <a:endParaRPr lang="zh-CN" sz="4800" b="1">
              <a:solidFill>
                <a:schemeClr val="bg1"/>
              </a:solidFill>
              <a:ea typeface="SimSun" charset="0"/>
              <a:cs typeface="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368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8534400" cy="6845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idx="4294967295"/>
          </p:nvPr>
        </p:nvSpPr>
        <p:spPr>
          <a:xfrm>
            <a:off x="457200" y="-914400"/>
            <a:ext cx="8229600" cy="1143000"/>
          </a:xfrm>
        </p:spPr>
        <p:txBody>
          <a:bodyPr/>
          <a:lstStyle/>
          <a:p>
            <a:pPr>
              <a:defRPr/>
            </a:pPr>
            <a:r>
              <a:rPr lang="en-US" dirty="0" smtClean="0"/>
              <a:t>University of Minnesota Duluth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650" name="Rectangle 2"/>
          <p:cNvSpPr>
            <a:spLocks noGrp="1" noChangeArrowheads="1"/>
          </p:cNvSpPr>
          <p:nvPr>
            <p:ph type="title" idx="4294967295"/>
          </p:nvPr>
        </p:nvSpPr>
        <p:spPr/>
        <p:txBody>
          <a:bodyPr/>
          <a:lstStyle/>
          <a:p>
            <a:pPr eaLnBrk="1" hangingPunct="1">
              <a:defRPr/>
            </a:pPr>
            <a:r>
              <a:rPr lang="en-US" dirty="0" smtClean="0"/>
              <a:t>Turning </a:t>
            </a:r>
            <a:r>
              <a:rPr lang="en-US" altLang="ja-JP" dirty="0" smtClean="0"/>
              <a:t>"</a:t>
            </a:r>
            <a:r>
              <a:rPr lang="en-US" dirty="0" smtClean="0"/>
              <a:t>Jews</a:t>
            </a:r>
            <a:r>
              <a:rPr lang="en-US" altLang="ja-JP" dirty="0" smtClean="0"/>
              <a:t>"</a:t>
            </a:r>
            <a:r>
              <a:rPr lang="en-US" dirty="0" smtClean="0"/>
              <a:t> into </a:t>
            </a:r>
            <a:r>
              <a:rPr lang="en-US" altLang="ja-JP" dirty="0" smtClean="0"/>
              <a:t>"</a:t>
            </a:r>
            <a:r>
              <a:rPr lang="en-US" dirty="0" smtClean="0"/>
              <a:t>Greeks</a:t>
            </a:r>
            <a:r>
              <a:rPr lang="en-US" altLang="ja-JP" dirty="0" smtClean="0"/>
              <a:t>"</a:t>
            </a:r>
            <a:r>
              <a:rPr lang="en-US" dirty="0" smtClean="0"/>
              <a:t> 02027</a:t>
            </a:r>
          </a:p>
        </p:txBody>
      </p:sp>
      <p:pic>
        <p:nvPicPr>
          <p:cNvPr id="368642"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3"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655" name="Text Box 7"/>
          <p:cNvSpPr txBox="1">
            <a:spLocks noChangeArrowheads="1"/>
          </p:cNvSpPr>
          <p:nvPr/>
        </p:nvSpPr>
        <p:spPr bwMode="auto">
          <a:xfrm>
            <a:off x="914400" y="533400"/>
            <a:ext cx="7315200" cy="14219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spcBef>
                <a:spcPct val="50000"/>
              </a:spcBef>
              <a:defRPr/>
            </a:pPr>
            <a:r>
              <a:rPr lang="en-US" sz="4800" b="1" dirty="0" err="1" smtClean="0">
                <a:solidFill>
                  <a:srgbClr val="FFFF00"/>
                </a:solidFill>
                <a:cs typeface="Arial" charset="0"/>
              </a:rPr>
              <a:t>Merubah</a:t>
            </a:r>
            <a:r>
              <a:rPr lang="en-US" sz="4800" b="1" dirty="0" smtClean="0">
                <a:solidFill>
                  <a:srgbClr val="FFFF00"/>
                </a:solidFill>
                <a:cs typeface="Arial" charset="0"/>
              </a:rPr>
              <a:t> Orang </a:t>
            </a:r>
            <a:r>
              <a:rPr lang="en-US" sz="4800" b="1" dirty="0" err="1" smtClean="0">
                <a:solidFill>
                  <a:srgbClr val="FFFF00"/>
                </a:solidFill>
                <a:cs typeface="Arial" charset="0"/>
              </a:rPr>
              <a:t>Gereja</a:t>
            </a:r>
            <a:r>
              <a:rPr lang="en-US" sz="4800" b="1" dirty="0" smtClean="0">
                <a:solidFill>
                  <a:srgbClr val="FFFF00"/>
                </a:solidFill>
                <a:cs typeface="Arial" charset="0"/>
              </a:rPr>
              <a:t> </a:t>
            </a:r>
            <a:r>
              <a:rPr lang="en-US" sz="4800" b="1" dirty="0" err="1" smtClean="0">
                <a:solidFill>
                  <a:srgbClr val="FFFF00"/>
                </a:solidFill>
                <a:cs typeface="Arial" charset="0"/>
              </a:rPr>
              <a:t>Menjadi</a:t>
            </a:r>
            <a:r>
              <a:rPr lang="en-US" sz="4800" b="1" dirty="0" smtClean="0">
                <a:solidFill>
                  <a:srgbClr val="FFFF00"/>
                </a:solidFill>
                <a:cs typeface="Arial" charset="0"/>
              </a:rPr>
              <a:t> </a:t>
            </a:r>
            <a:r>
              <a:rPr lang="en-US" sz="4800" b="1" dirty="0" err="1" smtClean="0">
                <a:solidFill>
                  <a:srgbClr val="FFFF00"/>
                </a:solidFill>
                <a:cs typeface="Arial" charset="0"/>
              </a:rPr>
              <a:t>Skeptis</a:t>
            </a:r>
            <a:endParaRPr lang="en-US" sz="4800" b="1" dirty="0" smtClean="0">
              <a:solidFill>
                <a:srgbClr val="FFFF00"/>
              </a:solidFill>
              <a:cs typeface="Arial" charset="0"/>
            </a:endParaRPr>
          </a:p>
        </p:txBody>
      </p:sp>
      <p:grpSp>
        <p:nvGrpSpPr>
          <p:cNvPr id="2056" name="Group 3"/>
          <p:cNvGrpSpPr>
            <a:grpSpLocks/>
          </p:cNvGrpSpPr>
          <p:nvPr/>
        </p:nvGrpSpPr>
        <p:grpSpPr bwMode="auto">
          <a:xfrm>
            <a:off x="6934200" y="4470400"/>
            <a:ext cx="2052638" cy="1835150"/>
            <a:chOff x="6929780" y="4495800"/>
            <a:chExt cx="2052295" cy="1834610"/>
          </a:xfrm>
        </p:grpSpPr>
        <p:pic>
          <p:nvPicPr>
            <p:cNvPr id="368650" name="Picture 10" descr="\\.psf\Host\Volumes\PresTeam\Maria Murphy\Keynote\TM_reworked_Slides\Greeks into Jews\Ape_Woma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1" name="Picture 11" descr="\\.psf\Host\Volumes\PresTeam\Maria Murphy\Keynote\TM_reworked_Slides\Greeks into Jews\Ape_Ma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2" name="Picture 12" descr="\\.psf\Host\Volumes\PresTeam\Maria Murphy\Keynote\TM_reworked_Slides\Greeks into Jews\Ape_boy.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a:defRPr/>
            </a:pPr>
            <a:endParaRPr lang="en-US">
              <a:solidFill>
                <a:schemeClr val="lt1"/>
              </a:solidFill>
              <a:latin typeface="+mn-lt"/>
              <a:ea typeface="+mn-ea"/>
              <a:cs typeface="+mn-cs"/>
            </a:endParaRPr>
          </a:p>
        </p:txBody>
      </p:sp>
      <p:sp>
        <p:nvSpPr>
          <p:cNvPr id="7176" name="Text Box 8"/>
          <p:cNvSpPr txBox="1">
            <a:spLocks noChangeArrowheads="1"/>
          </p:cNvSpPr>
          <p:nvPr/>
        </p:nvSpPr>
        <p:spPr bwMode="auto">
          <a:xfrm>
            <a:off x="2819400" y="3784600"/>
            <a:ext cx="3733800" cy="156966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Media </a:t>
            </a: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Sekuler</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 &amp;</a:t>
            </a:r>
          </a:p>
          <a:p>
            <a:pPr eaLnBrk="1" hangingPunct="1">
              <a:lnSpc>
                <a:spcPct val="80000"/>
              </a:lnSpc>
              <a:defRPr/>
            </a:pP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Pendidikan</a:t>
            </a:r>
            <a:endPar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endParaRPr>
          </a:p>
        </p:txBody>
      </p:sp>
      <p:sp>
        <p:nvSpPr>
          <p:cNvPr id="3" name="TextBox 2"/>
          <p:cNvSpPr txBox="1"/>
          <p:nvPr/>
        </p:nvSpPr>
        <p:spPr>
          <a:xfrm>
            <a:off x="-101600" y="2585467"/>
            <a:ext cx="2273300" cy="1077218"/>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PERCAYA ALKITAB</a:t>
            </a:r>
            <a:endParaRPr lang="en-SG" sz="32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15" name="TextBox 14"/>
          <p:cNvSpPr txBox="1"/>
          <p:nvPr/>
        </p:nvSpPr>
        <p:spPr>
          <a:xfrm>
            <a:off x="6250164" y="2471575"/>
            <a:ext cx="2893836"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BEREVOLUSI</a:t>
            </a:r>
            <a:endParaRPr lang="en-SG" sz="32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6898" name="Rectangle 2"/>
          <p:cNvSpPr>
            <a:spLocks noGrp="1" noChangeArrowheads="1"/>
          </p:cNvSpPr>
          <p:nvPr>
            <p:ph type="title" idx="4294967295"/>
          </p:nvPr>
        </p:nvSpPr>
        <p:spPr/>
        <p:txBody>
          <a:bodyPr/>
          <a:lstStyle/>
          <a:p>
            <a:pPr eaLnBrk="1" hangingPunct="1">
              <a:defRPr/>
            </a:pPr>
            <a:r>
              <a:rPr lang="en-US" smtClean="0"/>
              <a:t>Christian College 1</a:t>
            </a:r>
          </a:p>
        </p:txBody>
      </p:sp>
      <p:pic>
        <p:nvPicPr>
          <p:cNvPr id="370690" name="Picture 4" descr="\\.psf\Host\Users\mmurphy\Desktop\000 For Maria to layer for Russia.007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TextBox 1"/>
          <p:cNvSpPr txBox="1">
            <a:spLocks noChangeArrowheads="1"/>
          </p:cNvSpPr>
          <p:nvPr/>
        </p:nvSpPr>
        <p:spPr bwMode="auto">
          <a:xfrm>
            <a:off x="2743200" y="457200"/>
            <a:ext cx="2057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cs typeface="Arial" charset="0"/>
              </a:rPr>
              <a:t>SAYA DI SINI!</a:t>
            </a:r>
            <a:endParaRPr lang="en-US" sz="1800" b="1" dirty="0">
              <a:cs typeface="Arial" charset="0"/>
            </a:endParaRPr>
          </a:p>
          <a:p>
            <a:pPr eaLnBrk="1" hangingPunct="1"/>
            <a:r>
              <a:rPr lang="en-US" sz="1800" b="1" dirty="0" err="1" smtClean="0">
                <a:cs typeface="Arial" charset="0"/>
              </a:rPr>
              <a:t>Siap</a:t>
            </a:r>
            <a:r>
              <a:rPr lang="en-US" sz="1800" b="1" dirty="0">
                <a:cs typeface="Arial" charset="0"/>
              </a:rPr>
              <a:t> </a:t>
            </a:r>
            <a:r>
              <a:rPr lang="en-US" sz="1800" b="1" dirty="0" err="1" smtClean="0">
                <a:cs typeface="Arial" charset="0"/>
              </a:rPr>
              <a:t>untuk</a:t>
            </a:r>
            <a:r>
              <a:rPr lang="en-US" sz="1800" b="1" dirty="0" smtClean="0">
                <a:cs typeface="Arial" charset="0"/>
              </a:rPr>
              <a:t> </a:t>
            </a:r>
            <a:r>
              <a:rPr lang="en-US" sz="1800" b="1" dirty="0" err="1" smtClean="0">
                <a:cs typeface="Arial" charset="0"/>
              </a:rPr>
              <a:t>mempelajari</a:t>
            </a:r>
            <a:r>
              <a:rPr lang="en-US" sz="1800" b="1" dirty="0" smtClean="0">
                <a:cs typeface="Arial" charset="0"/>
              </a:rPr>
              <a:t> </a:t>
            </a:r>
            <a:r>
              <a:rPr lang="en-US" sz="1800" b="1" dirty="0" err="1" smtClean="0">
                <a:cs typeface="Arial" charset="0"/>
              </a:rPr>
              <a:t>Firman</a:t>
            </a:r>
            <a:r>
              <a:rPr lang="en-US" sz="1800" b="1" dirty="0" smtClean="0">
                <a:cs typeface="Arial" charset="0"/>
              </a:rPr>
              <a:t> </a:t>
            </a:r>
            <a:r>
              <a:rPr lang="en-US" sz="1800" b="1" dirty="0" err="1" smtClean="0">
                <a:cs typeface="Arial" charset="0"/>
              </a:rPr>
              <a:t>Tuhan</a:t>
            </a:r>
            <a:r>
              <a:rPr lang="en-US" altLang="ja-JP" sz="1800" b="1" dirty="0" smtClean="0">
                <a:cs typeface="Arial" charset="0"/>
              </a:rPr>
              <a:t>.</a:t>
            </a:r>
            <a:endParaRPr lang="en-US" sz="1800" b="1" dirty="0">
              <a:cs typeface="Arial" charset="0"/>
            </a:endParaRPr>
          </a:p>
        </p:txBody>
      </p:sp>
      <p:sp>
        <p:nvSpPr>
          <p:cNvPr id="370692" name="TextBox 4"/>
          <p:cNvSpPr txBox="1">
            <a:spLocks noChangeArrowheads="1"/>
          </p:cNvSpPr>
          <p:nvPr/>
        </p:nvSpPr>
        <p:spPr bwMode="auto">
          <a:xfrm>
            <a:off x="5715000" y="595313"/>
            <a:ext cx="2057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smtClean="0">
                <a:cs typeface="Arial" charset="0"/>
              </a:rPr>
              <a:t>Selamat</a:t>
            </a:r>
            <a:r>
              <a:rPr lang="en-US" sz="1800" b="1" dirty="0" smtClean="0">
                <a:cs typeface="Arial" charset="0"/>
              </a:rPr>
              <a:t> </a:t>
            </a:r>
            <a:r>
              <a:rPr lang="en-US" sz="1800" b="1" dirty="0" err="1" smtClean="0">
                <a:cs typeface="Arial" charset="0"/>
              </a:rPr>
              <a:t>Datang</a:t>
            </a:r>
            <a:r>
              <a:rPr lang="en-US" sz="1800" b="1" dirty="0" smtClean="0">
                <a:cs typeface="Arial" charset="0"/>
              </a:rPr>
              <a:t> di </a:t>
            </a:r>
            <a:r>
              <a:rPr lang="en-US" sz="1800" b="1" dirty="0" err="1" smtClean="0">
                <a:cs typeface="Arial" charset="0"/>
              </a:rPr>
              <a:t>perguruan</a:t>
            </a:r>
            <a:r>
              <a:rPr lang="en-US" sz="1800" b="1" dirty="0" smtClean="0">
                <a:cs typeface="Arial" charset="0"/>
              </a:rPr>
              <a:t> </a:t>
            </a:r>
            <a:r>
              <a:rPr lang="en-US" sz="1800" b="1" dirty="0" err="1" smtClean="0">
                <a:cs typeface="Arial" charset="0"/>
              </a:rPr>
              <a:t>tinggi</a:t>
            </a:r>
            <a:r>
              <a:rPr lang="en-US" sz="1800" b="1" dirty="0" smtClean="0">
                <a:cs typeface="Arial" charset="0"/>
              </a:rPr>
              <a:t> Kristen!</a:t>
            </a:r>
            <a:endParaRPr lang="en-US" sz="1800" b="1" dirty="0">
              <a:cs typeface="Arial" charset="0"/>
            </a:endParaRPr>
          </a:p>
        </p:txBody>
      </p:sp>
      <p:sp>
        <p:nvSpPr>
          <p:cNvPr id="370693" name="TextBox 5"/>
          <p:cNvSpPr txBox="1">
            <a:spLocks noChangeArrowheads="1"/>
          </p:cNvSpPr>
          <p:nvPr/>
        </p:nvSpPr>
        <p:spPr bwMode="auto">
          <a:xfrm>
            <a:off x="152400" y="2105561"/>
            <a:ext cx="114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b="1" dirty="0" err="1" smtClean="0">
                <a:cs typeface="Arial" charset="0"/>
              </a:rPr>
              <a:t>Pengantar</a:t>
            </a:r>
            <a:r>
              <a:rPr lang="en-US" sz="2000" b="1" dirty="0" smtClean="0">
                <a:cs typeface="Arial" charset="0"/>
              </a:rPr>
              <a:t> </a:t>
            </a:r>
            <a:r>
              <a:rPr lang="en-US" sz="2000" b="1" dirty="0" err="1" smtClean="0">
                <a:cs typeface="Arial" charset="0"/>
              </a:rPr>
              <a:t>Alkitab</a:t>
            </a:r>
            <a:endParaRPr lang="en-US" sz="2000" b="1" dirty="0">
              <a:cs typeface="Arial" charset="0"/>
            </a:endParaRPr>
          </a:p>
        </p:txBody>
      </p:sp>
      <p:sp>
        <p:nvSpPr>
          <p:cNvPr id="370694" name="TextBox 2"/>
          <p:cNvSpPr txBox="1">
            <a:spLocks noChangeArrowheads="1"/>
          </p:cNvSpPr>
          <p:nvPr/>
        </p:nvSpPr>
        <p:spPr bwMode="auto">
          <a:xfrm>
            <a:off x="3390900" y="4953000"/>
            <a:ext cx="2400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dirty="0" err="1" smtClean="0">
                <a:solidFill>
                  <a:schemeClr val="bg1"/>
                </a:solidFill>
                <a:cs typeface="Arial" charset="0"/>
              </a:rPr>
              <a:t>Kejadian</a:t>
            </a:r>
            <a:endParaRPr lang="en-US" sz="4000" b="1" dirty="0">
              <a:solidFill>
                <a:schemeClr val="bg1"/>
              </a:solidFill>
              <a:cs typeface="Arial" charset="0"/>
            </a:endParaRPr>
          </a:p>
        </p:txBody>
      </p:sp>
      <p:sp>
        <p:nvSpPr>
          <p:cNvPr id="370695" name="TextBox 6"/>
          <p:cNvSpPr txBox="1">
            <a:spLocks noChangeArrowheads="1"/>
          </p:cNvSpPr>
          <p:nvPr/>
        </p:nvSpPr>
        <p:spPr bwMode="auto">
          <a:xfrm rot="19340613">
            <a:off x="5172622" y="3680662"/>
            <a:ext cx="4457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3600" b="1" dirty="0" smtClean="0">
                <a:solidFill>
                  <a:schemeClr val="bg1"/>
                </a:solidFill>
                <a:cs typeface="Arial" charset="0"/>
              </a:rPr>
              <a:t>1-11</a:t>
            </a:r>
            <a:endParaRPr lang="en-US" sz="3600" b="1" dirty="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7922" name="Rectangle 2"/>
          <p:cNvSpPr>
            <a:spLocks noGrp="1" noChangeArrowheads="1"/>
          </p:cNvSpPr>
          <p:nvPr>
            <p:ph type="title" idx="4294967295"/>
          </p:nvPr>
        </p:nvSpPr>
        <p:spPr/>
        <p:txBody>
          <a:bodyPr/>
          <a:lstStyle/>
          <a:p>
            <a:pPr eaLnBrk="1" hangingPunct="1">
              <a:defRPr/>
            </a:pPr>
            <a:r>
              <a:rPr lang="en-US" smtClean="0"/>
              <a:t>Christian College 2</a:t>
            </a:r>
          </a:p>
        </p:txBody>
      </p:sp>
      <p:pic>
        <p:nvPicPr>
          <p:cNvPr id="372738" name="Picture 4" descr="\\.psf\Host\Users\mmurphy\Desktop\000 For Maria to layer for Russia.008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TextBox 3"/>
          <p:cNvSpPr txBox="1">
            <a:spLocks noChangeArrowheads="1"/>
          </p:cNvSpPr>
          <p:nvPr/>
        </p:nvSpPr>
        <p:spPr bwMode="auto">
          <a:xfrm>
            <a:off x="3810000" y="609600"/>
            <a:ext cx="487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err="1" smtClean="0">
                <a:cs typeface="Arial" charset="0"/>
              </a:rPr>
              <a:t>Pelajaran</a:t>
            </a:r>
            <a:r>
              <a:rPr lang="en-US" b="1" dirty="0" smtClean="0">
                <a:cs typeface="Arial" charset="0"/>
              </a:rPr>
              <a:t> </a:t>
            </a:r>
            <a:r>
              <a:rPr lang="en-US" b="1" dirty="0">
                <a:cs typeface="Arial" charset="0"/>
              </a:rPr>
              <a:t>#1: </a:t>
            </a:r>
            <a:r>
              <a:rPr lang="en-US" b="1" dirty="0" smtClean="0">
                <a:cs typeface="Arial" charset="0"/>
              </a:rPr>
              <a:t>JANGAN PERCAYA HAL INI</a:t>
            </a:r>
            <a:r>
              <a:rPr lang="en-US" altLang="ja-JP" b="1" dirty="0" smtClean="0">
                <a:cs typeface="Arial" charset="0"/>
              </a:rPr>
              <a:t>!</a:t>
            </a:r>
            <a:endParaRPr lang="en-US" b="1" dirty="0">
              <a:cs typeface="Arial" charset="0"/>
            </a:endParaRPr>
          </a:p>
        </p:txBody>
      </p:sp>
      <p:sp>
        <p:nvSpPr>
          <p:cNvPr id="372740" name="TextBox 4"/>
          <p:cNvSpPr txBox="1">
            <a:spLocks noChangeArrowheads="1"/>
          </p:cNvSpPr>
          <p:nvPr/>
        </p:nvSpPr>
        <p:spPr bwMode="auto">
          <a:xfrm>
            <a:off x="228600" y="2209800"/>
            <a:ext cx="114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b="1" dirty="0" err="1" smtClean="0">
                <a:cs typeface="Arial" charset="0"/>
              </a:rPr>
              <a:t>Pengantar</a:t>
            </a:r>
            <a:r>
              <a:rPr lang="en-US" sz="2000" b="1" dirty="0" smtClean="0">
                <a:cs typeface="Arial" charset="0"/>
              </a:rPr>
              <a:t> </a:t>
            </a:r>
            <a:r>
              <a:rPr lang="en-US" sz="2000" b="1" dirty="0" err="1" smtClean="0">
                <a:cs typeface="Arial" charset="0"/>
              </a:rPr>
              <a:t>Alkitab</a:t>
            </a:r>
            <a:endParaRPr lang="en-US" sz="2000" b="1" dirty="0">
              <a:cs typeface="Arial" charset="0"/>
            </a:endParaRPr>
          </a:p>
        </p:txBody>
      </p:sp>
      <p:sp>
        <p:nvSpPr>
          <p:cNvPr id="372741" name="TextBox 6"/>
          <p:cNvSpPr txBox="1">
            <a:spLocks noChangeArrowheads="1"/>
          </p:cNvSpPr>
          <p:nvPr/>
        </p:nvSpPr>
        <p:spPr bwMode="auto">
          <a:xfrm rot="9028419">
            <a:off x="7613413" y="1988321"/>
            <a:ext cx="16142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dirty="0" smtClean="0">
                <a:solidFill>
                  <a:schemeClr val="bg1"/>
                </a:solidFill>
                <a:cs typeface="Arial" charset="0"/>
              </a:rPr>
              <a:t>1-11</a:t>
            </a:r>
            <a:endParaRPr lang="en-US" sz="4000" b="1" dirty="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Rectangle 3"/>
          <p:cNvSpPr>
            <a:spLocks/>
          </p:cNvSpPr>
          <p:nvPr/>
        </p:nvSpPr>
        <p:spPr bwMode="auto">
          <a:xfrm>
            <a:off x="785813" y="1182151"/>
            <a:ext cx="1044575" cy="57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26788" tIns="26788" rIns="26788" bIns="26788">
            <a:spAutoFit/>
          </a:bodyPr>
          <a:lstStyle/>
          <a:p>
            <a:pPr algn="l" defTabSz="642938"/>
            <a:r>
              <a:rPr lang="en-US" sz="1700" b="1" dirty="0" err="1" smtClean="0">
                <a:solidFill>
                  <a:srgbClr val="FFFFFF"/>
                </a:solidFill>
                <a:cs typeface="Arial" charset="0"/>
                <a:sym typeface="Arial" charset="0"/>
              </a:rPr>
              <a:t>Perkawinan</a:t>
            </a:r>
            <a:r>
              <a:rPr lang="en-US" sz="1700" b="1" dirty="0" smtClean="0">
                <a:solidFill>
                  <a:srgbClr val="FFFFFF"/>
                </a:solidFill>
                <a:cs typeface="Arial" charset="0"/>
                <a:sym typeface="Arial" charset="0"/>
              </a:rPr>
              <a:t> Gay</a:t>
            </a:r>
            <a:endParaRPr lang="en-US" sz="1900" b="1" dirty="0">
              <a:solidFill>
                <a:srgbClr val="FFFFFF"/>
              </a:solidFill>
              <a:cs typeface="Arial" charset="0"/>
              <a:sym typeface="Arial" charset="0"/>
            </a:endParaRPr>
          </a:p>
        </p:txBody>
      </p:sp>
      <p:sp>
        <p:nvSpPr>
          <p:cNvPr id="374787" name="Rectangle 4"/>
          <p:cNvSpPr>
            <a:spLocks/>
          </p:cNvSpPr>
          <p:nvPr/>
        </p:nvSpPr>
        <p:spPr bwMode="auto">
          <a:xfrm>
            <a:off x="1982788" y="1049338"/>
            <a:ext cx="1623440" cy="76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2400" b="1" dirty="0">
                <a:solidFill>
                  <a:srgbClr val="FFFFFF"/>
                </a:solidFill>
                <a:cs typeface="Arial" charset="0"/>
                <a:sym typeface="Arial" charset="0"/>
              </a:rPr>
              <a:t>   </a:t>
            </a:r>
            <a:r>
              <a:rPr lang="en-US" sz="2200" b="1" dirty="0" err="1" smtClean="0">
                <a:solidFill>
                  <a:srgbClr val="FFFFFF"/>
                </a:solidFill>
                <a:cs typeface="Arial" charset="0"/>
                <a:sym typeface="Arial" charset="0"/>
              </a:rPr>
              <a:t>Moralitas</a:t>
            </a:r>
            <a:endParaRPr lang="en-US" sz="2200" dirty="0">
              <a:latin typeface="Times New Roman" charset="0"/>
              <a:cs typeface="Arial" charset="0"/>
              <a:sym typeface="Times New Roman" charset="0"/>
            </a:endParaRPr>
          </a:p>
          <a:p>
            <a:pPr algn="l" defTabSz="642938"/>
            <a:r>
              <a:rPr lang="en-US" sz="2200" b="1" dirty="0" err="1" smtClean="0">
                <a:solidFill>
                  <a:srgbClr val="FFFFFF"/>
                </a:solidFill>
                <a:cs typeface="Arial" charset="0"/>
                <a:sym typeface="Arial" charset="0"/>
              </a:rPr>
              <a:t>Relativisme</a:t>
            </a:r>
            <a:endParaRPr lang="en-US" sz="2200" b="1" dirty="0">
              <a:solidFill>
                <a:srgbClr val="FFFFFF"/>
              </a:solidFill>
              <a:cs typeface="Arial" charset="0"/>
              <a:sym typeface="Arial" charset="0"/>
            </a:endParaRPr>
          </a:p>
        </p:txBody>
      </p:sp>
      <p:sp>
        <p:nvSpPr>
          <p:cNvPr id="6092805" name="Rectangle 5"/>
          <p:cNvSpPr>
            <a:spLocks/>
          </p:cNvSpPr>
          <p:nvPr/>
        </p:nvSpPr>
        <p:spPr bwMode="auto">
          <a:xfrm>
            <a:off x="5562600" y="5465763"/>
            <a:ext cx="2909048" cy="4849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2800" b="1" dirty="0" smtClean="0">
                <a:solidFill>
                  <a:srgbClr val="FFFFFF"/>
                </a:solidFill>
                <a:cs typeface="Arial" charset="0"/>
                <a:sym typeface="Arial" charset="0"/>
              </a:rPr>
              <a:t>FIRMAN TUHAN </a:t>
            </a:r>
            <a:endParaRPr lang="en-US" sz="2800" b="1" dirty="0">
              <a:solidFill>
                <a:srgbClr val="FFFFFF"/>
              </a:solidFill>
              <a:cs typeface="Arial" charset="0"/>
              <a:sym typeface="Arial" charset="0"/>
            </a:endParaRPr>
          </a:p>
        </p:txBody>
      </p:sp>
      <p:sp>
        <p:nvSpPr>
          <p:cNvPr id="6092806" name="Rectangle 6"/>
          <p:cNvSpPr>
            <a:spLocks/>
          </p:cNvSpPr>
          <p:nvPr/>
        </p:nvSpPr>
        <p:spPr bwMode="auto">
          <a:xfrm>
            <a:off x="1143000" y="5334000"/>
            <a:ext cx="2355563" cy="91587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a:defRPr/>
            </a:pPr>
            <a:r>
              <a:rPr lang="en-US" sz="2800" b="1" dirty="0" smtClean="0">
                <a:solidFill>
                  <a:srgbClr val="FFFFFF"/>
                </a:solidFill>
                <a:cs typeface="Arial" charset="0"/>
                <a:sym typeface="Arial" charset="0"/>
              </a:rPr>
              <a:t>PERKATAAN </a:t>
            </a:r>
          </a:p>
          <a:p>
            <a:pPr defTabSz="642938">
              <a:defRPr/>
            </a:pPr>
            <a:r>
              <a:rPr lang="en-US" sz="2800" b="1" dirty="0" smtClean="0">
                <a:solidFill>
                  <a:srgbClr val="FFFFFF"/>
                </a:solidFill>
                <a:cs typeface="Arial" charset="0"/>
                <a:sym typeface="Arial" charset="0"/>
              </a:rPr>
              <a:t>MANUSIA</a:t>
            </a:r>
            <a:endParaRPr lang="en-US" sz="2800" b="1" dirty="0">
              <a:solidFill>
                <a:srgbClr val="FFFFFF"/>
              </a:solidFill>
              <a:cs typeface="Arial" charset="0"/>
              <a:sym typeface="Arial" charset="0"/>
            </a:endParaRP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smtClean="0">
                <a:solidFill>
                  <a:schemeClr val="tx1"/>
                </a:solidFill>
              </a:rPr>
              <a:t>Balloons problem—man</a:t>
            </a:r>
            <a:r>
              <a:rPr lang="fr-FR" altLang="ja-JP" sz="1800" dirty="0" smtClean="0">
                <a:solidFill>
                  <a:schemeClr val="tx1"/>
                </a:solidFill>
              </a:rPr>
              <a:t>'</a:t>
            </a:r>
            <a:r>
              <a:rPr lang="en-US" sz="1800" dirty="0" smtClean="0">
                <a:solidFill>
                  <a:schemeClr val="tx1"/>
                </a:solidFill>
              </a:rPr>
              <a:t>s </a:t>
            </a:r>
            <a:r>
              <a:rPr lang="en-US" sz="1800" dirty="0" err="1" smtClean="0">
                <a:solidFill>
                  <a:schemeClr val="tx1"/>
                </a:solidFill>
              </a:rPr>
              <a:t>vs</a:t>
            </a:r>
            <a:r>
              <a:rPr lang="en-US" sz="1800" dirty="0" smtClean="0">
                <a:solidFill>
                  <a:schemeClr val="tx1"/>
                </a:solidFill>
              </a:rPr>
              <a:t> God</a:t>
            </a:r>
            <a:r>
              <a:rPr lang="fr-FR" altLang="ja-JP" sz="1800" dirty="0" smtClean="0">
                <a:solidFill>
                  <a:schemeClr val="tx1"/>
                </a:solidFill>
              </a:rPr>
              <a:t>'</a:t>
            </a:r>
            <a:r>
              <a:rPr lang="en-US" sz="1800" dirty="0" smtClean="0">
                <a:solidFill>
                  <a:schemeClr val="tx1"/>
                </a:solidFill>
              </a:rPr>
              <a:t>s word</a:t>
            </a:r>
          </a:p>
        </p:txBody>
      </p:sp>
      <p:sp>
        <p:nvSpPr>
          <p:cNvPr id="374791"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dirty="0" smtClean="0">
                <a:solidFill>
                  <a:schemeClr val="bg1"/>
                </a:solidFill>
                <a:cs typeface="Arial" charset="0"/>
              </a:rPr>
              <a:t>KRISTEN</a:t>
            </a:r>
            <a:endParaRPr lang="en-US" sz="1200" b="1" dirty="0">
              <a:solidFill>
                <a:schemeClr val="bg1"/>
              </a:solidFill>
              <a:cs typeface="Arial" charset="0"/>
            </a:endParaRPr>
          </a:p>
        </p:txBody>
      </p:sp>
      <p:sp>
        <p:nvSpPr>
          <p:cNvPr id="374792" name="TextBox 8"/>
          <p:cNvSpPr txBox="1">
            <a:spLocks noChangeArrowheads="1"/>
          </p:cNvSpPr>
          <p:nvPr/>
        </p:nvSpPr>
        <p:spPr bwMode="auto">
          <a:xfrm>
            <a:off x="381000" y="2420430"/>
            <a:ext cx="114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dirty="0" smtClean="0">
                <a:solidFill>
                  <a:schemeClr val="bg1"/>
                </a:solidFill>
                <a:cs typeface="Arial" charset="0"/>
              </a:rPr>
              <a:t>HUMANISME</a:t>
            </a:r>
            <a:endParaRPr lang="en-US" sz="1200" b="1" dirty="0">
              <a:solidFill>
                <a:schemeClr val="bg1"/>
              </a:solidFill>
              <a:cs typeface="Arial" charset="0"/>
            </a:endParaRPr>
          </a:p>
        </p:txBody>
      </p:sp>
      <p:sp>
        <p:nvSpPr>
          <p:cNvPr id="6092811" name="TextBox 10"/>
          <p:cNvSpPr txBox="1">
            <a:spLocks noChangeArrowheads="1"/>
          </p:cNvSpPr>
          <p:nvPr/>
        </p:nvSpPr>
        <p:spPr bwMode="auto">
          <a:xfrm>
            <a:off x="6019800" y="115888"/>
            <a:ext cx="2667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600" b="1" dirty="0" smtClean="0">
                <a:solidFill>
                  <a:schemeClr val="bg1"/>
                </a:solidFill>
                <a:cs typeface="Arial" charset="0"/>
              </a:rPr>
              <a:t>SOLUSI</a:t>
            </a:r>
          </a:p>
        </p:txBody>
      </p:sp>
      <p:sp>
        <p:nvSpPr>
          <p:cNvPr id="6092812" name="TextBox 11"/>
          <p:cNvSpPr txBox="1">
            <a:spLocks noChangeArrowheads="1"/>
          </p:cNvSpPr>
          <p:nvPr/>
        </p:nvSpPr>
        <p:spPr bwMode="auto">
          <a:xfrm>
            <a:off x="6858001" y="623888"/>
            <a:ext cx="1828800" cy="36933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b="1" dirty="0" smtClean="0">
                <a:solidFill>
                  <a:schemeClr val="bg1"/>
                </a:solidFill>
                <a:cs typeface="Arial" charset="0"/>
              </a:rPr>
              <a:t>YESAYA 58:12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8466" name="Rectangle 2"/>
          <p:cNvSpPr>
            <a:spLocks noGrp="1" noChangeArrowheads="1"/>
          </p:cNvSpPr>
          <p:nvPr>
            <p:ph type="title"/>
          </p:nvPr>
        </p:nvSpPr>
        <p:spPr/>
        <p:txBody>
          <a:bodyPr/>
          <a:lstStyle/>
          <a:p>
            <a:pPr eaLnBrk="1" hangingPunct="1">
              <a:defRPr/>
            </a:pPr>
            <a:r>
              <a:rPr lang="en-US" dirty="0" smtClean="0"/>
              <a:t>I Peter 3:15 NAS</a:t>
            </a:r>
          </a:p>
        </p:txBody>
      </p:sp>
      <p:pic>
        <p:nvPicPr>
          <p:cNvPr id="3768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8468" name="Text Box 4"/>
          <p:cNvSpPr txBox="1">
            <a:spLocks noChangeArrowheads="1"/>
          </p:cNvSpPr>
          <p:nvPr/>
        </p:nvSpPr>
        <p:spPr bwMode="auto">
          <a:xfrm>
            <a:off x="457200" y="76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dirty="0">
                <a:solidFill>
                  <a:srgbClr val="00FF00"/>
                </a:solidFill>
                <a:cs typeface="Arial" charset="0"/>
              </a:rPr>
              <a:t>1 </a:t>
            </a:r>
            <a:r>
              <a:rPr lang="en-US" sz="5400" b="1" dirty="0" smtClean="0">
                <a:solidFill>
                  <a:srgbClr val="00FF00"/>
                </a:solidFill>
                <a:cs typeface="Arial" charset="0"/>
              </a:rPr>
              <a:t>Petrus </a:t>
            </a:r>
            <a:r>
              <a:rPr lang="en-US" sz="5400" b="1" dirty="0">
                <a:solidFill>
                  <a:srgbClr val="00FF00"/>
                </a:solidFill>
                <a:cs typeface="Arial" charset="0"/>
              </a:rPr>
              <a:t>3:15</a:t>
            </a:r>
          </a:p>
        </p:txBody>
      </p:sp>
      <p:sp>
        <p:nvSpPr>
          <p:cNvPr id="6078469" name="Text Box 5"/>
          <p:cNvSpPr txBox="1">
            <a:spLocks noChangeArrowheads="1"/>
          </p:cNvSpPr>
          <p:nvPr/>
        </p:nvSpPr>
        <p:spPr bwMode="auto">
          <a:xfrm>
            <a:off x="457200" y="1079784"/>
            <a:ext cx="8458200" cy="433041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lnSpc>
                <a:spcPct val="90000"/>
              </a:lnSpc>
              <a:defRPr/>
            </a:pPr>
            <a:r>
              <a:rPr lang="en-US" sz="3400" b="1" dirty="0">
                <a:solidFill>
                  <a:schemeClr val="bg1"/>
                </a:solidFill>
                <a:cs typeface="Arial" charset="0"/>
              </a:rPr>
              <a:t>"</a:t>
            </a:r>
            <a:r>
              <a:rPr lang="en-US" sz="3400" b="1" dirty="0" err="1">
                <a:solidFill>
                  <a:schemeClr val="bg1"/>
                </a:solidFill>
                <a:cs typeface="Arial" charset="0"/>
              </a:rPr>
              <a:t>Tetapi</a:t>
            </a:r>
            <a:r>
              <a:rPr lang="en-US" sz="3400" b="1" dirty="0">
                <a:solidFill>
                  <a:schemeClr val="bg1"/>
                </a:solidFill>
                <a:cs typeface="Arial" charset="0"/>
              </a:rPr>
              <a:t> </a:t>
            </a:r>
            <a:r>
              <a:rPr lang="en-US" sz="3400" b="1" dirty="0" err="1">
                <a:solidFill>
                  <a:schemeClr val="bg1"/>
                </a:solidFill>
                <a:cs typeface="Arial" charset="0"/>
              </a:rPr>
              <a:t>kuduskanlah</a:t>
            </a:r>
            <a:r>
              <a:rPr lang="en-US" sz="3400" b="1" dirty="0">
                <a:solidFill>
                  <a:schemeClr val="bg1"/>
                </a:solidFill>
                <a:cs typeface="Arial" charset="0"/>
              </a:rPr>
              <a:t> </a:t>
            </a:r>
            <a:r>
              <a:rPr lang="en-US" sz="3400" b="1" dirty="0" err="1">
                <a:solidFill>
                  <a:schemeClr val="bg1"/>
                </a:solidFill>
                <a:cs typeface="Arial" charset="0"/>
              </a:rPr>
              <a:t>Kristus</a:t>
            </a:r>
            <a:r>
              <a:rPr lang="en-US" sz="3400" b="1" dirty="0">
                <a:solidFill>
                  <a:schemeClr val="bg1"/>
                </a:solidFill>
                <a:cs typeface="Arial" charset="0"/>
              </a:rPr>
              <a:t> di </a:t>
            </a:r>
            <a:r>
              <a:rPr lang="en-US" sz="3400" b="1" dirty="0" err="1">
                <a:solidFill>
                  <a:schemeClr val="bg1"/>
                </a:solidFill>
                <a:cs typeface="Arial" charset="0"/>
              </a:rPr>
              <a:t>dalam</a:t>
            </a:r>
            <a:r>
              <a:rPr lang="en-US" sz="3400" b="1" dirty="0">
                <a:solidFill>
                  <a:schemeClr val="bg1"/>
                </a:solidFill>
                <a:cs typeface="Arial" charset="0"/>
              </a:rPr>
              <a:t> </a:t>
            </a:r>
            <a:r>
              <a:rPr lang="en-US" sz="3400" b="1" dirty="0" err="1">
                <a:solidFill>
                  <a:schemeClr val="bg1"/>
                </a:solidFill>
                <a:cs typeface="Arial" charset="0"/>
              </a:rPr>
              <a:t>hatimu</a:t>
            </a:r>
            <a:r>
              <a:rPr lang="en-US" sz="3400" b="1" dirty="0">
                <a:solidFill>
                  <a:schemeClr val="bg1"/>
                </a:solidFill>
                <a:cs typeface="Arial" charset="0"/>
              </a:rPr>
              <a:t> </a:t>
            </a:r>
            <a:r>
              <a:rPr lang="en-US" sz="3400" b="1" dirty="0" err="1">
                <a:solidFill>
                  <a:schemeClr val="bg1"/>
                </a:solidFill>
                <a:cs typeface="Arial" charset="0"/>
              </a:rPr>
              <a:t>sebagai</a:t>
            </a:r>
            <a:r>
              <a:rPr lang="en-US" sz="3400" b="1" dirty="0">
                <a:solidFill>
                  <a:schemeClr val="bg1"/>
                </a:solidFill>
                <a:cs typeface="Arial" charset="0"/>
              </a:rPr>
              <a:t> </a:t>
            </a:r>
            <a:r>
              <a:rPr lang="en-US" sz="3400" b="1" dirty="0" err="1">
                <a:solidFill>
                  <a:schemeClr val="bg1"/>
                </a:solidFill>
                <a:cs typeface="Arial" charset="0"/>
              </a:rPr>
              <a:t>Tuhan</a:t>
            </a:r>
            <a:r>
              <a:rPr lang="en-US" sz="3400" b="1" dirty="0">
                <a:solidFill>
                  <a:schemeClr val="bg1"/>
                </a:solidFill>
                <a:cs typeface="Arial" charset="0"/>
              </a:rPr>
              <a:t>! Dan </a:t>
            </a:r>
            <a:r>
              <a:rPr lang="en-US" sz="3400" b="1" dirty="0" err="1">
                <a:solidFill>
                  <a:schemeClr val="bg1"/>
                </a:solidFill>
                <a:cs typeface="Arial" charset="0"/>
              </a:rPr>
              <a:t>siap</a:t>
            </a:r>
            <a:r>
              <a:rPr lang="en-US" sz="3400" b="1" dirty="0">
                <a:solidFill>
                  <a:schemeClr val="bg1"/>
                </a:solidFill>
                <a:cs typeface="Arial" charset="0"/>
              </a:rPr>
              <a:t> </a:t>
            </a:r>
            <a:r>
              <a:rPr lang="en-US" sz="3400" b="1" dirty="0" err="1">
                <a:solidFill>
                  <a:schemeClr val="bg1"/>
                </a:solidFill>
                <a:cs typeface="Arial" charset="0"/>
              </a:rPr>
              <a:t>sedialah</a:t>
            </a:r>
            <a:r>
              <a:rPr lang="en-US" sz="3400" b="1" dirty="0">
                <a:solidFill>
                  <a:schemeClr val="bg1"/>
                </a:solidFill>
                <a:cs typeface="Arial" charset="0"/>
              </a:rPr>
              <a:t> </a:t>
            </a:r>
            <a:r>
              <a:rPr lang="en-US" sz="3400" b="1" dirty="0" err="1">
                <a:solidFill>
                  <a:schemeClr val="bg1"/>
                </a:solidFill>
                <a:cs typeface="Arial" charset="0"/>
              </a:rPr>
              <a:t>pada</a:t>
            </a:r>
            <a:r>
              <a:rPr lang="en-US" sz="3400" b="1" dirty="0">
                <a:solidFill>
                  <a:schemeClr val="bg1"/>
                </a:solidFill>
                <a:cs typeface="Arial" charset="0"/>
              </a:rPr>
              <a:t> </a:t>
            </a:r>
            <a:r>
              <a:rPr lang="en-US" sz="3400" b="1" dirty="0" err="1">
                <a:solidFill>
                  <a:schemeClr val="bg1"/>
                </a:solidFill>
                <a:cs typeface="Arial" charset="0"/>
              </a:rPr>
              <a:t>segala</a:t>
            </a:r>
            <a:r>
              <a:rPr lang="en-US" sz="3400" b="1" dirty="0">
                <a:solidFill>
                  <a:schemeClr val="bg1"/>
                </a:solidFill>
                <a:cs typeface="Arial" charset="0"/>
              </a:rPr>
              <a:t> </a:t>
            </a:r>
            <a:r>
              <a:rPr lang="en-US" sz="3400" b="1" dirty="0" err="1">
                <a:solidFill>
                  <a:schemeClr val="bg1"/>
                </a:solidFill>
                <a:cs typeface="Arial" charset="0"/>
              </a:rPr>
              <a:t>waktu</a:t>
            </a:r>
            <a:r>
              <a:rPr lang="en-US" sz="3400" b="1" dirty="0">
                <a:solidFill>
                  <a:schemeClr val="bg1"/>
                </a:solidFill>
                <a:cs typeface="Arial" charset="0"/>
              </a:rPr>
              <a:t> </a:t>
            </a:r>
            <a:r>
              <a:rPr lang="en-US" sz="3400" b="1" dirty="0" err="1">
                <a:solidFill>
                  <a:schemeClr val="bg1"/>
                </a:solidFill>
                <a:cs typeface="Arial" charset="0"/>
              </a:rPr>
              <a:t>untuk</a:t>
            </a:r>
            <a:r>
              <a:rPr lang="en-US" sz="3400" b="1" dirty="0">
                <a:solidFill>
                  <a:schemeClr val="bg1"/>
                </a:solidFill>
                <a:cs typeface="Arial" charset="0"/>
              </a:rPr>
              <a:t> </a:t>
            </a:r>
            <a:r>
              <a:rPr lang="en-US" sz="3400" b="1" dirty="0" err="1">
                <a:solidFill>
                  <a:srgbClr val="FFFF00"/>
                </a:solidFill>
                <a:cs typeface="Arial" charset="0"/>
              </a:rPr>
              <a:t>memberi</a:t>
            </a:r>
            <a:r>
              <a:rPr lang="en-US" sz="3400" b="1" dirty="0">
                <a:solidFill>
                  <a:srgbClr val="FFFF00"/>
                </a:solidFill>
                <a:cs typeface="Arial" charset="0"/>
              </a:rPr>
              <a:t> </a:t>
            </a:r>
            <a:r>
              <a:rPr lang="en-US" sz="3400" b="1" dirty="0" err="1">
                <a:solidFill>
                  <a:srgbClr val="FFFF00"/>
                </a:solidFill>
                <a:cs typeface="Arial" charset="0"/>
              </a:rPr>
              <a:t>pertanggungan</a:t>
            </a:r>
            <a:r>
              <a:rPr lang="en-US" sz="3400" b="1" dirty="0">
                <a:solidFill>
                  <a:srgbClr val="FFFF00"/>
                </a:solidFill>
                <a:cs typeface="Arial" charset="0"/>
              </a:rPr>
              <a:t> </a:t>
            </a:r>
            <a:r>
              <a:rPr lang="en-US" sz="3400" b="1" dirty="0" err="1">
                <a:solidFill>
                  <a:srgbClr val="FFFF00"/>
                </a:solidFill>
                <a:cs typeface="Arial" charset="0"/>
              </a:rPr>
              <a:t>jawab</a:t>
            </a:r>
            <a:r>
              <a:rPr lang="en-US" sz="3400" b="1" dirty="0">
                <a:solidFill>
                  <a:schemeClr val="bg1"/>
                </a:solidFill>
                <a:cs typeface="Arial" charset="0"/>
              </a:rPr>
              <a:t> </a:t>
            </a:r>
            <a:r>
              <a:rPr lang="en-US" sz="3400" b="1" dirty="0" err="1">
                <a:solidFill>
                  <a:schemeClr val="bg1"/>
                </a:solidFill>
                <a:cs typeface="Arial" charset="0"/>
              </a:rPr>
              <a:t>kepada</a:t>
            </a:r>
            <a:r>
              <a:rPr lang="en-US" sz="3400" b="1" dirty="0">
                <a:solidFill>
                  <a:schemeClr val="bg1"/>
                </a:solidFill>
                <a:cs typeface="Arial" charset="0"/>
              </a:rPr>
              <a:t> </a:t>
            </a:r>
            <a:r>
              <a:rPr lang="en-US" sz="3400" b="1" dirty="0" err="1">
                <a:solidFill>
                  <a:schemeClr val="bg1"/>
                </a:solidFill>
                <a:cs typeface="Arial" charset="0"/>
              </a:rPr>
              <a:t>tiap-tiap</a:t>
            </a:r>
            <a:r>
              <a:rPr lang="en-US" sz="3400" b="1" dirty="0">
                <a:solidFill>
                  <a:schemeClr val="bg1"/>
                </a:solidFill>
                <a:cs typeface="Arial" charset="0"/>
              </a:rPr>
              <a:t> orang yang </a:t>
            </a:r>
            <a:r>
              <a:rPr lang="en-US" sz="3400" b="1" dirty="0" err="1">
                <a:solidFill>
                  <a:schemeClr val="bg1"/>
                </a:solidFill>
                <a:cs typeface="Arial" charset="0"/>
              </a:rPr>
              <a:t>meminta</a:t>
            </a:r>
            <a:r>
              <a:rPr lang="en-US" sz="3400" b="1" dirty="0">
                <a:solidFill>
                  <a:schemeClr val="bg1"/>
                </a:solidFill>
                <a:cs typeface="Arial" charset="0"/>
              </a:rPr>
              <a:t> </a:t>
            </a:r>
            <a:r>
              <a:rPr lang="en-US" sz="3400" b="1" dirty="0" err="1">
                <a:solidFill>
                  <a:schemeClr val="bg1"/>
                </a:solidFill>
                <a:cs typeface="Arial" charset="0"/>
              </a:rPr>
              <a:t>pertanggungan</a:t>
            </a:r>
            <a:r>
              <a:rPr lang="en-US" sz="3400" b="1" dirty="0">
                <a:solidFill>
                  <a:schemeClr val="bg1"/>
                </a:solidFill>
                <a:cs typeface="Arial" charset="0"/>
              </a:rPr>
              <a:t> </a:t>
            </a:r>
            <a:r>
              <a:rPr lang="en-US" sz="3400" b="1" dirty="0" err="1">
                <a:solidFill>
                  <a:schemeClr val="bg1"/>
                </a:solidFill>
                <a:cs typeface="Arial" charset="0"/>
              </a:rPr>
              <a:t>jawab</a:t>
            </a:r>
            <a:r>
              <a:rPr lang="en-US" sz="3400" b="1" dirty="0">
                <a:solidFill>
                  <a:schemeClr val="bg1"/>
                </a:solidFill>
                <a:cs typeface="Arial" charset="0"/>
              </a:rPr>
              <a:t> </a:t>
            </a:r>
            <a:r>
              <a:rPr lang="en-US" sz="3400" b="1" dirty="0" err="1">
                <a:solidFill>
                  <a:schemeClr val="bg1"/>
                </a:solidFill>
                <a:cs typeface="Arial" charset="0"/>
              </a:rPr>
              <a:t>dari</a:t>
            </a:r>
            <a:r>
              <a:rPr lang="en-US" sz="3400" b="1" dirty="0">
                <a:solidFill>
                  <a:schemeClr val="bg1"/>
                </a:solidFill>
                <a:cs typeface="Arial" charset="0"/>
              </a:rPr>
              <a:t> </a:t>
            </a:r>
            <a:r>
              <a:rPr lang="en-US" sz="3400" b="1" dirty="0" err="1">
                <a:solidFill>
                  <a:schemeClr val="bg1"/>
                </a:solidFill>
                <a:cs typeface="Arial" charset="0"/>
              </a:rPr>
              <a:t>kamu</a:t>
            </a:r>
            <a:r>
              <a:rPr lang="en-US" sz="3400" b="1" dirty="0">
                <a:solidFill>
                  <a:schemeClr val="bg1"/>
                </a:solidFill>
                <a:cs typeface="Arial" charset="0"/>
              </a:rPr>
              <a:t> </a:t>
            </a:r>
            <a:r>
              <a:rPr lang="en-US" sz="3400" b="1" dirty="0" err="1">
                <a:solidFill>
                  <a:schemeClr val="bg1"/>
                </a:solidFill>
                <a:cs typeface="Arial" charset="0"/>
              </a:rPr>
              <a:t>tentang</a:t>
            </a:r>
            <a:r>
              <a:rPr lang="en-US" sz="3400" b="1" dirty="0">
                <a:solidFill>
                  <a:schemeClr val="bg1"/>
                </a:solidFill>
                <a:cs typeface="Arial" charset="0"/>
              </a:rPr>
              <a:t> </a:t>
            </a:r>
            <a:r>
              <a:rPr lang="en-US" sz="3400" b="1" dirty="0" err="1">
                <a:solidFill>
                  <a:schemeClr val="bg1"/>
                </a:solidFill>
                <a:cs typeface="Arial" charset="0"/>
              </a:rPr>
              <a:t>pengharapan</a:t>
            </a:r>
            <a:r>
              <a:rPr lang="en-US" sz="3400" b="1" dirty="0">
                <a:solidFill>
                  <a:schemeClr val="bg1"/>
                </a:solidFill>
                <a:cs typeface="Arial" charset="0"/>
              </a:rPr>
              <a:t> yang </a:t>
            </a:r>
            <a:r>
              <a:rPr lang="en-US" sz="3400" b="1" dirty="0" err="1">
                <a:solidFill>
                  <a:schemeClr val="bg1"/>
                </a:solidFill>
                <a:cs typeface="Arial" charset="0"/>
              </a:rPr>
              <a:t>ada</a:t>
            </a:r>
            <a:r>
              <a:rPr lang="en-US" sz="3400" b="1" dirty="0">
                <a:solidFill>
                  <a:schemeClr val="bg1"/>
                </a:solidFill>
                <a:cs typeface="Arial" charset="0"/>
              </a:rPr>
              <a:t> </a:t>
            </a:r>
            <a:r>
              <a:rPr lang="en-US" sz="3400" b="1" dirty="0" err="1">
                <a:solidFill>
                  <a:schemeClr val="bg1"/>
                </a:solidFill>
                <a:cs typeface="Arial" charset="0"/>
              </a:rPr>
              <a:t>padamu</a:t>
            </a:r>
            <a:r>
              <a:rPr lang="en-US" sz="3400" b="1" dirty="0">
                <a:solidFill>
                  <a:schemeClr val="bg1"/>
                </a:solidFill>
                <a:cs typeface="Arial" charset="0"/>
              </a:rPr>
              <a:t>, </a:t>
            </a:r>
            <a:r>
              <a:rPr lang="en-US" sz="3400" b="1" dirty="0" err="1">
                <a:solidFill>
                  <a:schemeClr val="bg1"/>
                </a:solidFill>
                <a:cs typeface="Arial" charset="0"/>
              </a:rPr>
              <a:t>tetapi</a:t>
            </a:r>
            <a:r>
              <a:rPr lang="en-US" sz="3400" b="1" dirty="0">
                <a:solidFill>
                  <a:schemeClr val="bg1"/>
                </a:solidFill>
                <a:cs typeface="Arial" charset="0"/>
              </a:rPr>
              <a:t> </a:t>
            </a:r>
            <a:r>
              <a:rPr lang="en-US" sz="3400" b="1" dirty="0" err="1">
                <a:solidFill>
                  <a:schemeClr val="bg1"/>
                </a:solidFill>
                <a:cs typeface="Arial" charset="0"/>
              </a:rPr>
              <a:t>haruslah</a:t>
            </a:r>
            <a:r>
              <a:rPr lang="en-US" sz="3400" b="1" dirty="0">
                <a:solidFill>
                  <a:schemeClr val="bg1"/>
                </a:solidFill>
                <a:cs typeface="Arial" charset="0"/>
              </a:rPr>
              <a:t> </a:t>
            </a:r>
            <a:r>
              <a:rPr lang="en-US" sz="3400" b="1" dirty="0" err="1">
                <a:solidFill>
                  <a:schemeClr val="bg1"/>
                </a:solidFill>
                <a:cs typeface="Arial" charset="0"/>
              </a:rPr>
              <a:t>dengan</a:t>
            </a:r>
            <a:r>
              <a:rPr lang="en-US" sz="3400" b="1" dirty="0">
                <a:solidFill>
                  <a:schemeClr val="bg1"/>
                </a:solidFill>
                <a:cs typeface="Arial" charset="0"/>
              </a:rPr>
              <a:t> </a:t>
            </a:r>
            <a:r>
              <a:rPr lang="en-US" sz="3400" b="1" dirty="0" err="1">
                <a:solidFill>
                  <a:schemeClr val="bg1"/>
                </a:solidFill>
                <a:cs typeface="Arial" charset="0"/>
              </a:rPr>
              <a:t>lemah</a:t>
            </a:r>
            <a:r>
              <a:rPr lang="en-US" sz="3400" b="1" dirty="0">
                <a:solidFill>
                  <a:schemeClr val="bg1"/>
                </a:solidFill>
                <a:cs typeface="Arial" charset="0"/>
              </a:rPr>
              <a:t> </a:t>
            </a:r>
            <a:r>
              <a:rPr lang="en-US" sz="3400" b="1" dirty="0" err="1">
                <a:solidFill>
                  <a:schemeClr val="bg1"/>
                </a:solidFill>
                <a:cs typeface="Arial" charset="0"/>
              </a:rPr>
              <a:t>lembut</a:t>
            </a:r>
            <a:r>
              <a:rPr lang="en-US" sz="3400" b="1" dirty="0">
                <a:solidFill>
                  <a:schemeClr val="bg1"/>
                </a:solidFill>
                <a:cs typeface="Arial" charset="0"/>
              </a:rPr>
              <a:t> </a:t>
            </a:r>
            <a:r>
              <a:rPr lang="en-US" sz="3400" b="1" dirty="0" err="1">
                <a:solidFill>
                  <a:schemeClr val="bg1"/>
                </a:solidFill>
                <a:cs typeface="Arial" charset="0"/>
              </a:rPr>
              <a:t>dan</a:t>
            </a:r>
            <a:r>
              <a:rPr lang="en-US" sz="3400" b="1" dirty="0">
                <a:solidFill>
                  <a:schemeClr val="bg1"/>
                </a:solidFill>
                <a:cs typeface="Arial" charset="0"/>
              </a:rPr>
              <a:t> </a:t>
            </a:r>
            <a:r>
              <a:rPr lang="en-US" sz="3400" b="1" dirty="0" err="1" smtClean="0">
                <a:solidFill>
                  <a:schemeClr val="bg1"/>
                </a:solidFill>
                <a:cs typeface="Arial" charset="0"/>
              </a:rPr>
              <a:t>hormat.</a:t>
            </a:r>
            <a:r>
              <a:rPr lang="en-US" sz="3400" b="1" dirty="0" smtClean="0">
                <a:solidFill>
                  <a:schemeClr val="bg1"/>
                </a:solidFill>
                <a:cs typeface="Arial" charset="0"/>
              </a:rPr>
              <a:t>”</a:t>
            </a:r>
            <a:endParaRPr lang="en-US" sz="3400" b="1" dirty="0">
              <a:solidFill>
                <a:schemeClr val="bg1"/>
              </a:solidFill>
              <a:cs typeface="Arial" charset="0"/>
            </a:endParaRPr>
          </a:p>
        </p:txBody>
      </p:sp>
      <p:sp>
        <p:nvSpPr>
          <p:cNvPr id="6" name="Text Box 5"/>
          <p:cNvSpPr txBox="1">
            <a:spLocks noChangeArrowheads="1"/>
          </p:cNvSpPr>
          <p:nvPr/>
        </p:nvSpPr>
        <p:spPr bwMode="auto">
          <a:xfrm>
            <a:off x="0" y="5638800"/>
            <a:ext cx="9144000" cy="10895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3600" b="1" i="1" dirty="0" err="1" smtClean="0">
                <a:solidFill>
                  <a:schemeClr val="bg1"/>
                </a:solidFill>
                <a:cs typeface="Arial" charset="0"/>
              </a:rPr>
              <a:t>Kejadian</a:t>
            </a:r>
            <a:r>
              <a:rPr lang="en-US" sz="3600" b="1" i="1" dirty="0" smtClean="0">
                <a:solidFill>
                  <a:schemeClr val="bg1"/>
                </a:solidFill>
                <a:cs typeface="Arial" charset="0"/>
              </a:rPr>
              <a:t> </a:t>
            </a:r>
            <a:r>
              <a:rPr lang="en-US" sz="3600" b="1" i="1" dirty="0" err="1" smtClean="0">
                <a:solidFill>
                  <a:schemeClr val="bg1"/>
                </a:solidFill>
                <a:cs typeface="Arial" charset="0"/>
              </a:rPr>
              <a:t>adalah</a:t>
            </a:r>
            <a:r>
              <a:rPr lang="en-US" sz="3600" b="1" i="1" dirty="0" smtClean="0">
                <a:solidFill>
                  <a:schemeClr val="bg1"/>
                </a:solidFill>
                <a:cs typeface="Arial" charset="0"/>
              </a:rPr>
              <a:t> </a:t>
            </a:r>
            <a:r>
              <a:rPr lang="en-US" sz="3600" b="1" i="1" dirty="0" err="1" smtClean="0">
                <a:solidFill>
                  <a:schemeClr val="bg1"/>
                </a:solidFill>
                <a:cs typeface="Arial" charset="0"/>
              </a:rPr>
              <a:t>dasar</a:t>
            </a:r>
            <a:r>
              <a:rPr lang="en-US" sz="3600" b="1" i="1" dirty="0" smtClean="0">
                <a:solidFill>
                  <a:schemeClr val="bg1"/>
                </a:solidFill>
                <a:cs typeface="Arial" charset="0"/>
              </a:rPr>
              <a:t> </a:t>
            </a:r>
            <a:r>
              <a:rPr lang="en-US" sz="3600" b="1" i="1" dirty="0" err="1" smtClean="0">
                <a:solidFill>
                  <a:schemeClr val="bg1"/>
                </a:solidFill>
                <a:cs typeface="Arial" charset="0"/>
              </a:rPr>
              <a:t>daripada</a:t>
            </a:r>
            <a:r>
              <a:rPr lang="en-US" sz="3600" b="1" i="1" dirty="0" smtClean="0">
                <a:solidFill>
                  <a:schemeClr val="bg1"/>
                </a:solidFill>
                <a:cs typeface="Arial" charset="0"/>
              </a:rPr>
              <a:t> </a:t>
            </a:r>
            <a:r>
              <a:rPr lang="en-US" sz="3600" b="1" i="1" dirty="0" err="1" smtClean="0">
                <a:solidFill>
                  <a:schemeClr val="bg1"/>
                </a:solidFill>
                <a:cs typeface="Arial" charset="0"/>
              </a:rPr>
              <a:t>keandalan</a:t>
            </a:r>
            <a:r>
              <a:rPr lang="en-US" sz="3600" b="1" i="1" dirty="0" smtClean="0">
                <a:solidFill>
                  <a:schemeClr val="bg1"/>
                </a:solidFill>
                <a:cs typeface="Arial" charset="0"/>
              </a:rPr>
              <a:t> </a:t>
            </a:r>
            <a:r>
              <a:rPr lang="en-US" sz="3600" b="1" i="1" dirty="0" err="1" smtClean="0">
                <a:solidFill>
                  <a:schemeClr val="bg1"/>
                </a:solidFill>
                <a:cs typeface="Arial" charset="0"/>
              </a:rPr>
              <a:t>dan</a:t>
            </a:r>
            <a:r>
              <a:rPr lang="en-US" sz="3600" b="1" i="1" dirty="0" smtClean="0">
                <a:solidFill>
                  <a:schemeClr val="bg1"/>
                </a:solidFill>
                <a:cs typeface="Arial" charset="0"/>
              </a:rPr>
              <a:t> </a:t>
            </a:r>
            <a:r>
              <a:rPr lang="en-US" sz="3600" b="1" i="1" dirty="0" err="1" smtClean="0">
                <a:solidFill>
                  <a:schemeClr val="bg1"/>
                </a:solidFill>
                <a:cs typeface="Arial" charset="0"/>
              </a:rPr>
              <a:t>kekuasaan</a:t>
            </a:r>
            <a:r>
              <a:rPr lang="en-US" sz="3600" b="1" i="1" dirty="0" smtClean="0">
                <a:solidFill>
                  <a:schemeClr val="bg1"/>
                </a:solidFill>
                <a:cs typeface="Arial" charset="0"/>
              </a:rPr>
              <a:t> </a:t>
            </a:r>
            <a:r>
              <a:rPr lang="en-US" sz="3600" b="1" i="1" dirty="0" err="1" smtClean="0">
                <a:solidFill>
                  <a:srgbClr val="FFFF00"/>
                </a:solidFill>
                <a:cs typeface="Arial" charset="0"/>
              </a:rPr>
              <a:t>Alkitab</a:t>
            </a:r>
            <a:endParaRPr lang="en-US" sz="3600" b="1" i="1" dirty="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88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Rectangle 4" hidden="1"/>
          <p:cNvSpPr>
            <a:spLocks noGrp="1"/>
          </p:cNvSpPr>
          <p:nvPr>
            <p:ph type="title" idx="4294967295"/>
          </p:nvPr>
        </p:nvSpPr>
        <p:spPr/>
        <p:txBody>
          <a:bodyPr/>
          <a:lstStyle/>
          <a:p>
            <a:pPr eaLnBrk="1" hangingPunct="1"/>
            <a:r>
              <a:rPr lang="en-US">
                <a:latin typeface="Candara" charset="0"/>
                <a:ea typeface="ＭＳ Ｐゴシック" charset="0"/>
              </a:rPr>
              <a:t>AiG web site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63202" name="Rectangle 2"/>
          <p:cNvSpPr>
            <a:spLocks noGrp="1" noChangeArrowheads="1"/>
          </p:cNvSpPr>
          <p:nvPr>
            <p:ph type="title"/>
          </p:nvPr>
        </p:nvSpPr>
        <p:spPr>
          <a:xfrm>
            <a:off x="457200" y="477603"/>
            <a:ext cx="8229600" cy="1191095"/>
          </a:xfrm>
          <a:solidFill>
            <a:schemeClr val="tx1"/>
          </a:solidFill>
        </p:spPr>
        <p:txBody>
          <a:bodyPr>
            <a:spAutoFit/>
          </a:bodyPr>
          <a:lstStyle/>
          <a:p>
            <a:pPr>
              <a:lnSpc>
                <a:spcPct val="85000"/>
              </a:lnSpc>
              <a:spcBef>
                <a:spcPct val="50000"/>
              </a:spcBef>
              <a:defRPr/>
            </a:pPr>
            <a:r>
              <a:rPr lang="en-US" sz="4200" b="1" kern="1200" dirty="0" err="1" smtClean="0">
                <a:solidFill>
                  <a:schemeClr val="bg1"/>
                </a:solidFill>
                <a:effectLst>
                  <a:outerShdw blurRad="50800" dist="63500" dir="2700000" algn="tl" rotWithShape="0">
                    <a:srgbClr val="000000"/>
                  </a:outerShdw>
                </a:effectLst>
                <a:latin typeface="Arial" charset="0"/>
                <a:ea typeface="ＭＳ Ｐゴシック" charset="0"/>
                <a:cs typeface="+mn-cs"/>
              </a:rPr>
              <a:t>Evolusi</a:t>
            </a:r>
            <a:r>
              <a:rPr lang="en-US" sz="4200" b="1" kern="1200" dirty="0" smtClean="0">
                <a:solidFill>
                  <a:schemeClr val="bg1"/>
                </a:solidFill>
                <a:effectLst>
                  <a:outerShdw blurRad="50800" dist="63500" dir="2700000" algn="tl" rotWithShape="0">
                    <a:srgbClr val="000000"/>
                  </a:outerShdw>
                </a:effectLst>
                <a:latin typeface="Arial" charset="0"/>
                <a:ea typeface="ＭＳ Ｐゴシック" charset="0"/>
                <a:cs typeface="+mn-cs"/>
              </a:rPr>
              <a:t> &amp; </a:t>
            </a:r>
            <a:r>
              <a:rPr lang="en-US" sz="4200" b="1" kern="1200" dirty="0" err="1" smtClean="0">
                <a:solidFill>
                  <a:schemeClr val="bg1"/>
                </a:solidFill>
                <a:effectLst>
                  <a:outerShdw blurRad="50800" dist="63500" dir="2700000" algn="tl" rotWithShape="0">
                    <a:srgbClr val="000000"/>
                  </a:outerShdw>
                </a:effectLst>
                <a:latin typeface="Arial" charset="0"/>
                <a:ea typeface="ＭＳ Ｐゴシック" charset="0"/>
                <a:cs typeface="+mn-cs"/>
              </a:rPr>
              <a:t>Jutaan</a:t>
            </a:r>
            <a:r>
              <a:rPr lang="en-US" sz="4200" b="1" kern="1200" dirty="0" smtClean="0">
                <a:solidFill>
                  <a:schemeClr val="bg1"/>
                </a:solidFill>
                <a:effectLst>
                  <a:outerShdw blurRad="50800" dist="63500" dir="2700000" algn="tl" rotWithShape="0">
                    <a:srgbClr val="000000"/>
                  </a:outerShdw>
                </a:effectLst>
                <a:latin typeface="Arial" charset="0"/>
                <a:ea typeface="ＭＳ Ｐゴシック" charset="0"/>
                <a:cs typeface="+mn-cs"/>
              </a:rPr>
              <a:t> </a:t>
            </a:r>
            <a:r>
              <a:rPr lang="en-US" sz="4200" b="1" kern="1200" dirty="0" err="1" smtClean="0">
                <a:solidFill>
                  <a:schemeClr val="bg1"/>
                </a:solidFill>
                <a:effectLst>
                  <a:outerShdw blurRad="50800" dist="63500" dir="2700000" algn="tl" rotWithShape="0">
                    <a:srgbClr val="000000"/>
                  </a:outerShdw>
                </a:effectLst>
                <a:latin typeface="Arial" charset="0"/>
                <a:ea typeface="ＭＳ Ｐゴシック" charset="0"/>
                <a:cs typeface="+mn-cs"/>
              </a:rPr>
              <a:t>Tahun</a:t>
            </a:r>
            <a:r>
              <a:rPr lang="en-US" sz="4200" b="1" kern="1200" dirty="0" smtClean="0">
                <a:solidFill>
                  <a:schemeClr val="bg1"/>
                </a:solidFill>
                <a:effectLst>
                  <a:outerShdw blurRad="50800" dist="63500" dir="2700000" algn="tl" rotWithShape="0">
                    <a:srgbClr val="000000"/>
                  </a:outerShdw>
                </a:effectLst>
                <a:latin typeface="Arial" charset="0"/>
                <a:ea typeface="ＭＳ Ｐゴシック" charset="0"/>
                <a:cs typeface="+mn-cs"/>
              </a:rPr>
              <a:t>: </a:t>
            </a:r>
            <a:r>
              <a:rPr lang="en-US" sz="4200" b="1" kern="1200" dirty="0" err="1" smtClean="0">
                <a:solidFill>
                  <a:schemeClr val="bg1"/>
                </a:solidFill>
                <a:effectLst>
                  <a:outerShdw blurRad="50800" dist="63500" dir="2700000" algn="tl" rotWithShape="0">
                    <a:srgbClr val="000000"/>
                  </a:outerShdw>
                </a:effectLst>
                <a:latin typeface="Arial" charset="0"/>
                <a:ea typeface="ＭＳ Ｐゴシック" charset="0"/>
                <a:cs typeface="+mn-cs"/>
              </a:rPr>
              <a:t>Apa</a:t>
            </a:r>
            <a:r>
              <a:rPr lang="en-US" sz="4200" b="1" kern="1200" dirty="0" smtClean="0">
                <a:solidFill>
                  <a:schemeClr val="bg1"/>
                </a:solidFill>
                <a:effectLst>
                  <a:outerShdw blurRad="50800" dist="63500" dir="2700000" algn="tl" rotWithShape="0">
                    <a:srgbClr val="000000"/>
                  </a:outerShdw>
                </a:effectLst>
                <a:latin typeface="Arial" charset="0"/>
                <a:ea typeface="ＭＳ Ｐゴシック" charset="0"/>
                <a:cs typeface="+mn-cs"/>
              </a:rPr>
              <a:t> </a:t>
            </a:r>
            <a:r>
              <a:rPr lang="en-US" sz="4200" b="1" kern="1200" dirty="0" err="1" smtClean="0">
                <a:solidFill>
                  <a:schemeClr val="bg1"/>
                </a:solidFill>
                <a:effectLst>
                  <a:outerShdw blurRad="50800" dist="63500" dir="2700000" algn="tl" rotWithShape="0">
                    <a:srgbClr val="000000"/>
                  </a:outerShdw>
                </a:effectLst>
                <a:latin typeface="Arial" charset="0"/>
                <a:ea typeface="ＭＳ Ｐゴシック" charset="0"/>
                <a:cs typeface="+mn-cs"/>
              </a:rPr>
              <a:t>mereka</a:t>
            </a:r>
            <a:r>
              <a:rPr lang="en-US" sz="4200" b="1" kern="1200" dirty="0" smtClean="0">
                <a:solidFill>
                  <a:schemeClr val="bg1"/>
                </a:solidFill>
                <a:effectLst>
                  <a:outerShdw blurRad="50800" dist="63500" dir="2700000" algn="tl" rotWithShape="0">
                    <a:srgbClr val="000000"/>
                  </a:outerShdw>
                </a:effectLst>
                <a:latin typeface="Arial" charset="0"/>
                <a:ea typeface="ＭＳ Ｐゴシック" charset="0"/>
                <a:cs typeface="+mn-cs"/>
              </a:rPr>
              <a:t> </a:t>
            </a:r>
            <a:r>
              <a:rPr lang="en-US" sz="4200" b="1" kern="1200" dirty="0" err="1" smtClean="0">
                <a:solidFill>
                  <a:schemeClr val="bg1"/>
                </a:solidFill>
                <a:effectLst>
                  <a:outerShdw blurRad="50800" dist="63500" dir="2700000" algn="tl" rotWithShape="0">
                    <a:srgbClr val="000000"/>
                  </a:outerShdw>
                </a:effectLst>
                <a:latin typeface="Arial" charset="0"/>
                <a:ea typeface="ＭＳ Ｐゴシック" charset="0"/>
                <a:cs typeface="+mn-cs"/>
              </a:rPr>
              <a:t>emank</a:t>
            </a:r>
            <a:r>
              <a:rPr lang="en-US" sz="4200" b="1" kern="1200" dirty="0" smtClean="0">
                <a:solidFill>
                  <a:schemeClr val="bg1"/>
                </a:solidFill>
                <a:effectLst>
                  <a:outerShdw blurRad="50800" dist="63500" dir="2700000" algn="tl" rotWithShape="0">
                    <a:srgbClr val="000000"/>
                  </a:outerShdw>
                </a:effectLst>
                <a:latin typeface="Arial" charset="0"/>
                <a:ea typeface="ＭＳ Ｐゴシック" charset="0"/>
                <a:cs typeface="+mn-cs"/>
              </a:rPr>
              <a:t> </a:t>
            </a:r>
            <a:r>
              <a:rPr lang="en-US" sz="4200" b="1" kern="1200" dirty="0" err="1" smtClean="0">
                <a:solidFill>
                  <a:schemeClr val="bg1"/>
                </a:solidFill>
                <a:effectLst>
                  <a:outerShdw blurRad="50800" dist="63500" dir="2700000" algn="tl" rotWithShape="0">
                    <a:srgbClr val="000000"/>
                  </a:outerShdw>
                </a:effectLst>
                <a:latin typeface="Arial" charset="0"/>
                <a:ea typeface="ＭＳ Ｐゴシック" charset="0"/>
                <a:cs typeface="+mn-cs"/>
              </a:rPr>
              <a:t>penting</a:t>
            </a:r>
            <a:r>
              <a:rPr lang="en-US" sz="4200" b="1" kern="1200" dirty="0" smtClean="0">
                <a:solidFill>
                  <a:schemeClr val="bg1"/>
                </a:solidFill>
                <a:effectLst>
                  <a:outerShdw blurRad="50800" dist="63500" dir="2700000" algn="tl" rotWithShape="0">
                    <a:srgbClr val="000000"/>
                  </a:outerShdw>
                </a:effectLst>
                <a:latin typeface="Arial" charset="0"/>
                <a:ea typeface="ＭＳ Ｐゴシック" charset="0"/>
                <a:cs typeface="+mn-cs"/>
              </a:rPr>
              <a:t>?</a:t>
            </a:r>
            <a:endParaRPr lang="en-US" sz="4200" b="1" kern="1200" dirty="0">
              <a:solidFill>
                <a:schemeClr val="bg1"/>
              </a:solidFill>
              <a:effectLst>
                <a:outerShdw blurRad="50800" dist="63500" dir="2700000" algn="tl" rotWithShape="0">
                  <a:srgbClr val="000000"/>
                </a:outerShdw>
              </a:effectLst>
              <a:latin typeface="Arial" charset="0"/>
              <a:ea typeface="ＭＳ Ｐゴシック" charset="0"/>
              <a:cs typeface="+mn-cs"/>
            </a:endParaRPr>
          </a:p>
        </p:txBody>
      </p:sp>
      <p:sp>
        <p:nvSpPr>
          <p:cNvPr id="3763203" name="Text Box 3"/>
          <p:cNvSpPr txBox="1">
            <a:spLocks noChangeArrowheads="1"/>
          </p:cNvSpPr>
          <p:nvPr/>
        </p:nvSpPr>
        <p:spPr bwMode="auto">
          <a:xfrm>
            <a:off x="685800" y="5103674"/>
            <a:ext cx="7772400" cy="175432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4000" b="1" dirty="0" err="1" smtClean="0">
                <a:solidFill>
                  <a:srgbClr val="FFFF00"/>
                </a:solidFill>
                <a:effectLst>
                  <a:outerShdw blurRad="50800" dist="63500" dir="2700000" algn="tl" rotWithShape="0">
                    <a:srgbClr val="000000"/>
                  </a:outerShdw>
                </a:effectLst>
                <a:cs typeface="Arial"/>
              </a:rPr>
              <a:t>Evolusi</a:t>
            </a:r>
            <a:r>
              <a:rPr lang="en-US" sz="4000" b="1" dirty="0" smtClean="0">
                <a:solidFill>
                  <a:srgbClr val="FFFF00"/>
                </a:solidFill>
                <a:effectLst>
                  <a:outerShdw blurRad="50800" dist="63500" dir="2700000" algn="tl" rotWithShape="0">
                    <a:srgbClr val="000000"/>
                  </a:outerShdw>
                </a:effectLst>
                <a:cs typeface="Arial"/>
              </a:rPr>
              <a:t> </a:t>
            </a:r>
            <a:r>
              <a:rPr lang="en-US" sz="4000" b="1" dirty="0">
                <a:solidFill>
                  <a:srgbClr val="FFFF00"/>
                </a:solidFill>
                <a:effectLst>
                  <a:outerShdw blurRad="50800" dist="63500" dir="2700000" algn="tl" rotWithShape="0">
                    <a:srgbClr val="000000"/>
                  </a:outerShdw>
                </a:effectLst>
                <a:cs typeface="Arial"/>
              </a:rPr>
              <a:t>&amp; </a:t>
            </a:r>
            <a:r>
              <a:rPr lang="en-US" sz="4000" b="1" dirty="0" err="1" smtClean="0">
                <a:solidFill>
                  <a:srgbClr val="FFFF00"/>
                </a:solidFill>
                <a:effectLst>
                  <a:outerShdw blurRad="50800" dist="63500" dir="2700000" algn="tl" rotWithShape="0">
                    <a:srgbClr val="000000"/>
                  </a:outerShdw>
                </a:effectLst>
                <a:cs typeface="Arial"/>
              </a:rPr>
              <a:t>Jutaan</a:t>
            </a:r>
            <a:r>
              <a:rPr lang="en-US" sz="4000" b="1" dirty="0" smtClean="0">
                <a:solidFill>
                  <a:srgbClr val="FFFF00"/>
                </a:solidFill>
                <a:effectLst>
                  <a:outerShdw blurRad="50800" dist="63500" dir="2700000" algn="tl" rotWithShape="0">
                    <a:srgbClr val="000000"/>
                  </a:outerShdw>
                </a:effectLst>
                <a:cs typeface="Arial"/>
              </a:rPr>
              <a:t> </a:t>
            </a:r>
            <a:r>
              <a:rPr lang="en-US" sz="4000" b="1" dirty="0" err="1" smtClean="0">
                <a:solidFill>
                  <a:srgbClr val="FFFF00"/>
                </a:solidFill>
                <a:effectLst>
                  <a:outerShdw blurRad="50800" dist="63500" dir="2700000" algn="tl" rotWithShape="0">
                    <a:srgbClr val="000000"/>
                  </a:outerShdw>
                </a:effectLst>
                <a:cs typeface="Arial"/>
              </a:rPr>
              <a:t>Tahun</a:t>
            </a:r>
            <a:r>
              <a:rPr lang="en-US" sz="4000" b="1" dirty="0" smtClean="0">
                <a:solidFill>
                  <a:srgbClr val="FFFF00"/>
                </a:solidFill>
                <a:effectLst>
                  <a:outerShdw blurRad="50800" dist="63500" dir="2700000" algn="tl" rotWithShape="0">
                    <a:srgbClr val="000000"/>
                  </a:outerShdw>
                </a:effectLst>
                <a:cs typeface="Arial"/>
              </a:rPr>
              <a:t> </a:t>
            </a:r>
            <a:r>
              <a:rPr lang="en-US" sz="4000" b="1" dirty="0" err="1" smtClean="0">
                <a:solidFill>
                  <a:srgbClr val="FFFF00"/>
                </a:solidFill>
                <a:effectLst>
                  <a:outerShdw blurRad="50800" dist="63500" dir="2700000" algn="tl" rotWithShape="0">
                    <a:srgbClr val="000000"/>
                  </a:outerShdw>
                </a:effectLst>
                <a:cs typeface="Arial"/>
              </a:rPr>
              <a:t>merupakan</a:t>
            </a:r>
            <a:r>
              <a:rPr lang="en-US" sz="4000" b="1" dirty="0" smtClean="0">
                <a:solidFill>
                  <a:srgbClr val="FFFF00"/>
                </a:solidFill>
                <a:effectLst>
                  <a:outerShdw blurRad="50800" dist="63500" dir="2700000" algn="tl" rotWithShape="0">
                    <a:srgbClr val="000000"/>
                  </a:outerShdw>
                </a:effectLst>
                <a:cs typeface="Arial"/>
              </a:rPr>
              <a:t> KEBOHONGAN </a:t>
            </a:r>
            <a:r>
              <a:rPr lang="en-US" sz="4000" b="1" dirty="0" err="1" smtClean="0">
                <a:solidFill>
                  <a:srgbClr val="FFFF00"/>
                </a:solidFill>
                <a:effectLst>
                  <a:outerShdw blurRad="50800" dist="63500" dir="2700000" algn="tl" rotWithShape="0">
                    <a:srgbClr val="000000"/>
                  </a:outerShdw>
                </a:effectLst>
                <a:cs typeface="Arial"/>
              </a:rPr>
              <a:t>yg</a:t>
            </a:r>
            <a:r>
              <a:rPr lang="en-US" sz="4000" b="1" dirty="0" smtClean="0">
                <a:solidFill>
                  <a:srgbClr val="FFFF00"/>
                </a:solidFill>
                <a:effectLst>
                  <a:outerShdw blurRad="50800" dist="63500" dir="2700000" algn="tl" rotWithShape="0">
                    <a:srgbClr val="000000"/>
                  </a:outerShdw>
                </a:effectLst>
                <a:cs typeface="Arial"/>
              </a:rPr>
              <a:t> </a:t>
            </a:r>
            <a:r>
              <a:rPr lang="en-US" sz="4000" b="1" dirty="0" err="1" smtClean="0">
                <a:solidFill>
                  <a:srgbClr val="FFFF00"/>
                </a:solidFill>
                <a:effectLst>
                  <a:outerShdw blurRad="50800" dist="63500" dir="2700000" algn="tl" rotWithShape="0">
                    <a:srgbClr val="000000"/>
                  </a:outerShdw>
                </a:effectLst>
                <a:cs typeface="Arial"/>
              </a:rPr>
              <a:t>menghancurkan</a:t>
            </a:r>
            <a:r>
              <a:rPr lang="en-US" sz="4000" b="1" dirty="0" smtClean="0">
                <a:solidFill>
                  <a:srgbClr val="FFFF00"/>
                </a:solidFill>
                <a:effectLst>
                  <a:outerShdw blurRad="50800" dist="63500" dir="2700000" algn="tl" rotWithShape="0">
                    <a:srgbClr val="000000"/>
                  </a:outerShdw>
                </a:effectLst>
                <a:cs typeface="Arial"/>
              </a:rPr>
              <a:t>! </a:t>
            </a:r>
            <a:endParaRPr lang="en-US" sz="4000" b="1" dirty="0">
              <a:solidFill>
                <a:srgbClr val="FFFF00"/>
              </a:solidFill>
              <a:effectLst>
                <a:outerShdw blurRad="50800" dist="63500" dir="2700000" algn="tl" rotWithShape="0">
                  <a:srgbClr val="000000"/>
                </a:outerShdw>
              </a:effectLst>
              <a:cs typeface="Arial"/>
            </a:endParaRPr>
          </a:p>
        </p:txBody>
      </p:sp>
      <p:sp>
        <p:nvSpPr>
          <p:cNvPr id="3763205" name="Text Box 5"/>
          <p:cNvSpPr txBox="1">
            <a:spLocks noChangeArrowheads="1"/>
          </p:cNvSpPr>
          <p:nvPr/>
        </p:nvSpPr>
        <p:spPr bwMode="auto">
          <a:xfrm>
            <a:off x="266700" y="1741239"/>
            <a:ext cx="8610600" cy="34440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358775" indent="-358775" algn="l">
              <a:lnSpc>
                <a:spcPct val="90000"/>
              </a:lnSpc>
              <a:spcAft>
                <a:spcPct val="40000"/>
              </a:spcAft>
              <a:buFontTx/>
              <a:buChar char="•"/>
              <a:defRPr/>
            </a:pPr>
            <a:r>
              <a:rPr lang="en-US" sz="3300" b="1" dirty="0" err="1" smtClean="0">
                <a:solidFill>
                  <a:srgbClr val="FFFFFF"/>
                </a:solidFill>
                <a:effectLst>
                  <a:outerShdw blurRad="50800" dist="63500" dir="2700000" algn="tl" rotWithShape="0">
                    <a:srgbClr val="000000"/>
                  </a:outerShdw>
                </a:effectLst>
                <a:cs typeface="Arial"/>
              </a:rPr>
              <a:t>Menghancurkan</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segala</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dasar</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moralitas</a:t>
            </a:r>
            <a:endParaRPr lang="en-US" sz="3300" b="1" dirty="0">
              <a:solidFill>
                <a:srgbClr val="FFFFFF"/>
              </a:solidFill>
              <a:effectLst>
                <a:outerShdw blurRad="50800" dist="63500" dir="2700000" algn="tl" rotWithShape="0">
                  <a:srgbClr val="000000"/>
                </a:outerShdw>
              </a:effectLst>
              <a:cs typeface="Arial"/>
            </a:endParaRPr>
          </a:p>
          <a:p>
            <a:pPr marL="358775" indent="-358775" algn="l">
              <a:lnSpc>
                <a:spcPct val="90000"/>
              </a:lnSpc>
              <a:spcAft>
                <a:spcPct val="40000"/>
              </a:spcAft>
              <a:buFontTx/>
              <a:buChar char="•"/>
              <a:defRPr/>
            </a:pPr>
            <a:r>
              <a:rPr lang="en-US" sz="3300" b="1" dirty="0" err="1" smtClean="0">
                <a:solidFill>
                  <a:srgbClr val="FFFFFF"/>
                </a:solidFill>
                <a:effectLst>
                  <a:outerShdw blurRad="50800" dist="63500" dir="2700000" algn="tl" rotWithShape="0">
                    <a:srgbClr val="000000"/>
                  </a:outerShdw>
                </a:effectLst>
                <a:cs typeface="Arial"/>
              </a:rPr>
              <a:t>Berlawanan</a:t>
            </a:r>
            <a:r>
              <a:rPr lang="en-US" sz="3300" b="1" dirty="0" smtClean="0">
                <a:solidFill>
                  <a:srgbClr val="FFFFFF"/>
                </a:solidFill>
                <a:effectLst>
                  <a:outerShdw blurRad="50800" dist="63500" dir="2700000" algn="tl" rotWithShape="0">
                    <a:srgbClr val="000000"/>
                  </a:outerShdw>
                </a:effectLst>
                <a:cs typeface="Arial"/>
              </a:rPr>
              <a:t> dg </a:t>
            </a:r>
            <a:r>
              <a:rPr lang="en-US" sz="3300" b="1" dirty="0" err="1" smtClean="0">
                <a:solidFill>
                  <a:srgbClr val="FFFFFF"/>
                </a:solidFill>
                <a:effectLst>
                  <a:outerShdw blurRad="50800" dist="63500" dir="2700000" algn="tl" rotWithShape="0">
                    <a:srgbClr val="000000"/>
                  </a:outerShdw>
                </a:effectLst>
                <a:cs typeface="Arial"/>
              </a:rPr>
              <a:t>pengajaran</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Alkitab</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tentang</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maut</a:t>
            </a:r>
            <a:endParaRPr lang="en-US" sz="3300" b="1" dirty="0">
              <a:solidFill>
                <a:srgbClr val="FFFFFF"/>
              </a:solidFill>
              <a:effectLst>
                <a:outerShdw blurRad="50800" dist="63500" dir="2700000" algn="tl" rotWithShape="0">
                  <a:srgbClr val="000000"/>
                </a:outerShdw>
              </a:effectLst>
              <a:cs typeface="Arial"/>
            </a:endParaRPr>
          </a:p>
          <a:p>
            <a:pPr marL="358775" indent="-358775" algn="l">
              <a:lnSpc>
                <a:spcPct val="90000"/>
              </a:lnSpc>
              <a:spcAft>
                <a:spcPct val="40000"/>
              </a:spcAft>
              <a:buFontTx/>
              <a:buChar char="•"/>
              <a:defRPr/>
            </a:pPr>
            <a:r>
              <a:rPr lang="en-US" sz="3300" b="1" dirty="0" err="1" smtClean="0">
                <a:solidFill>
                  <a:srgbClr val="FFFFFF"/>
                </a:solidFill>
                <a:effectLst>
                  <a:outerShdw blurRad="50800" dist="63500" dir="2700000" algn="tl" rotWithShape="0">
                    <a:srgbClr val="000000"/>
                  </a:outerShdw>
                </a:effectLst>
                <a:cs typeface="Arial"/>
              </a:rPr>
              <a:t>Membuat</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injil</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tidak</a:t>
            </a:r>
            <a:r>
              <a:rPr lang="en-US" sz="3300" b="1" dirty="0" smtClean="0">
                <a:solidFill>
                  <a:srgbClr val="FFFFFF"/>
                </a:solidFill>
                <a:effectLst>
                  <a:outerShdw blurRad="50800" dist="63500" dir="2700000" algn="tl" rotWithShape="0">
                    <a:srgbClr val="000000"/>
                  </a:outerShdw>
                </a:effectLst>
                <a:cs typeface="Arial"/>
              </a:rPr>
              <a:t> bias </a:t>
            </a:r>
            <a:r>
              <a:rPr lang="en-US" sz="3300" b="1" dirty="0" err="1" smtClean="0">
                <a:solidFill>
                  <a:srgbClr val="FFFFFF"/>
                </a:solidFill>
                <a:effectLst>
                  <a:outerShdw blurRad="50800" dist="63500" dir="2700000" algn="tl" rotWithShape="0">
                    <a:srgbClr val="000000"/>
                  </a:outerShdw>
                </a:effectLst>
                <a:cs typeface="Arial"/>
              </a:rPr>
              <a:t>dipercaya</a:t>
            </a:r>
            <a:endParaRPr lang="en-US" sz="3300" b="1" dirty="0">
              <a:solidFill>
                <a:srgbClr val="FFFFFF"/>
              </a:solidFill>
              <a:effectLst>
                <a:outerShdw blurRad="50800" dist="63500" dir="2700000" algn="tl" rotWithShape="0">
                  <a:srgbClr val="000000"/>
                </a:outerShdw>
              </a:effectLst>
              <a:cs typeface="Arial"/>
            </a:endParaRPr>
          </a:p>
          <a:p>
            <a:pPr marL="358775" indent="-358775" algn="l">
              <a:lnSpc>
                <a:spcPct val="90000"/>
              </a:lnSpc>
              <a:spcAft>
                <a:spcPct val="40000"/>
              </a:spcAft>
              <a:buFontTx/>
              <a:buChar char="•"/>
              <a:defRPr/>
            </a:pPr>
            <a:r>
              <a:rPr lang="en-US" sz="3300" b="1" dirty="0" err="1" smtClean="0">
                <a:solidFill>
                  <a:srgbClr val="FFFFFF"/>
                </a:solidFill>
                <a:effectLst>
                  <a:outerShdw blurRad="50800" dist="63500" dir="2700000" algn="tl" rotWithShape="0">
                    <a:srgbClr val="000000"/>
                  </a:outerShdw>
                </a:effectLst>
                <a:cs typeface="Arial"/>
              </a:rPr>
              <a:t>Menggoyahkan</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keandalan</a:t>
            </a:r>
            <a:r>
              <a:rPr lang="en-US" sz="3300" b="1" dirty="0" smtClean="0">
                <a:solidFill>
                  <a:srgbClr val="FFFFFF"/>
                </a:solidFill>
                <a:effectLst>
                  <a:outerShdw blurRad="50800" dist="63500" dir="2700000" algn="tl" rotWithShape="0">
                    <a:srgbClr val="000000"/>
                  </a:outerShdw>
                </a:effectLst>
                <a:cs typeface="Arial"/>
              </a:rPr>
              <a:t> &amp; </a:t>
            </a:r>
            <a:r>
              <a:rPr lang="en-US" sz="3300" b="1" dirty="0" err="1" smtClean="0">
                <a:solidFill>
                  <a:srgbClr val="FFFFFF"/>
                </a:solidFill>
                <a:effectLst>
                  <a:outerShdw blurRad="50800" dist="63500" dir="2700000" algn="tl" rotWithShape="0">
                    <a:srgbClr val="000000"/>
                  </a:outerShdw>
                </a:effectLst>
                <a:cs typeface="Arial"/>
              </a:rPr>
              <a:t>kuasa</a:t>
            </a:r>
            <a:r>
              <a:rPr lang="en-US" sz="3300" b="1" dirty="0" smtClean="0">
                <a:solidFill>
                  <a:srgbClr val="FFFFFF"/>
                </a:solidFill>
                <a:effectLst>
                  <a:outerShdw blurRad="50800" dist="63500" dir="2700000" algn="tl" rotWithShape="0">
                    <a:srgbClr val="000000"/>
                  </a:outerShdw>
                </a:effectLst>
                <a:cs typeface="Arial"/>
              </a:rPr>
              <a:t> </a:t>
            </a:r>
            <a:r>
              <a:rPr lang="en-US" sz="3300" b="1" dirty="0" err="1" smtClean="0">
                <a:solidFill>
                  <a:srgbClr val="FFFFFF"/>
                </a:solidFill>
                <a:effectLst>
                  <a:outerShdw blurRad="50800" dist="63500" dir="2700000" algn="tl" rotWithShape="0">
                    <a:srgbClr val="000000"/>
                  </a:outerShdw>
                </a:effectLst>
                <a:cs typeface="Arial"/>
              </a:rPr>
              <a:t>Alkitab</a:t>
            </a:r>
            <a:r>
              <a:rPr lang="en-US" sz="3300" b="1" dirty="0" smtClean="0">
                <a:solidFill>
                  <a:srgbClr val="FFFFFF"/>
                </a:solidFill>
                <a:effectLst>
                  <a:outerShdw blurRad="50800" dist="63500" dir="2700000" algn="tl" rotWithShape="0">
                    <a:srgbClr val="000000"/>
                  </a:outerShdw>
                </a:effectLst>
                <a:cs typeface="Arial"/>
              </a:rPr>
              <a:t> </a:t>
            </a:r>
            <a:endParaRPr lang="en-US" sz="3300" b="1" dirty="0">
              <a:solidFill>
                <a:srgbClr val="FFFFFF"/>
              </a:solidFill>
              <a:effectLst>
                <a:outerShdw blurRad="50800" dist="63500" dir="2700000" algn="tl" rotWithShape="0">
                  <a:srgbClr val="000000"/>
                </a:outerShdw>
              </a:effectLst>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63205">
                                            <p:txEl>
                                              <p:pRg st="0" end="0"/>
                                            </p:txEl>
                                          </p:spTgt>
                                        </p:tgtEl>
                                        <p:attrNameLst>
                                          <p:attrName>style.visibility</p:attrName>
                                        </p:attrNameLst>
                                      </p:cBhvr>
                                      <p:to>
                                        <p:strVal val="visible"/>
                                      </p:to>
                                    </p:set>
                                    <p:animEffect transition="in" filter="wipe(left)">
                                      <p:cBhvr>
                                        <p:cTn id="7" dur="500"/>
                                        <p:tgtEl>
                                          <p:spTgt spid="3763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63205">
                                            <p:txEl>
                                              <p:pRg st="1" end="1"/>
                                            </p:txEl>
                                          </p:spTgt>
                                        </p:tgtEl>
                                        <p:attrNameLst>
                                          <p:attrName>style.visibility</p:attrName>
                                        </p:attrNameLst>
                                      </p:cBhvr>
                                      <p:to>
                                        <p:strVal val="visible"/>
                                      </p:to>
                                    </p:set>
                                    <p:animEffect transition="in" filter="wipe(left)">
                                      <p:cBhvr>
                                        <p:cTn id="12" dur="500"/>
                                        <p:tgtEl>
                                          <p:spTgt spid="3763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63205">
                                            <p:txEl>
                                              <p:pRg st="2" end="2"/>
                                            </p:txEl>
                                          </p:spTgt>
                                        </p:tgtEl>
                                        <p:attrNameLst>
                                          <p:attrName>style.visibility</p:attrName>
                                        </p:attrNameLst>
                                      </p:cBhvr>
                                      <p:to>
                                        <p:strVal val="visible"/>
                                      </p:to>
                                    </p:set>
                                    <p:animEffect transition="in" filter="wipe(left)">
                                      <p:cBhvr>
                                        <p:cTn id="17" dur="500"/>
                                        <p:tgtEl>
                                          <p:spTgt spid="3763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763205">
                                            <p:txEl>
                                              <p:pRg st="3" end="3"/>
                                            </p:txEl>
                                          </p:spTgt>
                                        </p:tgtEl>
                                        <p:attrNameLst>
                                          <p:attrName>style.visibility</p:attrName>
                                        </p:attrNameLst>
                                      </p:cBhvr>
                                      <p:to>
                                        <p:strVal val="visible"/>
                                      </p:to>
                                    </p:set>
                                    <p:animEffect transition="in" filter="wipe(left)">
                                      <p:cBhvr>
                                        <p:cTn id="22" dur="500"/>
                                        <p:tgtEl>
                                          <p:spTgt spid="37632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63203"/>
                                        </p:tgtEl>
                                        <p:attrNameLst>
                                          <p:attrName>style.visibility</p:attrName>
                                        </p:attrNameLst>
                                      </p:cBhvr>
                                      <p:to>
                                        <p:strVal val="visible"/>
                                      </p:to>
                                    </p:set>
                                    <p:animEffect transition="in" filter="wipe(up)">
                                      <p:cBhvr>
                                        <p:cTn id="27" dur="500"/>
                                        <p:tgtEl>
                                          <p:spTgt spid="3763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320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smtClean="0"/>
              <a:t>Nailing Genesis 1-11 to church</a:t>
            </a:r>
          </a:p>
        </p:txBody>
      </p:sp>
      <p:pic>
        <p:nvPicPr>
          <p:cNvPr id="382978"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2979" name="Group 3"/>
          <p:cNvGrpSpPr>
            <a:grpSpLocks/>
          </p:cNvGrpSpPr>
          <p:nvPr/>
        </p:nvGrpSpPr>
        <p:grpSpPr bwMode="auto">
          <a:xfrm>
            <a:off x="4278313" y="5370513"/>
            <a:ext cx="3378200" cy="801687"/>
            <a:chOff x="4278088" y="5381416"/>
            <a:chExt cx="3378550" cy="802164"/>
          </a:xfrm>
        </p:grpSpPr>
        <p:sp>
          <p:nvSpPr>
            <p:cNvPr id="38298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298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 name="TextBox 11"/>
          <p:cNvSpPr txBox="1"/>
          <p:nvPr/>
        </p:nvSpPr>
        <p:spPr>
          <a:xfrm rot="20842648">
            <a:off x="4360730" y="5410674"/>
            <a:ext cx="3356239" cy="683264"/>
          </a:xfrm>
          <a:prstGeom prst="rect">
            <a:avLst/>
          </a:prstGeom>
          <a:noFill/>
        </p:spPr>
        <p:txBody>
          <a:bodyPr wrap="none">
            <a:spAutoFit/>
          </a:bodyPr>
          <a:lstStyle/>
          <a:p>
            <a:pPr>
              <a:lnSpc>
                <a:spcPct val="80000"/>
              </a:lnSpc>
              <a:defRPr/>
            </a:pPr>
            <a:r>
              <a:rPr lang="en-US" sz="2400" b="1" dirty="0" smtClean="0">
                <a:solidFill>
                  <a:schemeClr val="bg1"/>
                </a:solidFill>
                <a:effectLst>
                  <a:outerShdw blurRad="38100" dist="38100" dir="2700000" algn="tl">
                    <a:srgbClr val="000000">
                      <a:alpha val="43137"/>
                    </a:srgbClr>
                  </a:outerShdw>
                </a:effectLst>
              </a:rPr>
              <a:t>PENDAPAT MANUSIA</a:t>
            </a:r>
            <a:r>
              <a:rPr lang="en-US" sz="2400" b="1" dirty="0">
                <a:solidFill>
                  <a:schemeClr val="bg1"/>
                </a:solidFill>
                <a:effectLst>
                  <a:outerShdw blurRad="38100" dist="38100" dir="2700000" algn="tl">
                    <a:srgbClr val="000000">
                      <a:alpha val="43137"/>
                    </a:srgbClr>
                  </a:outerShdw>
                </a:effectLst>
              </a:rPr>
              <a:t/>
            </a:r>
            <a:br>
              <a:rPr lang="en-US" sz="2400" b="1" dirty="0">
                <a:solidFill>
                  <a:schemeClr val="bg1"/>
                </a:solidFill>
                <a:effectLst>
                  <a:outerShdw blurRad="38100" dist="38100" dir="2700000" algn="tl">
                    <a:srgbClr val="000000">
                      <a:alpha val="43137"/>
                    </a:srgbClr>
                  </a:outerShdw>
                </a:effectLst>
              </a:rPr>
            </a:br>
            <a:r>
              <a:rPr lang="en-US" sz="2400" b="1" dirty="0" smtClean="0">
                <a:solidFill>
                  <a:schemeClr val="bg1"/>
                </a:solidFill>
                <a:effectLst>
                  <a:outerShdw blurRad="38100" dist="38100" dir="2700000" algn="tl">
                    <a:srgbClr val="000000">
                      <a:alpha val="43137"/>
                    </a:srgbClr>
                  </a:outerShdw>
                </a:effectLst>
              </a:rPr>
              <a:t>JUTAAN TAHUN </a:t>
            </a:r>
            <a:endParaRPr lang="en-US" sz="2400" b="1" dirty="0">
              <a:effectLst>
                <a:outerShdw blurRad="38100" dist="38100" dir="2700000" algn="tl">
                  <a:srgbClr val="000000">
                    <a:alpha val="43137"/>
                  </a:srgbClr>
                </a:outerShdw>
              </a:effectLst>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a:extLst/>
        </p:spPr>
        <p:txBody>
          <a:bodyPr wrap="none" anchor="ctr"/>
          <a:lstStyle/>
          <a:p>
            <a:pPr>
              <a:defRPr/>
            </a:pPr>
            <a:endParaRPr lang="en-US"/>
          </a:p>
        </p:txBody>
      </p:sp>
      <p:grpSp>
        <p:nvGrpSpPr>
          <p:cNvPr id="38298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a:extLst/>
          </p:spPr>
          <p:txBody>
            <a:bodyPr wrap="none" anchor="ctr"/>
            <a:lstStyle/>
            <a:p>
              <a:pPr>
                <a:defRPr/>
              </a:pPr>
              <a:endParaRPr lang="en-US"/>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a:extLst/>
          </p:spPr>
          <p:txBody>
            <a:bodyPr wrap="none" anchor="ctr"/>
            <a:lstStyle/>
            <a:p>
              <a:pPr>
                <a:defRPr/>
              </a:pPr>
              <a:endParaRPr lang="en-US"/>
            </a:p>
          </p:txBody>
        </p:sp>
      </p:grpSp>
      <p:sp>
        <p:nvSpPr>
          <p:cNvPr id="382983" name="TextBox 2"/>
          <p:cNvSpPr txBox="1">
            <a:spLocks noChangeArrowheads="1"/>
          </p:cNvSpPr>
          <p:nvPr/>
        </p:nvSpPr>
        <p:spPr bwMode="auto">
          <a:xfrm>
            <a:off x="2836031" y="3341688"/>
            <a:ext cx="1124027"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1400" b="1" dirty="0" smtClean="0">
                <a:latin typeface="Times" charset="0"/>
                <a:cs typeface="Times" charset="0"/>
              </a:rPr>
              <a:t>KEJADIAN</a:t>
            </a:r>
            <a:r>
              <a:rPr lang="en-US" sz="1400" b="1" dirty="0">
                <a:latin typeface="Times" charset="0"/>
                <a:cs typeface="Times" charset="0"/>
              </a:rPr>
              <a:t/>
            </a:r>
            <a:br>
              <a:rPr lang="en-US" sz="1400" b="1" dirty="0">
                <a:latin typeface="Times" charset="0"/>
                <a:cs typeface="Times" charset="0"/>
              </a:rPr>
            </a:br>
            <a:r>
              <a:rPr lang="en-US" sz="1400" b="1" dirty="0">
                <a:latin typeface="Times" charset="0"/>
                <a:cs typeface="Times" charset="0"/>
              </a:rPr>
              <a:t>1-11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AlreadyGone graph-high 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2643" name="Rectangle 3"/>
          <p:cNvSpPr>
            <a:spLocks noGrp="1" noChangeArrowheads="1"/>
          </p:cNvSpPr>
          <p:nvPr>
            <p:ph type="title"/>
          </p:nvPr>
        </p:nvSpPr>
        <p:spPr>
          <a:xfrm>
            <a:off x="893763" y="268288"/>
            <a:ext cx="7358062" cy="1303337"/>
          </a:xfrm>
        </p:spPr>
        <p:txBody>
          <a:bodyPr rIns="35715"/>
          <a:lstStyle/>
          <a:p>
            <a:pPr eaLnBrk="1" hangingPunct="1">
              <a:defRPr/>
            </a:pPr>
            <a:r>
              <a:rPr lang="en-US" sz="5100" b="1" dirty="0" err="1" smtClean="0"/>
              <a:t>Jumlah</a:t>
            </a:r>
            <a:r>
              <a:rPr lang="en-US" sz="5100" b="1" dirty="0" smtClean="0"/>
              <a:t> Murid </a:t>
            </a:r>
            <a:r>
              <a:rPr lang="en-US" sz="5100" b="1" dirty="0" err="1" smtClean="0"/>
              <a:t>Sekolah</a:t>
            </a:r>
            <a:r>
              <a:rPr lang="en-US" sz="5100" b="1" dirty="0" smtClean="0"/>
              <a:t> </a:t>
            </a:r>
            <a:r>
              <a:rPr lang="en-US" sz="5100" b="1" dirty="0" err="1" smtClean="0"/>
              <a:t>Menengah</a:t>
            </a:r>
            <a:r>
              <a:rPr lang="en-US" sz="5100" b="1" dirty="0" smtClean="0"/>
              <a:t> </a:t>
            </a:r>
            <a:r>
              <a:rPr lang="en-US" sz="5100" b="1" dirty="0" err="1" smtClean="0"/>
              <a:t>Atas</a:t>
            </a:r>
            <a:endParaRPr lang="en-US" sz="5100" b="1" dirty="0" smtClean="0"/>
          </a:p>
        </p:txBody>
      </p:sp>
      <p:sp>
        <p:nvSpPr>
          <p:cNvPr id="243715" name="TextBox 1"/>
          <p:cNvSpPr txBox="1">
            <a:spLocks noChangeArrowheads="1"/>
          </p:cNvSpPr>
          <p:nvPr/>
        </p:nvSpPr>
        <p:spPr bwMode="auto">
          <a:xfrm>
            <a:off x="152400" y="25146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Sekolah</a:t>
            </a:r>
            <a:r>
              <a:rPr lang="en-US" sz="1800" b="1" dirty="0" smtClean="0">
                <a:cs typeface="Arial" charset="0"/>
              </a:rPr>
              <a:t> </a:t>
            </a:r>
            <a:r>
              <a:rPr lang="en-US" sz="1800" b="1" dirty="0" err="1" smtClean="0">
                <a:cs typeface="Arial" charset="0"/>
              </a:rPr>
              <a:t>Katolik</a:t>
            </a:r>
            <a:endParaRPr lang="en-US" sz="1800" b="1" dirty="0">
              <a:cs typeface="Arial" charset="0"/>
            </a:endParaRPr>
          </a:p>
        </p:txBody>
      </p:sp>
      <p:sp>
        <p:nvSpPr>
          <p:cNvPr id="243716" name="TextBox 4"/>
          <p:cNvSpPr txBox="1">
            <a:spLocks noChangeArrowheads="1"/>
          </p:cNvSpPr>
          <p:nvPr/>
        </p:nvSpPr>
        <p:spPr bwMode="auto">
          <a:xfrm>
            <a:off x="152400" y="3101975"/>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Sekolah</a:t>
            </a:r>
            <a:r>
              <a:rPr lang="en-US" sz="1800" b="1" dirty="0" smtClean="0">
                <a:cs typeface="Arial" charset="0"/>
              </a:rPr>
              <a:t> </a:t>
            </a:r>
            <a:r>
              <a:rPr lang="en-US" sz="1800" b="1" dirty="0" err="1" smtClean="0">
                <a:cs typeface="Arial" charset="0"/>
              </a:rPr>
              <a:t>Setengah</a:t>
            </a:r>
            <a:r>
              <a:rPr lang="en-US" sz="1800" b="1" dirty="0" smtClean="0">
                <a:cs typeface="Arial" charset="0"/>
              </a:rPr>
              <a:t> </a:t>
            </a:r>
            <a:r>
              <a:rPr lang="en-US" sz="1800" b="1" dirty="0" err="1" smtClean="0">
                <a:cs typeface="Arial" charset="0"/>
              </a:rPr>
              <a:t>Swasta</a:t>
            </a:r>
            <a:endParaRPr lang="en-US" sz="1800" b="1" dirty="0">
              <a:cs typeface="Arial" charset="0"/>
            </a:endParaRPr>
          </a:p>
        </p:txBody>
      </p:sp>
      <p:sp>
        <p:nvSpPr>
          <p:cNvPr id="243717" name="TextBox 5"/>
          <p:cNvSpPr txBox="1">
            <a:spLocks noChangeArrowheads="1"/>
          </p:cNvSpPr>
          <p:nvPr/>
        </p:nvSpPr>
        <p:spPr bwMode="auto">
          <a:xfrm>
            <a:off x="152400" y="38100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Sekolah</a:t>
            </a:r>
            <a:r>
              <a:rPr lang="en-US" sz="1800" b="1" dirty="0" smtClean="0">
                <a:cs typeface="Arial" charset="0"/>
              </a:rPr>
              <a:t> </a:t>
            </a:r>
            <a:r>
              <a:rPr lang="en-US" sz="1800" b="1" dirty="0" err="1" smtClean="0">
                <a:cs typeface="Arial" charset="0"/>
              </a:rPr>
              <a:t>Rumah</a:t>
            </a:r>
            <a:endParaRPr lang="en-US" sz="1800" b="1" dirty="0">
              <a:cs typeface="Arial" charset="0"/>
            </a:endParaRPr>
          </a:p>
        </p:txBody>
      </p:sp>
      <p:sp>
        <p:nvSpPr>
          <p:cNvPr id="243718" name="TextBox 6"/>
          <p:cNvSpPr txBox="1">
            <a:spLocks noChangeArrowheads="1"/>
          </p:cNvSpPr>
          <p:nvPr/>
        </p:nvSpPr>
        <p:spPr bwMode="auto">
          <a:xfrm>
            <a:off x="152400" y="448786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Sekolah</a:t>
            </a:r>
            <a:r>
              <a:rPr lang="en-US" sz="1800" b="1" dirty="0" smtClean="0">
                <a:cs typeface="Arial" charset="0"/>
              </a:rPr>
              <a:t> Kristen</a:t>
            </a:r>
            <a:endParaRPr lang="en-US" sz="1800" b="1" dirty="0">
              <a:cs typeface="Arial" charset="0"/>
            </a:endParaRPr>
          </a:p>
        </p:txBody>
      </p:sp>
      <p:sp>
        <p:nvSpPr>
          <p:cNvPr id="243719" name="TextBox 7"/>
          <p:cNvSpPr txBox="1">
            <a:spLocks noChangeArrowheads="1"/>
          </p:cNvSpPr>
          <p:nvPr/>
        </p:nvSpPr>
        <p:spPr bwMode="auto">
          <a:xfrm>
            <a:off x="152400" y="5116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err="1" smtClean="0">
                <a:cs typeface="Arial" charset="0"/>
              </a:rPr>
              <a:t>Sekolah</a:t>
            </a:r>
            <a:r>
              <a:rPr lang="en-US" sz="1800" b="1" dirty="0" smtClean="0">
                <a:cs typeface="Arial" charset="0"/>
              </a:rPr>
              <a:t> </a:t>
            </a:r>
            <a:r>
              <a:rPr lang="en-US" sz="1800" b="1" dirty="0" err="1" smtClean="0">
                <a:cs typeface="Arial" charset="0"/>
              </a:rPr>
              <a:t>Umum</a:t>
            </a:r>
            <a:endParaRPr lang="en-US" sz="1800" b="1" dirty="0">
              <a:cs typeface="Arial" charset="0"/>
            </a:endParaRPr>
          </a:p>
        </p:txBody>
      </p:sp>
      <p:sp>
        <p:nvSpPr>
          <p:cNvPr id="5872649" name="Text Box 9"/>
          <p:cNvSpPr txBox="1">
            <a:spLocks noChangeArrowheads="1"/>
          </p:cNvSpPr>
          <p:nvPr/>
        </p:nvSpPr>
        <p:spPr bwMode="auto">
          <a:xfrm>
            <a:off x="2971800" y="25146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0.6%</a:t>
            </a:r>
          </a:p>
        </p:txBody>
      </p:sp>
      <p:sp>
        <p:nvSpPr>
          <p:cNvPr id="5872650" name="Text Box 10"/>
          <p:cNvSpPr txBox="1">
            <a:spLocks noChangeArrowheads="1"/>
          </p:cNvSpPr>
          <p:nvPr/>
        </p:nvSpPr>
        <p:spPr bwMode="auto">
          <a:xfrm>
            <a:off x="3124200" y="321468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3.2%</a:t>
            </a:r>
          </a:p>
        </p:txBody>
      </p:sp>
      <p:sp>
        <p:nvSpPr>
          <p:cNvPr id="5872651" name="Text Box 11"/>
          <p:cNvSpPr txBox="1">
            <a:spLocks noChangeArrowheads="1"/>
          </p:cNvSpPr>
          <p:nvPr/>
        </p:nvSpPr>
        <p:spPr bwMode="auto">
          <a:xfrm>
            <a:off x="3124200" y="382428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3.4%</a:t>
            </a:r>
          </a:p>
        </p:txBody>
      </p:sp>
      <p:sp>
        <p:nvSpPr>
          <p:cNvPr id="5872652" name="Text Box 12"/>
          <p:cNvSpPr txBox="1">
            <a:spLocks noChangeArrowheads="1"/>
          </p:cNvSpPr>
          <p:nvPr/>
        </p:nvSpPr>
        <p:spPr bwMode="auto">
          <a:xfrm>
            <a:off x="3352800" y="4495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6.9%</a:t>
            </a:r>
          </a:p>
        </p:txBody>
      </p:sp>
      <p:sp>
        <p:nvSpPr>
          <p:cNvPr id="5872653" name="Text Box 13"/>
          <p:cNvSpPr txBox="1">
            <a:spLocks noChangeArrowheads="1"/>
          </p:cNvSpPr>
          <p:nvPr/>
        </p:nvSpPr>
        <p:spPr bwMode="auto">
          <a:xfrm>
            <a:off x="8099425" y="514985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85.9%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3124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fontAlgn="t">
              <a:spcBef>
                <a:spcPct val="50000"/>
              </a:spcBef>
              <a:defRPr/>
            </a:pPr>
            <a:r>
              <a:rPr lang="en-US" sz="9600" dirty="0">
                <a:solidFill>
                  <a:srgbClr val="FFFFFF"/>
                </a:solidFill>
                <a:latin typeface="Arial Black" charset="0"/>
                <a:cs typeface="Arial"/>
              </a:rPr>
              <a:t>END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a:t>
            </a:r>
            <a:r>
              <a:rPr lang="en-US" sz="3200" b="1" dirty="0" smtClean="0">
                <a:solidFill>
                  <a:srgbClr val="FFFFFF"/>
                </a:solidFill>
                <a:latin typeface="Arial" charset="0"/>
                <a:ea typeface="ＭＳ Ｐゴシック" charset="0"/>
              </a:rPr>
              <a:t>link </a:t>
            </a:r>
            <a:r>
              <a:rPr lang="en-US" sz="3200" b="1" dirty="0">
                <a:solidFill>
                  <a:srgbClr val="FFFFFF"/>
                </a:solidFill>
                <a:latin typeface="Arial" charset="0"/>
                <a:ea typeface="ＭＳ Ｐゴシック" charset="0"/>
              </a:rPr>
              <a:t>at </a:t>
            </a:r>
            <a:r>
              <a:rPr lang="en-US" sz="3200" b="1" dirty="0" err="1" smtClean="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58494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7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22241</TotalTime>
  <Words>4450</Words>
  <Application>Microsoft Macintosh PowerPoint</Application>
  <PresentationFormat>On-screen Show (4:3)</PresentationFormat>
  <Paragraphs>954</Paragraphs>
  <Slides>91</Slides>
  <Notes>91</Notes>
  <HiddenSlides>0</HiddenSlides>
  <MMClips>0</MMClips>
  <ScaleCrop>false</ScaleCrop>
  <HeadingPairs>
    <vt:vector size="4" baseType="variant">
      <vt:variant>
        <vt:lpstr>Theme</vt:lpstr>
      </vt:variant>
      <vt:variant>
        <vt:i4>56</vt:i4>
      </vt:variant>
      <vt:variant>
        <vt:lpstr>Slide Titles</vt:lpstr>
      </vt:variant>
      <vt:variant>
        <vt:i4>91</vt:i4>
      </vt:variant>
    </vt:vector>
  </HeadingPairs>
  <TitlesOfParts>
    <vt:vector size="147" baseType="lpstr">
      <vt:lpstr>Default Design</vt:lpstr>
      <vt:lpstr>1_Default Design</vt:lpstr>
      <vt:lpstr>2_Default Design</vt:lpstr>
      <vt:lpstr>6_Blank Presentation</vt:lpstr>
      <vt:lpstr>4_Default Design</vt:lpstr>
      <vt:lpstr>3_Default Design</vt:lpstr>
      <vt:lpstr>19_Office Theme</vt:lpstr>
      <vt:lpstr>17_Office Theme</vt:lpstr>
      <vt:lpstr>29_Office Theme</vt:lpstr>
      <vt:lpstr>20_Office Theme</vt:lpstr>
      <vt:lpstr>14_Office Theme</vt:lpstr>
      <vt:lpstr>26_Default Design</vt:lpstr>
      <vt:lpstr>3_Custom Design</vt:lpstr>
      <vt:lpstr>39_Office Theme</vt:lpstr>
      <vt:lpstr>33_Office Theme</vt:lpstr>
      <vt:lpstr>1_Office Theme</vt:lpstr>
      <vt:lpstr>18_Office Theme</vt:lpstr>
      <vt:lpstr>41_Office Theme</vt:lpstr>
      <vt:lpstr>26_Office Theme</vt:lpstr>
      <vt:lpstr>Blank Black</vt:lpstr>
      <vt:lpstr>44_Office Theme</vt:lpstr>
      <vt:lpstr>50_Office Theme</vt:lpstr>
      <vt:lpstr>4_Office Theme</vt:lpstr>
      <vt:lpstr>15_Office Theme</vt:lpstr>
      <vt:lpstr>16_Office Theme</vt:lpstr>
      <vt:lpstr>2_Office Theme</vt:lpstr>
      <vt:lpstr>21_Office Theme</vt:lpstr>
      <vt:lpstr>22_Office Theme</vt:lpstr>
      <vt:lpstr>66_Office Theme</vt:lpstr>
      <vt:lpstr>69_Office Theme</vt:lpstr>
      <vt:lpstr>23_Office Theme</vt:lpstr>
      <vt:lpstr>45_Office Theme</vt:lpstr>
      <vt:lpstr>70_Office Theme</vt:lpstr>
      <vt:lpstr>27_Office Theme</vt:lpstr>
      <vt:lpstr>3_Office Theme</vt:lpstr>
      <vt:lpstr>5_Office Theme</vt:lpstr>
      <vt:lpstr>6_Office Theme</vt:lpstr>
      <vt:lpstr>28_Office Theme</vt:lpstr>
      <vt:lpstr>24_Office Theme</vt:lpstr>
      <vt:lpstr>64_Office Theme</vt:lpstr>
      <vt:lpstr>51_Office Theme</vt:lpstr>
      <vt:lpstr>46_Office Theme</vt:lpstr>
      <vt:lpstr>49_Office Theme</vt:lpstr>
      <vt:lpstr>25_Office Theme</vt:lpstr>
      <vt:lpstr>Title - Top</vt:lpstr>
      <vt:lpstr>43_Office Theme</vt:lpstr>
      <vt:lpstr>40_Office Theme</vt:lpstr>
      <vt:lpstr>54_Office Theme</vt:lpstr>
      <vt:lpstr>Bullets</vt:lpstr>
      <vt:lpstr>5_Default Design</vt:lpstr>
      <vt:lpstr>1_Blank Black</vt:lpstr>
      <vt:lpstr>6_Default Design</vt:lpstr>
      <vt:lpstr>7_Blank Presentation</vt:lpstr>
      <vt:lpstr>7_Default Design</vt:lpstr>
      <vt:lpstr>8_Default Design</vt:lpstr>
      <vt:lpstr>49_Blank Presentation</vt:lpstr>
      <vt:lpstr>Title slide</vt:lpstr>
      <vt:lpstr>AiG web site #1</vt:lpstr>
      <vt:lpstr>America—largest number of…</vt:lpstr>
      <vt:lpstr>America—less Christian</vt:lpstr>
      <vt:lpstr>MASALAH JAMAN SEKARANG</vt:lpstr>
      <vt:lpstr>Q 899 Barna</vt:lpstr>
      <vt:lpstr>Foster Letter 2002</vt:lpstr>
      <vt:lpstr>Already Gone 04802</vt:lpstr>
      <vt:lpstr>Jumlah Murid Sekolah Menengah Atas</vt:lpstr>
      <vt:lpstr>Kalau tidak percaya, kapan anda memiliki keraguan?</vt:lpstr>
      <vt:lpstr>Dimanakah dari bidang berikut ini yang paling sering anda pertanyakan dalam Alkitab?</vt:lpstr>
      <vt:lpstr>Dimanakah dari bidang berikut ini yang paling sering anda pertanyakan dalam Alkitab?</vt:lpstr>
      <vt:lpstr>Psalm 11:3 NAS</vt:lpstr>
      <vt:lpstr>Typical House</vt:lpstr>
      <vt:lpstr>House 2 00419</vt:lpstr>
      <vt:lpstr>Typical House collapsed</vt:lpstr>
      <vt:lpstr>Blocks-Genesis + Doctrine 00874</vt:lpstr>
      <vt:lpstr>Blocks – Genesis/doctrine/sin grey</vt:lpstr>
      <vt:lpstr>Blocks – Genesis/doctrine/clothing grey</vt:lpstr>
      <vt:lpstr>Blks-Gen Doc + Doc</vt:lpstr>
      <vt:lpstr>Blocks – Genesis/doctrine/marriage grey</vt:lpstr>
      <vt:lpstr>Marriage silhouettes</vt:lpstr>
      <vt:lpstr>Blocks-Genesis + Gospel 00872</vt:lpstr>
      <vt:lpstr>KENAPA?</vt:lpstr>
      <vt:lpstr>Kenapa Tuhan yang Maha Kasih tidak menghentikan gempa bumi?</vt:lpstr>
      <vt:lpstr>Fossil dinosaur with scientist</vt:lpstr>
      <vt:lpstr>PowerPoint Presentation</vt:lpstr>
      <vt:lpstr>Evolution Millions of Years + Creation 01133</vt:lpstr>
      <vt:lpstr>Gen. 1:29-30 NAS</vt:lpstr>
      <vt:lpstr>Convincing Dialogue</vt:lpstr>
      <vt:lpstr>Convincing Dialogue</vt:lpstr>
      <vt:lpstr>Convincing Dialogue</vt:lpstr>
      <vt:lpstr>Hasil yang menyedihkan</vt:lpstr>
      <vt:lpstr>Ular dikutuk secara fisik  (Kej. 3:14)</vt:lpstr>
      <vt:lpstr>PowerPoint Presentation</vt:lpstr>
      <vt:lpstr>Hawa dihukum dalam fisik: kesakitan dalam melahirkan  (Kej. 3:16)</vt:lpstr>
      <vt:lpstr>"Lalu firman-Nya kepada manusia itu: 'Karena engkau mendengarkan perkataan isterimu dan memakan dari buah pohon, yang telah Kuperintahkan kepadamu: Jangan makan dari padanya, maka terkutuklah tanah karena engkau; dengan bersusah payah engkau akan mencari rezekimu dari tanah seumur 18semak duri dan rumput duri yang akan dihasilkannya bagimu, dan tumbuh-tumbuhan di padang akan menjadi makananmu'" (3:17-18 TB).</vt:lpstr>
      <vt:lpstr>"…sampai engkau kembali lagi menjadi tanah, karena dari situlah engkau diambil; sebab engkau debu dan engkau akan kembali menjadi debu" (3:19 TB).</vt:lpstr>
      <vt:lpstr>Implikasi Maut</vt:lpstr>
      <vt:lpstr>"Sebab dengan sangat rindu seluruh makhluk menantikan saat anak-anak Allah dinyatakan. 20 Karena seluruh makhluk telah ditaklukkan kepada kesia-siaan, bukan oleh kehendaknya sendiri, tetapi oleh kehendak Dia, yang telah menaklukkannya,  21 tetapi dalam pengharapan, karena makhluk itu sendiri juga akan dimerdekakan dari perbudakan kebinasaan dan masuk ke dalam kemerdekaan kemuliaan anak-anak Allah"  (Roma 8:19-21 TB).</vt:lpstr>
      <vt:lpstr>Mana yang akan kamu percaya?</vt:lpstr>
      <vt:lpstr>Whitehead 2003—dino cancer</vt:lpstr>
      <vt:lpstr>Evolution vs Bible timeline</vt:lpstr>
      <vt:lpstr>Bible Modified 00814b</vt:lpstr>
      <vt:lpstr>A&amp;E on bones animated</vt:lpstr>
      <vt:lpstr>Fossils on Garden of Eden</vt:lpstr>
      <vt:lpstr>Fossils on Garden of Eden</vt:lpstr>
      <vt:lpstr>DUA SEJARAH MAUT </vt:lpstr>
      <vt:lpstr>Sudut pandang yang mana cocok dengan Roma 5:12 mengenai MAUT?</vt:lpstr>
      <vt:lpstr>Gap Where Fit Mil of Yrs 00845</vt:lpstr>
      <vt:lpstr>Ex. 20:11 NAS</vt:lpstr>
      <vt:lpstr>Day 3 Ways 02007</vt:lpstr>
      <vt:lpstr>Literal Days 1-6 animated</vt:lpstr>
      <vt:lpstr>Genesis 1:1 NAS</vt:lpstr>
      <vt:lpstr>Literal Days 1-6 animated</vt:lpstr>
      <vt:lpstr>Gen. 1:14 NAS</vt:lpstr>
      <vt:lpstr>Template Suite 1-Blank 01362</vt:lpstr>
      <vt:lpstr>Big Bang and Bible order compared</vt:lpstr>
      <vt:lpstr>Common Element 4</vt:lpstr>
      <vt:lpstr>JUTAAN TAHUN</vt:lpstr>
      <vt:lpstr>Blocks-Genesis + Gospel 00872</vt:lpstr>
      <vt:lpstr>Blocks-Genesis + Gospel 00872</vt:lpstr>
      <vt:lpstr>Gen. 3:15 NAS</vt:lpstr>
      <vt:lpstr>Adam to Christ</vt:lpstr>
      <vt:lpstr>Adam to Christ</vt:lpstr>
      <vt:lpstr>First/last Adam</vt:lpstr>
      <vt:lpstr>Frank Zindler</vt:lpstr>
      <vt:lpstr>Evolusi adalah lonceng kematian yg mutlak untuk orang Kristen." </vt:lpstr>
      <vt:lpstr>Blocks-Genesis + Gospel 00872</vt:lpstr>
      <vt:lpstr>Blocks-Genesis + Gospel 00872</vt:lpstr>
      <vt:lpstr>Evolution and Atheism, Provine</vt:lpstr>
      <vt:lpstr>Evolution and Atheism, Provine</vt:lpstr>
      <vt:lpstr>6 Days or Millions of Years in Your Past 00087—layered.</vt:lpstr>
      <vt:lpstr>Balloons problem—evol vs creat</vt:lpstr>
      <vt:lpstr>Akibat dari humanisme</vt:lpstr>
      <vt:lpstr>Media langsung menerima ‘kebenaran’ evolusi</vt:lpstr>
      <vt:lpstr>Dinosaurs &amp; Kids - 3</vt:lpstr>
      <vt:lpstr>Grand Canyon--yellowish</vt:lpstr>
      <vt:lpstr>UK – British Museum on Natural History</vt:lpstr>
      <vt:lpstr>High School biology textbooks 2006</vt:lpstr>
      <vt:lpstr>University of Minnesota Duluth</vt:lpstr>
      <vt:lpstr>Turning "Jews" into "Greeks" 02027</vt:lpstr>
      <vt:lpstr>Christian College 1</vt:lpstr>
      <vt:lpstr>Christian College 2</vt:lpstr>
      <vt:lpstr>Balloons problem—man's vs God's word</vt:lpstr>
      <vt:lpstr>I Peter 3:15 NAS</vt:lpstr>
      <vt:lpstr>AiG web site #1</vt:lpstr>
      <vt:lpstr>Evolusi &amp; Jutaan Tahun: Apa mereka emank penting?</vt:lpstr>
      <vt:lpstr>Nailing Genesis 1-11 to church</vt:lpstr>
      <vt:lpstr>Black blank------------extras</vt:lpstr>
      <vt:lpstr>Creation link at BibleStudyDownloads.org</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737</cp:revision>
  <dcterms:created xsi:type="dcterms:W3CDTF">2002-07-05T19:44:56Z</dcterms:created>
  <dcterms:modified xsi:type="dcterms:W3CDTF">2018-08-28T10:02:13Z</dcterms:modified>
</cp:coreProperties>
</file>