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46"/>
  </p:notesMasterIdLst>
  <p:sldIdLst>
    <p:sldId id="442" r:id="rId2"/>
    <p:sldId id="441" r:id="rId3"/>
    <p:sldId id="437" r:id="rId4"/>
    <p:sldId id="291" r:id="rId5"/>
    <p:sldId id="290" r:id="rId6"/>
    <p:sldId id="430" r:id="rId7"/>
    <p:sldId id="443" r:id="rId8"/>
    <p:sldId id="424" r:id="rId9"/>
    <p:sldId id="439" r:id="rId10"/>
    <p:sldId id="311" r:id="rId11"/>
    <p:sldId id="286" r:id="rId12"/>
    <p:sldId id="418" r:id="rId13"/>
    <p:sldId id="421" r:id="rId14"/>
    <p:sldId id="422" r:id="rId15"/>
    <p:sldId id="400" r:id="rId16"/>
    <p:sldId id="263" r:id="rId17"/>
    <p:sldId id="402" r:id="rId18"/>
    <p:sldId id="407" r:id="rId19"/>
    <p:sldId id="410" r:id="rId20"/>
    <p:sldId id="353" r:id="rId21"/>
    <p:sldId id="438" r:id="rId22"/>
    <p:sldId id="414" r:id="rId23"/>
    <p:sldId id="426" r:id="rId24"/>
    <p:sldId id="440" r:id="rId25"/>
    <p:sldId id="313" r:id="rId26"/>
    <p:sldId id="293" r:id="rId27"/>
    <p:sldId id="312" r:id="rId28"/>
    <p:sldId id="309" r:id="rId29"/>
    <p:sldId id="304" r:id="rId30"/>
    <p:sldId id="310" r:id="rId31"/>
    <p:sldId id="348" r:id="rId32"/>
    <p:sldId id="411" r:id="rId33"/>
    <p:sldId id="388" r:id="rId34"/>
    <p:sldId id="404" r:id="rId35"/>
    <p:sldId id="419" r:id="rId36"/>
    <p:sldId id="272" r:id="rId37"/>
    <p:sldId id="415" r:id="rId38"/>
    <p:sldId id="425" r:id="rId39"/>
    <p:sldId id="351" r:id="rId40"/>
    <p:sldId id="431" r:id="rId41"/>
    <p:sldId id="427" r:id="rId42"/>
    <p:sldId id="428" r:id="rId43"/>
    <p:sldId id="405" r:id="rId44"/>
    <p:sldId id="406" r:id="rId45"/>
  </p:sldIdLst>
  <p:sldSz cx="7543800" cy="9436100"/>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sz="500"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sz="500"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sz="500"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sz="500" kern="1200">
        <a:solidFill>
          <a:schemeClr val="tx1"/>
        </a:solidFill>
        <a:latin typeface="Century Gothic" panose="020B0502020202020204" pitchFamily="34" charset="0"/>
        <a:ea typeface="+mn-ea"/>
        <a:cs typeface="+mn-cs"/>
      </a:defRPr>
    </a:lvl5pPr>
    <a:lvl6pPr marL="2286000" algn="l" defTabSz="914400" rtl="0" eaLnBrk="1" latinLnBrk="0" hangingPunct="1">
      <a:defRPr sz="500" kern="1200">
        <a:solidFill>
          <a:schemeClr val="tx1"/>
        </a:solidFill>
        <a:latin typeface="Century Gothic" panose="020B0502020202020204" pitchFamily="34" charset="0"/>
        <a:ea typeface="+mn-ea"/>
        <a:cs typeface="+mn-cs"/>
      </a:defRPr>
    </a:lvl6pPr>
    <a:lvl7pPr marL="2743200" algn="l" defTabSz="914400" rtl="0" eaLnBrk="1" latinLnBrk="0" hangingPunct="1">
      <a:defRPr sz="500" kern="1200">
        <a:solidFill>
          <a:schemeClr val="tx1"/>
        </a:solidFill>
        <a:latin typeface="Century Gothic" panose="020B0502020202020204" pitchFamily="34" charset="0"/>
        <a:ea typeface="+mn-ea"/>
        <a:cs typeface="+mn-cs"/>
      </a:defRPr>
    </a:lvl7pPr>
    <a:lvl8pPr marL="3200400" algn="l" defTabSz="914400" rtl="0" eaLnBrk="1" latinLnBrk="0" hangingPunct="1">
      <a:defRPr sz="500" kern="1200">
        <a:solidFill>
          <a:schemeClr val="tx1"/>
        </a:solidFill>
        <a:latin typeface="Century Gothic" panose="020B0502020202020204" pitchFamily="34" charset="0"/>
        <a:ea typeface="+mn-ea"/>
        <a:cs typeface="+mn-cs"/>
      </a:defRPr>
    </a:lvl8pPr>
    <a:lvl9pPr marL="3657600" algn="l" defTabSz="914400" rtl="0" eaLnBrk="1" latinLnBrk="0" hangingPunct="1">
      <a:defRPr sz="500"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1867">
          <p15:clr>
            <a:srgbClr val="A4A3A4"/>
          </p15:clr>
        </p15:guide>
        <p15:guide id="2" orient="horz" pos="128">
          <p15:clr>
            <a:srgbClr val="A4A3A4"/>
          </p15:clr>
        </p15:guide>
        <p15:guide id="3" pos="4751">
          <p15:clr>
            <a:srgbClr val="A4A3A4"/>
          </p15:clr>
        </p15:guide>
        <p15:guide id="4" pos="2364">
          <p15:clr>
            <a:srgbClr val="A4A3A4"/>
          </p15:clr>
        </p15:guide>
        <p15:guide id="5" pos="3530">
          <p15:clr>
            <a:srgbClr val="A4A3A4"/>
          </p15:clr>
        </p15:guide>
        <p15:guide id="6" pos="3995">
          <p15:clr>
            <a:srgbClr val="A4A3A4"/>
          </p15:clr>
        </p15:guide>
        <p15:guide id="7" pos="3058">
          <p15:clr>
            <a:srgbClr val="A4A3A4"/>
          </p15:clr>
        </p15:guide>
        <p15:guide id="8" pos="1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9" autoAdjust="0"/>
    <p:restoredTop sz="94661"/>
  </p:normalViewPr>
  <p:slideViewPr>
    <p:cSldViewPr snapToGrid="0">
      <p:cViewPr varScale="1">
        <p:scale>
          <a:sx n="92" d="100"/>
          <a:sy n="92" d="100"/>
        </p:scale>
        <p:origin x="3184" y="192"/>
      </p:cViewPr>
      <p:guideLst>
        <p:guide orient="horz" pos="1867"/>
        <p:guide orient="horz" pos="128"/>
        <p:guide pos="4751"/>
        <p:guide pos="2364"/>
        <p:guide pos="3530"/>
        <p:guide pos="3995"/>
        <p:guide pos="3058"/>
        <p:guide pos="187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7B262F4-F1D5-164F-A3D2-2D335889E9A0}"/>
              </a:ext>
            </a:extLst>
          </p:cNvPr>
          <p:cNvSpPr>
            <a:spLocks noGrp="1" noChangeArrowheads="1"/>
          </p:cNvSpPr>
          <p:nvPr>
            <p:ph type="hdr" sz="quarter"/>
          </p:nvPr>
        </p:nvSpPr>
        <p:spPr bwMode="auto">
          <a:xfrm>
            <a:off x="0" y="0"/>
            <a:ext cx="326866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itchFamily="2" charset="0"/>
              </a:defRPr>
            </a:lvl1pPr>
          </a:lstStyle>
          <a:p>
            <a:endParaRPr lang="en-US" altLang="en-US"/>
          </a:p>
        </p:txBody>
      </p:sp>
      <p:sp>
        <p:nvSpPr>
          <p:cNvPr id="45059" name="Rectangle 3">
            <a:extLst>
              <a:ext uri="{FF2B5EF4-FFF2-40B4-BE49-F238E27FC236}">
                <a16:creationId xmlns:a16="http://schemas.microsoft.com/office/drawing/2014/main" id="{F97E158F-6BEA-654B-BA56-6BFBFD74CD18}"/>
              </a:ext>
            </a:extLst>
          </p:cNvPr>
          <p:cNvSpPr>
            <a:spLocks noGrp="1" noChangeArrowheads="1"/>
          </p:cNvSpPr>
          <p:nvPr>
            <p:ph type="dt" idx="1"/>
          </p:nvPr>
        </p:nvSpPr>
        <p:spPr bwMode="auto">
          <a:xfrm>
            <a:off x="4275138" y="0"/>
            <a:ext cx="3268662"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endParaRPr lang="en-US" altLang="en-US"/>
          </a:p>
        </p:txBody>
      </p:sp>
      <p:sp>
        <p:nvSpPr>
          <p:cNvPr id="45060" name="Rectangle 4">
            <a:extLst>
              <a:ext uri="{FF2B5EF4-FFF2-40B4-BE49-F238E27FC236}">
                <a16:creationId xmlns:a16="http://schemas.microsoft.com/office/drawing/2014/main" id="{C80FAAE8-95F9-E948-B225-740D9D3EE47F}"/>
              </a:ext>
            </a:extLst>
          </p:cNvPr>
          <p:cNvSpPr>
            <a:spLocks noChangeArrowheads="1" noTextEdit="1"/>
          </p:cNvSpPr>
          <p:nvPr>
            <p:ph type="sldImg" idx="2"/>
          </p:nvPr>
        </p:nvSpPr>
        <p:spPr bwMode="auto">
          <a:xfrm>
            <a:off x="2371725" y="714375"/>
            <a:ext cx="2800350" cy="35036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id="{423BF4DD-6FD4-3844-8A1A-2330CEC515DF}"/>
              </a:ext>
            </a:extLst>
          </p:cNvPr>
          <p:cNvSpPr>
            <a:spLocks noGrp="1" noChangeArrowheads="1"/>
          </p:cNvSpPr>
          <p:nvPr>
            <p:ph type="body" sz="quarter" idx="3"/>
          </p:nvPr>
        </p:nvSpPr>
        <p:spPr bwMode="auto">
          <a:xfrm>
            <a:off x="1006475" y="4503738"/>
            <a:ext cx="5530850" cy="42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2" name="Rectangle 6">
            <a:extLst>
              <a:ext uri="{FF2B5EF4-FFF2-40B4-BE49-F238E27FC236}">
                <a16:creationId xmlns:a16="http://schemas.microsoft.com/office/drawing/2014/main" id="{E7CB8A66-85F4-D142-BC94-663E6F3CF106}"/>
              </a:ext>
            </a:extLst>
          </p:cNvPr>
          <p:cNvSpPr>
            <a:spLocks noGrp="1" noChangeArrowheads="1"/>
          </p:cNvSpPr>
          <p:nvPr>
            <p:ph type="ftr" sz="quarter" idx="4"/>
          </p:nvPr>
        </p:nvSpPr>
        <p:spPr bwMode="auto">
          <a:xfrm>
            <a:off x="0" y="8936038"/>
            <a:ext cx="326866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pitchFamily="2" charset="0"/>
              </a:defRPr>
            </a:lvl1pPr>
          </a:lstStyle>
          <a:p>
            <a:endParaRPr lang="en-US" altLang="en-US"/>
          </a:p>
        </p:txBody>
      </p:sp>
      <p:sp>
        <p:nvSpPr>
          <p:cNvPr id="45063" name="Rectangle 7">
            <a:extLst>
              <a:ext uri="{FF2B5EF4-FFF2-40B4-BE49-F238E27FC236}">
                <a16:creationId xmlns:a16="http://schemas.microsoft.com/office/drawing/2014/main" id="{D70FA2BB-7B12-8946-A93A-C9665FDF21A9}"/>
              </a:ext>
            </a:extLst>
          </p:cNvPr>
          <p:cNvSpPr>
            <a:spLocks noGrp="1" noChangeArrowheads="1"/>
          </p:cNvSpPr>
          <p:nvPr>
            <p:ph type="sldNum" sz="quarter" idx="5"/>
          </p:nvPr>
        </p:nvSpPr>
        <p:spPr bwMode="auto">
          <a:xfrm>
            <a:off x="4275138" y="8936038"/>
            <a:ext cx="3268662"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fld id="{92DA9B99-3D1A-B14F-A18A-65AE5313083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2" charset="0"/>
        <a:ea typeface="+mn-ea"/>
        <a:cs typeface="+mn-cs"/>
      </a:defRPr>
    </a:lvl1pPr>
    <a:lvl2pPr marL="457200" algn="l" rtl="0" fontAlgn="base">
      <a:spcBef>
        <a:spcPct val="30000"/>
      </a:spcBef>
      <a:spcAft>
        <a:spcPct val="0"/>
      </a:spcAft>
      <a:defRPr sz="1200" kern="1200">
        <a:solidFill>
          <a:schemeClr val="tx1"/>
        </a:solidFill>
        <a:latin typeface="Times" pitchFamily="2" charset="0"/>
        <a:ea typeface="+mn-ea"/>
        <a:cs typeface="+mn-cs"/>
      </a:defRPr>
    </a:lvl2pPr>
    <a:lvl3pPr marL="914400" algn="l" rtl="0" fontAlgn="base">
      <a:spcBef>
        <a:spcPct val="30000"/>
      </a:spcBef>
      <a:spcAft>
        <a:spcPct val="0"/>
      </a:spcAft>
      <a:defRPr sz="1200" kern="1200">
        <a:solidFill>
          <a:schemeClr val="tx1"/>
        </a:solidFill>
        <a:latin typeface="Times" pitchFamily="2" charset="0"/>
        <a:ea typeface="+mn-ea"/>
        <a:cs typeface="+mn-cs"/>
      </a:defRPr>
    </a:lvl3pPr>
    <a:lvl4pPr marL="1371600" algn="l" rtl="0" fontAlgn="base">
      <a:spcBef>
        <a:spcPct val="30000"/>
      </a:spcBef>
      <a:spcAft>
        <a:spcPct val="0"/>
      </a:spcAft>
      <a:defRPr sz="1200" kern="1200">
        <a:solidFill>
          <a:schemeClr val="tx1"/>
        </a:solidFill>
        <a:latin typeface="Times" pitchFamily="2" charset="0"/>
        <a:ea typeface="+mn-ea"/>
        <a:cs typeface="+mn-cs"/>
      </a:defRPr>
    </a:lvl4pPr>
    <a:lvl5pPr marL="1828800" algn="l" rtl="0" fontAlgn="base">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63BB79-F825-E540-9C06-BDDE966D95BC}"/>
              </a:ext>
            </a:extLst>
          </p:cNvPr>
          <p:cNvSpPr>
            <a:spLocks noGrp="1" noChangeArrowheads="1"/>
          </p:cNvSpPr>
          <p:nvPr>
            <p:ph type="sldNum" sz="quarter" idx="5"/>
          </p:nvPr>
        </p:nvSpPr>
        <p:spPr>
          <a:ln/>
        </p:spPr>
        <p:txBody>
          <a:bodyPr/>
          <a:lstStyle/>
          <a:p>
            <a:fld id="{DF5EC2C0-F724-B247-9665-A936DD482876}" type="slidenum">
              <a:rPr lang="en-US" altLang="en-US"/>
              <a:pPr/>
              <a:t>1</a:t>
            </a:fld>
            <a:endParaRPr lang="en-US" altLang="en-US"/>
          </a:p>
        </p:txBody>
      </p:sp>
      <p:sp>
        <p:nvSpPr>
          <p:cNvPr id="243714" name="Rectangle 2">
            <a:extLst>
              <a:ext uri="{FF2B5EF4-FFF2-40B4-BE49-F238E27FC236}">
                <a16:creationId xmlns:a16="http://schemas.microsoft.com/office/drawing/2014/main" id="{45C1FDE2-5C8D-A24B-B04A-26A242B6BF83}"/>
              </a:ext>
            </a:extLst>
          </p:cNvPr>
          <p:cNvSpPr>
            <a:spLocks noChangeArrowheads="1" noTextEdit="1"/>
          </p:cNvSpPr>
          <p:nvPr>
            <p:ph type="sldImg"/>
          </p:nvPr>
        </p:nvSpPr>
        <p:spPr>
          <a:ln/>
        </p:spPr>
      </p:sp>
      <p:sp>
        <p:nvSpPr>
          <p:cNvPr id="243715" name="Rectangle 3">
            <a:extLst>
              <a:ext uri="{FF2B5EF4-FFF2-40B4-BE49-F238E27FC236}">
                <a16:creationId xmlns:a16="http://schemas.microsoft.com/office/drawing/2014/main" id="{6C527C50-94A6-AC45-B1CC-833D8459FF0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E41218-B5BA-244D-A17C-72C47B282CB6}"/>
              </a:ext>
            </a:extLst>
          </p:cNvPr>
          <p:cNvSpPr>
            <a:spLocks noGrp="1" noChangeArrowheads="1"/>
          </p:cNvSpPr>
          <p:nvPr>
            <p:ph type="sldNum" sz="quarter" idx="5"/>
          </p:nvPr>
        </p:nvSpPr>
        <p:spPr>
          <a:ln/>
        </p:spPr>
        <p:txBody>
          <a:bodyPr/>
          <a:lstStyle/>
          <a:p>
            <a:fld id="{442ECFF2-BD09-774F-8DBD-50E247DEA4A4}" type="slidenum">
              <a:rPr lang="en-US" altLang="en-US"/>
              <a:pPr/>
              <a:t>10</a:t>
            </a:fld>
            <a:endParaRPr lang="en-US" altLang="en-US"/>
          </a:p>
        </p:txBody>
      </p:sp>
      <p:sp>
        <p:nvSpPr>
          <p:cNvPr id="252930" name="Rectangle 2">
            <a:extLst>
              <a:ext uri="{FF2B5EF4-FFF2-40B4-BE49-F238E27FC236}">
                <a16:creationId xmlns:a16="http://schemas.microsoft.com/office/drawing/2014/main" id="{EB65CD65-CD2F-594E-8A31-D43D46512F2A}"/>
              </a:ext>
            </a:extLst>
          </p:cNvPr>
          <p:cNvSpPr>
            <a:spLocks noChangeArrowheads="1" noTextEdit="1"/>
          </p:cNvSpPr>
          <p:nvPr>
            <p:ph type="sldImg"/>
          </p:nvPr>
        </p:nvSpPr>
        <p:spPr>
          <a:ln/>
        </p:spPr>
      </p:sp>
      <p:sp>
        <p:nvSpPr>
          <p:cNvPr id="252931" name="Rectangle 3">
            <a:extLst>
              <a:ext uri="{FF2B5EF4-FFF2-40B4-BE49-F238E27FC236}">
                <a16:creationId xmlns:a16="http://schemas.microsoft.com/office/drawing/2014/main" id="{C04F7E9D-73B8-CD45-B0EB-212FE190791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F38137-CB04-444B-8AF0-CAF5732444A3}"/>
              </a:ext>
            </a:extLst>
          </p:cNvPr>
          <p:cNvSpPr>
            <a:spLocks noGrp="1" noChangeArrowheads="1"/>
          </p:cNvSpPr>
          <p:nvPr>
            <p:ph type="sldNum" sz="quarter" idx="5"/>
          </p:nvPr>
        </p:nvSpPr>
        <p:spPr>
          <a:ln/>
        </p:spPr>
        <p:txBody>
          <a:bodyPr/>
          <a:lstStyle/>
          <a:p>
            <a:fld id="{BDC92A46-CE2B-834D-8283-8D0517DF59F1}" type="slidenum">
              <a:rPr lang="en-US" altLang="en-US"/>
              <a:pPr/>
              <a:t>11</a:t>
            </a:fld>
            <a:endParaRPr lang="en-US" altLang="en-US"/>
          </a:p>
        </p:txBody>
      </p:sp>
      <p:sp>
        <p:nvSpPr>
          <p:cNvPr id="253954" name="Rectangle 2">
            <a:extLst>
              <a:ext uri="{FF2B5EF4-FFF2-40B4-BE49-F238E27FC236}">
                <a16:creationId xmlns:a16="http://schemas.microsoft.com/office/drawing/2014/main" id="{C303E3E8-B560-1C4E-B091-7D696521D549}"/>
              </a:ext>
            </a:extLst>
          </p:cNvPr>
          <p:cNvSpPr>
            <a:spLocks noChangeArrowheads="1" noTextEdit="1"/>
          </p:cNvSpPr>
          <p:nvPr>
            <p:ph type="sldImg"/>
          </p:nvPr>
        </p:nvSpPr>
        <p:spPr>
          <a:ln/>
        </p:spPr>
      </p:sp>
      <p:sp>
        <p:nvSpPr>
          <p:cNvPr id="253955" name="Rectangle 3">
            <a:extLst>
              <a:ext uri="{FF2B5EF4-FFF2-40B4-BE49-F238E27FC236}">
                <a16:creationId xmlns:a16="http://schemas.microsoft.com/office/drawing/2014/main" id="{9635CDB3-7CD0-2A48-9835-94F6108593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DAE39B-D5D1-1940-95F8-06D87A64FFD9}"/>
              </a:ext>
            </a:extLst>
          </p:cNvPr>
          <p:cNvSpPr>
            <a:spLocks noGrp="1" noChangeArrowheads="1"/>
          </p:cNvSpPr>
          <p:nvPr>
            <p:ph type="sldNum" sz="quarter" idx="5"/>
          </p:nvPr>
        </p:nvSpPr>
        <p:spPr>
          <a:ln/>
        </p:spPr>
        <p:txBody>
          <a:bodyPr/>
          <a:lstStyle/>
          <a:p>
            <a:fld id="{4AA15294-4E06-DE42-8CDB-CD165AC84187}" type="slidenum">
              <a:rPr lang="en-US" altLang="en-US"/>
              <a:pPr/>
              <a:t>12</a:t>
            </a:fld>
            <a:endParaRPr lang="en-US" altLang="en-US"/>
          </a:p>
        </p:txBody>
      </p:sp>
      <p:sp>
        <p:nvSpPr>
          <p:cNvPr id="254978" name="Rectangle 2">
            <a:extLst>
              <a:ext uri="{FF2B5EF4-FFF2-40B4-BE49-F238E27FC236}">
                <a16:creationId xmlns:a16="http://schemas.microsoft.com/office/drawing/2014/main" id="{E9575712-1848-9243-B919-4E3D1CC14C4D}"/>
              </a:ext>
            </a:extLst>
          </p:cNvPr>
          <p:cNvSpPr>
            <a:spLocks noChangeArrowheads="1" noTextEdit="1"/>
          </p:cNvSpPr>
          <p:nvPr>
            <p:ph type="sldImg"/>
          </p:nvPr>
        </p:nvSpPr>
        <p:spPr>
          <a:ln/>
        </p:spPr>
      </p:sp>
      <p:sp>
        <p:nvSpPr>
          <p:cNvPr id="254979" name="Rectangle 3">
            <a:extLst>
              <a:ext uri="{FF2B5EF4-FFF2-40B4-BE49-F238E27FC236}">
                <a16:creationId xmlns:a16="http://schemas.microsoft.com/office/drawing/2014/main" id="{23D79F20-C8D4-E842-8D95-918202B52C4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B05946-B222-AD45-87DB-201356452AEF}"/>
              </a:ext>
            </a:extLst>
          </p:cNvPr>
          <p:cNvSpPr>
            <a:spLocks noGrp="1" noChangeArrowheads="1"/>
          </p:cNvSpPr>
          <p:nvPr>
            <p:ph type="sldNum" sz="quarter" idx="5"/>
          </p:nvPr>
        </p:nvSpPr>
        <p:spPr>
          <a:ln/>
        </p:spPr>
        <p:txBody>
          <a:bodyPr/>
          <a:lstStyle/>
          <a:p>
            <a:fld id="{63D93388-9E21-C641-BBB3-ACCCDA56FFB8}" type="slidenum">
              <a:rPr lang="en-US" altLang="en-US"/>
              <a:pPr/>
              <a:t>13</a:t>
            </a:fld>
            <a:endParaRPr lang="en-US" altLang="en-US"/>
          </a:p>
        </p:txBody>
      </p:sp>
      <p:sp>
        <p:nvSpPr>
          <p:cNvPr id="256002" name="Rectangle 2">
            <a:extLst>
              <a:ext uri="{FF2B5EF4-FFF2-40B4-BE49-F238E27FC236}">
                <a16:creationId xmlns:a16="http://schemas.microsoft.com/office/drawing/2014/main" id="{CBBC33B4-D75E-4541-8225-9980D749203E}"/>
              </a:ext>
            </a:extLst>
          </p:cNvPr>
          <p:cNvSpPr>
            <a:spLocks noChangeArrowheads="1" noTextEdit="1"/>
          </p:cNvSpPr>
          <p:nvPr>
            <p:ph type="sldImg"/>
          </p:nvPr>
        </p:nvSpPr>
        <p:spPr>
          <a:ln/>
        </p:spPr>
      </p:sp>
      <p:sp>
        <p:nvSpPr>
          <p:cNvPr id="256003" name="Rectangle 3">
            <a:extLst>
              <a:ext uri="{FF2B5EF4-FFF2-40B4-BE49-F238E27FC236}">
                <a16:creationId xmlns:a16="http://schemas.microsoft.com/office/drawing/2014/main" id="{FCF07BD3-FA74-DD42-8EBC-096ABDBB03E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2991F4-24D7-5047-80F1-93196D6E2F55}"/>
              </a:ext>
            </a:extLst>
          </p:cNvPr>
          <p:cNvSpPr>
            <a:spLocks noGrp="1" noChangeArrowheads="1"/>
          </p:cNvSpPr>
          <p:nvPr>
            <p:ph type="sldNum" sz="quarter" idx="5"/>
          </p:nvPr>
        </p:nvSpPr>
        <p:spPr>
          <a:ln/>
        </p:spPr>
        <p:txBody>
          <a:bodyPr/>
          <a:lstStyle/>
          <a:p>
            <a:fld id="{0C55B802-7EAC-8445-8C3E-EAEFAF8D3FBB}" type="slidenum">
              <a:rPr lang="en-US" altLang="en-US"/>
              <a:pPr/>
              <a:t>14</a:t>
            </a:fld>
            <a:endParaRPr lang="en-US" altLang="en-US"/>
          </a:p>
        </p:txBody>
      </p:sp>
      <p:sp>
        <p:nvSpPr>
          <p:cNvPr id="257026" name="Rectangle 2">
            <a:extLst>
              <a:ext uri="{FF2B5EF4-FFF2-40B4-BE49-F238E27FC236}">
                <a16:creationId xmlns:a16="http://schemas.microsoft.com/office/drawing/2014/main" id="{24F1F8E5-1AB8-2E41-8857-FA4DD443D65F}"/>
              </a:ext>
            </a:extLst>
          </p:cNvPr>
          <p:cNvSpPr>
            <a:spLocks noChangeArrowheads="1" noTextEdit="1"/>
          </p:cNvSpPr>
          <p:nvPr>
            <p:ph type="sldImg"/>
          </p:nvPr>
        </p:nvSpPr>
        <p:spPr>
          <a:ln/>
        </p:spPr>
      </p:sp>
      <p:sp>
        <p:nvSpPr>
          <p:cNvPr id="257027" name="Rectangle 3">
            <a:extLst>
              <a:ext uri="{FF2B5EF4-FFF2-40B4-BE49-F238E27FC236}">
                <a16:creationId xmlns:a16="http://schemas.microsoft.com/office/drawing/2014/main" id="{1B707848-43E0-FA4A-8522-7880638314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1756D3-28C6-1D4C-ABA9-344A6D4547BA}"/>
              </a:ext>
            </a:extLst>
          </p:cNvPr>
          <p:cNvSpPr>
            <a:spLocks noGrp="1" noChangeArrowheads="1"/>
          </p:cNvSpPr>
          <p:nvPr>
            <p:ph type="sldNum" sz="quarter" idx="5"/>
          </p:nvPr>
        </p:nvSpPr>
        <p:spPr>
          <a:ln/>
        </p:spPr>
        <p:txBody>
          <a:bodyPr/>
          <a:lstStyle/>
          <a:p>
            <a:fld id="{23885318-CED0-1B43-8469-ED5634B752D1}" type="slidenum">
              <a:rPr lang="en-US" altLang="en-US"/>
              <a:pPr/>
              <a:t>15</a:t>
            </a:fld>
            <a:endParaRPr lang="en-US" altLang="en-US"/>
          </a:p>
        </p:txBody>
      </p:sp>
      <p:sp>
        <p:nvSpPr>
          <p:cNvPr id="258050" name="Rectangle 2">
            <a:extLst>
              <a:ext uri="{FF2B5EF4-FFF2-40B4-BE49-F238E27FC236}">
                <a16:creationId xmlns:a16="http://schemas.microsoft.com/office/drawing/2014/main" id="{887DD6EC-EEF1-014A-B085-053A69643081}"/>
              </a:ext>
            </a:extLst>
          </p:cNvPr>
          <p:cNvSpPr>
            <a:spLocks noChangeArrowheads="1" noTextEdit="1"/>
          </p:cNvSpPr>
          <p:nvPr>
            <p:ph type="sldImg"/>
          </p:nvPr>
        </p:nvSpPr>
        <p:spPr>
          <a:ln/>
        </p:spPr>
      </p:sp>
      <p:sp>
        <p:nvSpPr>
          <p:cNvPr id="258051" name="Rectangle 3">
            <a:extLst>
              <a:ext uri="{FF2B5EF4-FFF2-40B4-BE49-F238E27FC236}">
                <a16:creationId xmlns:a16="http://schemas.microsoft.com/office/drawing/2014/main" id="{AA9F1699-BC17-EA4B-A951-F0B390EEC1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FF99DA-0454-FA4A-A1E8-CB5EFC973BBD}"/>
              </a:ext>
            </a:extLst>
          </p:cNvPr>
          <p:cNvSpPr>
            <a:spLocks noGrp="1" noChangeArrowheads="1"/>
          </p:cNvSpPr>
          <p:nvPr>
            <p:ph type="sldNum" sz="quarter" idx="5"/>
          </p:nvPr>
        </p:nvSpPr>
        <p:spPr>
          <a:ln/>
        </p:spPr>
        <p:txBody>
          <a:bodyPr/>
          <a:lstStyle/>
          <a:p>
            <a:fld id="{B4F56257-EACC-1B47-9711-248F12E44709}" type="slidenum">
              <a:rPr lang="en-US" altLang="en-US"/>
              <a:pPr/>
              <a:t>16</a:t>
            </a:fld>
            <a:endParaRPr lang="en-US" altLang="en-US"/>
          </a:p>
        </p:txBody>
      </p:sp>
      <p:sp>
        <p:nvSpPr>
          <p:cNvPr id="259074" name="Rectangle 2">
            <a:extLst>
              <a:ext uri="{FF2B5EF4-FFF2-40B4-BE49-F238E27FC236}">
                <a16:creationId xmlns:a16="http://schemas.microsoft.com/office/drawing/2014/main" id="{896AB8D7-380A-8048-9A63-32D5E7AF58E8}"/>
              </a:ext>
            </a:extLst>
          </p:cNvPr>
          <p:cNvSpPr>
            <a:spLocks noChangeArrowheads="1" noTextEdit="1"/>
          </p:cNvSpPr>
          <p:nvPr>
            <p:ph type="sldImg"/>
          </p:nvPr>
        </p:nvSpPr>
        <p:spPr>
          <a:ln/>
        </p:spPr>
      </p:sp>
      <p:sp>
        <p:nvSpPr>
          <p:cNvPr id="259075" name="Rectangle 3">
            <a:extLst>
              <a:ext uri="{FF2B5EF4-FFF2-40B4-BE49-F238E27FC236}">
                <a16:creationId xmlns:a16="http://schemas.microsoft.com/office/drawing/2014/main" id="{771AB63F-CF26-314B-A2CB-BCFADFB498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36F083-BB88-FD40-829A-0F7D5218533B}"/>
              </a:ext>
            </a:extLst>
          </p:cNvPr>
          <p:cNvSpPr>
            <a:spLocks noGrp="1" noChangeArrowheads="1"/>
          </p:cNvSpPr>
          <p:nvPr>
            <p:ph type="sldNum" sz="quarter" idx="5"/>
          </p:nvPr>
        </p:nvSpPr>
        <p:spPr>
          <a:ln/>
        </p:spPr>
        <p:txBody>
          <a:bodyPr/>
          <a:lstStyle/>
          <a:p>
            <a:fld id="{AC054CDF-8A0F-D744-B6D9-5702D18DD33A}" type="slidenum">
              <a:rPr lang="en-US" altLang="en-US"/>
              <a:pPr/>
              <a:t>17</a:t>
            </a:fld>
            <a:endParaRPr lang="en-US" altLang="en-US"/>
          </a:p>
        </p:txBody>
      </p:sp>
      <p:sp>
        <p:nvSpPr>
          <p:cNvPr id="260098" name="Rectangle 2">
            <a:extLst>
              <a:ext uri="{FF2B5EF4-FFF2-40B4-BE49-F238E27FC236}">
                <a16:creationId xmlns:a16="http://schemas.microsoft.com/office/drawing/2014/main" id="{D922824F-BD30-9241-A712-08E089C2880D}"/>
              </a:ext>
            </a:extLst>
          </p:cNvPr>
          <p:cNvSpPr>
            <a:spLocks noChangeArrowheads="1" noTextEdit="1"/>
          </p:cNvSpPr>
          <p:nvPr>
            <p:ph type="sldImg"/>
          </p:nvPr>
        </p:nvSpPr>
        <p:spPr>
          <a:ln/>
        </p:spPr>
      </p:sp>
      <p:sp>
        <p:nvSpPr>
          <p:cNvPr id="260099" name="Rectangle 3">
            <a:extLst>
              <a:ext uri="{FF2B5EF4-FFF2-40B4-BE49-F238E27FC236}">
                <a16:creationId xmlns:a16="http://schemas.microsoft.com/office/drawing/2014/main" id="{F7BCCA31-02F7-D541-8EC6-09382C9EFC3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A0518D-0304-E447-BF96-2AAC7EE1745D}"/>
              </a:ext>
            </a:extLst>
          </p:cNvPr>
          <p:cNvSpPr>
            <a:spLocks noGrp="1" noChangeArrowheads="1"/>
          </p:cNvSpPr>
          <p:nvPr>
            <p:ph type="sldNum" sz="quarter" idx="5"/>
          </p:nvPr>
        </p:nvSpPr>
        <p:spPr>
          <a:ln/>
        </p:spPr>
        <p:txBody>
          <a:bodyPr/>
          <a:lstStyle/>
          <a:p>
            <a:fld id="{EF354776-B2D5-5C44-831D-9E767C6FFCD1}" type="slidenum">
              <a:rPr lang="en-US" altLang="en-US"/>
              <a:pPr/>
              <a:t>18</a:t>
            </a:fld>
            <a:endParaRPr lang="en-US" altLang="en-US"/>
          </a:p>
        </p:txBody>
      </p:sp>
      <p:sp>
        <p:nvSpPr>
          <p:cNvPr id="261122" name="Rectangle 2">
            <a:extLst>
              <a:ext uri="{FF2B5EF4-FFF2-40B4-BE49-F238E27FC236}">
                <a16:creationId xmlns:a16="http://schemas.microsoft.com/office/drawing/2014/main" id="{43419AAB-2881-6249-9F89-75EAA31D5BF4}"/>
              </a:ext>
            </a:extLst>
          </p:cNvPr>
          <p:cNvSpPr>
            <a:spLocks noChangeArrowheads="1" noTextEdit="1"/>
          </p:cNvSpPr>
          <p:nvPr>
            <p:ph type="sldImg"/>
          </p:nvPr>
        </p:nvSpPr>
        <p:spPr>
          <a:ln/>
        </p:spPr>
      </p:sp>
      <p:sp>
        <p:nvSpPr>
          <p:cNvPr id="261123" name="Rectangle 3">
            <a:extLst>
              <a:ext uri="{FF2B5EF4-FFF2-40B4-BE49-F238E27FC236}">
                <a16:creationId xmlns:a16="http://schemas.microsoft.com/office/drawing/2014/main" id="{7C162311-06FA-1344-82C9-669D8EC6A61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A1491D-7529-794B-B5DC-54FE9E7ECC2C}"/>
              </a:ext>
            </a:extLst>
          </p:cNvPr>
          <p:cNvSpPr>
            <a:spLocks noGrp="1" noChangeArrowheads="1"/>
          </p:cNvSpPr>
          <p:nvPr>
            <p:ph type="sldNum" sz="quarter" idx="5"/>
          </p:nvPr>
        </p:nvSpPr>
        <p:spPr>
          <a:ln/>
        </p:spPr>
        <p:txBody>
          <a:bodyPr/>
          <a:lstStyle/>
          <a:p>
            <a:fld id="{251890B2-83D8-2549-BC8C-4B0216F162EF}" type="slidenum">
              <a:rPr lang="en-US" altLang="en-US"/>
              <a:pPr/>
              <a:t>19</a:t>
            </a:fld>
            <a:endParaRPr lang="en-US" altLang="en-US"/>
          </a:p>
        </p:txBody>
      </p:sp>
      <p:sp>
        <p:nvSpPr>
          <p:cNvPr id="262146" name="Rectangle 2">
            <a:extLst>
              <a:ext uri="{FF2B5EF4-FFF2-40B4-BE49-F238E27FC236}">
                <a16:creationId xmlns:a16="http://schemas.microsoft.com/office/drawing/2014/main" id="{BE0C2458-27B9-B84E-B41C-3B7FFCC521C5}"/>
              </a:ext>
            </a:extLst>
          </p:cNvPr>
          <p:cNvSpPr>
            <a:spLocks noChangeArrowheads="1" noTextEdit="1"/>
          </p:cNvSpPr>
          <p:nvPr>
            <p:ph type="sldImg"/>
          </p:nvPr>
        </p:nvSpPr>
        <p:spPr>
          <a:ln/>
        </p:spPr>
      </p:sp>
      <p:sp>
        <p:nvSpPr>
          <p:cNvPr id="262147" name="Rectangle 3">
            <a:extLst>
              <a:ext uri="{FF2B5EF4-FFF2-40B4-BE49-F238E27FC236}">
                <a16:creationId xmlns:a16="http://schemas.microsoft.com/office/drawing/2014/main" id="{82EA649C-FDBE-4A4A-A0CB-3C550AA0A83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1BB670-DF57-3C49-A565-916DD1FDC3B0}"/>
              </a:ext>
            </a:extLst>
          </p:cNvPr>
          <p:cNvSpPr>
            <a:spLocks noGrp="1" noChangeArrowheads="1"/>
          </p:cNvSpPr>
          <p:nvPr>
            <p:ph type="sldNum" sz="quarter" idx="5"/>
          </p:nvPr>
        </p:nvSpPr>
        <p:spPr>
          <a:ln/>
        </p:spPr>
        <p:txBody>
          <a:bodyPr/>
          <a:lstStyle/>
          <a:p>
            <a:fld id="{7B2503F9-C860-214D-BE53-54EE37BF4143}" type="slidenum">
              <a:rPr lang="en-US" altLang="en-US"/>
              <a:pPr/>
              <a:t>2</a:t>
            </a:fld>
            <a:endParaRPr lang="en-US" altLang="en-US"/>
          </a:p>
        </p:txBody>
      </p:sp>
      <p:sp>
        <p:nvSpPr>
          <p:cNvPr id="244738" name="Rectangle 2">
            <a:extLst>
              <a:ext uri="{FF2B5EF4-FFF2-40B4-BE49-F238E27FC236}">
                <a16:creationId xmlns:a16="http://schemas.microsoft.com/office/drawing/2014/main" id="{FE46979C-C2B6-1242-9094-36B30C0999E8}"/>
              </a:ext>
            </a:extLst>
          </p:cNvPr>
          <p:cNvSpPr>
            <a:spLocks noChangeArrowheads="1" noTextEdit="1"/>
          </p:cNvSpPr>
          <p:nvPr>
            <p:ph type="sldImg"/>
          </p:nvPr>
        </p:nvSpPr>
        <p:spPr>
          <a:ln/>
        </p:spPr>
      </p:sp>
      <p:sp>
        <p:nvSpPr>
          <p:cNvPr id="244739" name="Rectangle 3">
            <a:extLst>
              <a:ext uri="{FF2B5EF4-FFF2-40B4-BE49-F238E27FC236}">
                <a16:creationId xmlns:a16="http://schemas.microsoft.com/office/drawing/2014/main" id="{1A5B89A8-BCF1-8B45-8EF6-AD138E6435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EC1153-6700-164B-ACA5-88E5DB0021DA}"/>
              </a:ext>
            </a:extLst>
          </p:cNvPr>
          <p:cNvSpPr>
            <a:spLocks noGrp="1" noChangeArrowheads="1"/>
          </p:cNvSpPr>
          <p:nvPr>
            <p:ph type="sldNum" sz="quarter" idx="5"/>
          </p:nvPr>
        </p:nvSpPr>
        <p:spPr>
          <a:ln/>
        </p:spPr>
        <p:txBody>
          <a:bodyPr/>
          <a:lstStyle/>
          <a:p>
            <a:fld id="{0578BDA2-8F04-B74C-B7A4-2E3DB8C04958}" type="slidenum">
              <a:rPr lang="en-US" altLang="en-US"/>
              <a:pPr/>
              <a:t>20</a:t>
            </a:fld>
            <a:endParaRPr lang="en-US" altLang="en-US"/>
          </a:p>
        </p:txBody>
      </p:sp>
      <p:sp>
        <p:nvSpPr>
          <p:cNvPr id="263170" name="Rectangle 2">
            <a:extLst>
              <a:ext uri="{FF2B5EF4-FFF2-40B4-BE49-F238E27FC236}">
                <a16:creationId xmlns:a16="http://schemas.microsoft.com/office/drawing/2014/main" id="{DD0FABCD-4551-DC42-9289-1A71EF89907A}"/>
              </a:ext>
            </a:extLst>
          </p:cNvPr>
          <p:cNvSpPr>
            <a:spLocks noChangeArrowheads="1" noTextEdit="1"/>
          </p:cNvSpPr>
          <p:nvPr>
            <p:ph type="sldImg"/>
          </p:nvPr>
        </p:nvSpPr>
        <p:spPr>
          <a:ln/>
        </p:spPr>
      </p:sp>
      <p:sp>
        <p:nvSpPr>
          <p:cNvPr id="263171" name="Rectangle 3">
            <a:extLst>
              <a:ext uri="{FF2B5EF4-FFF2-40B4-BE49-F238E27FC236}">
                <a16:creationId xmlns:a16="http://schemas.microsoft.com/office/drawing/2014/main" id="{8E2849D1-188A-3045-A309-FD733D4E5DB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C1A76F-F82A-484C-AB0F-DD6090756740}"/>
              </a:ext>
            </a:extLst>
          </p:cNvPr>
          <p:cNvSpPr>
            <a:spLocks noGrp="1" noChangeArrowheads="1"/>
          </p:cNvSpPr>
          <p:nvPr>
            <p:ph type="sldNum" sz="quarter" idx="5"/>
          </p:nvPr>
        </p:nvSpPr>
        <p:spPr>
          <a:ln/>
        </p:spPr>
        <p:txBody>
          <a:bodyPr/>
          <a:lstStyle/>
          <a:p>
            <a:fld id="{C5D79D14-C4F8-5641-BF61-B8286BF9645E}" type="slidenum">
              <a:rPr lang="en-US" altLang="en-US"/>
              <a:pPr/>
              <a:t>21</a:t>
            </a:fld>
            <a:endParaRPr lang="en-US" altLang="en-US"/>
          </a:p>
        </p:txBody>
      </p:sp>
      <p:sp>
        <p:nvSpPr>
          <p:cNvPr id="264194" name="Rectangle 2">
            <a:extLst>
              <a:ext uri="{FF2B5EF4-FFF2-40B4-BE49-F238E27FC236}">
                <a16:creationId xmlns:a16="http://schemas.microsoft.com/office/drawing/2014/main" id="{354FEBE2-07ED-A045-B5D0-67716521FC44}"/>
              </a:ext>
            </a:extLst>
          </p:cNvPr>
          <p:cNvSpPr>
            <a:spLocks noChangeArrowheads="1" noTextEdit="1"/>
          </p:cNvSpPr>
          <p:nvPr>
            <p:ph type="sldImg"/>
          </p:nvPr>
        </p:nvSpPr>
        <p:spPr>
          <a:ln/>
        </p:spPr>
      </p:sp>
      <p:sp>
        <p:nvSpPr>
          <p:cNvPr id="264195" name="Rectangle 3">
            <a:extLst>
              <a:ext uri="{FF2B5EF4-FFF2-40B4-BE49-F238E27FC236}">
                <a16:creationId xmlns:a16="http://schemas.microsoft.com/office/drawing/2014/main" id="{20CCF133-D44D-1941-86CB-2EFD25B060C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855B27-9D8D-DA4C-BE6D-85D08B1D76C4}"/>
              </a:ext>
            </a:extLst>
          </p:cNvPr>
          <p:cNvSpPr>
            <a:spLocks noGrp="1" noChangeArrowheads="1"/>
          </p:cNvSpPr>
          <p:nvPr>
            <p:ph type="sldNum" sz="quarter" idx="5"/>
          </p:nvPr>
        </p:nvSpPr>
        <p:spPr>
          <a:ln/>
        </p:spPr>
        <p:txBody>
          <a:bodyPr/>
          <a:lstStyle/>
          <a:p>
            <a:fld id="{1A607D5C-C3A7-084F-B9DE-CFFF9ADBD890}" type="slidenum">
              <a:rPr lang="en-US" altLang="en-US"/>
              <a:pPr/>
              <a:t>22</a:t>
            </a:fld>
            <a:endParaRPr lang="en-US" altLang="en-US"/>
          </a:p>
        </p:txBody>
      </p:sp>
      <p:sp>
        <p:nvSpPr>
          <p:cNvPr id="265218" name="Rectangle 2">
            <a:extLst>
              <a:ext uri="{FF2B5EF4-FFF2-40B4-BE49-F238E27FC236}">
                <a16:creationId xmlns:a16="http://schemas.microsoft.com/office/drawing/2014/main" id="{CE31314B-CAD7-1D4B-A872-80BD8CA4D6B0}"/>
              </a:ext>
            </a:extLst>
          </p:cNvPr>
          <p:cNvSpPr>
            <a:spLocks noChangeArrowheads="1" noTextEdit="1"/>
          </p:cNvSpPr>
          <p:nvPr>
            <p:ph type="sldImg"/>
          </p:nvPr>
        </p:nvSpPr>
        <p:spPr>
          <a:ln/>
        </p:spPr>
      </p:sp>
      <p:sp>
        <p:nvSpPr>
          <p:cNvPr id="265219" name="Rectangle 3">
            <a:extLst>
              <a:ext uri="{FF2B5EF4-FFF2-40B4-BE49-F238E27FC236}">
                <a16:creationId xmlns:a16="http://schemas.microsoft.com/office/drawing/2014/main" id="{800769EC-5614-9341-B2FC-671421A1319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201BC4-DDFE-4D43-B34A-329B573A8BF8}"/>
              </a:ext>
            </a:extLst>
          </p:cNvPr>
          <p:cNvSpPr>
            <a:spLocks noGrp="1" noChangeArrowheads="1"/>
          </p:cNvSpPr>
          <p:nvPr>
            <p:ph type="sldNum" sz="quarter" idx="5"/>
          </p:nvPr>
        </p:nvSpPr>
        <p:spPr>
          <a:ln/>
        </p:spPr>
        <p:txBody>
          <a:bodyPr/>
          <a:lstStyle/>
          <a:p>
            <a:fld id="{866F5B2C-429A-8F48-B679-05922627436E}" type="slidenum">
              <a:rPr lang="en-US" altLang="en-US"/>
              <a:pPr/>
              <a:t>23</a:t>
            </a:fld>
            <a:endParaRPr lang="en-US" altLang="en-US"/>
          </a:p>
        </p:txBody>
      </p:sp>
      <p:sp>
        <p:nvSpPr>
          <p:cNvPr id="266242" name="Rectangle 2">
            <a:extLst>
              <a:ext uri="{FF2B5EF4-FFF2-40B4-BE49-F238E27FC236}">
                <a16:creationId xmlns:a16="http://schemas.microsoft.com/office/drawing/2014/main" id="{950256EA-7808-1345-97B6-62CA0E5DCB79}"/>
              </a:ext>
            </a:extLst>
          </p:cNvPr>
          <p:cNvSpPr>
            <a:spLocks noChangeArrowheads="1" noTextEdit="1"/>
          </p:cNvSpPr>
          <p:nvPr>
            <p:ph type="sldImg"/>
          </p:nvPr>
        </p:nvSpPr>
        <p:spPr>
          <a:ln/>
        </p:spPr>
      </p:sp>
      <p:sp>
        <p:nvSpPr>
          <p:cNvPr id="266243" name="Rectangle 3">
            <a:extLst>
              <a:ext uri="{FF2B5EF4-FFF2-40B4-BE49-F238E27FC236}">
                <a16:creationId xmlns:a16="http://schemas.microsoft.com/office/drawing/2014/main" id="{373E414D-58E3-3749-9FA0-CF8FBF914EA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B8CF78-5FB5-2748-BF9F-3B15422D2135}"/>
              </a:ext>
            </a:extLst>
          </p:cNvPr>
          <p:cNvSpPr>
            <a:spLocks noGrp="1" noChangeArrowheads="1"/>
          </p:cNvSpPr>
          <p:nvPr>
            <p:ph type="sldNum" sz="quarter" idx="5"/>
          </p:nvPr>
        </p:nvSpPr>
        <p:spPr>
          <a:ln/>
        </p:spPr>
        <p:txBody>
          <a:bodyPr/>
          <a:lstStyle/>
          <a:p>
            <a:fld id="{D1A564FF-13FB-A042-B24D-8B70C9E05524}" type="slidenum">
              <a:rPr lang="en-US" altLang="en-US"/>
              <a:pPr/>
              <a:t>24</a:t>
            </a:fld>
            <a:endParaRPr lang="en-US" altLang="en-US"/>
          </a:p>
        </p:txBody>
      </p:sp>
      <p:sp>
        <p:nvSpPr>
          <p:cNvPr id="267266" name="Rectangle 2">
            <a:extLst>
              <a:ext uri="{FF2B5EF4-FFF2-40B4-BE49-F238E27FC236}">
                <a16:creationId xmlns:a16="http://schemas.microsoft.com/office/drawing/2014/main" id="{D9D2D1EB-668B-3E4A-90C0-6377FD750EEA}"/>
              </a:ext>
            </a:extLst>
          </p:cNvPr>
          <p:cNvSpPr>
            <a:spLocks noChangeArrowheads="1" noTextEdit="1"/>
          </p:cNvSpPr>
          <p:nvPr>
            <p:ph type="sldImg"/>
          </p:nvPr>
        </p:nvSpPr>
        <p:spPr>
          <a:ln/>
        </p:spPr>
      </p:sp>
      <p:sp>
        <p:nvSpPr>
          <p:cNvPr id="267267" name="Rectangle 3">
            <a:extLst>
              <a:ext uri="{FF2B5EF4-FFF2-40B4-BE49-F238E27FC236}">
                <a16:creationId xmlns:a16="http://schemas.microsoft.com/office/drawing/2014/main" id="{EDF62B94-8EF3-A049-BBF8-B7B96B60E70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D16CB5-042D-DA46-BE28-0C8B65743BB8}"/>
              </a:ext>
            </a:extLst>
          </p:cNvPr>
          <p:cNvSpPr>
            <a:spLocks noGrp="1" noChangeArrowheads="1"/>
          </p:cNvSpPr>
          <p:nvPr>
            <p:ph type="sldNum" sz="quarter" idx="5"/>
          </p:nvPr>
        </p:nvSpPr>
        <p:spPr>
          <a:ln/>
        </p:spPr>
        <p:txBody>
          <a:bodyPr/>
          <a:lstStyle/>
          <a:p>
            <a:fld id="{6DD361A2-D591-F54B-8CBA-0D55FBF2C0F0}" type="slidenum">
              <a:rPr lang="en-US" altLang="en-US"/>
              <a:pPr/>
              <a:t>25</a:t>
            </a:fld>
            <a:endParaRPr lang="en-US" altLang="en-US"/>
          </a:p>
        </p:txBody>
      </p:sp>
      <p:sp>
        <p:nvSpPr>
          <p:cNvPr id="268290" name="Rectangle 2">
            <a:extLst>
              <a:ext uri="{FF2B5EF4-FFF2-40B4-BE49-F238E27FC236}">
                <a16:creationId xmlns:a16="http://schemas.microsoft.com/office/drawing/2014/main" id="{439A8649-7013-4F4C-89FC-8049BDF0FBF5}"/>
              </a:ext>
            </a:extLst>
          </p:cNvPr>
          <p:cNvSpPr>
            <a:spLocks noChangeArrowheads="1" noTextEdit="1"/>
          </p:cNvSpPr>
          <p:nvPr>
            <p:ph type="sldImg"/>
          </p:nvPr>
        </p:nvSpPr>
        <p:spPr>
          <a:ln/>
        </p:spPr>
      </p:sp>
      <p:sp>
        <p:nvSpPr>
          <p:cNvPr id="268291" name="Rectangle 3">
            <a:extLst>
              <a:ext uri="{FF2B5EF4-FFF2-40B4-BE49-F238E27FC236}">
                <a16:creationId xmlns:a16="http://schemas.microsoft.com/office/drawing/2014/main" id="{FED8DC39-8D76-104A-A3A2-81909898E7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F7A457-1025-4747-A6E5-40A11D485DAA}"/>
              </a:ext>
            </a:extLst>
          </p:cNvPr>
          <p:cNvSpPr>
            <a:spLocks noGrp="1" noChangeArrowheads="1"/>
          </p:cNvSpPr>
          <p:nvPr>
            <p:ph type="sldNum" sz="quarter" idx="5"/>
          </p:nvPr>
        </p:nvSpPr>
        <p:spPr>
          <a:ln/>
        </p:spPr>
        <p:txBody>
          <a:bodyPr/>
          <a:lstStyle/>
          <a:p>
            <a:fld id="{0C4284E5-4662-B843-95E2-B4DE10FC6514}" type="slidenum">
              <a:rPr lang="en-US" altLang="en-US"/>
              <a:pPr/>
              <a:t>26</a:t>
            </a:fld>
            <a:endParaRPr lang="en-US" altLang="en-US"/>
          </a:p>
        </p:txBody>
      </p:sp>
      <p:sp>
        <p:nvSpPr>
          <p:cNvPr id="269314" name="Rectangle 2">
            <a:extLst>
              <a:ext uri="{FF2B5EF4-FFF2-40B4-BE49-F238E27FC236}">
                <a16:creationId xmlns:a16="http://schemas.microsoft.com/office/drawing/2014/main" id="{D1CF2574-E6F9-3B4D-B56A-CA186AD4B4F1}"/>
              </a:ext>
            </a:extLst>
          </p:cNvPr>
          <p:cNvSpPr>
            <a:spLocks noChangeArrowheads="1" noTextEdit="1"/>
          </p:cNvSpPr>
          <p:nvPr>
            <p:ph type="sldImg"/>
          </p:nvPr>
        </p:nvSpPr>
        <p:spPr>
          <a:ln/>
        </p:spPr>
      </p:sp>
      <p:sp>
        <p:nvSpPr>
          <p:cNvPr id="269315" name="Rectangle 3">
            <a:extLst>
              <a:ext uri="{FF2B5EF4-FFF2-40B4-BE49-F238E27FC236}">
                <a16:creationId xmlns:a16="http://schemas.microsoft.com/office/drawing/2014/main" id="{5AD313F0-582B-8141-A420-280FC6F90F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5428D1-AD76-8F4A-9495-156C4FD3D111}"/>
              </a:ext>
            </a:extLst>
          </p:cNvPr>
          <p:cNvSpPr>
            <a:spLocks noGrp="1" noChangeArrowheads="1"/>
          </p:cNvSpPr>
          <p:nvPr>
            <p:ph type="sldNum" sz="quarter" idx="5"/>
          </p:nvPr>
        </p:nvSpPr>
        <p:spPr>
          <a:ln/>
        </p:spPr>
        <p:txBody>
          <a:bodyPr/>
          <a:lstStyle/>
          <a:p>
            <a:fld id="{4F9732E9-E84F-7248-870B-4DA52785F270}" type="slidenum">
              <a:rPr lang="en-US" altLang="en-US"/>
              <a:pPr/>
              <a:t>27</a:t>
            </a:fld>
            <a:endParaRPr lang="en-US" altLang="en-US"/>
          </a:p>
        </p:txBody>
      </p:sp>
      <p:sp>
        <p:nvSpPr>
          <p:cNvPr id="270338" name="Rectangle 2">
            <a:extLst>
              <a:ext uri="{FF2B5EF4-FFF2-40B4-BE49-F238E27FC236}">
                <a16:creationId xmlns:a16="http://schemas.microsoft.com/office/drawing/2014/main" id="{E005A92E-966E-C94F-9149-D0FEB35A544D}"/>
              </a:ext>
            </a:extLst>
          </p:cNvPr>
          <p:cNvSpPr>
            <a:spLocks noChangeArrowheads="1" noTextEdit="1"/>
          </p:cNvSpPr>
          <p:nvPr>
            <p:ph type="sldImg"/>
          </p:nvPr>
        </p:nvSpPr>
        <p:spPr>
          <a:ln/>
        </p:spPr>
      </p:sp>
      <p:sp>
        <p:nvSpPr>
          <p:cNvPr id="270339" name="Rectangle 3">
            <a:extLst>
              <a:ext uri="{FF2B5EF4-FFF2-40B4-BE49-F238E27FC236}">
                <a16:creationId xmlns:a16="http://schemas.microsoft.com/office/drawing/2014/main" id="{A39DA7B8-F911-4545-B271-37F396ABE1F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D0EA1F-19D8-4044-8293-DF86573FF430}"/>
              </a:ext>
            </a:extLst>
          </p:cNvPr>
          <p:cNvSpPr>
            <a:spLocks noGrp="1" noChangeArrowheads="1"/>
          </p:cNvSpPr>
          <p:nvPr>
            <p:ph type="sldNum" sz="quarter" idx="5"/>
          </p:nvPr>
        </p:nvSpPr>
        <p:spPr>
          <a:ln/>
        </p:spPr>
        <p:txBody>
          <a:bodyPr/>
          <a:lstStyle/>
          <a:p>
            <a:fld id="{BEE02D93-3F01-ED4B-809A-4ABDB4C0CCA2}" type="slidenum">
              <a:rPr lang="en-US" altLang="en-US"/>
              <a:pPr/>
              <a:t>28</a:t>
            </a:fld>
            <a:endParaRPr lang="en-US" altLang="en-US"/>
          </a:p>
        </p:txBody>
      </p:sp>
      <p:sp>
        <p:nvSpPr>
          <p:cNvPr id="271362" name="Rectangle 2">
            <a:extLst>
              <a:ext uri="{FF2B5EF4-FFF2-40B4-BE49-F238E27FC236}">
                <a16:creationId xmlns:a16="http://schemas.microsoft.com/office/drawing/2014/main" id="{9C6C6AAB-13B8-D74F-9CD8-2F7900E458D3}"/>
              </a:ext>
            </a:extLst>
          </p:cNvPr>
          <p:cNvSpPr>
            <a:spLocks noChangeArrowheads="1" noTextEdit="1"/>
          </p:cNvSpPr>
          <p:nvPr>
            <p:ph type="sldImg"/>
          </p:nvPr>
        </p:nvSpPr>
        <p:spPr>
          <a:ln/>
        </p:spPr>
      </p:sp>
      <p:sp>
        <p:nvSpPr>
          <p:cNvPr id="271363" name="Rectangle 3">
            <a:extLst>
              <a:ext uri="{FF2B5EF4-FFF2-40B4-BE49-F238E27FC236}">
                <a16:creationId xmlns:a16="http://schemas.microsoft.com/office/drawing/2014/main" id="{7A1D2863-F3E6-E44F-A826-5DEC0F4CB4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726874-72FB-8B4E-BE8F-EF61AE1DA604}"/>
              </a:ext>
            </a:extLst>
          </p:cNvPr>
          <p:cNvSpPr>
            <a:spLocks noGrp="1" noChangeArrowheads="1"/>
          </p:cNvSpPr>
          <p:nvPr>
            <p:ph type="sldNum" sz="quarter" idx="5"/>
          </p:nvPr>
        </p:nvSpPr>
        <p:spPr>
          <a:ln/>
        </p:spPr>
        <p:txBody>
          <a:bodyPr/>
          <a:lstStyle/>
          <a:p>
            <a:fld id="{C4417285-7330-8545-AB5C-A73EE1A5CB95}" type="slidenum">
              <a:rPr lang="en-US" altLang="en-US"/>
              <a:pPr/>
              <a:t>29</a:t>
            </a:fld>
            <a:endParaRPr lang="en-US" altLang="en-US"/>
          </a:p>
        </p:txBody>
      </p:sp>
      <p:sp>
        <p:nvSpPr>
          <p:cNvPr id="272386" name="Rectangle 2">
            <a:extLst>
              <a:ext uri="{FF2B5EF4-FFF2-40B4-BE49-F238E27FC236}">
                <a16:creationId xmlns:a16="http://schemas.microsoft.com/office/drawing/2014/main" id="{FBF25FE1-58B7-754F-9A9C-70ADE562F428}"/>
              </a:ext>
            </a:extLst>
          </p:cNvPr>
          <p:cNvSpPr>
            <a:spLocks noChangeArrowheads="1" noTextEdit="1"/>
          </p:cNvSpPr>
          <p:nvPr>
            <p:ph type="sldImg"/>
          </p:nvPr>
        </p:nvSpPr>
        <p:spPr>
          <a:ln/>
        </p:spPr>
      </p:sp>
      <p:sp>
        <p:nvSpPr>
          <p:cNvPr id="272387" name="Rectangle 3">
            <a:extLst>
              <a:ext uri="{FF2B5EF4-FFF2-40B4-BE49-F238E27FC236}">
                <a16:creationId xmlns:a16="http://schemas.microsoft.com/office/drawing/2014/main" id="{72B0CA84-87F1-2C45-B276-137D3E9D068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DFB1D8-82EF-9A45-AA54-942EC6CB4A4A}"/>
              </a:ext>
            </a:extLst>
          </p:cNvPr>
          <p:cNvSpPr>
            <a:spLocks noGrp="1" noChangeArrowheads="1"/>
          </p:cNvSpPr>
          <p:nvPr>
            <p:ph type="sldNum" sz="quarter" idx="5"/>
          </p:nvPr>
        </p:nvSpPr>
        <p:spPr>
          <a:ln/>
        </p:spPr>
        <p:txBody>
          <a:bodyPr/>
          <a:lstStyle/>
          <a:p>
            <a:fld id="{9931C21C-65D7-4F4D-BFD4-65D6C1A3A23D}" type="slidenum">
              <a:rPr lang="en-US" altLang="en-US"/>
              <a:pPr/>
              <a:t>3</a:t>
            </a:fld>
            <a:endParaRPr lang="en-US" altLang="en-US"/>
          </a:p>
        </p:txBody>
      </p:sp>
      <p:sp>
        <p:nvSpPr>
          <p:cNvPr id="245762" name="Rectangle 2">
            <a:extLst>
              <a:ext uri="{FF2B5EF4-FFF2-40B4-BE49-F238E27FC236}">
                <a16:creationId xmlns:a16="http://schemas.microsoft.com/office/drawing/2014/main" id="{5234AE6E-BB91-EA49-8632-CAB3D1A7E73B}"/>
              </a:ext>
            </a:extLst>
          </p:cNvPr>
          <p:cNvSpPr>
            <a:spLocks noChangeArrowheads="1" noTextEdit="1"/>
          </p:cNvSpPr>
          <p:nvPr>
            <p:ph type="sldImg"/>
          </p:nvPr>
        </p:nvSpPr>
        <p:spPr>
          <a:ln/>
        </p:spPr>
      </p:sp>
      <p:sp>
        <p:nvSpPr>
          <p:cNvPr id="245763" name="Rectangle 3">
            <a:extLst>
              <a:ext uri="{FF2B5EF4-FFF2-40B4-BE49-F238E27FC236}">
                <a16:creationId xmlns:a16="http://schemas.microsoft.com/office/drawing/2014/main" id="{2D828161-C995-0444-9184-168B64DB29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F519EC-0334-EE43-B724-8134ACB10503}"/>
              </a:ext>
            </a:extLst>
          </p:cNvPr>
          <p:cNvSpPr>
            <a:spLocks noGrp="1" noChangeArrowheads="1"/>
          </p:cNvSpPr>
          <p:nvPr>
            <p:ph type="sldNum" sz="quarter" idx="5"/>
          </p:nvPr>
        </p:nvSpPr>
        <p:spPr>
          <a:ln/>
        </p:spPr>
        <p:txBody>
          <a:bodyPr/>
          <a:lstStyle/>
          <a:p>
            <a:fld id="{D964F4B2-E44A-B64F-A126-516107F8ABFE}" type="slidenum">
              <a:rPr lang="en-US" altLang="en-US"/>
              <a:pPr/>
              <a:t>30</a:t>
            </a:fld>
            <a:endParaRPr lang="en-US" altLang="en-US"/>
          </a:p>
        </p:txBody>
      </p:sp>
      <p:sp>
        <p:nvSpPr>
          <p:cNvPr id="273410" name="Rectangle 2">
            <a:extLst>
              <a:ext uri="{FF2B5EF4-FFF2-40B4-BE49-F238E27FC236}">
                <a16:creationId xmlns:a16="http://schemas.microsoft.com/office/drawing/2014/main" id="{88426AE5-DDAA-2345-906B-1D99912552A4}"/>
              </a:ext>
            </a:extLst>
          </p:cNvPr>
          <p:cNvSpPr>
            <a:spLocks noChangeArrowheads="1" noTextEdit="1"/>
          </p:cNvSpPr>
          <p:nvPr>
            <p:ph type="sldImg"/>
          </p:nvPr>
        </p:nvSpPr>
        <p:spPr>
          <a:ln/>
        </p:spPr>
      </p:sp>
      <p:sp>
        <p:nvSpPr>
          <p:cNvPr id="273411" name="Rectangle 3">
            <a:extLst>
              <a:ext uri="{FF2B5EF4-FFF2-40B4-BE49-F238E27FC236}">
                <a16:creationId xmlns:a16="http://schemas.microsoft.com/office/drawing/2014/main" id="{929C0C0E-5174-2246-A71E-AD0B771C73F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584DCE-26A5-4D4E-B6B6-2248655FB4F6}"/>
              </a:ext>
            </a:extLst>
          </p:cNvPr>
          <p:cNvSpPr>
            <a:spLocks noGrp="1" noChangeArrowheads="1"/>
          </p:cNvSpPr>
          <p:nvPr>
            <p:ph type="sldNum" sz="quarter" idx="5"/>
          </p:nvPr>
        </p:nvSpPr>
        <p:spPr>
          <a:ln/>
        </p:spPr>
        <p:txBody>
          <a:bodyPr/>
          <a:lstStyle/>
          <a:p>
            <a:fld id="{58184954-E069-A640-8A68-4ECBBE9BBA07}" type="slidenum">
              <a:rPr lang="en-US" altLang="en-US"/>
              <a:pPr/>
              <a:t>31</a:t>
            </a:fld>
            <a:endParaRPr lang="en-US" altLang="en-US"/>
          </a:p>
        </p:txBody>
      </p:sp>
      <p:sp>
        <p:nvSpPr>
          <p:cNvPr id="132098" name="Rectangle 2">
            <a:extLst>
              <a:ext uri="{FF2B5EF4-FFF2-40B4-BE49-F238E27FC236}">
                <a16:creationId xmlns:a16="http://schemas.microsoft.com/office/drawing/2014/main" id="{0C097156-49F9-B044-9841-4A496444A50B}"/>
              </a:ext>
            </a:extLst>
          </p:cNvPr>
          <p:cNvSpPr>
            <a:spLocks noChangeArrowheads="1"/>
          </p:cNvSpPr>
          <p:nvPr>
            <p:ph type="body" idx="1"/>
          </p:nvPr>
        </p:nvSpPr>
        <p:spPr bwMode="auto">
          <a:xfrm>
            <a:off x="1006475" y="4481513"/>
            <a:ext cx="5530850" cy="4246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016" tIns="47166" rIns="96016" bIns="47166"/>
          <a:lstStyle/>
          <a:p>
            <a:endParaRPr lang="en-US" altLang="en-US"/>
          </a:p>
        </p:txBody>
      </p:sp>
      <p:sp>
        <p:nvSpPr>
          <p:cNvPr id="132099" name="Rectangle 3">
            <a:extLst>
              <a:ext uri="{FF2B5EF4-FFF2-40B4-BE49-F238E27FC236}">
                <a16:creationId xmlns:a16="http://schemas.microsoft.com/office/drawing/2014/main" id="{E5DFA770-C573-DF42-B6FF-3B059CBFCF98}"/>
              </a:ext>
            </a:extLst>
          </p:cNvPr>
          <p:cNvSpPr>
            <a:spLocks noChangeArrowheads="1"/>
          </p:cNvSpPr>
          <p:nvPr>
            <p:ph type="sldImg"/>
          </p:nvPr>
        </p:nvSpPr>
        <p:spPr bwMode="auto">
          <a:xfrm>
            <a:off x="2168525" y="471488"/>
            <a:ext cx="3206750" cy="401002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9A5F40-EA66-8149-A7BF-0FF61BE228F9}"/>
              </a:ext>
            </a:extLst>
          </p:cNvPr>
          <p:cNvSpPr>
            <a:spLocks noGrp="1" noChangeArrowheads="1"/>
          </p:cNvSpPr>
          <p:nvPr>
            <p:ph type="sldNum" sz="quarter" idx="5"/>
          </p:nvPr>
        </p:nvSpPr>
        <p:spPr>
          <a:ln/>
        </p:spPr>
        <p:txBody>
          <a:bodyPr/>
          <a:lstStyle/>
          <a:p>
            <a:fld id="{51AF79C1-B2B4-E74A-91B4-D351875DD7F2}" type="slidenum">
              <a:rPr lang="en-US" altLang="en-US"/>
              <a:pPr/>
              <a:t>32</a:t>
            </a:fld>
            <a:endParaRPr lang="en-US" altLang="en-US"/>
          </a:p>
        </p:txBody>
      </p:sp>
      <p:sp>
        <p:nvSpPr>
          <p:cNvPr id="203778" name="Rectangle 2">
            <a:extLst>
              <a:ext uri="{FF2B5EF4-FFF2-40B4-BE49-F238E27FC236}">
                <a16:creationId xmlns:a16="http://schemas.microsoft.com/office/drawing/2014/main" id="{6799E178-4CBA-0341-9C74-3C6F0DEEB4CA}"/>
              </a:ext>
            </a:extLst>
          </p:cNvPr>
          <p:cNvSpPr>
            <a:spLocks noChangeArrowheads="1"/>
          </p:cNvSpPr>
          <p:nvPr>
            <p:ph type="body" idx="1"/>
          </p:nvPr>
        </p:nvSpPr>
        <p:spPr bwMode="auto">
          <a:xfrm>
            <a:off x="1006475" y="4481513"/>
            <a:ext cx="5530850" cy="4246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016" tIns="47166" rIns="96016" bIns="47166"/>
          <a:lstStyle/>
          <a:p>
            <a:endParaRPr lang="en-US" altLang="en-US"/>
          </a:p>
        </p:txBody>
      </p:sp>
      <p:sp>
        <p:nvSpPr>
          <p:cNvPr id="203779" name="Rectangle 3">
            <a:extLst>
              <a:ext uri="{FF2B5EF4-FFF2-40B4-BE49-F238E27FC236}">
                <a16:creationId xmlns:a16="http://schemas.microsoft.com/office/drawing/2014/main" id="{95CD82E1-D729-B44B-88C9-ACD25F9A05FE}"/>
              </a:ext>
            </a:extLst>
          </p:cNvPr>
          <p:cNvSpPr>
            <a:spLocks noChangeArrowheads="1"/>
          </p:cNvSpPr>
          <p:nvPr>
            <p:ph type="sldImg"/>
          </p:nvPr>
        </p:nvSpPr>
        <p:spPr bwMode="auto">
          <a:xfrm>
            <a:off x="2168525" y="471488"/>
            <a:ext cx="3206750" cy="401002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F7FD7B-5A84-224A-A79F-FFBF50BCA1A5}"/>
              </a:ext>
            </a:extLst>
          </p:cNvPr>
          <p:cNvSpPr>
            <a:spLocks noGrp="1" noChangeArrowheads="1"/>
          </p:cNvSpPr>
          <p:nvPr>
            <p:ph type="sldNum" sz="quarter" idx="5"/>
          </p:nvPr>
        </p:nvSpPr>
        <p:spPr>
          <a:ln/>
        </p:spPr>
        <p:txBody>
          <a:bodyPr/>
          <a:lstStyle/>
          <a:p>
            <a:fld id="{8AAA1477-390F-9C42-861A-122D9A14CF4F}" type="slidenum">
              <a:rPr lang="en-US" altLang="en-US"/>
              <a:pPr/>
              <a:t>33</a:t>
            </a:fld>
            <a:endParaRPr lang="en-US" altLang="en-US"/>
          </a:p>
        </p:txBody>
      </p:sp>
      <p:sp>
        <p:nvSpPr>
          <p:cNvPr id="274434" name="Rectangle 2">
            <a:extLst>
              <a:ext uri="{FF2B5EF4-FFF2-40B4-BE49-F238E27FC236}">
                <a16:creationId xmlns:a16="http://schemas.microsoft.com/office/drawing/2014/main" id="{86B0FD4E-0F64-854F-9176-2C321C8FFBCA}"/>
              </a:ext>
            </a:extLst>
          </p:cNvPr>
          <p:cNvSpPr>
            <a:spLocks noChangeArrowheads="1" noTextEdit="1"/>
          </p:cNvSpPr>
          <p:nvPr>
            <p:ph type="sldImg"/>
          </p:nvPr>
        </p:nvSpPr>
        <p:spPr>
          <a:ln/>
        </p:spPr>
      </p:sp>
      <p:sp>
        <p:nvSpPr>
          <p:cNvPr id="274435" name="Rectangle 3">
            <a:extLst>
              <a:ext uri="{FF2B5EF4-FFF2-40B4-BE49-F238E27FC236}">
                <a16:creationId xmlns:a16="http://schemas.microsoft.com/office/drawing/2014/main" id="{29C860E2-18F9-0F40-AC8C-9DB8A6CCE0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FF6D8B-CC58-864F-9036-D1BD5CD1D497}"/>
              </a:ext>
            </a:extLst>
          </p:cNvPr>
          <p:cNvSpPr>
            <a:spLocks noGrp="1" noChangeArrowheads="1"/>
          </p:cNvSpPr>
          <p:nvPr>
            <p:ph type="sldNum" sz="quarter" idx="5"/>
          </p:nvPr>
        </p:nvSpPr>
        <p:spPr>
          <a:ln/>
        </p:spPr>
        <p:txBody>
          <a:bodyPr/>
          <a:lstStyle/>
          <a:p>
            <a:fld id="{324573C2-AD2B-CC43-9869-A3144A64A9C2}" type="slidenum">
              <a:rPr lang="en-US" altLang="en-US"/>
              <a:pPr/>
              <a:t>34</a:t>
            </a:fld>
            <a:endParaRPr lang="en-US" altLang="en-US"/>
          </a:p>
        </p:txBody>
      </p:sp>
      <p:sp>
        <p:nvSpPr>
          <p:cNvPr id="275458" name="Rectangle 2">
            <a:extLst>
              <a:ext uri="{FF2B5EF4-FFF2-40B4-BE49-F238E27FC236}">
                <a16:creationId xmlns:a16="http://schemas.microsoft.com/office/drawing/2014/main" id="{D55365D2-10A1-CD4C-A758-332300FDA893}"/>
              </a:ext>
            </a:extLst>
          </p:cNvPr>
          <p:cNvSpPr>
            <a:spLocks noChangeArrowheads="1" noTextEdit="1"/>
          </p:cNvSpPr>
          <p:nvPr>
            <p:ph type="sldImg"/>
          </p:nvPr>
        </p:nvSpPr>
        <p:spPr>
          <a:ln/>
        </p:spPr>
      </p:sp>
      <p:sp>
        <p:nvSpPr>
          <p:cNvPr id="275459" name="Rectangle 3">
            <a:extLst>
              <a:ext uri="{FF2B5EF4-FFF2-40B4-BE49-F238E27FC236}">
                <a16:creationId xmlns:a16="http://schemas.microsoft.com/office/drawing/2014/main" id="{E39670CB-3FDE-134D-A466-5FF90019F6F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75BF18-0781-DF4A-BAAA-2026712C4CB3}"/>
              </a:ext>
            </a:extLst>
          </p:cNvPr>
          <p:cNvSpPr>
            <a:spLocks noGrp="1" noChangeArrowheads="1"/>
          </p:cNvSpPr>
          <p:nvPr>
            <p:ph type="sldNum" sz="quarter" idx="5"/>
          </p:nvPr>
        </p:nvSpPr>
        <p:spPr>
          <a:ln/>
        </p:spPr>
        <p:txBody>
          <a:bodyPr/>
          <a:lstStyle/>
          <a:p>
            <a:fld id="{C3864B2E-C288-A344-9006-D5FE1F97BA9A}" type="slidenum">
              <a:rPr lang="en-US" altLang="en-US"/>
              <a:pPr/>
              <a:t>35</a:t>
            </a:fld>
            <a:endParaRPr lang="en-US" altLang="en-US"/>
          </a:p>
        </p:txBody>
      </p:sp>
      <p:sp>
        <p:nvSpPr>
          <p:cNvPr id="276482" name="Rectangle 2">
            <a:extLst>
              <a:ext uri="{FF2B5EF4-FFF2-40B4-BE49-F238E27FC236}">
                <a16:creationId xmlns:a16="http://schemas.microsoft.com/office/drawing/2014/main" id="{CD493B89-69D2-CA41-995F-B957337AAB82}"/>
              </a:ext>
            </a:extLst>
          </p:cNvPr>
          <p:cNvSpPr>
            <a:spLocks noChangeArrowheads="1" noTextEdit="1"/>
          </p:cNvSpPr>
          <p:nvPr>
            <p:ph type="sldImg"/>
          </p:nvPr>
        </p:nvSpPr>
        <p:spPr>
          <a:ln/>
        </p:spPr>
      </p:sp>
      <p:sp>
        <p:nvSpPr>
          <p:cNvPr id="276483" name="Rectangle 3">
            <a:extLst>
              <a:ext uri="{FF2B5EF4-FFF2-40B4-BE49-F238E27FC236}">
                <a16:creationId xmlns:a16="http://schemas.microsoft.com/office/drawing/2014/main" id="{03379A22-F55B-EC48-A51E-234DCCBDA0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68715A-A273-D049-863C-B1FEEE8B4506}"/>
              </a:ext>
            </a:extLst>
          </p:cNvPr>
          <p:cNvSpPr>
            <a:spLocks noGrp="1" noChangeArrowheads="1"/>
          </p:cNvSpPr>
          <p:nvPr>
            <p:ph type="sldNum" sz="quarter" idx="5"/>
          </p:nvPr>
        </p:nvSpPr>
        <p:spPr>
          <a:ln/>
        </p:spPr>
        <p:txBody>
          <a:bodyPr/>
          <a:lstStyle/>
          <a:p>
            <a:fld id="{56F17364-0DDC-D747-8383-E3B2DC9B3BB0}" type="slidenum">
              <a:rPr lang="en-US" altLang="en-US"/>
              <a:pPr/>
              <a:t>36</a:t>
            </a:fld>
            <a:endParaRPr lang="en-US" altLang="en-US"/>
          </a:p>
        </p:txBody>
      </p:sp>
      <p:sp>
        <p:nvSpPr>
          <p:cNvPr id="277506" name="Rectangle 2">
            <a:extLst>
              <a:ext uri="{FF2B5EF4-FFF2-40B4-BE49-F238E27FC236}">
                <a16:creationId xmlns:a16="http://schemas.microsoft.com/office/drawing/2014/main" id="{E157AE76-3E82-4146-B39C-324C8D452B2E}"/>
              </a:ext>
            </a:extLst>
          </p:cNvPr>
          <p:cNvSpPr>
            <a:spLocks noChangeArrowheads="1" noTextEdit="1"/>
          </p:cNvSpPr>
          <p:nvPr>
            <p:ph type="sldImg"/>
          </p:nvPr>
        </p:nvSpPr>
        <p:spPr>
          <a:ln/>
        </p:spPr>
      </p:sp>
      <p:sp>
        <p:nvSpPr>
          <p:cNvPr id="277507" name="Rectangle 3">
            <a:extLst>
              <a:ext uri="{FF2B5EF4-FFF2-40B4-BE49-F238E27FC236}">
                <a16:creationId xmlns:a16="http://schemas.microsoft.com/office/drawing/2014/main" id="{426B9A2B-BB95-4549-8146-EC040B5DC3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F65AF7-9D0D-AA46-8D18-2431C524AE1E}"/>
              </a:ext>
            </a:extLst>
          </p:cNvPr>
          <p:cNvSpPr>
            <a:spLocks noGrp="1" noChangeArrowheads="1"/>
          </p:cNvSpPr>
          <p:nvPr>
            <p:ph type="sldNum" sz="quarter" idx="5"/>
          </p:nvPr>
        </p:nvSpPr>
        <p:spPr>
          <a:ln/>
        </p:spPr>
        <p:txBody>
          <a:bodyPr/>
          <a:lstStyle/>
          <a:p>
            <a:fld id="{7F4BB5AF-59A9-D743-9499-730B6504804A}" type="slidenum">
              <a:rPr lang="en-US" altLang="en-US"/>
              <a:pPr/>
              <a:t>37</a:t>
            </a:fld>
            <a:endParaRPr lang="en-US" altLang="en-US"/>
          </a:p>
        </p:txBody>
      </p:sp>
      <p:sp>
        <p:nvSpPr>
          <p:cNvPr id="278530" name="Rectangle 2">
            <a:extLst>
              <a:ext uri="{FF2B5EF4-FFF2-40B4-BE49-F238E27FC236}">
                <a16:creationId xmlns:a16="http://schemas.microsoft.com/office/drawing/2014/main" id="{9AC7C1AA-0826-E64B-B70C-D5AFB1DA3DCE}"/>
              </a:ext>
            </a:extLst>
          </p:cNvPr>
          <p:cNvSpPr>
            <a:spLocks noChangeArrowheads="1" noTextEdit="1"/>
          </p:cNvSpPr>
          <p:nvPr>
            <p:ph type="sldImg"/>
          </p:nvPr>
        </p:nvSpPr>
        <p:spPr>
          <a:ln/>
        </p:spPr>
      </p:sp>
      <p:sp>
        <p:nvSpPr>
          <p:cNvPr id="278531" name="Rectangle 3">
            <a:extLst>
              <a:ext uri="{FF2B5EF4-FFF2-40B4-BE49-F238E27FC236}">
                <a16:creationId xmlns:a16="http://schemas.microsoft.com/office/drawing/2014/main" id="{BD3A1D5F-EC11-5A43-B069-5DA66702EA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EDB884-0A7A-814D-AEF7-0529ACB16879}"/>
              </a:ext>
            </a:extLst>
          </p:cNvPr>
          <p:cNvSpPr>
            <a:spLocks noGrp="1" noChangeArrowheads="1"/>
          </p:cNvSpPr>
          <p:nvPr>
            <p:ph type="sldNum" sz="quarter" idx="5"/>
          </p:nvPr>
        </p:nvSpPr>
        <p:spPr>
          <a:ln/>
        </p:spPr>
        <p:txBody>
          <a:bodyPr/>
          <a:lstStyle/>
          <a:p>
            <a:fld id="{B163B803-8447-4844-8A7A-6D429AF47A83}" type="slidenum">
              <a:rPr lang="en-US" altLang="en-US"/>
              <a:pPr/>
              <a:t>38</a:t>
            </a:fld>
            <a:endParaRPr lang="en-US" altLang="en-US"/>
          </a:p>
        </p:txBody>
      </p:sp>
      <p:sp>
        <p:nvSpPr>
          <p:cNvPr id="279554" name="Rectangle 2">
            <a:extLst>
              <a:ext uri="{FF2B5EF4-FFF2-40B4-BE49-F238E27FC236}">
                <a16:creationId xmlns:a16="http://schemas.microsoft.com/office/drawing/2014/main" id="{7A3FEEE0-485E-C744-B94C-BB618ACFEC36}"/>
              </a:ext>
            </a:extLst>
          </p:cNvPr>
          <p:cNvSpPr>
            <a:spLocks noChangeArrowheads="1" noTextEdit="1"/>
          </p:cNvSpPr>
          <p:nvPr>
            <p:ph type="sldImg"/>
          </p:nvPr>
        </p:nvSpPr>
        <p:spPr>
          <a:ln/>
        </p:spPr>
      </p:sp>
      <p:sp>
        <p:nvSpPr>
          <p:cNvPr id="279555" name="Rectangle 3">
            <a:extLst>
              <a:ext uri="{FF2B5EF4-FFF2-40B4-BE49-F238E27FC236}">
                <a16:creationId xmlns:a16="http://schemas.microsoft.com/office/drawing/2014/main" id="{61026A72-E1A3-CC42-8345-7305AEB701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68797C-72E1-8C4F-A319-2E944751F866}"/>
              </a:ext>
            </a:extLst>
          </p:cNvPr>
          <p:cNvSpPr>
            <a:spLocks noGrp="1" noChangeArrowheads="1"/>
          </p:cNvSpPr>
          <p:nvPr>
            <p:ph type="sldNum" sz="quarter" idx="5"/>
          </p:nvPr>
        </p:nvSpPr>
        <p:spPr>
          <a:ln/>
        </p:spPr>
        <p:txBody>
          <a:bodyPr/>
          <a:lstStyle/>
          <a:p>
            <a:fld id="{E8AA5FCA-6955-A948-A8D9-0AD8D5ABB25D}" type="slidenum">
              <a:rPr lang="en-US" altLang="en-US"/>
              <a:pPr/>
              <a:t>39</a:t>
            </a:fld>
            <a:endParaRPr lang="en-US" altLang="en-US"/>
          </a:p>
        </p:txBody>
      </p:sp>
      <p:sp>
        <p:nvSpPr>
          <p:cNvPr id="280578" name="Rectangle 2">
            <a:extLst>
              <a:ext uri="{FF2B5EF4-FFF2-40B4-BE49-F238E27FC236}">
                <a16:creationId xmlns:a16="http://schemas.microsoft.com/office/drawing/2014/main" id="{979348E7-A7B9-7D4E-8C03-EA107D147496}"/>
              </a:ext>
            </a:extLst>
          </p:cNvPr>
          <p:cNvSpPr>
            <a:spLocks noChangeArrowheads="1" noTextEdit="1"/>
          </p:cNvSpPr>
          <p:nvPr>
            <p:ph type="sldImg"/>
          </p:nvPr>
        </p:nvSpPr>
        <p:spPr>
          <a:ln/>
        </p:spPr>
      </p:sp>
      <p:sp>
        <p:nvSpPr>
          <p:cNvPr id="280579" name="Rectangle 3">
            <a:extLst>
              <a:ext uri="{FF2B5EF4-FFF2-40B4-BE49-F238E27FC236}">
                <a16:creationId xmlns:a16="http://schemas.microsoft.com/office/drawing/2014/main" id="{702C1624-A1DC-0A44-B3D7-514D75A1F1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18A6FB-39FF-B143-960E-937CDFAFCEF3}"/>
              </a:ext>
            </a:extLst>
          </p:cNvPr>
          <p:cNvSpPr>
            <a:spLocks noGrp="1" noChangeArrowheads="1"/>
          </p:cNvSpPr>
          <p:nvPr>
            <p:ph type="sldNum" sz="quarter" idx="5"/>
          </p:nvPr>
        </p:nvSpPr>
        <p:spPr>
          <a:ln/>
        </p:spPr>
        <p:txBody>
          <a:bodyPr/>
          <a:lstStyle/>
          <a:p>
            <a:fld id="{EBEFF31F-CA61-7A48-A125-52034D8A5560}" type="slidenum">
              <a:rPr lang="en-US" altLang="en-US"/>
              <a:pPr/>
              <a:t>4</a:t>
            </a:fld>
            <a:endParaRPr lang="en-US" altLang="en-US"/>
          </a:p>
        </p:txBody>
      </p:sp>
      <p:sp>
        <p:nvSpPr>
          <p:cNvPr id="246786" name="Rectangle 2">
            <a:extLst>
              <a:ext uri="{FF2B5EF4-FFF2-40B4-BE49-F238E27FC236}">
                <a16:creationId xmlns:a16="http://schemas.microsoft.com/office/drawing/2014/main" id="{177F42FC-2632-7C4D-A245-3EADD6C4639B}"/>
              </a:ext>
            </a:extLst>
          </p:cNvPr>
          <p:cNvSpPr>
            <a:spLocks noChangeArrowheads="1" noTextEdit="1"/>
          </p:cNvSpPr>
          <p:nvPr>
            <p:ph type="sldImg"/>
          </p:nvPr>
        </p:nvSpPr>
        <p:spPr>
          <a:ln/>
        </p:spPr>
      </p:sp>
      <p:sp>
        <p:nvSpPr>
          <p:cNvPr id="246787" name="Rectangle 3">
            <a:extLst>
              <a:ext uri="{FF2B5EF4-FFF2-40B4-BE49-F238E27FC236}">
                <a16:creationId xmlns:a16="http://schemas.microsoft.com/office/drawing/2014/main" id="{BD44C1C0-B11B-C84F-855A-9187810C34B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1F5668-3FC0-D942-AA88-59304F231014}"/>
              </a:ext>
            </a:extLst>
          </p:cNvPr>
          <p:cNvSpPr>
            <a:spLocks noGrp="1" noChangeArrowheads="1"/>
          </p:cNvSpPr>
          <p:nvPr>
            <p:ph type="sldNum" sz="quarter" idx="5"/>
          </p:nvPr>
        </p:nvSpPr>
        <p:spPr>
          <a:ln/>
        </p:spPr>
        <p:txBody>
          <a:bodyPr/>
          <a:lstStyle/>
          <a:p>
            <a:fld id="{890C70E4-6194-C645-B25D-F10437C8EA7D}" type="slidenum">
              <a:rPr lang="en-US" altLang="en-US"/>
              <a:pPr/>
              <a:t>40</a:t>
            </a:fld>
            <a:endParaRPr lang="en-US" altLang="en-US"/>
          </a:p>
        </p:txBody>
      </p:sp>
      <p:sp>
        <p:nvSpPr>
          <p:cNvPr id="281602" name="Rectangle 2">
            <a:extLst>
              <a:ext uri="{FF2B5EF4-FFF2-40B4-BE49-F238E27FC236}">
                <a16:creationId xmlns:a16="http://schemas.microsoft.com/office/drawing/2014/main" id="{7450F6DA-CA3A-DC4D-BF13-EAEA698FC82B}"/>
              </a:ext>
            </a:extLst>
          </p:cNvPr>
          <p:cNvSpPr>
            <a:spLocks noChangeArrowheads="1" noTextEdit="1"/>
          </p:cNvSpPr>
          <p:nvPr>
            <p:ph type="sldImg"/>
          </p:nvPr>
        </p:nvSpPr>
        <p:spPr>
          <a:ln/>
        </p:spPr>
      </p:sp>
      <p:sp>
        <p:nvSpPr>
          <p:cNvPr id="281603" name="Rectangle 3">
            <a:extLst>
              <a:ext uri="{FF2B5EF4-FFF2-40B4-BE49-F238E27FC236}">
                <a16:creationId xmlns:a16="http://schemas.microsoft.com/office/drawing/2014/main" id="{69DDACBB-7331-AC48-ABC5-980755D71E7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1CB9FC-DD8A-7548-BAFD-0971F2B0ECF1}"/>
              </a:ext>
            </a:extLst>
          </p:cNvPr>
          <p:cNvSpPr>
            <a:spLocks noGrp="1" noChangeArrowheads="1"/>
          </p:cNvSpPr>
          <p:nvPr>
            <p:ph type="sldNum" sz="quarter" idx="5"/>
          </p:nvPr>
        </p:nvSpPr>
        <p:spPr>
          <a:ln/>
        </p:spPr>
        <p:txBody>
          <a:bodyPr/>
          <a:lstStyle/>
          <a:p>
            <a:fld id="{3B8806DB-88DF-FD48-A7F1-0392E0964E50}" type="slidenum">
              <a:rPr lang="en-US" altLang="en-US"/>
              <a:pPr/>
              <a:t>41</a:t>
            </a:fld>
            <a:endParaRPr lang="en-US" altLang="en-US"/>
          </a:p>
        </p:txBody>
      </p:sp>
      <p:sp>
        <p:nvSpPr>
          <p:cNvPr id="282626" name="Rectangle 2">
            <a:extLst>
              <a:ext uri="{FF2B5EF4-FFF2-40B4-BE49-F238E27FC236}">
                <a16:creationId xmlns:a16="http://schemas.microsoft.com/office/drawing/2014/main" id="{C56A491D-1615-6A40-9471-285FCF105CA0}"/>
              </a:ext>
            </a:extLst>
          </p:cNvPr>
          <p:cNvSpPr>
            <a:spLocks noChangeArrowheads="1" noTextEdit="1"/>
          </p:cNvSpPr>
          <p:nvPr>
            <p:ph type="sldImg"/>
          </p:nvPr>
        </p:nvSpPr>
        <p:spPr>
          <a:ln/>
        </p:spPr>
      </p:sp>
      <p:sp>
        <p:nvSpPr>
          <p:cNvPr id="282627" name="Rectangle 3">
            <a:extLst>
              <a:ext uri="{FF2B5EF4-FFF2-40B4-BE49-F238E27FC236}">
                <a16:creationId xmlns:a16="http://schemas.microsoft.com/office/drawing/2014/main" id="{A8CFC51F-FA49-D648-B1CA-D70BA76EA6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6AEFEF-C3E1-4245-AC23-4350C74F6D78}"/>
              </a:ext>
            </a:extLst>
          </p:cNvPr>
          <p:cNvSpPr>
            <a:spLocks noGrp="1" noChangeArrowheads="1"/>
          </p:cNvSpPr>
          <p:nvPr>
            <p:ph type="sldNum" sz="quarter" idx="5"/>
          </p:nvPr>
        </p:nvSpPr>
        <p:spPr>
          <a:ln/>
        </p:spPr>
        <p:txBody>
          <a:bodyPr/>
          <a:lstStyle/>
          <a:p>
            <a:fld id="{ABE5FBDA-F59F-DD45-B7BE-30F8CB7C90D0}" type="slidenum">
              <a:rPr lang="en-US" altLang="en-US"/>
              <a:pPr/>
              <a:t>42</a:t>
            </a:fld>
            <a:endParaRPr lang="en-US" altLang="en-US"/>
          </a:p>
        </p:txBody>
      </p:sp>
      <p:sp>
        <p:nvSpPr>
          <p:cNvPr id="283650" name="Rectangle 2">
            <a:extLst>
              <a:ext uri="{FF2B5EF4-FFF2-40B4-BE49-F238E27FC236}">
                <a16:creationId xmlns:a16="http://schemas.microsoft.com/office/drawing/2014/main" id="{3BF8D594-2BBA-D441-A55D-3218B2580B31}"/>
              </a:ext>
            </a:extLst>
          </p:cNvPr>
          <p:cNvSpPr>
            <a:spLocks noChangeArrowheads="1" noTextEdit="1"/>
          </p:cNvSpPr>
          <p:nvPr>
            <p:ph type="sldImg"/>
          </p:nvPr>
        </p:nvSpPr>
        <p:spPr>
          <a:ln/>
        </p:spPr>
      </p:sp>
      <p:sp>
        <p:nvSpPr>
          <p:cNvPr id="283651" name="Rectangle 3">
            <a:extLst>
              <a:ext uri="{FF2B5EF4-FFF2-40B4-BE49-F238E27FC236}">
                <a16:creationId xmlns:a16="http://schemas.microsoft.com/office/drawing/2014/main" id="{42455AED-FA17-1F4A-820D-4B0E03F946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972C63-089E-E348-B380-30805D66F285}"/>
              </a:ext>
            </a:extLst>
          </p:cNvPr>
          <p:cNvSpPr>
            <a:spLocks noGrp="1" noChangeArrowheads="1"/>
          </p:cNvSpPr>
          <p:nvPr>
            <p:ph type="sldNum" sz="quarter" idx="5"/>
          </p:nvPr>
        </p:nvSpPr>
        <p:spPr>
          <a:ln/>
        </p:spPr>
        <p:txBody>
          <a:bodyPr/>
          <a:lstStyle/>
          <a:p>
            <a:fld id="{D5EAE2C2-CEA0-9948-A99B-2306BBA3AAFE}" type="slidenum">
              <a:rPr lang="en-US" altLang="en-US"/>
              <a:pPr/>
              <a:t>43</a:t>
            </a:fld>
            <a:endParaRPr lang="en-US" altLang="en-US"/>
          </a:p>
        </p:txBody>
      </p:sp>
      <p:sp>
        <p:nvSpPr>
          <p:cNvPr id="284674" name="Rectangle 2">
            <a:extLst>
              <a:ext uri="{FF2B5EF4-FFF2-40B4-BE49-F238E27FC236}">
                <a16:creationId xmlns:a16="http://schemas.microsoft.com/office/drawing/2014/main" id="{AFCA10B9-429C-E24E-A2EC-D494EB1B6816}"/>
              </a:ext>
            </a:extLst>
          </p:cNvPr>
          <p:cNvSpPr>
            <a:spLocks noChangeArrowheads="1" noTextEdit="1"/>
          </p:cNvSpPr>
          <p:nvPr>
            <p:ph type="sldImg"/>
          </p:nvPr>
        </p:nvSpPr>
        <p:spPr>
          <a:ln/>
        </p:spPr>
      </p:sp>
      <p:sp>
        <p:nvSpPr>
          <p:cNvPr id="284675" name="Rectangle 3">
            <a:extLst>
              <a:ext uri="{FF2B5EF4-FFF2-40B4-BE49-F238E27FC236}">
                <a16:creationId xmlns:a16="http://schemas.microsoft.com/office/drawing/2014/main" id="{A3065405-7C61-F34F-8FB2-B06520C732E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0E8DEB-7E4A-164E-9FB9-4292948CFFD3}"/>
              </a:ext>
            </a:extLst>
          </p:cNvPr>
          <p:cNvSpPr>
            <a:spLocks noGrp="1" noChangeArrowheads="1"/>
          </p:cNvSpPr>
          <p:nvPr>
            <p:ph type="sldNum" sz="quarter" idx="5"/>
          </p:nvPr>
        </p:nvSpPr>
        <p:spPr>
          <a:ln/>
        </p:spPr>
        <p:txBody>
          <a:bodyPr/>
          <a:lstStyle/>
          <a:p>
            <a:fld id="{774DCC2D-7739-2146-9DAD-0E6CFF3E4F76}" type="slidenum">
              <a:rPr lang="en-US" altLang="en-US"/>
              <a:pPr/>
              <a:t>44</a:t>
            </a:fld>
            <a:endParaRPr lang="en-US" altLang="en-US"/>
          </a:p>
        </p:txBody>
      </p:sp>
      <p:sp>
        <p:nvSpPr>
          <p:cNvPr id="285698" name="Rectangle 2">
            <a:extLst>
              <a:ext uri="{FF2B5EF4-FFF2-40B4-BE49-F238E27FC236}">
                <a16:creationId xmlns:a16="http://schemas.microsoft.com/office/drawing/2014/main" id="{2614DCFA-872B-7B43-93B6-CB729BB0EF01}"/>
              </a:ext>
            </a:extLst>
          </p:cNvPr>
          <p:cNvSpPr>
            <a:spLocks noChangeArrowheads="1" noTextEdit="1"/>
          </p:cNvSpPr>
          <p:nvPr>
            <p:ph type="sldImg"/>
          </p:nvPr>
        </p:nvSpPr>
        <p:spPr>
          <a:ln/>
        </p:spPr>
      </p:sp>
      <p:sp>
        <p:nvSpPr>
          <p:cNvPr id="285699" name="Rectangle 3">
            <a:extLst>
              <a:ext uri="{FF2B5EF4-FFF2-40B4-BE49-F238E27FC236}">
                <a16:creationId xmlns:a16="http://schemas.microsoft.com/office/drawing/2014/main" id="{9D73745B-8294-7F45-AF1C-F97A93D47F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E21101-A4CF-6845-A7B4-D1BFB8C0D406}"/>
              </a:ext>
            </a:extLst>
          </p:cNvPr>
          <p:cNvSpPr>
            <a:spLocks noGrp="1" noChangeArrowheads="1"/>
          </p:cNvSpPr>
          <p:nvPr>
            <p:ph type="sldNum" sz="quarter" idx="5"/>
          </p:nvPr>
        </p:nvSpPr>
        <p:spPr>
          <a:ln/>
        </p:spPr>
        <p:txBody>
          <a:bodyPr/>
          <a:lstStyle/>
          <a:p>
            <a:fld id="{60B501C3-1242-6642-988F-3164687B7149}" type="slidenum">
              <a:rPr lang="en-US" altLang="en-US"/>
              <a:pPr/>
              <a:t>5</a:t>
            </a:fld>
            <a:endParaRPr lang="en-US" altLang="en-US"/>
          </a:p>
        </p:txBody>
      </p:sp>
      <p:sp>
        <p:nvSpPr>
          <p:cNvPr id="247810" name="Rectangle 2">
            <a:extLst>
              <a:ext uri="{FF2B5EF4-FFF2-40B4-BE49-F238E27FC236}">
                <a16:creationId xmlns:a16="http://schemas.microsoft.com/office/drawing/2014/main" id="{2957CB1A-30F5-0A4F-8E79-EEFB94A06AD0}"/>
              </a:ext>
            </a:extLst>
          </p:cNvPr>
          <p:cNvSpPr>
            <a:spLocks noChangeArrowheads="1" noTextEdit="1"/>
          </p:cNvSpPr>
          <p:nvPr>
            <p:ph type="sldImg"/>
          </p:nvPr>
        </p:nvSpPr>
        <p:spPr>
          <a:ln/>
        </p:spPr>
      </p:sp>
      <p:sp>
        <p:nvSpPr>
          <p:cNvPr id="247811" name="Rectangle 3">
            <a:extLst>
              <a:ext uri="{FF2B5EF4-FFF2-40B4-BE49-F238E27FC236}">
                <a16:creationId xmlns:a16="http://schemas.microsoft.com/office/drawing/2014/main" id="{23A339D3-EE8A-1144-B18D-53AA080121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B797D6-9CFE-4C4C-ABE9-CEFD5F35A277}"/>
              </a:ext>
            </a:extLst>
          </p:cNvPr>
          <p:cNvSpPr>
            <a:spLocks noGrp="1" noChangeArrowheads="1"/>
          </p:cNvSpPr>
          <p:nvPr>
            <p:ph type="sldNum" sz="quarter" idx="5"/>
          </p:nvPr>
        </p:nvSpPr>
        <p:spPr>
          <a:ln/>
        </p:spPr>
        <p:txBody>
          <a:bodyPr/>
          <a:lstStyle/>
          <a:p>
            <a:fld id="{AF259ED5-97DC-1549-BA20-F26B5D9CBFE9}" type="slidenum">
              <a:rPr lang="en-US" altLang="en-US"/>
              <a:pPr/>
              <a:t>6</a:t>
            </a:fld>
            <a:endParaRPr lang="en-US" altLang="en-US"/>
          </a:p>
        </p:txBody>
      </p:sp>
      <p:sp>
        <p:nvSpPr>
          <p:cNvPr id="248834" name="Rectangle 2">
            <a:extLst>
              <a:ext uri="{FF2B5EF4-FFF2-40B4-BE49-F238E27FC236}">
                <a16:creationId xmlns:a16="http://schemas.microsoft.com/office/drawing/2014/main" id="{3C275EE2-D90C-6D42-915D-7E0D96037254}"/>
              </a:ext>
            </a:extLst>
          </p:cNvPr>
          <p:cNvSpPr>
            <a:spLocks noChangeArrowheads="1" noTextEdit="1"/>
          </p:cNvSpPr>
          <p:nvPr>
            <p:ph type="sldImg"/>
          </p:nvPr>
        </p:nvSpPr>
        <p:spPr>
          <a:ln/>
        </p:spPr>
      </p:sp>
      <p:sp>
        <p:nvSpPr>
          <p:cNvPr id="248835" name="Rectangle 3">
            <a:extLst>
              <a:ext uri="{FF2B5EF4-FFF2-40B4-BE49-F238E27FC236}">
                <a16:creationId xmlns:a16="http://schemas.microsoft.com/office/drawing/2014/main" id="{84A5F0D6-E0CD-284D-9CFA-D7B4C6E6FD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3D2586-D095-464E-B042-E25485A025B1}"/>
              </a:ext>
            </a:extLst>
          </p:cNvPr>
          <p:cNvSpPr>
            <a:spLocks noGrp="1" noChangeArrowheads="1"/>
          </p:cNvSpPr>
          <p:nvPr>
            <p:ph type="sldNum" sz="quarter" idx="5"/>
          </p:nvPr>
        </p:nvSpPr>
        <p:spPr>
          <a:ln/>
        </p:spPr>
        <p:txBody>
          <a:bodyPr/>
          <a:lstStyle/>
          <a:p>
            <a:fld id="{DB6B8021-8458-BC40-8D6F-78D120AC7895}" type="slidenum">
              <a:rPr lang="en-US" altLang="en-US"/>
              <a:pPr/>
              <a:t>7</a:t>
            </a:fld>
            <a:endParaRPr lang="en-US" altLang="en-US"/>
          </a:p>
        </p:txBody>
      </p:sp>
      <p:sp>
        <p:nvSpPr>
          <p:cNvPr id="249858" name="Rectangle 2">
            <a:extLst>
              <a:ext uri="{FF2B5EF4-FFF2-40B4-BE49-F238E27FC236}">
                <a16:creationId xmlns:a16="http://schemas.microsoft.com/office/drawing/2014/main" id="{D20371FD-148E-8A46-A8DD-8AD3E997C39C}"/>
              </a:ext>
            </a:extLst>
          </p:cNvPr>
          <p:cNvSpPr>
            <a:spLocks noChangeArrowheads="1" noTextEdit="1"/>
          </p:cNvSpPr>
          <p:nvPr>
            <p:ph type="sldImg"/>
          </p:nvPr>
        </p:nvSpPr>
        <p:spPr>
          <a:ln/>
        </p:spPr>
      </p:sp>
      <p:sp>
        <p:nvSpPr>
          <p:cNvPr id="249859" name="Rectangle 3">
            <a:extLst>
              <a:ext uri="{FF2B5EF4-FFF2-40B4-BE49-F238E27FC236}">
                <a16:creationId xmlns:a16="http://schemas.microsoft.com/office/drawing/2014/main" id="{4921CF64-682D-B341-90BC-1D961DD8136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39B745-A49B-CC4F-8292-9F1A502AE8D3}"/>
              </a:ext>
            </a:extLst>
          </p:cNvPr>
          <p:cNvSpPr>
            <a:spLocks noGrp="1" noChangeArrowheads="1"/>
          </p:cNvSpPr>
          <p:nvPr>
            <p:ph type="sldNum" sz="quarter" idx="5"/>
          </p:nvPr>
        </p:nvSpPr>
        <p:spPr>
          <a:ln/>
        </p:spPr>
        <p:txBody>
          <a:bodyPr/>
          <a:lstStyle/>
          <a:p>
            <a:fld id="{FFD7A6C7-DD5A-5242-B5BC-D24AE0B848F7}" type="slidenum">
              <a:rPr lang="en-US" altLang="en-US"/>
              <a:pPr/>
              <a:t>8</a:t>
            </a:fld>
            <a:endParaRPr lang="en-US" altLang="en-US"/>
          </a:p>
        </p:txBody>
      </p:sp>
      <p:sp>
        <p:nvSpPr>
          <p:cNvPr id="250882" name="Rectangle 2">
            <a:extLst>
              <a:ext uri="{FF2B5EF4-FFF2-40B4-BE49-F238E27FC236}">
                <a16:creationId xmlns:a16="http://schemas.microsoft.com/office/drawing/2014/main" id="{72F81629-0961-3141-B4C2-76619B9202C1}"/>
              </a:ext>
            </a:extLst>
          </p:cNvPr>
          <p:cNvSpPr>
            <a:spLocks noChangeArrowheads="1" noTextEdit="1"/>
          </p:cNvSpPr>
          <p:nvPr>
            <p:ph type="sldImg"/>
          </p:nvPr>
        </p:nvSpPr>
        <p:spPr>
          <a:ln/>
        </p:spPr>
      </p:sp>
      <p:sp>
        <p:nvSpPr>
          <p:cNvPr id="250883" name="Rectangle 3">
            <a:extLst>
              <a:ext uri="{FF2B5EF4-FFF2-40B4-BE49-F238E27FC236}">
                <a16:creationId xmlns:a16="http://schemas.microsoft.com/office/drawing/2014/main" id="{6396A731-95B6-654B-8A4E-C918F85FCE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281C2D-A2C6-A047-BE22-1C28C70BE131}"/>
              </a:ext>
            </a:extLst>
          </p:cNvPr>
          <p:cNvSpPr>
            <a:spLocks noGrp="1" noChangeArrowheads="1"/>
          </p:cNvSpPr>
          <p:nvPr>
            <p:ph type="sldNum" sz="quarter" idx="5"/>
          </p:nvPr>
        </p:nvSpPr>
        <p:spPr>
          <a:ln/>
        </p:spPr>
        <p:txBody>
          <a:bodyPr/>
          <a:lstStyle/>
          <a:p>
            <a:fld id="{0C5A6E64-5CF6-644C-8D05-5B3AEB9A3A2C}" type="slidenum">
              <a:rPr lang="en-US" altLang="en-US"/>
              <a:pPr/>
              <a:t>9</a:t>
            </a:fld>
            <a:endParaRPr lang="en-US" altLang="en-US"/>
          </a:p>
        </p:txBody>
      </p:sp>
      <p:sp>
        <p:nvSpPr>
          <p:cNvPr id="251906" name="Rectangle 2">
            <a:extLst>
              <a:ext uri="{FF2B5EF4-FFF2-40B4-BE49-F238E27FC236}">
                <a16:creationId xmlns:a16="http://schemas.microsoft.com/office/drawing/2014/main" id="{73673C1E-87EE-7E47-B418-182EC5F9B76E}"/>
              </a:ext>
            </a:extLst>
          </p:cNvPr>
          <p:cNvSpPr>
            <a:spLocks noChangeArrowheads="1" noTextEdit="1"/>
          </p:cNvSpPr>
          <p:nvPr>
            <p:ph type="sldImg"/>
          </p:nvPr>
        </p:nvSpPr>
        <p:spPr>
          <a:ln/>
        </p:spPr>
      </p:sp>
      <p:sp>
        <p:nvSpPr>
          <p:cNvPr id="251907" name="Rectangle 3">
            <a:extLst>
              <a:ext uri="{FF2B5EF4-FFF2-40B4-BE49-F238E27FC236}">
                <a16:creationId xmlns:a16="http://schemas.microsoft.com/office/drawing/2014/main" id="{B25F928C-5AAE-1B49-A062-F6D2D2BEA04D}"/>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A4AE-C029-5C4D-B469-4D9724064F09}"/>
              </a:ext>
            </a:extLst>
          </p:cNvPr>
          <p:cNvSpPr>
            <a:spLocks noGrp="1"/>
          </p:cNvSpPr>
          <p:nvPr>
            <p:ph type="ctrTitle"/>
          </p:nvPr>
        </p:nvSpPr>
        <p:spPr>
          <a:xfrm>
            <a:off x="942975" y="1544638"/>
            <a:ext cx="5657850" cy="328453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026212-1988-1641-83DE-0F345A2E32CC}"/>
              </a:ext>
            </a:extLst>
          </p:cNvPr>
          <p:cNvSpPr>
            <a:spLocks noGrp="1"/>
          </p:cNvSpPr>
          <p:nvPr>
            <p:ph type="subTitle" idx="1"/>
          </p:nvPr>
        </p:nvSpPr>
        <p:spPr>
          <a:xfrm>
            <a:off x="942975" y="4956175"/>
            <a:ext cx="5657850" cy="22780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869218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15E4-CE15-EB46-92EE-DBAA8C4FD48B}"/>
              </a:ext>
            </a:extLst>
          </p:cNvPr>
          <p:cNvSpPr>
            <a:spLocks noGrp="1"/>
          </p:cNvSpPr>
          <p:nvPr>
            <p:ph type="title"/>
          </p:nvPr>
        </p:nvSpPr>
        <p:spPr>
          <a:xfrm>
            <a:off x="519113" y="501650"/>
            <a:ext cx="6505575" cy="1824038"/>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10E809-F698-6E45-8759-D018F3E8A070}"/>
              </a:ext>
            </a:extLst>
          </p:cNvPr>
          <p:cNvSpPr>
            <a:spLocks noGrp="1"/>
          </p:cNvSpPr>
          <p:nvPr>
            <p:ph type="body" orient="vert" idx="1"/>
          </p:nvPr>
        </p:nvSpPr>
        <p:spPr>
          <a:xfrm>
            <a:off x="519113" y="2511425"/>
            <a:ext cx="6505575" cy="59880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6646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A0EDC-8023-F34C-9781-A1AD6414781E}"/>
              </a:ext>
            </a:extLst>
          </p:cNvPr>
          <p:cNvSpPr>
            <a:spLocks noGrp="1"/>
          </p:cNvSpPr>
          <p:nvPr>
            <p:ph type="title" orient="vert"/>
          </p:nvPr>
        </p:nvSpPr>
        <p:spPr>
          <a:xfrm>
            <a:off x="5399088" y="501650"/>
            <a:ext cx="1625600" cy="7997825"/>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0A9575-4C64-C744-934B-D377A88DAE75}"/>
              </a:ext>
            </a:extLst>
          </p:cNvPr>
          <p:cNvSpPr>
            <a:spLocks noGrp="1"/>
          </p:cNvSpPr>
          <p:nvPr>
            <p:ph type="body" orient="vert" idx="1"/>
          </p:nvPr>
        </p:nvSpPr>
        <p:spPr>
          <a:xfrm>
            <a:off x="519113" y="501650"/>
            <a:ext cx="4727575" cy="79978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2817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76D5-0558-374A-AD95-B2BD9E9B5E28}"/>
              </a:ext>
            </a:extLst>
          </p:cNvPr>
          <p:cNvSpPr>
            <a:spLocks noGrp="1"/>
          </p:cNvSpPr>
          <p:nvPr>
            <p:ph type="title"/>
          </p:nvPr>
        </p:nvSpPr>
        <p:spPr>
          <a:xfrm>
            <a:off x="519113" y="501650"/>
            <a:ext cx="6505575" cy="182403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369A40-D1D9-9C44-ADD5-A03AA1A53A55}"/>
              </a:ext>
            </a:extLst>
          </p:cNvPr>
          <p:cNvSpPr>
            <a:spLocks noGrp="1"/>
          </p:cNvSpPr>
          <p:nvPr>
            <p:ph idx="1"/>
          </p:nvPr>
        </p:nvSpPr>
        <p:spPr>
          <a:xfrm>
            <a:off x="519113" y="2511425"/>
            <a:ext cx="6505575" cy="59880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5554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7D97-EFC3-D14A-A515-6FABCEF2C10E}"/>
              </a:ext>
            </a:extLst>
          </p:cNvPr>
          <p:cNvSpPr>
            <a:spLocks noGrp="1"/>
          </p:cNvSpPr>
          <p:nvPr>
            <p:ph type="title"/>
          </p:nvPr>
        </p:nvSpPr>
        <p:spPr>
          <a:xfrm>
            <a:off x="514350" y="2352675"/>
            <a:ext cx="6507163" cy="392430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B0B54C-496E-BF45-9229-1C39D44513FD}"/>
              </a:ext>
            </a:extLst>
          </p:cNvPr>
          <p:cNvSpPr>
            <a:spLocks noGrp="1"/>
          </p:cNvSpPr>
          <p:nvPr>
            <p:ph type="body" idx="1"/>
          </p:nvPr>
        </p:nvSpPr>
        <p:spPr>
          <a:xfrm>
            <a:off x="514350" y="6315075"/>
            <a:ext cx="6507163" cy="206375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9462083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D548-4507-C241-A431-85256698D4F8}"/>
              </a:ext>
            </a:extLst>
          </p:cNvPr>
          <p:cNvSpPr>
            <a:spLocks noGrp="1"/>
          </p:cNvSpPr>
          <p:nvPr>
            <p:ph type="title"/>
          </p:nvPr>
        </p:nvSpPr>
        <p:spPr>
          <a:xfrm>
            <a:off x="519113" y="501650"/>
            <a:ext cx="6505575" cy="182403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446D5A9-3431-D44D-A0FB-8A7ADCC858DC}"/>
              </a:ext>
            </a:extLst>
          </p:cNvPr>
          <p:cNvSpPr>
            <a:spLocks noGrp="1"/>
          </p:cNvSpPr>
          <p:nvPr>
            <p:ph sz="half" idx="1"/>
          </p:nvPr>
        </p:nvSpPr>
        <p:spPr>
          <a:xfrm>
            <a:off x="519113" y="2511425"/>
            <a:ext cx="3176587" cy="59880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CD3D86-5315-A641-9A13-3C79C4D538CD}"/>
              </a:ext>
            </a:extLst>
          </p:cNvPr>
          <p:cNvSpPr>
            <a:spLocks noGrp="1"/>
          </p:cNvSpPr>
          <p:nvPr>
            <p:ph sz="half" idx="2"/>
          </p:nvPr>
        </p:nvSpPr>
        <p:spPr>
          <a:xfrm>
            <a:off x="3848100" y="2511425"/>
            <a:ext cx="3176588" cy="59880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9815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E9BC-8930-434D-B8B6-6ED447B341C7}"/>
              </a:ext>
            </a:extLst>
          </p:cNvPr>
          <p:cNvSpPr>
            <a:spLocks noGrp="1"/>
          </p:cNvSpPr>
          <p:nvPr>
            <p:ph type="title"/>
          </p:nvPr>
        </p:nvSpPr>
        <p:spPr>
          <a:xfrm>
            <a:off x="519113" y="501650"/>
            <a:ext cx="6507162" cy="1824038"/>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0976542-D8A8-104A-BBB6-A56D391595F5}"/>
              </a:ext>
            </a:extLst>
          </p:cNvPr>
          <p:cNvSpPr>
            <a:spLocks noGrp="1"/>
          </p:cNvSpPr>
          <p:nvPr>
            <p:ph type="body" idx="1"/>
          </p:nvPr>
        </p:nvSpPr>
        <p:spPr>
          <a:xfrm>
            <a:off x="519113" y="2312988"/>
            <a:ext cx="3192462" cy="11334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143E1F-E60B-BD41-9ED2-08973ADE821B}"/>
              </a:ext>
            </a:extLst>
          </p:cNvPr>
          <p:cNvSpPr>
            <a:spLocks noGrp="1"/>
          </p:cNvSpPr>
          <p:nvPr>
            <p:ph sz="half" idx="2"/>
          </p:nvPr>
        </p:nvSpPr>
        <p:spPr>
          <a:xfrm>
            <a:off x="519113" y="3446463"/>
            <a:ext cx="3192462" cy="50704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A123D9-A35C-8947-99BE-0D2648BF4132}"/>
              </a:ext>
            </a:extLst>
          </p:cNvPr>
          <p:cNvSpPr>
            <a:spLocks noGrp="1"/>
          </p:cNvSpPr>
          <p:nvPr>
            <p:ph type="body" sz="quarter" idx="3"/>
          </p:nvPr>
        </p:nvSpPr>
        <p:spPr>
          <a:xfrm>
            <a:off x="3819525" y="2312988"/>
            <a:ext cx="3206750" cy="11334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2E8A32-619B-7E42-9DE7-DC8900A86CCC}"/>
              </a:ext>
            </a:extLst>
          </p:cNvPr>
          <p:cNvSpPr>
            <a:spLocks noGrp="1"/>
          </p:cNvSpPr>
          <p:nvPr>
            <p:ph sz="quarter" idx="4"/>
          </p:nvPr>
        </p:nvSpPr>
        <p:spPr>
          <a:xfrm>
            <a:off x="3819525" y="3446463"/>
            <a:ext cx="3206750" cy="50704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5041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1A91-B8D2-D64E-89DB-E2379829810D}"/>
              </a:ext>
            </a:extLst>
          </p:cNvPr>
          <p:cNvSpPr>
            <a:spLocks noGrp="1"/>
          </p:cNvSpPr>
          <p:nvPr>
            <p:ph type="title"/>
          </p:nvPr>
        </p:nvSpPr>
        <p:spPr>
          <a:xfrm>
            <a:off x="519113" y="501650"/>
            <a:ext cx="6505575" cy="182403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60454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7505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10D0-EF5F-9A46-94F5-7B9D0CA56408}"/>
              </a:ext>
            </a:extLst>
          </p:cNvPr>
          <p:cNvSpPr>
            <a:spLocks noGrp="1"/>
          </p:cNvSpPr>
          <p:nvPr>
            <p:ph type="title"/>
          </p:nvPr>
        </p:nvSpPr>
        <p:spPr>
          <a:xfrm>
            <a:off x="519113" y="628650"/>
            <a:ext cx="2433637" cy="220186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68699-5509-3243-ABDB-11E6C7B8D47D}"/>
              </a:ext>
            </a:extLst>
          </p:cNvPr>
          <p:cNvSpPr>
            <a:spLocks noGrp="1"/>
          </p:cNvSpPr>
          <p:nvPr>
            <p:ph idx="1"/>
          </p:nvPr>
        </p:nvSpPr>
        <p:spPr>
          <a:xfrm>
            <a:off x="3206750" y="1358900"/>
            <a:ext cx="3819525" cy="6705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7B6F0C-3371-DF4C-9B40-C9F24F707284}"/>
              </a:ext>
            </a:extLst>
          </p:cNvPr>
          <p:cNvSpPr>
            <a:spLocks noGrp="1"/>
          </p:cNvSpPr>
          <p:nvPr>
            <p:ph type="body" sz="half" idx="2"/>
          </p:nvPr>
        </p:nvSpPr>
        <p:spPr>
          <a:xfrm>
            <a:off x="519113" y="2830513"/>
            <a:ext cx="2433637" cy="52451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304069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D636-E74B-4E4B-8379-8F9636D62551}"/>
              </a:ext>
            </a:extLst>
          </p:cNvPr>
          <p:cNvSpPr>
            <a:spLocks noGrp="1"/>
          </p:cNvSpPr>
          <p:nvPr>
            <p:ph type="title"/>
          </p:nvPr>
        </p:nvSpPr>
        <p:spPr>
          <a:xfrm>
            <a:off x="519113" y="628650"/>
            <a:ext cx="2433637" cy="220186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D8F817-8AEB-884C-BE10-EEB2CE891A87}"/>
              </a:ext>
            </a:extLst>
          </p:cNvPr>
          <p:cNvSpPr>
            <a:spLocks noGrp="1"/>
          </p:cNvSpPr>
          <p:nvPr>
            <p:ph type="pic" idx="1"/>
          </p:nvPr>
        </p:nvSpPr>
        <p:spPr>
          <a:xfrm>
            <a:off x="3206750" y="1358900"/>
            <a:ext cx="3819525" cy="6705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C72D9F-0920-C845-833F-9C1D8258A511}"/>
              </a:ext>
            </a:extLst>
          </p:cNvPr>
          <p:cNvSpPr>
            <a:spLocks noGrp="1"/>
          </p:cNvSpPr>
          <p:nvPr>
            <p:ph type="body" sz="half" idx="2"/>
          </p:nvPr>
        </p:nvSpPr>
        <p:spPr>
          <a:xfrm>
            <a:off x="519113" y="2830513"/>
            <a:ext cx="2433637" cy="52451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001384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ext Box 7">
            <a:extLst>
              <a:ext uri="{FF2B5EF4-FFF2-40B4-BE49-F238E27FC236}">
                <a16:creationId xmlns:a16="http://schemas.microsoft.com/office/drawing/2014/main" id="{E6319040-ED4D-A14B-91D7-40C8D9C7E395}"/>
              </a:ext>
            </a:extLst>
          </p:cNvPr>
          <p:cNvSpPr txBox="1">
            <a:spLocks noChangeArrowheads="1"/>
          </p:cNvSpPr>
          <p:nvPr/>
        </p:nvSpPr>
        <p:spPr bwMode="auto">
          <a:xfrm>
            <a:off x="3944938" y="123825"/>
            <a:ext cx="3017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latin typeface="Comic Sans MS" panose="030F0902030302020204" pitchFamily="66" charset="0"/>
              </a:rPr>
              <a:t> Lembar Kerja Seminar Nomor</a:t>
            </a:r>
          </a:p>
        </p:txBody>
      </p:sp>
      <p:sp>
        <p:nvSpPr>
          <p:cNvPr id="1036" name="Line 12">
            <a:extLst>
              <a:ext uri="{FF2B5EF4-FFF2-40B4-BE49-F238E27FC236}">
                <a16:creationId xmlns:a16="http://schemas.microsoft.com/office/drawing/2014/main" id="{0311AD77-FAE6-9D4F-B5BC-4F44C926D6C0}"/>
              </a:ext>
            </a:extLst>
          </p:cNvPr>
          <p:cNvSpPr>
            <a:spLocks noChangeShapeType="1"/>
          </p:cNvSpPr>
          <p:nvPr/>
        </p:nvSpPr>
        <p:spPr bwMode="auto">
          <a:xfrm>
            <a:off x="419100" y="550863"/>
            <a:ext cx="6705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13">
            <a:extLst>
              <a:ext uri="{FF2B5EF4-FFF2-40B4-BE49-F238E27FC236}">
                <a16:creationId xmlns:a16="http://schemas.microsoft.com/office/drawing/2014/main" id="{87FBEFBD-7CBE-8241-8201-1AFA6DB7FBC9}"/>
              </a:ext>
            </a:extLst>
          </p:cNvPr>
          <p:cNvSpPr>
            <a:spLocks noChangeShapeType="1"/>
          </p:cNvSpPr>
          <p:nvPr/>
        </p:nvSpPr>
        <p:spPr bwMode="auto">
          <a:xfrm>
            <a:off x="419100" y="709613"/>
            <a:ext cx="6705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9" name="Group 15">
            <a:extLst>
              <a:ext uri="{FF2B5EF4-FFF2-40B4-BE49-F238E27FC236}">
                <a16:creationId xmlns:a16="http://schemas.microsoft.com/office/drawing/2014/main" id="{11AEACD2-45A3-2F4A-AB68-D53524344B71}"/>
              </a:ext>
            </a:extLst>
          </p:cNvPr>
          <p:cNvGrpSpPr>
            <a:grpSpLocks/>
          </p:cNvGrpSpPr>
          <p:nvPr/>
        </p:nvGrpSpPr>
        <p:grpSpPr bwMode="auto">
          <a:xfrm>
            <a:off x="334963" y="8788400"/>
            <a:ext cx="6789737" cy="268288"/>
            <a:chOff x="192" y="6021"/>
            <a:chExt cx="3888" cy="181"/>
          </a:xfrm>
        </p:grpSpPr>
        <p:sp>
          <p:nvSpPr>
            <p:cNvPr id="1032" name="Text Box 8">
              <a:extLst>
                <a:ext uri="{FF2B5EF4-FFF2-40B4-BE49-F238E27FC236}">
                  <a16:creationId xmlns:a16="http://schemas.microsoft.com/office/drawing/2014/main" id="{7D0BFB32-177F-1840-905B-8166B468B4E1}"/>
                </a:ext>
              </a:extLst>
            </p:cNvPr>
            <p:cNvSpPr txBox="1">
              <a:spLocks noChangeArrowheads="1"/>
            </p:cNvSpPr>
            <p:nvPr userDrawn="1"/>
          </p:nvSpPr>
          <p:spPr bwMode="auto">
            <a:xfrm>
              <a:off x="192" y="6021"/>
              <a:ext cx="768"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Comic Sans MS" panose="030F0902030302020204" pitchFamily="66" charset="0"/>
                </a:rPr>
                <a:t>©2003 TBBMI</a:t>
              </a:r>
            </a:p>
          </p:txBody>
        </p:sp>
        <p:sp>
          <p:nvSpPr>
            <p:cNvPr id="1038" name="Line 14">
              <a:extLst>
                <a:ext uri="{FF2B5EF4-FFF2-40B4-BE49-F238E27FC236}">
                  <a16:creationId xmlns:a16="http://schemas.microsoft.com/office/drawing/2014/main" id="{314CE5BC-8FA1-E347-8E6E-BEA4639B8CA5}"/>
                </a:ext>
              </a:extLst>
            </p:cNvPr>
            <p:cNvSpPr>
              <a:spLocks noChangeShapeType="1"/>
            </p:cNvSpPr>
            <p:nvPr userDrawn="1"/>
          </p:nvSpPr>
          <p:spPr bwMode="auto">
            <a:xfrm>
              <a:off x="240" y="6021"/>
              <a:ext cx="38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42" name="Picture 18" descr="BACKGR Indonesia6">
            <a:extLst>
              <a:ext uri="{FF2B5EF4-FFF2-40B4-BE49-F238E27FC236}">
                <a16:creationId xmlns:a16="http://schemas.microsoft.com/office/drawing/2014/main" id="{9C85DDBE-D563-1247-9300-E727A65F565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92200" y="190500"/>
            <a:ext cx="1168400" cy="825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2" charset="0"/>
        </a:defRPr>
      </a:lvl2pPr>
      <a:lvl3pPr algn="ctr" rtl="0" fontAlgn="base">
        <a:spcBef>
          <a:spcPct val="0"/>
        </a:spcBef>
        <a:spcAft>
          <a:spcPct val="0"/>
        </a:spcAft>
        <a:defRPr sz="4400">
          <a:solidFill>
            <a:schemeClr val="tx2"/>
          </a:solidFill>
          <a:latin typeface="Times" pitchFamily="2" charset="0"/>
        </a:defRPr>
      </a:lvl3pPr>
      <a:lvl4pPr algn="ctr" rtl="0" fontAlgn="base">
        <a:spcBef>
          <a:spcPct val="0"/>
        </a:spcBef>
        <a:spcAft>
          <a:spcPct val="0"/>
        </a:spcAft>
        <a:defRPr sz="4400">
          <a:solidFill>
            <a:schemeClr val="tx2"/>
          </a:solidFill>
          <a:latin typeface="Times" pitchFamily="2" charset="0"/>
        </a:defRPr>
      </a:lvl4pPr>
      <a:lvl5pPr algn="ctr" rtl="0" fontAlgn="base">
        <a:spcBef>
          <a:spcPct val="0"/>
        </a:spcBef>
        <a:spcAft>
          <a:spcPct val="0"/>
        </a:spcAft>
        <a:defRPr sz="4400">
          <a:solidFill>
            <a:schemeClr val="tx2"/>
          </a:solidFill>
          <a:latin typeface="Times" pitchFamily="2" charset="0"/>
        </a:defRPr>
      </a:lvl5pPr>
      <a:lvl6pPr marL="457200" algn="ctr" rtl="0" fontAlgn="base">
        <a:spcBef>
          <a:spcPct val="0"/>
        </a:spcBef>
        <a:spcAft>
          <a:spcPct val="0"/>
        </a:spcAft>
        <a:defRPr sz="4400">
          <a:solidFill>
            <a:schemeClr val="tx2"/>
          </a:solidFill>
          <a:latin typeface="Times" pitchFamily="2" charset="0"/>
        </a:defRPr>
      </a:lvl6pPr>
      <a:lvl7pPr marL="914400" algn="ctr" rtl="0" fontAlgn="base">
        <a:spcBef>
          <a:spcPct val="0"/>
        </a:spcBef>
        <a:spcAft>
          <a:spcPct val="0"/>
        </a:spcAft>
        <a:defRPr sz="4400">
          <a:solidFill>
            <a:schemeClr val="tx2"/>
          </a:solidFill>
          <a:latin typeface="Times" pitchFamily="2" charset="0"/>
        </a:defRPr>
      </a:lvl7pPr>
      <a:lvl8pPr marL="1371600" algn="ctr" rtl="0" fontAlgn="base">
        <a:spcBef>
          <a:spcPct val="0"/>
        </a:spcBef>
        <a:spcAft>
          <a:spcPct val="0"/>
        </a:spcAft>
        <a:defRPr sz="4400">
          <a:solidFill>
            <a:schemeClr val="tx2"/>
          </a:solidFill>
          <a:latin typeface="Times" pitchFamily="2" charset="0"/>
        </a:defRPr>
      </a:lvl8pPr>
      <a:lvl9pPr marL="1828800" algn="ctr" rtl="0" fontAlgn="base">
        <a:spcBef>
          <a:spcPct val="0"/>
        </a:spcBef>
        <a:spcAft>
          <a:spcPct val="0"/>
        </a:spcAft>
        <a:defRPr sz="4400">
          <a:solidFill>
            <a:schemeClr val="tx2"/>
          </a:solidFill>
          <a:latin typeface="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png"/><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png"/><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a:extLst>
              <a:ext uri="{FF2B5EF4-FFF2-40B4-BE49-F238E27FC236}">
                <a16:creationId xmlns:a16="http://schemas.microsoft.com/office/drawing/2014/main" id="{7F9A4080-1F65-4141-A7FD-BC2C865E8726}"/>
              </a:ext>
            </a:extLst>
          </p:cNvPr>
          <p:cNvSpPr txBox="1">
            <a:spLocks noChangeArrowheads="1"/>
          </p:cNvSpPr>
          <p:nvPr/>
        </p:nvSpPr>
        <p:spPr bwMode="auto">
          <a:xfrm>
            <a:off x="955675" y="1357313"/>
            <a:ext cx="5627688"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Times" pitchFamily="2" charset="0"/>
              </a:rPr>
              <a:t>CATATAN UNTUK MURID-MURID: </a:t>
            </a:r>
          </a:p>
          <a:p>
            <a:pPr algn="ctr">
              <a:spcBef>
                <a:spcPct val="50000"/>
              </a:spcBef>
            </a:pPr>
            <a:r>
              <a:rPr lang="en-US" altLang="en-US" sz="2000" b="1">
                <a:latin typeface="Times" pitchFamily="2" charset="0"/>
              </a:rPr>
              <a:t>BERIKUT INI ADALAH LEMBAR KERJA UNTUK SALINAN DAN DIGUNAKAN BERSAMA PRESENTASI POWERPOINT.</a:t>
            </a:r>
          </a:p>
          <a:p>
            <a:pPr algn="ctr">
              <a:spcBef>
                <a:spcPct val="50000"/>
              </a:spcBef>
            </a:pPr>
            <a:r>
              <a:rPr lang="en-US" altLang="en-US" sz="2000" b="1">
                <a:latin typeface="Times" pitchFamily="2" charset="0"/>
              </a:rPr>
              <a:t>SLIDE POWERPOINT MENUNJUKKAN LEMBAR KERJA YANG SESUAI UNTUK DIGUNAKAN PADA SETIAP TOPIK DALAM SEMINAR.</a:t>
            </a:r>
          </a:p>
          <a:p>
            <a:pPr algn="ctr">
              <a:spcBef>
                <a:spcPct val="50000"/>
              </a:spcBef>
            </a:pPr>
            <a:r>
              <a:rPr lang="en-US" altLang="en-US" sz="2000" b="1">
                <a:latin typeface="Times" pitchFamily="2" charset="0"/>
              </a:rPr>
              <a:t>REPRODUKSI LOKAL HARUS DISERTAKAN CATATAN HAK CIPTA YANG BERLAKU BAGI SETIAP HALAMAN.</a:t>
            </a:r>
          </a:p>
          <a:p>
            <a:pPr algn="ctr">
              <a:spcBef>
                <a:spcPct val="50000"/>
              </a:spcBef>
            </a:pPr>
            <a:endParaRPr lang="en-US" altLang="en-US" sz="2000" b="1">
              <a:latin typeface="Times" pitchFamily="2" charset="0"/>
            </a:endParaRPr>
          </a:p>
          <a:p>
            <a:pPr algn="ctr">
              <a:spcBef>
                <a:spcPct val="50000"/>
              </a:spcBef>
            </a:pPr>
            <a:r>
              <a:rPr lang="en-US" altLang="en-US" sz="2000" b="1">
                <a:latin typeface="Times" pitchFamily="2" charset="0"/>
              </a:rPr>
              <a:t>LEMBAR KERJA NOMOR 09/09a                 </a:t>
            </a:r>
          </a:p>
          <a:p>
            <a:pPr algn="ctr">
              <a:spcBef>
                <a:spcPct val="50000"/>
              </a:spcBef>
            </a:pPr>
            <a:r>
              <a:rPr lang="en-US" altLang="en-US" sz="2000" b="1">
                <a:latin typeface="Times" pitchFamily="2" charset="0"/>
              </a:rPr>
              <a:t>DAN                                                                              </a:t>
            </a:r>
          </a:p>
          <a:p>
            <a:pPr algn="ctr">
              <a:spcBef>
                <a:spcPct val="50000"/>
              </a:spcBef>
            </a:pPr>
            <a:r>
              <a:rPr lang="en-US" altLang="en-US" sz="2000" b="1">
                <a:latin typeface="Times" pitchFamily="2" charset="0"/>
              </a:rPr>
              <a:t>26/26a</a:t>
            </a:r>
          </a:p>
          <a:p>
            <a:pPr algn="ctr">
              <a:spcBef>
                <a:spcPct val="50000"/>
              </a:spcBef>
            </a:pPr>
            <a:r>
              <a:rPr lang="en-US" altLang="en-US" sz="2000" b="1">
                <a:latin typeface="Times" pitchFamily="2" charset="0"/>
              </a:rPr>
              <a:t>ADALAH HALAMAN DEPAN BELAKANG.</a:t>
            </a:r>
          </a:p>
        </p:txBody>
      </p:sp>
      <p:sp>
        <p:nvSpPr>
          <p:cNvPr id="241667" name="Rectangle 3">
            <a:extLst>
              <a:ext uri="{FF2B5EF4-FFF2-40B4-BE49-F238E27FC236}">
                <a16:creationId xmlns:a16="http://schemas.microsoft.com/office/drawing/2014/main" id="{CF122B03-DAD3-944D-BA19-9B1BA78A32B8}"/>
              </a:ext>
            </a:extLst>
          </p:cNvPr>
          <p:cNvSpPr>
            <a:spLocks noChangeArrowheads="1"/>
          </p:cNvSpPr>
          <p:nvPr/>
        </p:nvSpPr>
        <p:spPr bwMode="auto">
          <a:xfrm>
            <a:off x="3725863" y="53975"/>
            <a:ext cx="3295650" cy="425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68" name="Text Box 4">
            <a:extLst>
              <a:ext uri="{FF2B5EF4-FFF2-40B4-BE49-F238E27FC236}">
                <a16:creationId xmlns:a16="http://schemas.microsoft.com/office/drawing/2014/main" id="{7BCF187C-913A-454F-8EB2-C65993550F6A}"/>
              </a:ext>
            </a:extLst>
          </p:cNvPr>
          <p:cNvSpPr txBox="1">
            <a:spLocks noChangeArrowheads="1"/>
          </p:cNvSpPr>
          <p:nvPr/>
        </p:nvSpPr>
        <p:spPr bwMode="auto">
          <a:xfrm>
            <a:off x="6870700" y="878205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Times" pitchFamily="2" charset="0"/>
              </a:rPr>
              <a:t>53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3AEE3AF5-93BC-794C-A331-D80446BF4230}"/>
              </a:ext>
            </a:extLst>
          </p:cNvPr>
          <p:cNvSpPr txBox="1">
            <a:spLocks noChangeArrowheads="1"/>
          </p:cNvSpPr>
          <p:nvPr/>
        </p:nvSpPr>
        <p:spPr bwMode="auto">
          <a:xfrm>
            <a:off x="6578600" y="87313"/>
            <a:ext cx="72707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06</a:t>
            </a:r>
          </a:p>
        </p:txBody>
      </p:sp>
      <p:sp>
        <p:nvSpPr>
          <p:cNvPr id="91139" name="Text Box 3">
            <a:extLst>
              <a:ext uri="{FF2B5EF4-FFF2-40B4-BE49-F238E27FC236}">
                <a16:creationId xmlns:a16="http://schemas.microsoft.com/office/drawing/2014/main" id="{1EBE5B85-99A6-3B4C-960F-C14871804CE9}"/>
              </a:ext>
            </a:extLst>
          </p:cNvPr>
          <p:cNvSpPr txBox="1">
            <a:spLocks noChangeArrowheads="1"/>
          </p:cNvSpPr>
          <p:nvPr/>
        </p:nvSpPr>
        <p:spPr bwMode="auto">
          <a:xfrm>
            <a:off x="2368550" y="730250"/>
            <a:ext cx="41719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400">
              <a:latin typeface="Comic Sans MS" panose="030F0902030302020204" pitchFamily="66" charset="0"/>
            </a:endParaRPr>
          </a:p>
        </p:txBody>
      </p:sp>
      <p:sp>
        <p:nvSpPr>
          <p:cNvPr id="91146" name="Text Box 10">
            <a:extLst>
              <a:ext uri="{FF2B5EF4-FFF2-40B4-BE49-F238E27FC236}">
                <a16:creationId xmlns:a16="http://schemas.microsoft.com/office/drawing/2014/main" id="{E53783C3-93C7-5440-A1B3-EE6724F928CC}"/>
              </a:ext>
            </a:extLst>
          </p:cNvPr>
          <p:cNvSpPr txBox="1">
            <a:spLocks noChangeArrowheads="1"/>
          </p:cNvSpPr>
          <p:nvPr/>
        </p:nvSpPr>
        <p:spPr bwMode="auto">
          <a:xfrm>
            <a:off x="6181725" y="990600"/>
            <a:ext cx="2476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200" b="1">
                <a:latin typeface="Comic Sans MS" panose="030F0902030302020204" pitchFamily="66" charset="0"/>
              </a:rPr>
              <a:t> </a:t>
            </a:r>
          </a:p>
        </p:txBody>
      </p:sp>
      <p:sp>
        <p:nvSpPr>
          <p:cNvPr id="91147" name="Text Box 11">
            <a:extLst>
              <a:ext uri="{FF2B5EF4-FFF2-40B4-BE49-F238E27FC236}">
                <a16:creationId xmlns:a16="http://schemas.microsoft.com/office/drawing/2014/main" id="{B0BCFE0A-E249-5648-9E82-33D433C3C1D0}"/>
              </a:ext>
            </a:extLst>
          </p:cNvPr>
          <p:cNvSpPr txBox="1">
            <a:spLocks noChangeArrowheads="1"/>
          </p:cNvSpPr>
          <p:nvPr/>
        </p:nvSpPr>
        <p:spPr bwMode="auto">
          <a:xfrm>
            <a:off x="825500" y="1323975"/>
            <a:ext cx="65706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53882" dir="2700000" algn="ctr" rotWithShape="0">
                    <a:srgbClr val="CCCCCC"/>
                  </a:outerShdw>
                </a:effectLst>
              </a14:hiddenEffects>
            </a:ext>
          </a:extLst>
        </p:spPr>
        <p:txBody>
          <a:bodyPr>
            <a:spAutoFit/>
          </a:bodyPr>
          <a:lstStyle/>
          <a:p>
            <a:pPr>
              <a:spcBef>
                <a:spcPct val="50000"/>
              </a:spcBef>
            </a:pPr>
            <a:r>
              <a:rPr lang="en-US" altLang="en-US" sz="2400" b="1" i="1">
                <a:latin typeface="Comic Sans MS" panose="030F0902030302020204" pitchFamily="66" charset="0"/>
              </a:rPr>
              <a:t>ANTARA MALEAKHI DAN MATIUS</a:t>
            </a:r>
          </a:p>
        </p:txBody>
      </p:sp>
      <p:sp>
        <p:nvSpPr>
          <p:cNvPr id="91148" name="Text Box 12">
            <a:extLst>
              <a:ext uri="{FF2B5EF4-FFF2-40B4-BE49-F238E27FC236}">
                <a16:creationId xmlns:a16="http://schemas.microsoft.com/office/drawing/2014/main" id="{E20CE3DA-061D-A349-84DE-0FF2F3662814}"/>
              </a:ext>
            </a:extLst>
          </p:cNvPr>
          <p:cNvSpPr txBox="1">
            <a:spLocks noChangeArrowheads="1"/>
          </p:cNvSpPr>
          <p:nvPr/>
        </p:nvSpPr>
        <p:spPr bwMode="auto">
          <a:xfrm>
            <a:off x="2732088" y="919163"/>
            <a:ext cx="3771900" cy="5175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400" b="1" i="1">
                <a:latin typeface="Comic Sans MS" panose="030F0902030302020204" pitchFamily="66" charset="0"/>
              </a:rPr>
              <a:t>Periode “Senyap” </a:t>
            </a:r>
          </a:p>
        </p:txBody>
      </p:sp>
      <p:sp>
        <p:nvSpPr>
          <p:cNvPr id="91187" name="Text Box 51">
            <a:extLst>
              <a:ext uri="{FF2B5EF4-FFF2-40B4-BE49-F238E27FC236}">
                <a16:creationId xmlns:a16="http://schemas.microsoft.com/office/drawing/2014/main" id="{55631796-BFBC-2449-9485-9610080FADCD}"/>
              </a:ext>
            </a:extLst>
          </p:cNvPr>
          <p:cNvSpPr txBox="1">
            <a:spLocks noChangeArrowheads="1"/>
          </p:cNvSpPr>
          <p:nvPr/>
        </p:nvSpPr>
        <p:spPr bwMode="auto">
          <a:xfrm>
            <a:off x="298450" y="1984375"/>
            <a:ext cx="6932613"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sv-SE" altLang="en-US" sz="2000" b="1">
                <a:latin typeface="Comic Sans MS" panose="030F0902030302020204" pitchFamily="66" charset="0"/>
              </a:rPr>
              <a:t>EMPAT PENGEMBANGAN YANG SANGAT PENTING</a:t>
            </a:r>
            <a:r>
              <a:rPr lang="en-US" altLang="en-US" sz="2000" b="1">
                <a:latin typeface="Comic Sans MS" panose="030F0902030302020204" pitchFamily="66" charset="0"/>
              </a:rPr>
              <a:t>:</a:t>
            </a:r>
          </a:p>
        </p:txBody>
      </p:sp>
      <p:sp>
        <p:nvSpPr>
          <p:cNvPr id="91188" name="Text Box 52">
            <a:extLst>
              <a:ext uri="{FF2B5EF4-FFF2-40B4-BE49-F238E27FC236}">
                <a16:creationId xmlns:a16="http://schemas.microsoft.com/office/drawing/2014/main" id="{874ACDE9-F73F-B64D-A3ED-A81C1CD5B463}"/>
              </a:ext>
            </a:extLst>
          </p:cNvPr>
          <p:cNvSpPr txBox="1">
            <a:spLocks noChangeArrowheads="1"/>
          </p:cNvSpPr>
          <p:nvPr/>
        </p:nvSpPr>
        <p:spPr bwMode="auto">
          <a:xfrm>
            <a:off x="588963" y="2614613"/>
            <a:ext cx="6257925"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457200" indent="-457200">
              <a:defRPr sz="2400">
                <a:solidFill>
                  <a:schemeClr val="tx1"/>
                </a:solidFill>
                <a:latin typeface="Times" pitchFamily="2" charset="0"/>
              </a:defRPr>
            </a:lvl1pPr>
            <a:lvl2pPr marL="914400" indent="-457200">
              <a:defRPr sz="2400">
                <a:solidFill>
                  <a:schemeClr val="tx1"/>
                </a:solidFill>
                <a:latin typeface="Times" pitchFamily="2" charset="0"/>
              </a:defRPr>
            </a:lvl2pPr>
            <a:lvl3pPr marL="1371600" indent="-457200">
              <a:defRPr sz="2400">
                <a:solidFill>
                  <a:schemeClr val="tx1"/>
                </a:solidFill>
                <a:latin typeface="Times" pitchFamily="2" charset="0"/>
              </a:defRPr>
            </a:lvl3pPr>
            <a:lvl4pPr marL="1828800" indent="-457200">
              <a:defRPr sz="2400">
                <a:solidFill>
                  <a:schemeClr val="tx1"/>
                </a:solidFill>
                <a:latin typeface="Times" pitchFamily="2" charset="0"/>
              </a:defRPr>
            </a:lvl4pPr>
            <a:lvl5pPr marL="2286000" indent="-457200">
              <a:defRPr sz="2400">
                <a:solidFill>
                  <a:schemeClr val="tx1"/>
                </a:solidFill>
                <a:latin typeface="Times" pitchFamily="2" charset="0"/>
              </a:defRPr>
            </a:lvl5pPr>
            <a:lvl6pPr marL="2743200" indent="-457200" eaLnBrk="0" fontAlgn="base" hangingPunct="0">
              <a:spcBef>
                <a:spcPct val="0"/>
              </a:spcBef>
              <a:spcAft>
                <a:spcPct val="0"/>
              </a:spcAft>
              <a:defRPr sz="2400">
                <a:solidFill>
                  <a:schemeClr val="tx1"/>
                </a:solidFill>
                <a:latin typeface="Times" pitchFamily="2" charset="0"/>
              </a:defRPr>
            </a:lvl6pPr>
            <a:lvl7pPr marL="3200400" indent="-457200" eaLnBrk="0" fontAlgn="base" hangingPunct="0">
              <a:spcBef>
                <a:spcPct val="0"/>
              </a:spcBef>
              <a:spcAft>
                <a:spcPct val="0"/>
              </a:spcAft>
              <a:defRPr sz="2400">
                <a:solidFill>
                  <a:schemeClr val="tx1"/>
                </a:solidFill>
                <a:latin typeface="Times" pitchFamily="2" charset="0"/>
              </a:defRPr>
            </a:lvl7pPr>
            <a:lvl8pPr marL="3657600" indent="-457200" eaLnBrk="0" fontAlgn="base" hangingPunct="0">
              <a:spcBef>
                <a:spcPct val="0"/>
              </a:spcBef>
              <a:spcAft>
                <a:spcPct val="0"/>
              </a:spcAft>
              <a:defRPr sz="2400">
                <a:solidFill>
                  <a:schemeClr val="tx1"/>
                </a:solidFill>
                <a:latin typeface="Times" pitchFamily="2" charset="0"/>
              </a:defRPr>
            </a:lvl8pPr>
            <a:lvl9pPr marL="4114800" indent="-457200"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2000" b="1">
                <a:latin typeface="Comic Sans MS" panose="030F0902030302020204" pitchFamily="66" charset="0"/>
              </a:rPr>
              <a:t>KITAB SUCI:</a:t>
            </a:r>
            <a:endParaRPr lang="en-US" altLang="en-US" sz="1600" b="1">
              <a:latin typeface="Comic Sans MS" panose="030F0902030302020204" pitchFamily="66" charset="0"/>
            </a:endParaRPr>
          </a:p>
          <a:p>
            <a:pPr algn="ctr">
              <a:spcBef>
                <a:spcPct val="50000"/>
              </a:spcBef>
            </a:pPr>
            <a:r>
              <a:rPr lang="en-US" altLang="en-US" sz="1600" b="1">
                <a:latin typeface="Comic Sans MS" panose="030F0902030302020204" pitchFamily="66" charset="0"/>
              </a:rPr>
              <a:t>1. ______ ______ (Perjanjian Lama) lengkap.</a:t>
            </a:r>
          </a:p>
          <a:p>
            <a:pPr algn="ctr">
              <a:spcBef>
                <a:spcPct val="50000"/>
              </a:spcBef>
            </a:pPr>
            <a:r>
              <a:rPr lang="en-US" altLang="en-US" sz="1600" b="1">
                <a:latin typeface="Comic Sans MS" panose="030F0902030302020204" pitchFamily="66" charset="0"/>
              </a:rPr>
              <a:t>2. </a:t>
            </a:r>
            <a:r>
              <a:rPr lang="fi-FI" altLang="en-US" sz="1600" b="1">
                <a:latin typeface="Comic Sans MS" panose="030F0902030302020204" pitchFamily="66" charset="0"/>
              </a:rPr>
              <a:t>Perjanjian Lama diterjemahkan ke bahasa </a:t>
            </a:r>
            <a:r>
              <a:rPr lang="en-US" altLang="en-US" sz="1600" b="1">
                <a:latin typeface="Comic Sans MS" panose="030F0902030302020204" pitchFamily="66" charset="0"/>
              </a:rPr>
              <a:t>_________.            (Septuaginta -- “LXX” dalam buku referensi)</a:t>
            </a:r>
          </a:p>
        </p:txBody>
      </p:sp>
      <p:sp>
        <p:nvSpPr>
          <p:cNvPr id="91189" name="Text Box 53">
            <a:extLst>
              <a:ext uri="{FF2B5EF4-FFF2-40B4-BE49-F238E27FC236}">
                <a16:creationId xmlns:a16="http://schemas.microsoft.com/office/drawing/2014/main" id="{E29809C7-64C4-1B43-AB33-93502245A440}"/>
              </a:ext>
            </a:extLst>
          </p:cNvPr>
          <p:cNvSpPr txBox="1">
            <a:spLocks noChangeArrowheads="1"/>
          </p:cNvSpPr>
          <p:nvPr/>
        </p:nvSpPr>
        <p:spPr bwMode="auto">
          <a:xfrm>
            <a:off x="849313" y="4430713"/>
            <a:ext cx="5856287" cy="21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2000" b="1">
                <a:latin typeface="Comic Sans MS" panose="030F0902030302020204" pitchFamily="66" charset="0"/>
              </a:rPr>
              <a:t>SEJARAH:</a:t>
            </a:r>
            <a:endParaRPr lang="en-US" altLang="en-US" sz="1600" b="1">
              <a:latin typeface="Comic Sans MS" panose="030F0902030302020204" pitchFamily="66" charset="0"/>
            </a:endParaRPr>
          </a:p>
          <a:p>
            <a:pPr algn="ctr">
              <a:spcBef>
                <a:spcPct val="50000"/>
              </a:spcBef>
            </a:pPr>
            <a:r>
              <a:rPr lang="en-US" altLang="en-US" sz="1600" b="1">
                <a:latin typeface="Comic Sans MS" panose="030F0902030302020204" pitchFamily="66" charset="0"/>
              </a:rPr>
              <a:t>3. ___________ ________ menyebarkan Hellenisme ke seluruh tanah yang ditaklukkannya.</a:t>
            </a:r>
          </a:p>
          <a:p>
            <a:pPr algn="ctr">
              <a:spcBef>
                <a:spcPct val="50000"/>
              </a:spcBef>
            </a:pPr>
            <a:r>
              <a:rPr lang="en-US" altLang="en-US" sz="1600" b="1">
                <a:latin typeface="Comic Sans MS" panose="030F0902030302020204" pitchFamily="66" charset="0"/>
              </a:rPr>
              <a:t>4. Palestina dibawah kekuasaan ________: dalam zaman _________ dan “_________ </a:t>
            </a:r>
            <a:r>
              <a:rPr lang="pt-BR" altLang="en-US" sz="1600" b="1">
                <a:latin typeface="Comic Sans MS" panose="030F0902030302020204" pitchFamily="66" charset="0"/>
              </a:rPr>
              <a:t>kejam” dalam Dunia Terkenal (Pax Romana).</a:t>
            </a:r>
            <a:endParaRPr lang="en-US" altLang="en-US" sz="1600" b="1">
              <a:latin typeface="Comic Sans MS" panose="030F0902030302020204" pitchFamily="66" charset="0"/>
            </a:endParaRPr>
          </a:p>
        </p:txBody>
      </p:sp>
      <p:sp>
        <p:nvSpPr>
          <p:cNvPr id="91190" name="Text Box 54">
            <a:extLst>
              <a:ext uri="{FF2B5EF4-FFF2-40B4-BE49-F238E27FC236}">
                <a16:creationId xmlns:a16="http://schemas.microsoft.com/office/drawing/2014/main" id="{A2095C90-F0C0-9847-8A88-3F2A05E75A55}"/>
              </a:ext>
            </a:extLst>
          </p:cNvPr>
          <p:cNvSpPr txBox="1">
            <a:spLocks noChangeArrowheads="1"/>
          </p:cNvSpPr>
          <p:nvPr/>
        </p:nvSpPr>
        <p:spPr bwMode="auto">
          <a:xfrm>
            <a:off x="758825" y="6742113"/>
            <a:ext cx="58562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800" b="1">
                <a:latin typeface="Comic Sans MS" panose="030F0902030302020204" pitchFamily="66" charset="0"/>
              </a:rPr>
              <a:t>…JADI, MENATA PANGGUNG BAGI PUNCAK JANJI BESAR ALLAH KEPADA ABRAHAM…                                           KEDATANGAN MESIAS, TUHAN YESUS KRISTUS!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B004C64A-E403-4D4A-9941-1471823CC591}"/>
              </a:ext>
            </a:extLst>
          </p:cNvPr>
          <p:cNvSpPr txBox="1">
            <a:spLocks noChangeArrowheads="1"/>
          </p:cNvSpPr>
          <p:nvPr/>
        </p:nvSpPr>
        <p:spPr bwMode="auto">
          <a:xfrm>
            <a:off x="6554788" y="87313"/>
            <a:ext cx="93662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07</a:t>
            </a:r>
          </a:p>
        </p:txBody>
      </p:sp>
      <p:sp>
        <p:nvSpPr>
          <p:cNvPr id="32771" name="Text Box 3">
            <a:extLst>
              <a:ext uri="{FF2B5EF4-FFF2-40B4-BE49-F238E27FC236}">
                <a16:creationId xmlns:a16="http://schemas.microsoft.com/office/drawing/2014/main" id="{64EE52B7-4492-8C42-A592-92C40923548D}"/>
              </a:ext>
            </a:extLst>
          </p:cNvPr>
          <p:cNvSpPr txBox="1">
            <a:spLocks noChangeArrowheads="1"/>
          </p:cNvSpPr>
          <p:nvPr/>
        </p:nvSpPr>
        <p:spPr bwMode="auto">
          <a:xfrm>
            <a:off x="2397125" y="730250"/>
            <a:ext cx="4330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400">
              <a:latin typeface="Comic Sans MS" panose="030F0902030302020204" pitchFamily="66" charset="0"/>
            </a:endParaRPr>
          </a:p>
        </p:txBody>
      </p:sp>
      <p:pic>
        <p:nvPicPr>
          <p:cNvPr id="32862" name="Picture 94">
            <a:extLst>
              <a:ext uri="{FF2B5EF4-FFF2-40B4-BE49-F238E27FC236}">
                <a16:creationId xmlns:a16="http://schemas.microsoft.com/office/drawing/2014/main" id="{00C49B05-C7CC-AA48-A9F6-DB64DE4ED0F3}"/>
              </a:ext>
            </a:extLst>
          </p:cNvPr>
          <p:cNvPicPr>
            <a:picLocks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191125" y="1135063"/>
            <a:ext cx="1697038" cy="1855787"/>
          </a:xfrm>
          <a:prstGeom prst="rect">
            <a:avLst/>
          </a:prstGeom>
          <a:noFill/>
          <a:ln>
            <a:noFill/>
          </a:ln>
          <a:effectLst>
            <a:outerShdw dist="125724"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2825" name="Rectangle 57">
            <a:extLst>
              <a:ext uri="{FF2B5EF4-FFF2-40B4-BE49-F238E27FC236}">
                <a16:creationId xmlns:a16="http://schemas.microsoft.com/office/drawing/2014/main" id="{8DBC8F20-346A-5E43-A2BF-4674264CF0E9}"/>
              </a:ext>
            </a:extLst>
          </p:cNvPr>
          <p:cNvSpPr>
            <a:spLocks noChangeArrowheads="1"/>
          </p:cNvSpPr>
          <p:nvPr/>
        </p:nvSpPr>
        <p:spPr bwMode="auto">
          <a:xfrm>
            <a:off x="673100" y="1212850"/>
            <a:ext cx="567372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DEDEDE"/>
                  </a:outerShdw>
                </a:effectLst>
              </a14:hiddenEffects>
            </a:ext>
          </a:extLst>
        </p:spPr>
        <p:txBody>
          <a:bodyPr wrap="none" lIns="0" tIns="0" rIns="0" bIns="0">
            <a:spAutoFit/>
          </a:bodyPr>
          <a:lstStyle/>
          <a:p>
            <a:r>
              <a:rPr lang="en-US" altLang="en-US" sz="2400" b="1" i="1">
                <a:latin typeface="Comic Sans MS" panose="030F0902030302020204" pitchFamily="66" charset="0"/>
              </a:rPr>
              <a:t>“Rute Thistle” Perjalanan dari </a:t>
            </a:r>
            <a:r>
              <a:rPr lang="en-US" altLang="en-US" sz="2400" b="1" i="1">
                <a:solidFill>
                  <a:schemeClr val="bg1"/>
                </a:solidFill>
                <a:latin typeface="Comic Sans MS" panose="030F0902030302020204" pitchFamily="66" charset="0"/>
              </a:rPr>
              <a:t>YESUS’</a:t>
            </a:r>
            <a:endParaRPr lang="en-US" altLang="en-US" sz="3600" i="1">
              <a:solidFill>
                <a:schemeClr val="bg1"/>
              </a:solidFill>
              <a:latin typeface="Times" pitchFamily="2" charset="0"/>
            </a:endParaRPr>
          </a:p>
        </p:txBody>
      </p:sp>
      <p:sp>
        <p:nvSpPr>
          <p:cNvPr id="32824" name="Rectangle 56">
            <a:extLst>
              <a:ext uri="{FF2B5EF4-FFF2-40B4-BE49-F238E27FC236}">
                <a16:creationId xmlns:a16="http://schemas.microsoft.com/office/drawing/2014/main" id="{C3AD9EB3-9B1A-6944-9182-209D935D9BE0}"/>
              </a:ext>
            </a:extLst>
          </p:cNvPr>
          <p:cNvSpPr>
            <a:spLocks noChangeArrowheads="1"/>
          </p:cNvSpPr>
          <p:nvPr/>
        </p:nvSpPr>
        <p:spPr bwMode="auto">
          <a:xfrm>
            <a:off x="4625975" y="6453188"/>
            <a:ext cx="46038"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lIns="0" tIns="0" rIns="0" bIns="0">
            <a:spAutoFit/>
          </a:bodyPr>
          <a:lstStyle/>
          <a:p>
            <a:r>
              <a:rPr lang="en-US" altLang="en-US" sz="1600" b="1">
                <a:latin typeface="Comic Sans MS" panose="030F0902030302020204" pitchFamily="66" charset="0"/>
              </a:rPr>
              <a:t>’</a:t>
            </a:r>
            <a:endParaRPr lang="en-US" altLang="en-US" sz="2400">
              <a:latin typeface="Times" pitchFamily="2" charset="0"/>
            </a:endParaRPr>
          </a:p>
        </p:txBody>
      </p:sp>
      <p:sp>
        <p:nvSpPr>
          <p:cNvPr id="32826" name="Rectangle 58">
            <a:extLst>
              <a:ext uri="{FF2B5EF4-FFF2-40B4-BE49-F238E27FC236}">
                <a16:creationId xmlns:a16="http://schemas.microsoft.com/office/drawing/2014/main" id="{D1696410-B579-5847-BD66-DF2CBEDECFFE}"/>
              </a:ext>
            </a:extLst>
          </p:cNvPr>
          <p:cNvSpPr>
            <a:spLocks noChangeArrowheads="1"/>
          </p:cNvSpPr>
          <p:nvPr/>
        </p:nvSpPr>
        <p:spPr bwMode="auto">
          <a:xfrm>
            <a:off x="4592638" y="6423025"/>
            <a:ext cx="46037"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lIns="0" tIns="0" rIns="0" bIns="0">
            <a:spAutoFit/>
          </a:bodyPr>
          <a:lstStyle/>
          <a:p>
            <a:r>
              <a:rPr lang="en-US" altLang="en-US" sz="1600" b="1">
                <a:latin typeface="Comic Sans MS" panose="030F0902030302020204" pitchFamily="66" charset="0"/>
              </a:rPr>
              <a:t>’</a:t>
            </a:r>
            <a:endParaRPr lang="en-US" altLang="en-US" sz="2400">
              <a:latin typeface="Times" pitchFamily="2" charset="0"/>
            </a:endParaRPr>
          </a:p>
        </p:txBody>
      </p:sp>
      <p:sp>
        <p:nvSpPr>
          <p:cNvPr id="32827" name="Rectangle 59">
            <a:extLst>
              <a:ext uri="{FF2B5EF4-FFF2-40B4-BE49-F238E27FC236}">
                <a16:creationId xmlns:a16="http://schemas.microsoft.com/office/drawing/2014/main" id="{7FC18C97-86BF-7A45-A146-EA90FA43DC21}"/>
              </a:ext>
            </a:extLst>
          </p:cNvPr>
          <p:cNvSpPr>
            <a:spLocks noChangeArrowheads="1"/>
          </p:cNvSpPr>
          <p:nvPr/>
        </p:nvSpPr>
        <p:spPr bwMode="auto">
          <a:xfrm>
            <a:off x="4584700" y="6415088"/>
            <a:ext cx="46038"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lIns="0" tIns="0" rIns="0" bIns="0">
            <a:spAutoFit/>
          </a:bodyPr>
          <a:lstStyle/>
          <a:p>
            <a:r>
              <a:rPr lang="en-US" altLang="en-US" sz="1600" b="1">
                <a:latin typeface="Comic Sans MS" panose="030F0902030302020204" pitchFamily="66" charset="0"/>
              </a:rPr>
              <a:t>’</a:t>
            </a:r>
            <a:endParaRPr lang="en-US" altLang="en-US" sz="2400">
              <a:latin typeface="Times" pitchFamily="2" charset="0"/>
            </a:endParaRPr>
          </a:p>
        </p:txBody>
      </p:sp>
      <p:sp>
        <p:nvSpPr>
          <p:cNvPr id="32829" name="Rectangle 61">
            <a:extLst>
              <a:ext uri="{FF2B5EF4-FFF2-40B4-BE49-F238E27FC236}">
                <a16:creationId xmlns:a16="http://schemas.microsoft.com/office/drawing/2014/main" id="{5AA07BC5-A6A4-E04E-953C-3F6ED4BF0E09}"/>
              </a:ext>
            </a:extLst>
          </p:cNvPr>
          <p:cNvSpPr>
            <a:spLocks noChangeArrowheads="1"/>
          </p:cNvSpPr>
          <p:nvPr/>
        </p:nvSpPr>
        <p:spPr bwMode="auto">
          <a:xfrm>
            <a:off x="5999163" y="3543300"/>
            <a:ext cx="381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lIns="0" tIns="0" rIns="0" bIns="0">
            <a:spAutoFit/>
          </a:bodyPr>
          <a:lstStyle/>
          <a:p>
            <a:r>
              <a:rPr lang="en-US" altLang="en-US" sz="1000">
                <a:latin typeface="Comic Sans MS" panose="030F0902030302020204" pitchFamily="66" charset="0"/>
              </a:rPr>
              <a:t> </a:t>
            </a:r>
            <a:endParaRPr lang="en-US" altLang="en-US" sz="2400">
              <a:latin typeface="Times" pitchFamily="2" charset="0"/>
            </a:endParaRPr>
          </a:p>
        </p:txBody>
      </p:sp>
      <p:sp>
        <p:nvSpPr>
          <p:cNvPr id="32831" name="Rectangle 63">
            <a:extLst>
              <a:ext uri="{FF2B5EF4-FFF2-40B4-BE49-F238E27FC236}">
                <a16:creationId xmlns:a16="http://schemas.microsoft.com/office/drawing/2014/main" id="{40BC9111-2048-0F4B-9290-72B7AB5956D2}"/>
              </a:ext>
            </a:extLst>
          </p:cNvPr>
          <p:cNvSpPr>
            <a:spLocks noChangeArrowheads="1"/>
          </p:cNvSpPr>
          <p:nvPr/>
        </p:nvSpPr>
        <p:spPr bwMode="auto">
          <a:xfrm>
            <a:off x="5337175" y="3551238"/>
            <a:ext cx="1143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lIns="0" tIns="0" rIns="0" bIns="0">
            <a:spAutoFit/>
          </a:bodyPr>
          <a:lstStyle/>
          <a:p>
            <a:r>
              <a:rPr lang="en-US" altLang="en-US" sz="1000" b="1">
                <a:latin typeface="Helvetica" pitchFamily="2" charset="0"/>
              </a:rPr>
              <a:t>   </a:t>
            </a:r>
            <a:endParaRPr lang="en-US" altLang="en-US" sz="2400">
              <a:latin typeface="Times" pitchFamily="2" charset="0"/>
            </a:endParaRPr>
          </a:p>
        </p:txBody>
      </p:sp>
      <p:sp>
        <p:nvSpPr>
          <p:cNvPr id="32835" name="Rectangle 67">
            <a:extLst>
              <a:ext uri="{FF2B5EF4-FFF2-40B4-BE49-F238E27FC236}">
                <a16:creationId xmlns:a16="http://schemas.microsoft.com/office/drawing/2014/main" id="{C098900C-6574-9F4D-A447-9EA3C766F1B0}"/>
              </a:ext>
            </a:extLst>
          </p:cNvPr>
          <p:cNvSpPr>
            <a:spLocks noChangeArrowheads="1"/>
          </p:cNvSpPr>
          <p:nvPr/>
        </p:nvSpPr>
        <p:spPr bwMode="auto">
          <a:xfrm>
            <a:off x="5294313" y="3513138"/>
            <a:ext cx="1143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lIns="0" tIns="0" rIns="0" bIns="0">
            <a:spAutoFit/>
          </a:bodyPr>
          <a:lstStyle/>
          <a:p>
            <a:r>
              <a:rPr lang="en-US" altLang="en-US" sz="1000" b="1">
                <a:latin typeface="Helvetica" pitchFamily="2" charset="0"/>
              </a:rPr>
              <a:t>   </a:t>
            </a:r>
            <a:endParaRPr lang="en-US" altLang="en-US" sz="2400">
              <a:latin typeface="Times" pitchFamily="2" charset="0"/>
            </a:endParaRPr>
          </a:p>
        </p:txBody>
      </p:sp>
      <p:pic>
        <p:nvPicPr>
          <p:cNvPr id="32844" name="Picture 76">
            <a:extLst>
              <a:ext uri="{FF2B5EF4-FFF2-40B4-BE49-F238E27FC236}">
                <a16:creationId xmlns:a16="http://schemas.microsoft.com/office/drawing/2014/main" id="{6AC764DB-F5CC-504E-9B45-6CB836A93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503" t="22478" r="32642" b="2364"/>
          <a:stretch>
            <a:fillRect/>
          </a:stretch>
        </p:blipFill>
        <p:spPr bwMode="auto">
          <a:xfrm>
            <a:off x="1404938" y="2201863"/>
            <a:ext cx="4322762" cy="6069012"/>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89803" dir="2700000" algn="ctr" rotWithShape="0">
                    <a:schemeClr val="tx1"/>
                  </a:outerShdw>
                </a:effectLst>
              </a14:hiddenEffects>
            </a:ext>
          </a:extLst>
        </p:spPr>
      </p:pic>
      <p:sp>
        <p:nvSpPr>
          <p:cNvPr id="32847" name="Text Box 79" descr="10%">
            <a:extLst>
              <a:ext uri="{FF2B5EF4-FFF2-40B4-BE49-F238E27FC236}">
                <a16:creationId xmlns:a16="http://schemas.microsoft.com/office/drawing/2014/main" id="{735A65CD-E604-7942-B228-72B3CA81B7BF}"/>
              </a:ext>
            </a:extLst>
          </p:cNvPr>
          <p:cNvSpPr txBox="1">
            <a:spLocks noChangeArrowheads="1"/>
          </p:cNvSpPr>
          <p:nvPr/>
        </p:nvSpPr>
        <p:spPr bwMode="auto">
          <a:xfrm>
            <a:off x="2595563" y="7186613"/>
            <a:ext cx="1158875" cy="314325"/>
          </a:xfrm>
          <a:prstGeom prst="rect">
            <a:avLst/>
          </a:prstGeom>
          <a:blipFill dpi="0" rotWithShape="0">
            <a:blip r:embed="rId5"/>
            <a:srcRect/>
            <a:tile tx="0" ty="0" sx="100000" sy="100000" flip="none" algn="tl"/>
          </a:blipFill>
          <a:ln w="9525">
            <a:solidFill>
              <a:schemeClr val="tx1"/>
            </a:solidFill>
            <a:miter lim="800000"/>
            <a:headEnd/>
            <a:tailEnd/>
          </a:ln>
          <a:effectLst>
            <a:outerShdw dist="125724" dir="2700000" algn="ctr" rotWithShape="0">
              <a:schemeClr val="tx1"/>
            </a:outerShdw>
          </a:effectLst>
        </p:spPr>
        <p:txBody>
          <a:bodyPr>
            <a:spAutoFit/>
          </a:bodyPr>
          <a:lstStyle/>
          <a:p>
            <a:pPr algn="ctr">
              <a:spcBef>
                <a:spcPct val="50000"/>
              </a:spcBef>
            </a:pPr>
            <a:r>
              <a:rPr lang="en-US" altLang="en-US" sz="1400" b="1">
                <a:latin typeface="Helvetica" pitchFamily="2" charset="0"/>
              </a:rPr>
              <a:t>JUDAEA</a:t>
            </a:r>
          </a:p>
        </p:txBody>
      </p:sp>
      <p:sp>
        <p:nvSpPr>
          <p:cNvPr id="32801" name="Rectangle 33">
            <a:extLst>
              <a:ext uri="{FF2B5EF4-FFF2-40B4-BE49-F238E27FC236}">
                <a16:creationId xmlns:a16="http://schemas.microsoft.com/office/drawing/2014/main" id="{C8883D90-5856-134A-8AC5-9A8918B688C3}"/>
              </a:ext>
            </a:extLst>
          </p:cNvPr>
          <p:cNvSpPr>
            <a:spLocks noChangeArrowheads="1"/>
          </p:cNvSpPr>
          <p:nvPr/>
        </p:nvSpPr>
        <p:spPr bwMode="auto">
          <a:xfrm>
            <a:off x="484188" y="4451350"/>
            <a:ext cx="2078037" cy="558800"/>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altLang="en-US" sz="1800" b="1">
                <a:latin typeface="Helvetica" pitchFamily="2" charset="0"/>
              </a:rPr>
              <a:t>TRANSIT DI                  ______________</a:t>
            </a:r>
            <a:endParaRPr lang="en-US" altLang="en-US" sz="1800">
              <a:latin typeface="Times" pitchFamily="2" charset="0"/>
            </a:endParaRPr>
          </a:p>
        </p:txBody>
      </p:sp>
      <p:sp>
        <p:nvSpPr>
          <p:cNvPr id="32849" name="Text Box 81">
            <a:extLst>
              <a:ext uri="{FF2B5EF4-FFF2-40B4-BE49-F238E27FC236}">
                <a16:creationId xmlns:a16="http://schemas.microsoft.com/office/drawing/2014/main" id="{F0FA9F89-5479-5642-BE60-C94F9B8D204D}"/>
              </a:ext>
            </a:extLst>
          </p:cNvPr>
          <p:cNvSpPr txBox="1">
            <a:spLocks noChangeArrowheads="1"/>
          </p:cNvSpPr>
          <p:nvPr/>
        </p:nvSpPr>
        <p:spPr bwMode="auto">
          <a:xfrm>
            <a:off x="4559300" y="2030413"/>
            <a:ext cx="1778000" cy="361950"/>
          </a:xfrm>
          <a:prstGeom prst="rect">
            <a:avLst/>
          </a:prstGeom>
          <a:solidFill>
            <a:schemeClr val="bg1"/>
          </a:solidFill>
          <a:ln w="57150" cmpd="thinThick">
            <a:solidFill>
              <a:schemeClr val="tx1"/>
            </a:solidFill>
            <a:miter lim="800000"/>
            <a:headEnd/>
            <a:tailEnd/>
          </a:ln>
          <a:effectLst>
            <a:outerShdw dist="125724" dir="2700000" algn="ctr" rotWithShape="0">
              <a:schemeClr val="tx1"/>
            </a:outerShdw>
          </a:effectLst>
        </p:spPr>
        <p:txBody>
          <a:bodyPr>
            <a:spAutoFit/>
          </a:bodyPr>
          <a:lstStyle/>
          <a:p>
            <a:pPr algn="ctr">
              <a:spcBef>
                <a:spcPct val="50000"/>
              </a:spcBef>
            </a:pPr>
            <a:r>
              <a:rPr lang="en-US" altLang="en-US" sz="1400" b="1" i="1">
                <a:latin typeface="Helvetica" pitchFamily="2" charset="0"/>
              </a:rPr>
              <a:t>KAPERNAUM</a:t>
            </a:r>
          </a:p>
        </p:txBody>
      </p:sp>
      <p:sp>
        <p:nvSpPr>
          <p:cNvPr id="32850" name="Text Box 82">
            <a:extLst>
              <a:ext uri="{FF2B5EF4-FFF2-40B4-BE49-F238E27FC236}">
                <a16:creationId xmlns:a16="http://schemas.microsoft.com/office/drawing/2014/main" id="{5949FF98-4979-2642-8A18-3CD180486E2A}"/>
              </a:ext>
            </a:extLst>
          </p:cNvPr>
          <p:cNvSpPr txBox="1">
            <a:spLocks noChangeArrowheads="1"/>
          </p:cNvSpPr>
          <p:nvPr/>
        </p:nvSpPr>
        <p:spPr bwMode="auto">
          <a:xfrm>
            <a:off x="2455863" y="6583363"/>
            <a:ext cx="1624012" cy="361950"/>
          </a:xfrm>
          <a:prstGeom prst="rect">
            <a:avLst/>
          </a:prstGeom>
          <a:solidFill>
            <a:schemeClr val="bg1"/>
          </a:solidFill>
          <a:ln w="57150" cmpd="thinThick">
            <a:solidFill>
              <a:schemeClr val="tx1"/>
            </a:solidFill>
            <a:miter lim="800000"/>
            <a:headEnd/>
            <a:tailEnd/>
          </a:ln>
          <a:effectLst>
            <a:outerShdw dist="125724" dir="2700000" algn="ctr" rotWithShape="0">
              <a:schemeClr val="tx1"/>
            </a:outerShdw>
          </a:effectLst>
        </p:spPr>
        <p:txBody>
          <a:bodyPr>
            <a:spAutoFit/>
          </a:bodyPr>
          <a:lstStyle/>
          <a:p>
            <a:pPr>
              <a:spcBef>
                <a:spcPct val="50000"/>
              </a:spcBef>
            </a:pPr>
            <a:r>
              <a:rPr lang="en-US" altLang="en-US" sz="1400" b="1" i="1">
                <a:latin typeface="Helvetica" pitchFamily="2" charset="0"/>
              </a:rPr>
              <a:t>YERUSALEM</a:t>
            </a:r>
            <a:endParaRPr lang="en-US" altLang="en-US" sz="1600" b="1">
              <a:latin typeface="Helvetica" pitchFamily="2" charset="0"/>
            </a:endParaRPr>
          </a:p>
        </p:txBody>
      </p:sp>
      <p:sp>
        <p:nvSpPr>
          <p:cNvPr id="32836" name="Rectangle 68">
            <a:extLst>
              <a:ext uri="{FF2B5EF4-FFF2-40B4-BE49-F238E27FC236}">
                <a16:creationId xmlns:a16="http://schemas.microsoft.com/office/drawing/2014/main" id="{D5456E3B-D058-194E-B76E-1F404B48E3F9}"/>
              </a:ext>
            </a:extLst>
          </p:cNvPr>
          <p:cNvSpPr>
            <a:spLocks noChangeArrowheads="1"/>
          </p:cNvSpPr>
          <p:nvPr/>
        </p:nvSpPr>
        <p:spPr bwMode="auto">
          <a:xfrm>
            <a:off x="5708650" y="4256088"/>
            <a:ext cx="1436688" cy="833437"/>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altLang="en-US" sz="1800" b="1">
                <a:latin typeface="Helvetica" pitchFamily="2" charset="0"/>
              </a:rPr>
              <a:t>PELAYANAN DI _________ </a:t>
            </a:r>
            <a:endParaRPr lang="en-US" altLang="en-US" sz="1800">
              <a:latin typeface="Times" pitchFamily="2" charset="0"/>
            </a:endParaRPr>
          </a:p>
        </p:txBody>
      </p:sp>
      <p:sp>
        <p:nvSpPr>
          <p:cNvPr id="32834" name="Rectangle 66">
            <a:extLst>
              <a:ext uri="{FF2B5EF4-FFF2-40B4-BE49-F238E27FC236}">
                <a16:creationId xmlns:a16="http://schemas.microsoft.com/office/drawing/2014/main" id="{DF661497-35DA-6D43-A99D-3DCF8799DC08}"/>
              </a:ext>
            </a:extLst>
          </p:cNvPr>
          <p:cNvSpPr>
            <a:spLocks noChangeArrowheads="1"/>
          </p:cNvSpPr>
          <p:nvPr/>
        </p:nvSpPr>
        <p:spPr bwMode="auto">
          <a:xfrm>
            <a:off x="5313363" y="6049963"/>
            <a:ext cx="1735137" cy="833437"/>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altLang="en-US" sz="1800" b="1">
                <a:latin typeface="Helvetica" pitchFamily="2" charset="0"/>
              </a:rPr>
              <a:t>PELAYANAN TERAKHIR DI ____________ </a:t>
            </a:r>
            <a:endParaRPr lang="en-US" altLang="en-US" sz="1800">
              <a:latin typeface="Times" pitchFamily="2" charset="0"/>
            </a:endParaRPr>
          </a:p>
        </p:txBody>
      </p:sp>
      <p:sp>
        <p:nvSpPr>
          <p:cNvPr id="32819" name="Rectangle 51">
            <a:extLst>
              <a:ext uri="{FF2B5EF4-FFF2-40B4-BE49-F238E27FC236}">
                <a16:creationId xmlns:a16="http://schemas.microsoft.com/office/drawing/2014/main" id="{A60686F2-0871-894C-85C2-BC2DCD084A0B}"/>
              </a:ext>
            </a:extLst>
          </p:cNvPr>
          <p:cNvSpPr>
            <a:spLocks noChangeArrowheads="1"/>
          </p:cNvSpPr>
          <p:nvPr/>
        </p:nvSpPr>
        <p:spPr bwMode="auto">
          <a:xfrm>
            <a:off x="561975" y="6415088"/>
            <a:ext cx="1812925" cy="1108075"/>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altLang="en-US" sz="1800" b="1">
                <a:latin typeface="Helvetica" pitchFamily="2" charset="0"/>
              </a:rPr>
              <a:t>PELAYANAN TUHAN MULAI DI ____________</a:t>
            </a:r>
            <a:endParaRPr lang="en-US" altLang="en-US" sz="1800">
              <a:latin typeface="Times" pitchFamily="2" charset="0"/>
            </a:endParaRPr>
          </a:p>
        </p:txBody>
      </p:sp>
      <p:sp>
        <p:nvSpPr>
          <p:cNvPr id="32804" name="Rectangle 36">
            <a:extLst>
              <a:ext uri="{FF2B5EF4-FFF2-40B4-BE49-F238E27FC236}">
                <a16:creationId xmlns:a16="http://schemas.microsoft.com/office/drawing/2014/main" id="{27FDD73D-C8DA-9D49-A71C-CA6D4142BA75}"/>
              </a:ext>
            </a:extLst>
          </p:cNvPr>
          <p:cNvSpPr>
            <a:spLocks noChangeArrowheads="1"/>
          </p:cNvSpPr>
          <p:nvPr/>
        </p:nvSpPr>
        <p:spPr bwMode="auto">
          <a:xfrm>
            <a:off x="676275" y="1857375"/>
            <a:ext cx="2111375" cy="1108075"/>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altLang="en-US" sz="1800" b="1">
                <a:latin typeface="Helvetica" pitchFamily="2" charset="0"/>
              </a:rPr>
              <a:t>PELAYANAN ORANG BESAR GALILEA DI _____________</a:t>
            </a:r>
            <a:endParaRPr lang="en-US" altLang="en-US" sz="1800">
              <a:latin typeface="Times" pitchFamily="2" charset="0"/>
            </a:endParaRPr>
          </a:p>
        </p:txBody>
      </p:sp>
      <p:sp>
        <p:nvSpPr>
          <p:cNvPr id="32774" name="Freeform 6" descr="25%">
            <a:extLst>
              <a:ext uri="{FF2B5EF4-FFF2-40B4-BE49-F238E27FC236}">
                <a16:creationId xmlns:a16="http://schemas.microsoft.com/office/drawing/2014/main" id="{F1140C0D-1F73-0D48-A2FB-8DFBC1FB4305}"/>
              </a:ext>
            </a:extLst>
          </p:cNvPr>
          <p:cNvSpPr>
            <a:spLocks/>
          </p:cNvSpPr>
          <p:nvPr/>
        </p:nvSpPr>
        <p:spPr bwMode="auto">
          <a:xfrm rot="-146905">
            <a:off x="3175000" y="3240088"/>
            <a:ext cx="1674813" cy="3000375"/>
          </a:xfrm>
          <a:custGeom>
            <a:avLst/>
            <a:gdLst>
              <a:gd name="T0" fmla="*/ 204 w 399"/>
              <a:gd name="T1" fmla="*/ 1 h 785"/>
              <a:gd name="T2" fmla="*/ 147 w 399"/>
              <a:gd name="T3" fmla="*/ 26 h 785"/>
              <a:gd name="T4" fmla="*/ 110 w 399"/>
              <a:gd name="T5" fmla="*/ 61 h 785"/>
              <a:gd name="T6" fmla="*/ 77 w 399"/>
              <a:gd name="T7" fmla="*/ 109 h 785"/>
              <a:gd name="T8" fmla="*/ 38 w 399"/>
              <a:gd name="T9" fmla="*/ 195 h 785"/>
              <a:gd name="T10" fmla="*/ 11 w 399"/>
              <a:gd name="T11" fmla="*/ 299 h 785"/>
              <a:gd name="T12" fmla="*/ 1 w 399"/>
              <a:gd name="T13" fmla="*/ 379 h 785"/>
              <a:gd name="T14" fmla="*/ 2 w 399"/>
              <a:gd name="T15" fmla="*/ 494 h 785"/>
              <a:gd name="T16" fmla="*/ 12 w 399"/>
              <a:gd name="T17" fmla="*/ 567 h 785"/>
              <a:gd name="T18" fmla="*/ 39 w 399"/>
              <a:gd name="T19" fmla="*/ 658 h 785"/>
              <a:gd name="T20" fmla="*/ 65 w 399"/>
              <a:gd name="T21" fmla="*/ 709 h 785"/>
              <a:gd name="T22" fmla="*/ 111 w 399"/>
              <a:gd name="T23" fmla="*/ 761 h 785"/>
              <a:gd name="T24" fmla="*/ 150 w 399"/>
              <a:gd name="T25" fmla="*/ 781 h 785"/>
              <a:gd name="T26" fmla="*/ 182 w 399"/>
              <a:gd name="T27" fmla="*/ 785 h 785"/>
              <a:gd name="T28" fmla="*/ 214 w 399"/>
              <a:gd name="T29" fmla="*/ 780 h 785"/>
              <a:gd name="T30" fmla="*/ 254 w 399"/>
              <a:gd name="T31" fmla="*/ 758 h 785"/>
              <a:gd name="T32" fmla="*/ 305 w 399"/>
              <a:gd name="T33" fmla="*/ 703 h 785"/>
              <a:gd name="T34" fmla="*/ 336 w 399"/>
              <a:gd name="T35" fmla="*/ 650 h 785"/>
              <a:gd name="T36" fmla="*/ 371 w 399"/>
              <a:gd name="T37" fmla="*/ 558 h 785"/>
              <a:gd name="T38" fmla="*/ 388 w 399"/>
              <a:gd name="T39" fmla="*/ 483 h 785"/>
              <a:gd name="T40" fmla="*/ 399 w 399"/>
              <a:gd name="T41" fmla="*/ 367 h 785"/>
              <a:gd name="T42" fmla="*/ 392 w 399"/>
              <a:gd name="T43" fmla="*/ 255 h 785"/>
              <a:gd name="T44" fmla="*/ 379 w 399"/>
              <a:gd name="T45" fmla="*/ 186 h 785"/>
              <a:gd name="T46" fmla="*/ 348 w 399"/>
              <a:gd name="T47" fmla="*/ 101 h 785"/>
              <a:gd name="T48" fmla="*/ 319 w 399"/>
              <a:gd name="T49" fmla="*/ 55 h 785"/>
              <a:gd name="T50" fmla="*/ 285 w 399"/>
              <a:gd name="T51" fmla="*/ 22 h 785"/>
              <a:gd name="T52" fmla="*/ 239 w 399"/>
              <a:gd name="T53" fmla="*/ 2 h 785"/>
              <a:gd name="T54" fmla="*/ 216 w 399"/>
              <a:gd name="T55" fmla="*/ 0 h 785"/>
              <a:gd name="T56" fmla="*/ 243 w 399"/>
              <a:gd name="T57" fmla="*/ 19 h 785"/>
              <a:gd name="T58" fmla="*/ 292 w 399"/>
              <a:gd name="T59" fmla="*/ 49 h 785"/>
              <a:gd name="T60" fmla="*/ 333 w 399"/>
              <a:gd name="T61" fmla="*/ 107 h 785"/>
              <a:gd name="T62" fmla="*/ 364 w 399"/>
              <a:gd name="T63" fmla="*/ 192 h 785"/>
              <a:gd name="T64" fmla="*/ 380 w 399"/>
              <a:gd name="T65" fmla="*/ 291 h 785"/>
              <a:gd name="T66" fmla="*/ 381 w 399"/>
              <a:gd name="T67" fmla="*/ 406 h 785"/>
              <a:gd name="T68" fmla="*/ 365 w 399"/>
              <a:gd name="T69" fmla="*/ 517 h 785"/>
              <a:gd name="T70" fmla="*/ 334 w 399"/>
              <a:gd name="T71" fmla="*/ 616 h 785"/>
              <a:gd name="T72" fmla="*/ 292 w 399"/>
              <a:gd name="T73" fmla="*/ 695 h 785"/>
              <a:gd name="T74" fmla="*/ 261 w 399"/>
              <a:gd name="T75" fmla="*/ 732 h 785"/>
              <a:gd name="T76" fmla="*/ 208 w 399"/>
              <a:gd name="T77" fmla="*/ 765 h 785"/>
              <a:gd name="T78" fmla="*/ 172 w 399"/>
              <a:gd name="T79" fmla="*/ 769 h 785"/>
              <a:gd name="T80" fmla="*/ 138 w 399"/>
              <a:gd name="T81" fmla="*/ 759 h 785"/>
              <a:gd name="T82" fmla="*/ 91 w 399"/>
              <a:gd name="T83" fmla="*/ 719 h 785"/>
              <a:gd name="T84" fmla="*/ 54 w 399"/>
              <a:gd name="T85" fmla="*/ 652 h 785"/>
              <a:gd name="T86" fmla="*/ 27 w 399"/>
              <a:gd name="T87" fmla="*/ 561 h 785"/>
              <a:gd name="T88" fmla="*/ 16 w 399"/>
              <a:gd name="T89" fmla="*/ 457 h 785"/>
              <a:gd name="T90" fmla="*/ 21 w 399"/>
              <a:gd name="T91" fmla="*/ 340 h 785"/>
              <a:gd name="T92" fmla="*/ 42 w 399"/>
              <a:gd name="T93" fmla="*/ 234 h 785"/>
              <a:gd name="T94" fmla="*/ 77 w 399"/>
              <a:gd name="T95" fmla="*/ 141 h 785"/>
              <a:gd name="T96" fmla="*/ 107 w 399"/>
              <a:gd name="T97" fmla="*/ 91 h 785"/>
              <a:gd name="T98" fmla="*/ 154 w 399"/>
              <a:gd name="T99" fmla="*/ 41 h 785"/>
              <a:gd name="T100" fmla="*/ 208 w 399"/>
              <a:gd name="T101" fmla="*/ 17 h 785"/>
              <a:gd name="T102" fmla="*/ 216 w 399"/>
              <a:gd name="T103"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92" y="695"/>
                </a:lnTo>
                <a:lnTo>
                  <a:pt x="278" y="713"/>
                </a:lnTo>
                <a:lnTo>
                  <a:pt x="261" y="732"/>
                </a:lnTo>
                <a:lnTo>
                  <a:pt x="245" y="745"/>
                </a:lnTo>
                <a:lnTo>
                  <a:pt x="227" y="756"/>
                </a:lnTo>
                <a:lnTo>
                  <a:pt x="208" y="765"/>
                </a:lnTo>
                <a:lnTo>
                  <a:pt x="190" y="769"/>
                </a:lnTo>
                <a:lnTo>
                  <a:pt x="182" y="769"/>
                </a:lnTo>
                <a:lnTo>
                  <a:pt x="172" y="769"/>
                </a:lnTo>
                <a:lnTo>
                  <a:pt x="156" y="766"/>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grpSp>
        <p:nvGrpSpPr>
          <p:cNvPr id="32775" name="Group 7" descr="25%">
            <a:extLst>
              <a:ext uri="{FF2B5EF4-FFF2-40B4-BE49-F238E27FC236}">
                <a16:creationId xmlns:a16="http://schemas.microsoft.com/office/drawing/2014/main" id="{7F4D3EE2-B9A7-8F40-AD9F-DC9CC757161A}"/>
              </a:ext>
            </a:extLst>
          </p:cNvPr>
          <p:cNvGrpSpPr>
            <a:grpSpLocks/>
          </p:cNvGrpSpPr>
          <p:nvPr/>
        </p:nvGrpSpPr>
        <p:grpSpPr bwMode="auto">
          <a:xfrm rot="-146905">
            <a:off x="4610100" y="3197225"/>
            <a:ext cx="617538" cy="409575"/>
            <a:chOff x="2475" y="2500"/>
            <a:chExt cx="147" cy="107"/>
          </a:xfrm>
        </p:grpSpPr>
        <p:sp>
          <p:nvSpPr>
            <p:cNvPr id="32776" name="Freeform 8" descr="25%">
              <a:extLst>
                <a:ext uri="{FF2B5EF4-FFF2-40B4-BE49-F238E27FC236}">
                  <a16:creationId xmlns:a16="http://schemas.microsoft.com/office/drawing/2014/main" id="{D0EE4291-212C-AD40-81AC-D028517F0286}"/>
                </a:ext>
              </a:extLst>
            </p:cNvPr>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Lst>
              <a:ahLst/>
              <a:cxnLst>
                <a:cxn ang="0">
                  <a:pos x="T0" y="T1"/>
                </a:cxn>
                <a:cxn ang="0">
                  <a:pos x="T2" y="T3"/>
                </a:cxn>
                <a:cxn ang="0">
                  <a:pos x="T4" y="T5"/>
                </a:cxn>
                <a:cxn ang="0">
                  <a:pos x="T6" y="T7"/>
                </a:cxn>
                <a:cxn ang="0">
                  <a:pos x="T8" y="T9"/>
                </a:cxn>
              </a:cxnLst>
              <a:rect l="0" t="0" r="r" b="b"/>
              <a:pathLst>
                <a:path w="101" h="78">
                  <a:moveTo>
                    <a:pt x="0" y="65"/>
                  </a:moveTo>
                  <a:lnTo>
                    <a:pt x="9" y="78"/>
                  </a:lnTo>
                  <a:lnTo>
                    <a:pt x="101" y="13"/>
                  </a:lnTo>
                  <a:lnTo>
                    <a:pt x="92" y="0"/>
                  </a:lnTo>
                  <a:lnTo>
                    <a:pt x="0" y="65"/>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sp>
          <p:nvSpPr>
            <p:cNvPr id="32777" name="Freeform 9" descr="25%">
              <a:extLst>
                <a:ext uri="{FF2B5EF4-FFF2-40B4-BE49-F238E27FC236}">
                  <a16:creationId xmlns:a16="http://schemas.microsoft.com/office/drawing/2014/main" id="{CAEC4247-5E0F-684B-A5A7-897A16AFB1E1}"/>
                </a:ext>
              </a:extLst>
            </p:cNvPr>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Lst>
              <a:ahLst/>
              <a:cxnLst>
                <a:cxn ang="0">
                  <a:pos x="T0" y="T1"/>
                </a:cxn>
                <a:cxn ang="0">
                  <a:pos x="T2" y="T3"/>
                </a:cxn>
                <a:cxn ang="0">
                  <a:pos x="T4" y="T5"/>
                </a:cxn>
                <a:cxn ang="0">
                  <a:pos x="T6" y="T7"/>
                </a:cxn>
              </a:cxnLst>
              <a:rect l="0" t="0" r="r" b="b"/>
              <a:pathLst>
                <a:path w="70" h="63">
                  <a:moveTo>
                    <a:pt x="37" y="63"/>
                  </a:moveTo>
                  <a:lnTo>
                    <a:pt x="70" y="0"/>
                  </a:lnTo>
                  <a:lnTo>
                    <a:pt x="0" y="11"/>
                  </a:lnTo>
                  <a:lnTo>
                    <a:pt x="37" y="63"/>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grpSp>
      <p:grpSp>
        <p:nvGrpSpPr>
          <p:cNvPr id="32778" name="Group 10" descr="25%">
            <a:extLst>
              <a:ext uri="{FF2B5EF4-FFF2-40B4-BE49-F238E27FC236}">
                <a16:creationId xmlns:a16="http://schemas.microsoft.com/office/drawing/2014/main" id="{AB7E13EA-DD5B-8C45-A03E-CEBD82F3DE36}"/>
              </a:ext>
            </a:extLst>
          </p:cNvPr>
          <p:cNvGrpSpPr>
            <a:grpSpLocks/>
          </p:cNvGrpSpPr>
          <p:nvPr/>
        </p:nvGrpSpPr>
        <p:grpSpPr bwMode="auto">
          <a:xfrm rot="-146905">
            <a:off x="3875088" y="2324100"/>
            <a:ext cx="265112" cy="909638"/>
            <a:chOff x="2302" y="2232"/>
            <a:chExt cx="63" cy="238"/>
          </a:xfrm>
        </p:grpSpPr>
        <p:sp>
          <p:nvSpPr>
            <p:cNvPr id="32779" name="Freeform 11" descr="25%">
              <a:extLst>
                <a:ext uri="{FF2B5EF4-FFF2-40B4-BE49-F238E27FC236}">
                  <a16:creationId xmlns:a16="http://schemas.microsoft.com/office/drawing/2014/main" id="{07E77048-D2C5-FD47-8764-3E03E5D8815A}"/>
                </a:ext>
              </a:extLst>
            </p:cNvPr>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Lst>
              <a:ahLst/>
              <a:cxnLst>
                <a:cxn ang="0">
                  <a:pos x="T0" y="T1"/>
                </a:cxn>
                <a:cxn ang="0">
                  <a:pos x="T2" y="T3"/>
                </a:cxn>
                <a:cxn ang="0">
                  <a:pos x="T4" y="T5"/>
                </a:cxn>
                <a:cxn ang="0">
                  <a:pos x="T6" y="T7"/>
                </a:cxn>
                <a:cxn ang="0">
                  <a:pos x="T8" y="T9"/>
                </a:cxn>
              </a:cxnLst>
              <a:rect l="0" t="0" r="r" b="b"/>
              <a:pathLst>
                <a:path w="17" h="174">
                  <a:moveTo>
                    <a:pt x="0" y="174"/>
                  </a:moveTo>
                  <a:lnTo>
                    <a:pt x="16" y="174"/>
                  </a:lnTo>
                  <a:lnTo>
                    <a:pt x="17" y="0"/>
                  </a:lnTo>
                  <a:lnTo>
                    <a:pt x="1" y="0"/>
                  </a:lnTo>
                  <a:lnTo>
                    <a:pt x="0" y="174"/>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sp>
          <p:nvSpPr>
            <p:cNvPr id="32780" name="Freeform 12" descr="25%">
              <a:extLst>
                <a:ext uri="{FF2B5EF4-FFF2-40B4-BE49-F238E27FC236}">
                  <a16:creationId xmlns:a16="http://schemas.microsoft.com/office/drawing/2014/main" id="{5891151D-F897-B643-91F5-D6F7AFD40E68}"/>
                </a:ext>
              </a:extLst>
            </p:cNvPr>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Lst>
              <a:ahLst/>
              <a:cxnLst>
                <a:cxn ang="0">
                  <a:pos x="T0" y="T1"/>
                </a:cxn>
                <a:cxn ang="0">
                  <a:pos x="T2" y="T3"/>
                </a:cxn>
                <a:cxn ang="0">
                  <a:pos x="T4" y="T5"/>
                </a:cxn>
                <a:cxn ang="0">
                  <a:pos x="T6" y="T7"/>
                </a:cxn>
              </a:cxnLst>
              <a:rect l="0" t="0" r="r" b="b"/>
              <a:pathLst>
                <a:path w="63" h="65">
                  <a:moveTo>
                    <a:pt x="63" y="65"/>
                  </a:moveTo>
                  <a:lnTo>
                    <a:pt x="32" y="0"/>
                  </a:lnTo>
                  <a:lnTo>
                    <a:pt x="0" y="64"/>
                  </a:lnTo>
                  <a:lnTo>
                    <a:pt x="63" y="65"/>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grpSp>
      <p:grpSp>
        <p:nvGrpSpPr>
          <p:cNvPr id="32784" name="Group 16" descr="25%">
            <a:extLst>
              <a:ext uri="{FF2B5EF4-FFF2-40B4-BE49-F238E27FC236}">
                <a16:creationId xmlns:a16="http://schemas.microsoft.com/office/drawing/2014/main" id="{161D4975-57E5-8F4F-BC6E-A937C2A2A97D}"/>
              </a:ext>
            </a:extLst>
          </p:cNvPr>
          <p:cNvGrpSpPr>
            <a:grpSpLocks/>
          </p:cNvGrpSpPr>
          <p:nvPr/>
        </p:nvGrpSpPr>
        <p:grpSpPr bwMode="auto">
          <a:xfrm rot="-146905">
            <a:off x="3394075" y="2779713"/>
            <a:ext cx="336550" cy="652462"/>
            <a:chOff x="2184" y="2346"/>
            <a:chExt cx="80" cy="171"/>
          </a:xfrm>
        </p:grpSpPr>
        <p:sp>
          <p:nvSpPr>
            <p:cNvPr id="32785" name="Freeform 17" descr="25%">
              <a:extLst>
                <a:ext uri="{FF2B5EF4-FFF2-40B4-BE49-F238E27FC236}">
                  <a16:creationId xmlns:a16="http://schemas.microsoft.com/office/drawing/2014/main" id="{DD21F2B0-F921-9A47-A890-EE28987CF490}"/>
                </a:ext>
              </a:extLst>
            </p:cNvPr>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Lst>
              <a:ahLst/>
              <a:cxnLst>
                <a:cxn ang="0">
                  <a:pos x="T0" y="T1"/>
                </a:cxn>
                <a:cxn ang="0">
                  <a:pos x="T2" y="T3"/>
                </a:cxn>
                <a:cxn ang="0">
                  <a:pos x="T4" y="T5"/>
                </a:cxn>
                <a:cxn ang="0">
                  <a:pos x="T6" y="T7"/>
                </a:cxn>
                <a:cxn ang="0">
                  <a:pos x="T8" y="T9"/>
                </a:cxn>
              </a:cxnLst>
              <a:rect l="0" t="0" r="r" b="b"/>
              <a:pathLst>
                <a:path w="58" h="115">
                  <a:moveTo>
                    <a:pt x="43" y="115"/>
                  </a:moveTo>
                  <a:lnTo>
                    <a:pt x="58" y="109"/>
                  </a:lnTo>
                  <a:lnTo>
                    <a:pt x="15" y="0"/>
                  </a:lnTo>
                  <a:lnTo>
                    <a:pt x="0" y="6"/>
                  </a:lnTo>
                  <a:lnTo>
                    <a:pt x="43" y="115"/>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sp>
          <p:nvSpPr>
            <p:cNvPr id="32786" name="Freeform 18" descr="25%">
              <a:extLst>
                <a:ext uri="{FF2B5EF4-FFF2-40B4-BE49-F238E27FC236}">
                  <a16:creationId xmlns:a16="http://schemas.microsoft.com/office/drawing/2014/main" id="{41A13AB2-DC83-6D47-AB08-0F9213842EF8}"/>
                </a:ext>
              </a:extLst>
            </p:cNvPr>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Lst>
              <a:ahLst/>
              <a:cxnLst>
                <a:cxn ang="0">
                  <a:pos x="T0" y="T1"/>
                </a:cxn>
                <a:cxn ang="0">
                  <a:pos x="T2" y="T3"/>
                </a:cxn>
                <a:cxn ang="0">
                  <a:pos x="T4" y="T5"/>
                </a:cxn>
                <a:cxn ang="0">
                  <a:pos x="T6" y="T7"/>
                </a:cxn>
              </a:cxnLst>
              <a:rect l="0" t="0" r="r" b="b"/>
              <a:pathLst>
                <a:path w="59" h="72">
                  <a:moveTo>
                    <a:pt x="59" y="49"/>
                  </a:moveTo>
                  <a:lnTo>
                    <a:pt x="6" y="0"/>
                  </a:lnTo>
                  <a:lnTo>
                    <a:pt x="0" y="72"/>
                  </a:lnTo>
                  <a:lnTo>
                    <a:pt x="59" y="49"/>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grpSp>
      <p:grpSp>
        <p:nvGrpSpPr>
          <p:cNvPr id="32787" name="Group 19" descr="25%">
            <a:extLst>
              <a:ext uri="{FF2B5EF4-FFF2-40B4-BE49-F238E27FC236}">
                <a16:creationId xmlns:a16="http://schemas.microsoft.com/office/drawing/2014/main" id="{0EEEA082-0926-0D47-9E7A-C76CFCE8593E}"/>
              </a:ext>
            </a:extLst>
          </p:cNvPr>
          <p:cNvGrpSpPr>
            <a:grpSpLocks/>
          </p:cNvGrpSpPr>
          <p:nvPr/>
        </p:nvGrpSpPr>
        <p:grpSpPr bwMode="auto">
          <a:xfrm rot="-146905">
            <a:off x="3090863" y="3287713"/>
            <a:ext cx="469900" cy="388937"/>
            <a:chOff x="2108" y="2476"/>
            <a:chExt cx="112" cy="102"/>
          </a:xfrm>
        </p:grpSpPr>
        <p:sp>
          <p:nvSpPr>
            <p:cNvPr id="32788" name="Freeform 20" descr="25%">
              <a:extLst>
                <a:ext uri="{FF2B5EF4-FFF2-40B4-BE49-F238E27FC236}">
                  <a16:creationId xmlns:a16="http://schemas.microsoft.com/office/drawing/2014/main" id="{923EA6B5-0EA6-8A4A-AC19-5DFA8B126BAB}"/>
                </a:ext>
              </a:extLst>
            </p:cNvPr>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Lst>
              <a:ahLst/>
              <a:cxnLst>
                <a:cxn ang="0">
                  <a:pos x="T0" y="T1"/>
                </a:cxn>
                <a:cxn ang="0">
                  <a:pos x="T2" y="T3"/>
                </a:cxn>
                <a:cxn ang="0">
                  <a:pos x="T4" y="T5"/>
                </a:cxn>
                <a:cxn ang="0">
                  <a:pos x="T6" y="T7"/>
                </a:cxn>
                <a:cxn ang="0">
                  <a:pos x="T8" y="T9"/>
                </a:cxn>
              </a:cxnLst>
              <a:rect l="0" t="0" r="r" b="b"/>
              <a:pathLst>
                <a:path w="71" h="66">
                  <a:moveTo>
                    <a:pt x="60" y="66"/>
                  </a:moveTo>
                  <a:lnTo>
                    <a:pt x="71" y="54"/>
                  </a:lnTo>
                  <a:lnTo>
                    <a:pt x="11" y="0"/>
                  </a:lnTo>
                  <a:lnTo>
                    <a:pt x="0" y="12"/>
                  </a:lnTo>
                  <a:lnTo>
                    <a:pt x="60" y="66"/>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sp>
          <p:nvSpPr>
            <p:cNvPr id="32789" name="Freeform 21" descr="25%">
              <a:extLst>
                <a:ext uri="{FF2B5EF4-FFF2-40B4-BE49-F238E27FC236}">
                  <a16:creationId xmlns:a16="http://schemas.microsoft.com/office/drawing/2014/main" id="{6DD17CA9-7535-A246-9F93-CB617B15AD82}"/>
                </a:ext>
              </a:extLst>
            </p:cNvPr>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Lst>
              <a:ahLst/>
              <a:cxnLst>
                <a:cxn ang="0">
                  <a:pos x="T0" y="T1"/>
                </a:cxn>
                <a:cxn ang="0">
                  <a:pos x="T2" y="T3"/>
                </a:cxn>
                <a:cxn ang="0">
                  <a:pos x="T4" y="T5"/>
                </a:cxn>
                <a:cxn ang="0">
                  <a:pos x="T6" y="T7"/>
                </a:cxn>
              </a:cxnLst>
              <a:rect l="0" t="0" r="r" b="b"/>
              <a:pathLst>
                <a:path w="69" h="67">
                  <a:moveTo>
                    <a:pt x="69" y="20"/>
                  </a:moveTo>
                  <a:lnTo>
                    <a:pt x="0" y="0"/>
                  </a:lnTo>
                  <a:lnTo>
                    <a:pt x="26" y="67"/>
                  </a:lnTo>
                  <a:lnTo>
                    <a:pt x="69" y="20"/>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grpSp>
      <p:grpSp>
        <p:nvGrpSpPr>
          <p:cNvPr id="32790" name="Group 22" descr="25%">
            <a:extLst>
              <a:ext uri="{FF2B5EF4-FFF2-40B4-BE49-F238E27FC236}">
                <a16:creationId xmlns:a16="http://schemas.microsoft.com/office/drawing/2014/main" id="{A356E780-601E-6944-8239-52E66EBC0784}"/>
              </a:ext>
            </a:extLst>
          </p:cNvPr>
          <p:cNvGrpSpPr>
            <a:grpSpLocks/>
          </p:cNvGrpSpPr>
          <p:nvPr/>
        </p:nvGrpSpPr>
        <p:grpSpPr bwMode="auto">
          <a:xfrm rot="-146905">
            <a:off x="3694113" y="3465513"/>
            <a:ext cx="273050" cy="2690812"/>
            <a:chOff x="2238" y="2528"/>
            <a:chExt cx="65" cy="704"/>
          </a:xfrm>
        </p:grpSpPr>
        <p:sp>
          <p:nvSpPr>
            <p:cNvPr id="32791" name="Freeform 23" descr="25%">
              <a:extLst>
                <a:ext uri="{FF2B5EF4-FFF2-40B4-BE49-F238E27FC236}">
                  <a16:creationId xmlns:a16="http://schemas.microsoft.com/office/drawing/2014/main" id="{91349825-3ACC-784A-BC3F-15392825EED5}"/>
                </a:ext>
              </a:extLst>
            </p:cNvPr>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Lst>
              <a:ahLst/>
              <a:cxnLst>
                <a:cxn ang="0">
                  <a:pos x="T0" y="T1"/>
                </a:cxn>
                <a:cxn ang="0">
                  <a:pos x="T2" y="T3"/>
                </a:cxn>
                <a:cxn ang="0">
                  <a:pos x="T4" y="T5"/>
                </a:cxn>
                <a:cxn ang="0">
                  <a:pos x="T6" y="T7"/>
                </a:cxn>
                <a:cxn ang="0">
                  <a:pos x="T8" y="T9"/>
                </a:cxn>
              </a:cxnLst>
              <a:rect l="0" t="0" r="r" b="b"/>
              <a:pathLst>
                <a:path w="20" h="641">
                  <a:moveTo>
                    <a:pt x="16" y="0"/>
                  </a:moveTo>
                  <a:lnTo>
                    <a:pt x="0" y="0"/>
                  </a:lnTo>
                  <a:lnTo>
                    <a:pt x="4" y="641"/>
                  </a:lnTo>
                  <a:lnTo>
                    <a:pt x="20" y="641"/>
                  </a:lnTo>
                  <a:lnTo>
                    <a:pt x="16" y="0"/>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sp>
          <p:nvSpPr>
            <p:cNvPr id="32792" name="Freeform 24" descr="25%">
              <a:extLst>
                <a:ext uri="{FF2B5EF4-FFF2-40B4-BE49-F238E27FC236}">
                  <a16:creationId xmlns:a16="http://schemas.microsoft.com/office/drawing/2014/main" id="{5535231D-75BC-0C45-A9F0-46E3196AA807}"/>
                </a:ext>
              </a:extLst>
            </p:cNvPr>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Lst>
              <a:ahLst/>
              <a:cxnLst>
                <a:cxn ang="0">
                  <a:pos x="T0" y="T1"/>
                </a:cxn>
                <a:cxn ang="0">
                  <a:pos x="T2" y="T3"/>
                </a:cxn>
                <a:cxn ang="0">
                  <a:pos x="T4" y="T5"/>
                </a:cxn>
                <a:cxn ang="0">
                  <a:pos x="T6" y="T7"/>
                </a:cxn>
              </a:cxnLst>
              <a:rect l="0" t="0" r="r" b="b"/>
              <a:pathLst>
                <a:path w="65" h="64">
                  <a:moveTo>
                    <a:pt x="0" y="0"/>
                  </a:moveTo>
                  <a:lnTo>
                    <a:pt x="32" y="64"/>
                  </a:lnTo>
                  <a:lnTo>
                    <a:pt x="65" y="0"/>
                  </a:lnTo>
                  <a:lnTo>
                    <a:pt x="0" y="0"/>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grpSp>
      <p:grpSp>
        <p:nvGrpSpPr>
          <p:cNvPr id="32793" name="Group 25" descr="25%">
            <a:extLst>
              <a:ext uri="{FF2B5EF4-FFF2-40B4-BE49-F238E27FC236}">
                <a16:creationId xmlns:a16="http://schemas.microsoft.com/office/drawing/2014/main" id="{BD925E6E-2160-0C4E-AAB3-10430F7B4CD1}"/>
              </a:ext>
            </a:extLst>
          </p:cNvPr>
          <p:cNvGrpSpPr>
            <a:grpSpLocks/>
          </p:cNvGrpSpPr>
          <p:nvPr/>
        </p:nvGrpSpPr>
        <p:grpSpPr bwMode="auto">
          <a:xfrm rot="-146905">
            <a:off x="3873500" y="3525838"/>
            <a:ext cx="241300" cy="2592387"/>
            <a:chOff x="2281" y="2490"/>
            <a:chExt cx="63" cy="734"/>
          </a:xfrm>
        </p:grpSpPr>
        <p:sp>
          <p:nvSpPr>
            <p:cNvPr id="32794" name="Freeform 26" descr="25%">
              <a:extLst>
                <a:ext uri="{FF2B5EF4-FFF2-40B4-BE49-F238E27FC236}">
                  <a16:creationId xmlns:a16="http://schemas.microsoft.com/office/drawing/2014/main" id="{A35EA382-F13F-F545-8750-68566ED76895}"/>
                </a:ext>
              </a:extLst>
            </p:cNvPr>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Lst>
              <a:ahLst/>
              <a:cxnLst>
                <a:cxn ang="0">
                  <a:pos x="T0" y="T1"/>
                </a:cxn>
                <a:cxn ang="0">
                  <a:pos x="T2" y="T3"/>
                </a:cxn>
                <a:cxn ang="0">
                  <a:pos x="T4" y="T5"/>
                </a:cxn>
                <a:cxn ang="0">
                  <a:pos x="T6" y="T7"/>
                </a:cxn>
                <a:cxn ang="0">
                  <a:pos x="T8" y="T9"/>
                </a:cxn>
              </a:cxnLst>
              <a:rect l="0" t="0" r="r" b="b"/>
              <a:pathLst>
                <a:path w="34" h="670">
                  <a:moveTo>
                    <a:pt x="34" y="0"/>
                  </a:moveTo>
                  <a:lnTo>
                    <a:pt x="18" y="0"/>
                  </a:lnTo>
                  <a:lnTo>
                    <a:pt x="0" y="670"/>
                  </a:lnTo>
                  <a:lnTo>
                    <a:pt x="16" y="670"/>
                  </a:lnTo>
                  <a:lnTo>
                    <a:pt x="34" y="0"/>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sp>
          <p:nvSpPr>
            <p:cNvPr id="32795" name="Freeform 27" descr="25%">
              <a:extLst>
                <a:ext uri="{FF2B5EF4-FFF2-40B4-BE49-F238E27FC236}">
                  <a16:creationId xmlns:a16="http://schemas.microsoft.com/office/drawing/2014/main" id="{D761FB8B-61F6-CB4C-B587-C330CC6735FD}"/>
                </a:ext>
              </a:extLst>
            </p:cNvPr>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Lst>
              <a:ahLst/>
              <a:cxnLst>
                <a:cxn ang="0">
                  <a:pos x="T0" y="T1"/>
                </a:cxn>
                <a:cxn ang="0">
                  <a:pos x="T2" y="T3"/>
                </a:cxn>
                <a:cxn ang="0">
                  <a:pos x="T4" y="T5"/>
                </a:cxn>
                <a:cxn ang="0">
                  <a:pos x="T6" y="T7"/>
                </a:cxn>
              </a:cxnLst>
              <a:rect l="0" t="0" r="r" b="b"/>
              <a:pathLst>
                <a:path w="63" h="64">
                  <a:moveTo>
                    <a:pt x="0" y="0"/>
                  </a:moveTo>
                  <a:lnTo>
                    <a:pt x="29" y="64"/>
                  </a:lnTo>
                  <a:lnTo>
                    <a:pt x="63" y="2"/>
                  </a:lnTo>
                  <a:lnTo>
                    <a:pt x="0" y="0"/>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grpSp>
      <p:grpSp>
        <p:nvGrpSpPr>
          <p:cNvPr id="32796" name="Group 28" descr="25%">
            <a:extLst>
              <a:ext uri="{FF2B5EF4-FFF2-40B4-BE49-F238E27FC236}">
                <a16:creationId xmlns:a16="http://schemas.microsoft.com/office/drawing/2014/main" id="{24BBD007-6433-7342-9BBF-DE7E62AF64D9}"/>
              </a:ext>
            </a:extLst>
          </p:cNvPr>
          <p:cNvGrpSpPr>
            <a:grpSpLocks/>
          </p:cNvGrpSpPr>
          <p:nvPr/>
        </p:nvGrpSpPr>
        <p:grpSpPr bwMode="auto">
          <a:xfrm rot="-146905">
            <a:off x="4032250" y="3503613"/>
            <a:ext cx="341313" cy="2574925"/>
            <a:chOff x="2319" y="2510"/>
            <a:chExt cx="81" cy="706"/>
          </a:xfrm>
        </p:grpSpPr>
        <p:sp>
          <p:nvSpPr>
            <p:cNvPr id="32797" name="Freeform 29" descr="25%">
              <a:extLst>
                <a:ext uri="{FF2B5EF4-FFF2-40B4-BE49-F238E27FC236}">
                  <a16:creationId xmlns:a16="http://schemas.microsoft.com/office/drawing/2014/main" id="{C33145F9-A670-974F-9571-53044599441D}"/>
                </a:ext>
              </a:extLst>
            </p:cNvPr>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Lst>
              <a:ahLst/>
              <a:cxnLst>
                <a:cxn ang="0">
                  <a:pos x="T0" y="T1"/>
                </a:cxn>
                <a:cxn ang="0">
                  <a:pos x="T2" y="T3"/>
                </a:cxn>
                <a:cxn ang="0">
                  <a:pos x="T4" y="T5"/>
                </a:cxn>
                <a:cxn ang="0">
                  <a:pos x="T6" y="T7"/>
                </a:cxn>
                <a:cxn ang="0">
                  <a:pos x="T8" y="T9"/>
                </a:cxn>
              </a:cxnLst>
              <a:rect l="0" t="0" r="r" b="b"/>
              <a:pathLst>
                <a:path w="58" h="643">
                  <a:moveTo>
                    <a:pt x="58" y="1"/>
                  </a:moveTo>
                  <a:lnTo>
                    <a:pt x="42" y="0"/>
                  </a:lnTo>
                  <a:lnTo>
                    <a:pt x="0" y="642"/>
                  </a:lnTo>
                  <a:lnTo>
                    <a:pt x="16" y="643"/>
                  </a:lnTo>
                  <a:lnTo>
                    <a:pt x="58" y="1"/>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sp>
          <p:nvSpPr>
            <p:cNvPr id="32798" name="Freeform 30" descr="25%">
              <a:extLst>
                <a:ext uri="{FF2B5EF4-FFF2-40B4-BE49-F238E27FC236}">
                  <a16:creationId xmlns:a16="http://schemas.microsoft.com/office/drawing/2014/main" id="{BF9B4283-34C9-EF42-88B3-E1792B6B928B}"/>
                </a:ext>
              </a:extLst>
            </p:cNvPr>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Lst>
              <a:ahLst/>
              <a:cxnLst>
                <a:cxn ang="0">
                  <a:pos x="T0" y="T1"/>
                </a:cxn>
                <a:cxn ang="0">
                  <a:pos x="T2" y="T3"/>
                </a:cxn>
                <a:cxn ang="0">
                  <a:pos x="T4" y="T5"/>
                </a:cxn>
                <a:cxn ang="0">
                  <a:pos x="T6" y="T7"/>
                </a:cxn>
              </a:cxnLst>
              <a:rect l="0" t="0" r="r" b="b"/>
              <a:pathLst>
                <a:path w="63" h="65">
                  <a:moveTo>
                    <a:pt x="0" y="0"/>
                  </a:moveTo>
                  <a:lnTo>
                    <a:pt x="27" y="65"/>
                  </a:lnTo>
                  <a:lnTo>
                    <a:pt x="63" y="4"/>
                  </a:lnTo>
                  <a:lnTo>
                    <a:pt x="0" y="0"/>
                  </a:lnTo>
                  <a:close/>
                </a:path>
              </a:pathLst>
            </a:custGeom>
            <a:blipFill dpi="0" rotWithShape="0">
              <a:blip r:embed="rId6"/>
              <a:srcRect/>
              <a:tile tx="0" ty="0" sx="100000" sy="100000" flip="none" algn="tl"/>
            </a:blipFill>
            <a:ln w="3175" cmpd="sng">
              <a:solidFill>
                <a:schemeClr val="bg2"/>
              </a:solidFill>
              <a:round/>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a:lstStyle/>
            <a:p>
              <a:endParaRPr lang="en-US"/>
            </a:p>
          </p:txBody>
        </p:sp>
      </p:grpSp>
      <p:sp>
        <p:nvSpPr>
          <p:cNvPr id="32864" name="Oval 96">
            <a:extLst>
              <a:ext uri="{FF2B5EF4-FFF2-40B4-BE49-F238E27FC236}">
                <a16:creationId xmlns:a16="http://schemas.microsoft.com/office/drawing/2014/main" id="{1925F56D-E61A-0943-BF55-34BD4B5FBAE3}"/>
              </a:ext>
            </a:extLst>
          </p:cNvPr>
          <p:cNvSpPr>
            <a:spLocks noChangeArrowheads="1"/>
          </p:cNvSpPr>
          <p:nvPr/>
        </p:nvSpPr>
        <p:spPr bwMode="auto">
          <a:xfrm>
            <a:off x="4500563" y="3503613"/>
            <a:ext cx="1238250" cy="29845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65" name="Oval 97">
            <a:extLst>
              <a:ext uri="{FF2B5EF4-FFF2-40B4-BE49-F238E27FC236}">
                <a16:creationId xmlns:a16="http://schemas.microsoft.com/office/drawing/2014/main" id="{B0957D92-66FF-894D-BDB6-5A64325E53E6}"/>
              </a:ext>
            </a:extLst>
          </p:cNvPr>
          <p:cNvSpPr>
            <a:spLocks noChangeArrowheads="1"/>
          </p:cNvSpPr>
          <p:nvPr/>
        </p:nvSpPr>
        <p:spPr bwMode="auto">
          <a:xfrm rot="1388831">
            <a:off x="3278188" y="1981200"/>
            <a:ext cx="606425" cy="8763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3" name="Line 85">
            <a:extLst>
              <a:ext uri="{FF2B5EF4-FFF2-40B4-BE49-F238E27FC236}">
                <a16:creationId xmlns:a16="http://schemas.microsoft.com/office/drawing/2014/main" id="{57C3D7C5-A7E2-8642-91EB-B9DF1E78648C}"/>
              </a:ext>
            </a:extLst>
          </p:cNvPr>
          <p:cNvSpPr>
            <a:spLocks noChangeShapeType="1"/>
          </p:cNvSpPr>
          <p:nvPr/>
        </p:nvSpPr>
        <p:spPr bwMode="auto">
          <a:xfrm flipH="1">
            <a:off x="4498975" y="4683125"/>
            <a:ext cx="1355725" cy="1227138"/>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n-US"/>
          </a:p>
        </p:txBody>
      </p:sp>
      <p:sp>
        <p:nvSpPr>
          <p:cNvPr id="32854" name="Line 86">
            <a:extLst>
              <a:ext uri="{FF2B5EF4-FFF2-40B4-BE49-F238E27FC236}">
                <a16:creationId xmlns:a16="http://schemas.microsoft.com/office/drawing/2014/main" id="{1E42DAE9-D087-F84E-A43F-6D3F0A92C358}"/>
              </a:ext>
            </a:extLst>
          </p:cNvPr>
          <p:cNvSpPr>
            <a:spLocks noChangeShapeType="1"/>
          </p:cNvSpPr>
          <p:nvPr/>
        </p:nvSpPr>
        <p:spPr bwMode="auto">
          <a:xfrm flipH="1">
            <a:off x="3883025" y="6267450"/>
            <a:ext cx="1560513" cy="3175"/>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n-US"/>
          </a:p>
        </p:txBody>
      </p:sp>
      <p:sp>
        <p:nvSpPr>
          <p:cNvPr id="32855" name="Line 87">
            <a:extLst>
              <a:ext uri="{FF2B5EF4-FFF2-40B4-BE49-F238E27FC236}">
                <a16:creationId xmlns:a16="http://schemas.microsoft.com/office/drawing/2014/main" id="{9D9020BA-6381-A846-9C0F-D8E5A0B2A4C0}"/>
              </a:ext>
            </a:extLst>
          </p:cNvPr>
          <p:cNvSpPr>
            <a:spLocks noChangeShapeType="1"/>
          </p:cNvSpPr>
          <p:nvPr/>
        </p:nvSpPr>
        <p:spPr bwMode="auto">
          <a:xfrm>
            <a:off x="2427288" y="4873625"/>
            <a:ext cx="695325" cy="125413"/>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n-US"/>
          </a:p>
        </p:txBody>
      </p:sp>
      <p:sp>
        <p:nvSpPr>
          <p:cNvPr id="32856" name="Line 88">
            <a:extLst>
              <a:ext uri="{FF2B5EF4-FFF2-40B4-BE49-F238E27FC236}">
                <a16:creationId xmlns:a16="http://schemas.microsoft.com/office/drawing/2014/main" id="{84A0C48D-1231-C241-AE41-C93B2EA7D050}"/>
              </a:ext>
            </a:extLst>
          </p:cNvPr>
          <p:cNvSpPr>
            <a:spLocks noChangeShapeType="1"/>
          </p:cNvSpPr>
          <p:nvPr/>
        </p:nvSpPr>
        <p:spPr bwMode="auto">
          <a:xfrm>
            <a:off x="2646363" y="2540000"/>
            <a:ext cx="1455737" cy="322263"/>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n-US"/>
          </a:p>
        </p:txBody>
      </p:sp>
      <p:sp>
        <p:nvSpPr>
          <p:cNvPr id="32851" name="Line 83">
            <a:extLst>
              <a:ext uri="{FF2B5EF4-FFF2-40B4-BE49-F238E27FC236}">
                <a16:creationId xmlns:a16="http://schemas.microsoft.com/office/drawing/2014/main" id="{25F04A86-3835-074C-8FCD-7BF2437DACE3}"/>
              </a:ext>
            </a:extLst>
          </p:cNvPr>
          <p:cNvSpPr>
            <a:spLocks noChangeShapeType="1"/>
          </p:cNvSpPr>
          <p:nvPr/>
        </p:nvSpPr>
        <p:spPr bwMode="auto">
          <a:xfrm flipV="1">
            <a:off x="3459163" y="6270625"/>
            <a:ext cx="298450" cy="425450"/>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n-US"/>
          </a:p>
        </p:txBody>
      </p:sp>
      <p:sp>
        <p:nvSpPr>
          <p:cNvPr id="32846" name="Text Box 78" descr="10%">
            <a:extLst>
              <a:ext uri="{FF2B5EF4-FFF2-40B4-BE49-F238E27FC236}">
                <a16:creationId xmlns:a16="http://schemas.microsoft.com/office/drawing/2014/main" id="{33819667-A5ED-864C-A40E-5DE6794413DE}"/>
              </a:ext>
            </a:extLst>
          </p:cNvPr>
          <p:cNvSpPr txBox="1">
            <a:spLocks noChangeArrowheads="1"/>
          </p:cNvSpPr>
          <p:nvPr/>
        </p:nvSpPr>
        <p:spPr bwMode="auto">
          <a:xfrm>
            <a:off x="2979738" y="4305300"/>
            <a:ext cx="1300162" cy="314325"/>
          </a:xfrm>
          <a:prstGeom prst="rect">
            <a:avLst/>
          </a:prstGeom>
          <a:blipFill dpi="0" rotWithShape="0">
            <a:blip r:embed="rId5"/>
            <a:srcRect/>
            <a:tile tx="0" ty="0" sx="100000" sy="100000" flip="none" algn="tl"/>
          </a:blipFill>
          <a:ln w="9525">
            <a:solidFill>
              <a:schemeClr val="tx1"/>
            </a:solidFill>
            <a:miter lim="800000"/>
            <a:headEnd/>
            <a:tailEnd/>
          </a:ln>
          <a:effectLst>
            <a:outerShdw dist="125724" dir="2700000" algn="ctr" rotWithShape="0">
              <a:schemeClr val="tx1"/>
            </a:outerShdw>
          </a:effectLst>
        </p:spPr>
        <p:txBody>
          <a:bodyPr>
            <a:spAutoFit/>
          </a:bodyPr>
          <a:lstStyle/>
          <a:p>
            <a:pPr algn="ctr">
              <a:spcBef>
                <a:spcPct val="50000"/>
              </a:spcBef>
            </a:pPr>
            <a:r>
              <a:rPr lang="en-US" altLang="en-US" sz="1400" b="1">
                <a:latin typeface="Helvetica" pitchFamily="2" charset="0"/>
              </a:rPr>
              <a:t>SAMARIA</a:t>
            </a:r>
          </a:p>
        </p:txBody>
      </p:sp>
      <p:sp>
        <p:nvSpPr>
          <p:cNvPr id="32848" name="Text Box 80" descr="10%">
            <a:extLst>
              <a:ext uri="{FF2B5EF4-FFF2-40B4-BE49-F238E27FC236}">
                <a16:creationId xmlns:a16="http://schemas.microsoft.com/office/drawing/2014/main" id="{AB3E0572-F1EF-B440-8B89-B3DBF5015CDC}"/>
              </a:ext>
            </a:extLst>
          </p:cNvPr>
          <p:cNvSpPr txBox="1">
            <a:spLocks noChangeArrowheads="1"/>
          </p:cNvSpPr>
          <p:nvPr/>
        </p:nvSpPr>
        <p:spPr bwMode="auto">
          <a:xfrm>
            <a:off x="2884488" y="2876550"/>
            <a:ext cx="1103312" cy="314325"/>
          </a:xfrm>
          <a:prstGeom prst="rect">
            <a:avLst/>
          </a:prstGeom>
          <a:blipFill dpi="0" rotWithShape="0">
            <a:blip r:embed="rId5"/>
            <a:srcRect/>
            <a:tile tx="0" ty="0" sx="100000" sy="100000" flip="none" algn="tl"/>
          </a:blipFill>
          <a:ln w="9525">
            <a:solidFill>
              <a:schemeClr val="tx1"/>
            </a:solidFill>
            <a:miter lim="800000"/>
            <a:headEnd/>
            <a:tailEnd/>
          </a:ln>
          <a:effectLst>
            <a:outerShdw dist="125724" dir="2700000" algn="ctr" rotWithShape="0">
              <a:schemeClr val="tx1"/>
            </a:outerShdw>
          </a:effectLst>
        </p:spPr>
        <p:txBody>
          <a:bodyPr>
            <a:spAutoFit/>
          </a:bodyPr>
          <a:lstStyle/>
          <a:p>
            <a:pPr algn="ctr">
              <a:spcBef>
                <a:spcPct val="50000"/>
              </a:spcBef>
            </a:pPr>
            <a:r>
              <a:rPr lang="en-US" altLang="en-US" sz="1400" b="1">
                <a:latin typeface="Helvetica" pitchFamily="2" charset="0"/>
              </a:rPr>
              <a:t>GALILEA</a:t>
            </a:r>
          </a:p>
        </p:txBody>
      </p:sp>
      <p:sp>
        <p:nvSpPr>
          <p:cNvPr id="32872" name="Line 104">
            <a:extLst>
              <a:ext uri="{FF2B5EF4-FFF2-40B4-BE49-F238E27FC236}">
                <a16:creationId xmlns:a16="http://schemas.microsoft.com/office/drawing/2014/main" id="{D2BB39B8-109A-5A44-B5F2-A1FF9494C56F}"/>
              </a:ext>
            </a:extLst>
          </p:cNvPr>
          <p:cNvSpPr>
            <a:spLocks noChangeShapeType="1"/>
          </p:cNvSpPr>
          <p:nvPr/>
        </p:nvSpPr>
        <p:spPr bwMode="auto">
          <a:xfrm>
            <a:off x="4773613" y="2235200"/>
            <a:ext cx="31750" cy="587375"/>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n-US"/>
          </a:p>
        </p:txBody>
      </p:sp>
      <p:sp>
        <p:nvSpPr>
          <p:cNvPr id="32876" name="AutoShape 108">
            <a:extLst>
              <a:ext uri="{FF2B5EF4-FFF2-40B4-BE49-F238E27FC236}">
                <a16:creationId xmlns:a16="http://schemas.microsoft.com/office/drawing/2014/main" id="{71A1FD11-30DE-0843-A25B-53DA0F6AB161}"/>
              </a:ext>
            </a:extLst>
          </p:cNvPr>
          <p:cNvSpPr>
            <a:spLocks noChangeArrowheads="1"/>
          </p:cNvSpPr>
          <p:nvPr/>
        </p:nvSpPr>
        <p:spPr bwMode="auto">
          <a:xfrm>
            <a:off x="3848100" y="3327400"/>
            <a:ext cx="685800" cy="1778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78" name="Group 110">
            <a:extLst>
              <a:ext uri="{FF2B5EF4-FFF2-40B4-BE49-F238E27FC236}">
                <a16:creationId xmlns:a16="http://schemas.microsoft.com/office/drawing/2014/main" id="{46E1623B-F3AF-4645-9BDF-BF8DFFE9D540}"/>
              </a:ext>
            </a:extLst>
          </p:cNvPr>
          <p:cNvGrpSpPr>
            <a:grpSpLocks/>
          </p:cNvGrpSpPr>
          <p:nvPr/>
        </p:nvGrpSpPr>
        <p:grpSpPr bwMode="auto">
          <a:xfrm>
            <a:off x="660400" y="5969000"/>
            <a:ext cx="342900" cy="393700"/>
            <a:chOff x="168" y="3456"/>
            <a:chExt cx="216" cy="248"/>
          </a:xfrm>
        </p:grpSpPr>
        <p:sp>
          <p:nvSpPr>
            <p:cNvPr id="32870" name="Rectangle 102">
              <a:extLst>
                <a:ext uri="{FF2B5EF4-FFF2-40B4-BE49-F238E27FC236}">
                  <a16:creationId xmlns:a16="http://schemas.microsoft.com/office/drawing/2014/main" id="{1E7E6F8B-9F4D-E94D-905F-D500F1F6DEA1}"/>
                </a:ext>
              </a:extLst>
            </p:cNvPr>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Helvetica" pitchFamily="2" charset="0"/>
                </a:rPr>
                <a:t>1</a:t>
              </a:r>
            </a:p>
          </p:txBody>
        </p:sp>
        <p:sp>
          <p:nvSpPr>
            <p:cNvPr id="32877" name="AutoShape 109">
              <a:extLst>
                <a:ext uri="{FF2B5EF4-FFF2-40B4-BE49-F238E27FC236}">
                  <a16:creationId xmlns:a16="http://schemas.microsoft.com/office/drawing/2014/main" id="{17D3327E-8AFD-4D44-9A39-64BBFE2917FD}"/>
                </a:ext>
              </a:extLst>
            </p:cNvPr>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79" name="Group 111">
            <a:extLst>
              <a:ext uri="{FF2B5EF4-FFF2-40B4-BE49-F238E27FC236}">
                <a16:creationId xmlns:a16="http://schemas.microsoft.com/office/drawing/2014/main" id="{ED0E6503-22DD-E84A-B927-B522E67A8B87}"/>
              </a:ext>
            </a:extLst>
          </p:cNvPr>
          <p:cNvGrpSpPr>
            <a:grpSpLocks/>
          </p:cNvGrpSpPr>
          <p:nvPr/>
        </p:nvGrpSpPr>
        <p:grpSpPr bwMode="auto">
          <a:xfrm>
            <a:off x="596900" y="4000500"/>
            <a:ext cx="342900" cy="393700"/>
            <a:chOff x="168" y="3456"/>
            <a:chExt cx="216" cy="248"/>
          </a:xfrm>
        </p:grpSpPr>
        <p:sp>
          <p:nvSpPr>
            <p:cNvPr id="32880" name="Rectangle 112">
              <a:extLst>
                <a:ext uri="{FF2B5EF4-FFF2-40B4-BE49-F238E27FC236}">
                  <a16:creationId xmlns:a16="http://schemas.microsoft.com/office/drawing/2014/main" id="{4E3361F5-2B60-F446-9180-DBBC2E877317}"/>
                </a:ext>
              </a:extLst>
            </p:cNvPr>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Helvetica" pitchFamily="2" charset="0"/>
                </a:rPr>
                <a:t>2</a:t>
              </a:r>
            </a:p>
          </p:txBody>
        </p:sp>
        <p:sp>
          <p:nvSpPr>
            <p:cNvPr id="32881" name="AutoShape 113">
              <a:extLst>
                <a:ext uri="{FF2B5EF4-FFF2-40B4-BE49-F238E27FC236}">
                  <a16:creationId xmlns:a16="http://schemas.microsoft.com/office/drawing/2014/main" id="{E8ABC999-AC60-8E4D-96BA-0B53B97EA2A7}"/>
                </a:ext>
              </a:extLst>
            </p:cNvPr>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82" name="Group 114">
            <a:extLst>
              <a:ext uri="{FF2B5EF4-FFF2-40B4-BE49-F238E27FC236}">
                <a16:creationId xmlns:a16="http://schemas.microsoft.com/office/drawing/2014/main" id="{47646F08-C7A1-1347-ADAA-61E7F155DE1B}"/>
              </a:ext>
            </a:extLst>
          </p:cNvPr>
          <p:cNvGrpSpPr>
            <a:grpSpLocks/>
          </p:cNvGrpSpPr>
          <p:nvPr/>
        </p:nvGrpSpPr>
        <p:grpSpPr bwMode="auto">
          <a:xfrm>
            <a:off x="266700" y="1993900"/>
            <a:ext cx="342900" cy="393700"/>
            <a:chOff x="168" y="3456"/>
            <a:chExt cx="216" cy="248"/>
          </a:xfrm>
        </p:grpSpPr>
        <p:sp>
          <p:nvSpPr>
            <p:cNvPr id="32883" name="Rectangle 115">
              <a:extLst>
                <a:ext uri="{FF2B5EF4-FFF2-40B4-BE49-F238E27FC236}">
                  <a16:creationId xmlns:a16="http://schemas.microsoft.com/office/drawing/2014/main" id="{46267E27-B70E-5E40-95B3-B012FF87896C}"/>
                </a:ext>
              </a:extLst>
            </p:cNvPr>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Helvetica" pitchFamily="2" charset="0"/>
                </a:rPr>
                <a:t>3</a:t>
              </a:r>
            </a:p>
          </p:txBody>
        </p:sp>
        <p:sp>
          <p:nvSpPr>
            <p:cNvPr id="32884" name="AutoShape 116">
              <a:extLst>
                <a:ext uri="{FF2B5EF4-FFF2-40B4-BE49-F238E27FC236}">
                  <a16:creationId xmlns:a16="http://schemas.microsoft.com/office/drawing/2014/main" id="{E4585A63-CA72-264E-AB17-1679C71E5193}"/>
                </a:ext>
              </a:extLst>
            </p:cNvPr>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85" name="Group 117">
            <a:extLst>
              <a:ext uri="{FF2B5EF4-FFF2-40B4-BE49-F238E27FC236}">
                <a16:creationId xmlns:a16="http://schemas.microsoft.com/office/drawing/2014/main" id="{75A88A5E-8F42-224A-BD68-9023C82C830D}"/>
              </a:ext>
            </a:extLst>
          </p:cNvPr>
          <p:cNvGrpSpPr>
            <a:grpSpLocks/>
          </p:cNvGrpSpPr>
          <p:nvPr/>
        </p:nvGrpSpPr>
        <p:grpSpPr bwMode="auto">
          <a:xfrm>
            <a:off x="6756400" y="3810000"/>
            <a:ext cx="342900" cy="393700"/>
            <a:chOff x="168" y="3456"/>
            <a:chExt cx="216" cy="248"/>
          </a:xfrm>
        </p:grpSpPr>
        <p:sp>
          <p:nvSpPr>
            <p:cNvPr id="32886" name="Rectangle 118">
              <a:extLst>
                <a:ext uri="{FF2B5EF4-FFF2-40B4-BE49-F238E27FC236}">
                  <a16:creationId xmlns:a16="http://schemas.microsoft.com/office/drawing/2014/main" id="{C9D770EC-B350-744A-8764-F1119C5F835D}"/>
                </a:ext>
              </a:extLst>
            </p:cNvPr>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Helvetica" pitchFamily="2" charset="0"/>
                </a:rPr>
                <a:t>4</a:t>
              </a:r>
            </a:p>
          </p:txBody>
        </p:sp>
        <p:sp>
          <p:nvSpPr>
            <p:cNvPr id="32887" name="AutoShape 119">
              <a:extLst>
                <a:ext uri="{FF2B5EF4-FFF2-40B4-BE49-F238E27FC236}">
                  <a16:creationId xmlns:a16="http://schemas.microsoft.com/office/drawing/2014/main" id="{E42C4D0F-10B4-C642-A0C2-F7AFC03A1684}"/>
                </a:ext>
              </a:extLst>
            </p:cNvPr>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88" name="Group 120">
            <a:extLst>
              <a:ext uri="{FF2B5EF4-FFF2-40B4-BE49-F238E27FC236}">
                <a16:creationId xmlns:a16="http://schemas.microsoft.com/office/drawing/2014/main" id="{6EF3E8B9-57E3-8142-8791-B85518783627}"/>
              </a:ext>
            </a:extLst>
          </p:cNvPr>
          <p:cNvGrpSpPr>
            <a:grpSpLocks/>
          </p:cNvGrpSpPr>
          <p:nvPr/>
        </p:nvGrpSpPr>
        <p:grpSpPr bwMode="auto">
          <a:xfrm>
            <a:off x="6616700" y="5613400"/>
            <a:ext cx="342900" cy="393700"/>
            <a:chOff x="168" y="3456"/>
            <a:chExt cx="216" cy="248"/>
          </a:xfrm>
        </p:grpSpPr>
        <p:sp>
          <p:nvSpPr>
            <p:cNvPr id="32889" name="Rectangle 121">
              <a:extLst>
                <a:ext uri="{FF2B5EF4-FFF2-40B4-BE49-F238E27FC236}">
                  <a16:creationId xmlns:a16="http://schemas.microsoft.com/office/drawing/2014/main" id="{AB533E60-70A1-D149-B116-3B8123378A7E}"/>
                </a:ext>
              </a:extLst>
            </p:cNvPr>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Helvetica" pitchFamily="2" charset="0"/>
                </a:rPr>
                <a:t>5</a:t>
              </a:r>
            </a:p>
          </p:txBody>
        </p:sp>
        <p:sp>
          <p:nvSpPr>
            <p:cNvPr id="32890" name="AutoShape 122">
              <a:extLst>
                <a:ext uri="{FF2B5EF4-FFF2-40B4-BE49-F238E27FC236}">
                  <a16:creationId xmlns:a16="http://schemas.microsoft.com/office/drawing/2014/main" id="{BDF359E6-2299-6B42-89DA-BEE21DC9C383}"/>
                </a:ext>
              </a:extLst>
            </p:cNvPr>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891" name="AutoShape 123">
            <a:extLst>
              <a:ext uri="{FF2B5EF4-FFF2-40B4-BE49-F238E27FC236}">
                <a16:creationId xmlns:a16="http://schemas.microsoft.com/office/drawing/2014/main" id="{9BA26FD1-3C19-904F-8113-6EDB4652ACDD}"/>
              </a:ext>
            </a:extLst>
          </p:cNvPr>
          <p:cNvSpPr>
            <a:spLocks noChangeArrowheads="1"/>
          </p:cNvSpPr>
          <p:nvPr/>
        </p:nvSpPr>
        <p:spPr bwMode="auto">
          <a:xfrm>
            <a:off x="3619500" y="6337300"/>
            <a:ext cx="685800" cy="1778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96" name="Picture 28">
            <a:extLst>
              <a:ext uri="{FF2B5EF4-FFF2-40B4-BE49-F238E27FC236}">
                <a16:creationId xmlns:a16="http://schemas.microsoft.com/office/drawing/2014/main" id="{2B1C7F14-1F75-D748-B11A-5F95EA4A2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761"/>
          <a:stretch>
            <a:fillRect/>
          </a:stretch>
        </p:blipFill>
        <p:spPr bwMode="auto">
          <a:xfrm>
            <a:off x="290513" y="2022475"/>
            <a:ext cx="6810375" cy="5129213"/>
          </a:xfrm>
          <a:prstGeom prst="rect">
            <a:avLst/>
          </a:prstGeom>
          <a:noFill/>
          <a:extLst>
            <a:ext uri="{909E8E84-426E-40DD-AFC4-6F175D3DCCD1}">
              <a14:hiddenFill xmlns:a14="http://schemas.microsoft.com/office/drawing/2010/main">
                <a:solidFill>
                  <a:srgbClr val="FFFFFF"/>
                </a:solidFill>
              </a14:hiddenFill>
            </a:ext>
          </a:extLst>
        </p:spPr>
      </p:pic>
      <p:sp>
        <p:nvSpPr>
          <p:cNvPr id="211970" name="Text Box 2">
            <a:extLst>
              <a:ext uri="{FF2B5EF4-FFF2-40B4-BE49-F238E27FC236}">
                <a16:creationId xmlns:a16="http://schemas.microsoft.com/office/drawing/2014/main" id="{09AFE9FD-EA8A-864D-9C1D-B79398B2D758}"/>
              </a:ext>
            </a:extLst>
          </p:cNvPr>
          <p:cNvSpPr txBox="1">
            <a:spLocks noChangeArrowheads="1"/>
          </p:cNvSpPr>
          <p:nvPr/>
        </p:nvSpPr>
        <p:spPr bwMode="auto">
          <a:xfrm>
            <a:off x="6594475" y="87313"/>
            <a:ext cx="5016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08</a:t>
            </a:r>
          </a:p>
        </p:txBody>
      </p:sp>
      <p:sp>
        <p:nvSpPr>
          <p:cNvPr id="211971" name="Text Box 3">
            <a:extLst>
              <a:ext uri="{FF2B5EF4-FFF2-40B4-BE49-F238E27FC236}">
                <a16:creationId xmlns:a16="http://schemas.microsoft.com/office/drawing/2014/main" id="{30F2B1FC-F5AD-0C41-9D5E-6BB25373554A}"/>
              </a:ext>
            </a:extLst>
          </p:cNvPr>
          <p:cNvSpPr txBox="1">
            <a:spLocks noChangeArrowheads="1"/>
          </p:cNvSpPr>
          <p:nvPr/>
        </p:nvSpPr>
        <p:spPr bwMode="auto">
          <a:xfrm>
            <a:off x="411163" y="1225550"/>
            <a:ext cx="67548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3B3B3"/>
                  </a:outerShdw>
                </a:effectLst>
              </a14:hiddenEffects>
            </a:ext>
          </a:extLst>
        </p:spPr>
        <p:txBody>
          <a:bodyPr>
            <a:spAutoFit/>
          </a:bodyPr>
          <a:lstStyle/>
          <a:p>
            <a:pPr algn="ctr">
              <a:spcBef>
                <a:spcPct val="50000"/>
              </a:spcBef>
            </a:pPr>
            <a:r>
              <a:rPr lang="en-US" altLang="en-US" sz="2400" b="1" i="1">
                <a:latin typeface="Comic Sans MS" panose="030F0902030302020204" pitchFamily="66" charset="0"/>
              </a:rPr>
              <a:t>Menenun Tenunan Kronologi dan Alur Cerita dari Alkitab</a:t>
            </a:r>
          </a:p>
        </p:txBody>
      </p:sp>
      <p:sp>
        <p:nvSpPr>
          <p:cNvPr id="211972" name="Rectangle 4">
            <a:extLst>
              <a:ext uri="{FF2B5EF4-FFF2-40B4-BE49-F238E27FC236}">
                <a16:creationId xmlns:a16="http://schemas.microsoft.com/office/drawing/2014/main" id="{E9E4B6A3-2D50-9349-B6D1-27BC39E85637}"/>
              </a:ext>
            </a:extLst>
          </p:cNvPr>
          <p:cNvSpPr>
            <a:spLocks noChangeArrowheads="1"/>
          </p:cNvSpPr>
          <p:nvPr/>
        </p:nvSpPr>
        <p:spPr bwMode="auto">
          <a:xfrm>
            <a:off x="581025" y="7253288"/>
            <a:ext cx="6502400" cy="704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90" name="Text Box 22">
            <a:extLst>
              <a:ext uri="{FF2B5EF4-FFF2-40B4-BE49-F238E27FC236}">
                <a16:creationId xmlns:a16="http://schemas.microsoft.com/office/drawing/2014/main" id="{BAC822D2-309F-E24E-9084-E4BB30E8CFB5}"/>
              </a:ext>
            </a:extLst>
          </p:cNvPr>
          <p:cNvSpPr txBox="1">
            <a:spLocks noChangeArrowheads="1"/>
          </p:cNvSpPr>
          <p:nvPr/>
        </p:nvSpPr>
        <p:spPr bwMode="auto">
          <a:xfrm>
            <a:off x="623888" y="7212013"/>
            <a:ext cx="6454775" cy="1250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baseline="-25000">
                <a:latin typeface="Comic Sans MS" panose="030F0902030302020204" pitchFamily="66" charset="0"/>
              </a:rPr>
              <a:t>Alur cerita Alkitab berkembang ketika janji-janji kepada Abraham terrealisasi      •Panggilan dan Perjanjian Abraham di Kejadian 12 dan 15,                                •Perjanjian (Palestina) Tanah di Ulangan 30,</a:t>
            </a:r>
          </a:p>
          <a:p>
            <a:r>
              <a:rPr lang="en-US" altLang="en-US" sz="2000" b="1" baseline="-25000">
                <a:latin typeface="Comic Sans MS" panose="030F0902030302020204" pitchFamily="66" charset="0"/>
              </a:rPr>
              <a:t>                     •Perjanjian Daud di 2 Sam 7 dan</a:t>
            </a:r>
          </a:p>
          <a:p>
            <a:r>
              <a:rPr lang="en-US" altLang="en-US" sz="2000" b="1" baseline="-25000">
                <a:latin typeface="Comic Sans MS" panose="030F0902030302020204" pitchFamily="66" charset="0"/>
              </a:rPr>
              <a:t>                                •Perjanjian Baru di Yeremia 31. </a:t>
            </a:r>
          </a:p>
        </p:txBody>
      </p:sp>
      <p:sp>
        <p:nvSpPr>
          <p:cNvPr id="211979" name="Rectangle 11">
            <a:extLst>
              <a:ext uri="{FF2B5EF4-FFF2-40B4-BE49-F238E27FC236}">
                <a16:creationId xmlns:a16="http://schemas.microsoft.com/office/drawing/2014/main" id="{DB2DE334-3FEB-3D49-818E-1B3D03D46352}"/>
              </a:ext>
            </a:extLst>
          </p:cNvPr>
          <p:cNvSpPr>
            <a:spLocks noChangeArrowheads="1"/>
          </p:cNvSpPr>
          <p:nvPr/>
        </p:nvSpPr>
        <p:spPr bwMode="auto">
          <a:xfrm>
            <a:off x="4203700" y="5815013"/>
            <a:ext cx="573088" cy="4111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86" name="Rectangle 18">
            <a:extLst>
              <a:ext uri="{FF2B5EF4-FFF2-40B4-BE49-F238E27FC236}">
                <a16:creationId xmlns:a16="http://schemas.microsoft.com/office/drawing/2014/main" id="{10768528-7D20-BD4C-8475-90A330C70888}"/>
              </a:ext>
            </a:extLst>
          </p:cNvPr>
          <p:cNvSpPr>
            <a:spLocks noChangeArrowheads="1"/>
          </p:cNvSpPr>
          <p:nvPr/>
        </p:nvSpPr>
        <p:spPr bwMode="auto">
          <a:xfrm>
            <a:off x="1408113" y="2163763"/>
            <a:ext cx="2273300"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0" tIns="0" rIns="0" bIns="0">
            <a:spAutoFit/>
          </a:bodyPr>
          <a:lstStyle/>
          <a:p>
            <a:r>
              <a:rPr lang="en-US" altLang="en-US" sz="3200" b="1" i="1">
                <a:latin typeface="Comic Sans MS" panose="030F0902030302020204" pitchFamily="66" charset="0"/>
              </a:rPr>
              <a:t> C  7  S  Y</a:t>
            </a:r>
            <a:endParaRPr lang="en-US" altLang="en-US" sz="4400" i="1">
              <a:latin typeface="Times" pitchFamily="2" charset="0"/>
            </a:endParaRPr>
          </a:p>
        </p:txBody>
      </p:sp>
      <p:sp>
        <p:nvSpPr>
          <p:cNvPr id="211987" name="Line 19">
            <a:extLst>
              <a:ext uri="{FF2B5EF4-FFF2-40B4-BE49-F238E27FC236}">
                <a16:creationId xmlns:a16="http://schemas.microsoft.com/office/drawing/2014/main" id="{B516DC40-D36B-9441-B640-902B60570D5A}"/>
              </a:ext>
            </a:extLst>
          </p:cNvPr>
          <p:cNvSpPr>
            <a:spLocks noChangeShapeType="1"/>
          </p:cNvSpPr>
          <p:nvPr/>
        </p:nvSpPr>
        <p:spPr bwMode="auto">
          <a:xfrm>
            <a:off x="2271713" y="2446338"/>
            <a:ext cx="16668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a:p>
        </p:txBody>
      </p:sp>
      <p:grpSp>
        <p:nvGrpSpPr>
          <p:cNvPr id="212012" name="Group 44">
            <a:extLst>
              <a:ext uri="{FF2B5EF4-FFF2-40B4-BE49-F238E27FC236}">
                <a16:creationId xmlns:a16="http://schemas.microsoft.com/office/drawing/2014/main" id="{936843D8-D750-D341-A31A-80BC4BB8D489}"/>
              </a:ext>
            </a:extLst>
          </p:cNvPr>
          <p:cNvGrpSpPr>
            <a:grpSpLocks/>
          </p:cNvGrpSpPr>
          <p:nvPr/>
        </p:nvGrpSpPr>
        <p:grpSpPr bwMode="auto">
          <a:xfrm>
            <a:off x="660400" y="2971800"/>
            <a:ext cx="4005263" cy="492125"/>
            <a:chOff x="416" y="1872"/>
            <a:chExt cx="2523" cy="310"/>
          </a:xfrm>
        </p:grpSpPr>
        <p:sp>
          <p:nvSpPr>
            <p:cNvPr id="211997" name="Text Box 29">
              <a:extLst>
                <a:ext uri="{FF2B5EF4-FFF2-40B4-BE49-F238E27FC236}">
                  <a16:creationId xmlns:a16="http://schemas.microsoft.com/office/drawing/2014/main" id="{094E1748-DFC5-514D-8EEF-3B0B71FC6CBF}"/>
                </a:ext>
              </a:extLst>
            </p:cNvPr>
            <p:cNvSpPr txBox="1">
              <a:spLocks noChangeArrowheads="1"/>
            </p:cNvSpPr>
            <p:nvPr/>
          </p:nvSpPr>
          <p:spPr bwMode="auto">
            <a:xfrm>
              <a:off x="416" y="1901"/>
              <a:ext cx="2523"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mic Sans MS" panose="030F0902030302020204" pitchFamily="66" charset="0"/>
                </a:rPr>
                <a:t>C   A   Y   M   Y   A   K   P    S   Y</a:t>
              </a:r>
            </a:p>
          </p:txBody>
        </p:sp>
        <p:grpSp>
          <p:nvGrpSpPr>
            <p:cNvPr id="211998" name="Group 30">
              <a:extLst>
                <a:ext uri="{FF2B5EF4-FFF2-40B4-BE49-F238E27FC236}">
                  <a16:creationId xmlns:a16="http://schemas.microsoft.com/office/drawing/2014/main" id="{EEC8E604-DC1E-AD4C-8C86-0C96DFB8B908}"/>
                </a:ext>
              </a:extLst>
            </p:cNvPr>
            <p:cNvGrpSpPr>
              <a:grpSpLocks/>
            </p:cNvGrpSpPr>
            <p:nvPr/>
          </p:nvGrpSpPr>
          <p:grpSpPr bwMode="auto">
            <a:xfrm>
              <a:off x="612" y="1872"/>
              <a:ext cx="1068" cy="144"/>
              <a:chOff x="570" y="1938"/>
              <a:chExt cx="1068" cy="144"/>
            </a:xfrm>
          </p:grpSpPr>
          <p:sp>
            <p:nvSpPr>
              <p:cNvPr id="211999" name="Line 31">
                <a:extLst>
                  <a:ext uri="{FF2B5EF4-FFF2-40B4-BE49-F238E27FC236}">
                    <a16:creationId xmlns:a16="http://schemas.microsoft.com/office/drawing/2014/main" id="{59A91242-3B4A-8945-9049-08B7AB51EE32}"/>
                  </a:ext>
                </a:extLst>
              </p:cNvPr>
              <p:cNvSpPr>
                <a:spLocks noChangeShapeType="1"/>
              </p:cNvSpPr>
              <p:nvPr/>
            </p:nvSpPr>
            <p:spPr bwMode="auto">
              <a:xfrm flipV="1">
                <a:off x="570" y="1944"/>
                <a:ext cx="10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000" name="Line 32">
                <a:extLst>
                  <a:ext uri="{FF2B5EF4-FFF2-40B4-BE49-F238E27FC236}">
                    <a16:creationId xmlns:a16="http://schemas.microsoft.com/office/drawing/2014/main" id="{038689C7-A7A2-014B-B444-62AE58BD88CD}"/>
                  </a:ext>
                </a:extLst>
              </p:cNvPr>
              <p:cNvSpPr>
                <a:spLocks noChangeShapeType="1"/>
              </p:cNvSpPr>
              <p:nvPr/>
            </p:nvSpPr>
            <p:spPr bwMode="auto">
              <a:xfrm>
                <a:off x="570" y="1944"/>
                <a:ext cx="0" cy="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001" name="Line 33">
                <a:extLst>
                  <a:ext uri="{FF2B5EF4-FFF2-40B4-BE49-F238E27FC236}">
                    <a16:creationId xmlns:a16="http://schemas.microsoft.com/office/drawing/2014/main" id="{55CC6968-02E9-2240-817F-48CA2B8D1F0C}"/>
                  </a:ext>
                </a:extLst>
              </p:cNvPr>
              <p:cNvSpPr>
                <a:spLocks noChangeShapeType="1"/>
              </p:cNvSpPr>
              <p:nvPr/>
            </p:nvSpPr>
            <p:spPr bwMode="auto">
              <a:xfrm>
                <a:off x="1632" y="1938"/>
                <a:ext cx="0" cy="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2002" name="Group 34">
              <a:extLst>
                <a:ext uri="{FF2B5EF4-FFF2-40B4-BE49-F238E27FC236}">
                  <a16:creationId xmlns:a16="http://schemas.microsoft.com/office/drawing/2014/main" id="{16980202-09DA-1849-8580-FC13EB4017A5}"/>
                </a:ext>
              </a:extLst>
            </p:cNvPr>
            <p:cNvGrpSpPr>
              <a:grpSpLocks/>
            </p:cNvGrpSpPr>
            <p:nvPr/>
          </p:nvGrpSpPr>
          <p:grpSpPr bwMode="auto">
            <a:xfrm>
              <a:off x="1698" y="1872"/>
              <a:ext cx="816" cy="138"/>
              <a:chOff x="1692" y="1950"/>
              <a:chExt cx="816" cy="138"/>
            </a:xfrm>
          </p:grpSpPr>
          <p:sp>
            <p:nvSpPr>
              <p:cNvPr id="212003" name="Line 35">
                <a:extLst>
                  <a:ext uri="{FF2B5EF4-FFF2-40B4-BE49-F238E27FC236}">
                    <a16:creationId xmlns:a16="http://schemas.microsoft.com/office/drawing/2014/main" id="{8CF6AABD-3979-8C49-9469-62D2DC138F2F}"/>
                  </a:ext>
                </a:extLst>
              </p:cNvPr>
              <p:cNvSpPr>
                <a:spLocks noChangeShapeType="1"/>
              </p:cNvSpPr>
              <p:nvPr/>
            </p:nvSpPr>
            <p:spPr bwMode="auto">
              <a:xfrm>
                <a:off x="2496" y="1950"/>
                <a:ext cx="0" cy="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004" name="Line 36">
                <a:extLst>
                  <a:ext uri="{FF2B5EF4-FFF2-40B4-BE49-F238E27FC236}">
                    <a16:creationId xmlns:a16="http://schemas.microsoft.com/office/drawing/2014/main" id="{9E8B37C1-D280-B843-ABA3-0AD79F4E661E}"/>
                  </a:ext>
                </a:extLst>
              </p:cNvPr>
              <p:cNvSpPr>
                <a:spLocks noChangeShapeType="1"/>
              </p:cNvSpPr>
              <p:nvPr/>
            </p:nvSpPr>
            <p:spPr bwMode="auto">
              <a:xfrm>
                <a:off x="1698" y="1950"/>
                <a:ext cx="0" cy="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005" name="Line 37">
                <a:extLst>
                  <a:ext uri="{FF2B5EF4-FFF2-40B4-BE49-F238E27FC236}">
                    <a16:creationId xmlns:a16="http://schemas.microsoft.com/office/drawing/2014/main" id="{292D08EA-BE32-F048-B8C8-7E92EDD46100}"/>
                  </a:ext>
                </a:extLst>
              </p:cNvPr>
              <p:cNvSpPr>
                <a:spLocks noChangeShapeType="1"/>
              </p:cNvSpPr>
              <p:nvPr/>
            </p:nvSpPr>
            <p:spPr bwMode="auto">
              <a:xfrm>
                <a:off x="1692" y="1956"/>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12014" name="Group 46">
            <a:extLst>
              <a:ext uri="{FF2B5EF4-FFF2-40B4-BE49-F238E27FC236}">
                <a16:creationId xmlns:a16="http://schemas.microsoft.com/office/drawing/2014/main" id="{0C5BA777-3AAB-3749-90D5-3888969E2F80}"/>
              </a:ext>
            </a:extLst>
          </p:cNvPr>
          <p:cNvGrpSpPr>
            <a:grpSpLocks/>
          </p:cNvGrpSpPr>
          <p:nvPr/>
        </p:nvGrpSpPr>
        <p:grpSpPr bwMode="auto">
          <a:xfrm>
            <a:off x="4729163" y="1695450"/>
            <a:ext cx="2019300" cy="1676400"/>
            <a:chOff x="2979" y="1086"/>
            <a:chExt cx="1272" cy="1056"/>
          </a:xfrm>
        </p:grpSpPr>
        <p:sp>
          <p:nvSpPr>
            <p:cNvPr id="212007" name="Text Box 39">
              <a:extLst>
                <a:ext uri="{FF2B5EF4-FFF2-40B4-BE49-F238E27FC236}">
                  <a16:creationId xmlns:a16="http://schemas.microsoft.com/office/drawing/2014/main" id="{ADB43FA4-C799-154F-BA4E-92FFF578B9D3}"/>
                </a:ext>
              </a:extLst>
            </p:cNvPr>
            <p:cNvSpPr txBox="1">
              <a:spLocks noChangeArrowheads="1"/>
            </p:cNvSpPr>
            <p:nvPr/>
          </p:nvSpPr>
          <p:spPr bwMode="auto">
            <a:xfrm rot="16200000">
              <a:off x="2574" y="1491"/>
              <a:ext cx="105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PERJAMUAN                             PERKAWINAN DOMBA</a:t>
              </a:r>
            </a:p>
          </p:txBody>
        </p:sp>
        <p:sp>
          <p:nvSpPr>
            <p:cNvPr id="212008" name="Text Box 40">
              <a:extLst>
                <a:ext uri="{FF2B5EF4-FFF2-40B4-BE49-F238E27FC236}">
                  <a16:creationId xmlns:a16="http://schemas.microsoft.com/office/drawing/2014/main" id="{B313A60F-4704-CA40-B9FF-ABF13A5E287B}"/>
                </a:ext>
              </a:extLst>
            </p:cNvPr>
            <p:cNvSpPr txBox="1">
              <a:spLocks noChangeArrowheads="1"/>
            </p:cNvSpPr>
            <p:nvPr/>
          </p:nvSpPr>
          <p:spPr bwMode="auto">
            <a:xfrm rot="16200000">
              <a:off x="2826" y="1496"/>
              <a:ext cx="105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KEDATANGAN                             KEDUA KRISTUS</a:t>
              </a:r>
            </a:p>
          </p:txBody>
        </p:sp>
        <p:sp>
          <p:nvSpPr>
            <p:cNvPr id="212009" name="Text Box 41">
              <a:extLst>
                <a:ext uri="{FF2B5EF4-FFF2-40B4-BE49-F238E27FC236}">
                  <a16:creationId xmlns:a16="http://schemas.microsoft.com/office/drawing/2014/main" id="{C8DB2DFF-D09E-DF41-A25B-43807FA62275}"/>
                </a:ext>
              </a:extLst>
            </p:cNvPr>
            <p:cNvSpPr txBox="1">
              <a:spLocks noChangeArrowheads="1"/>
            </p:cNvSpPr>
            <p:nvPr/>
          </p:nvSpPr>
          <p:spPr bwMode="auto">
            <a:xfrm rot="16200000">
              <a:off x="3084" y="1495"/>
              <a:ext cx="105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KERAJAAN                             SERIBU TAHUN</a:t>
              </a:r>
            </a:p>
          </p:txBody>
        </p:sp>
        <p:sp>
          <p:nvSpPr>
            <p:cNvPr id="212010" name="Text Box 42">
              <a:extLst>
                <a:ext uri="{FF2B5EF4-FFF2-40B4-BE49-F238E27FC236}">
                  <a16:creationId xmlns:a16="http://schemas.microsoft.com/office/drawing/2014/main" id="{2C39704B-37EC-9743-A165-2F8163CE1BD7}"/>
                </a:ext>
              </a:extLst>
            </p:cNvPr>
            <p:cNvSpPr txBox="1">
              <a:spLocks noChangeArrowheads="1"/>
            </p:cNvSpPr>
            <p:nvPr/>
          </p:nvSpPr>
          <p:spPr bwMode="auto">
            <a:xfrm rot="16200000">
              <a:off x="3287" y="1542"/>
              <a:ext cx="1050" cy="1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TAHTA PUTIH               ALLAH  </a:t>
              </a:r>
            </a:p>
          </p:txBody>
        </p:sp>
        <p:sp>
          <p:nvSpPr>
            <p:cNvPr id="212011" name="Text Box 43">
              <a:extLst>
                <a:ext uri="{FF2B5EF4-FFF2-40B4-BE49-F238E27FC236}">
                  <a16:creationId xmlns:a16="http://schemas.microsoft.com/office/drawing/2014/main" id="{FFCC2869-1FC1-E448-81E1-4BAB82E6238B}"/>
                </a:ext>
              </a:extLst>
            </p:cNvPr>
            <p:cNvSpPr txBox="1">
              <a:spLocks noChangeArrowheads="1"/>
            </p:cNvSpPr>
            <p:nvPr/>
          </p:nvSpPr>
          <p:spPr bwMode="auto">
            <a:xfrm rot="16200000">
              <a:off x="3606" y="1494"/>
              <a:ext cx="105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LANGIT BARU                  BUMI BARU      </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F12A5D72-A38F-1A41-B44B-C23075BC0919}"/>
              </a:ext>
            </a:extLst>
          </p:cNvPr>
          <p:cNvSpPr>
            <a:spLocks noChangeArrowheads="1"/>
          </p:cNvSpPr>
          <p:nvPr/>
        </p:nvSpPr>
        <p:spPr bwMode="auto">
          <a:xfrm>
            <a:off x="3409950" y="534988"/>
            <a:ext cx="8445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91" name="Rectangle 3">
            <a:extLst>
              <a:ext uri="{FF2B5EF4-FFF2-40B4-BE49-F238E27FC236}">
                <a16:creationId xmlns:a16="http://schemas.microsoft.com/office/drawing/2014/main" id="{CA08EE64-9D3A-1344-A8E9-3CC384806176}"/>
              </a:ext>
            </a:extLst>
          </p:cNvPr>
          <p:cNvSpPr>
            <a:spLocks noChangeArrowheads="1"/>
          </p:cNvSpPr>
          <p:nvPr/>
        </p:nvSpPr>
        <p:spPr bwMode="auto">
          <a:xfrm>
            <a:off x="4052888" y="534988"/>
            <a:ext cx="15303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92" name="Line 4">
            <a:extLst>
              <a:ext uri="{FF2B5EF4-FFF2-40B4-BE49-F238E27FC236}">
                <a16:creationId xmlns:a16="http://schemas.microsoft.com/office/drawing/2014/main" id="{1B5EF12D-791E-8C4A-A2B3-5D20E2D73B8F}"/>
              </a:ext>
            </a:extLst>
          </p:cNvPr>
          <p:cNvSpPr>
            <a:spLocks noChangeShapeType="1"/>
          </p:cNvSpPr>
          <p:nvPr/>
        </p:nvSpPr>
        <p:spPr bwMode="auto">
          <a:xfrm>
            <a:off x="4846638" y="1493838"/>
            <a:ext cx="809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93" name="Rectangle 5">
            <a:extLst>
              <a:ext uri="{FF2B5EF4-FFF2-40B4-BE49-F238E27FC236}">
                <a16:creationId xmlns:a16="http://schemas.microsoft.com/office/drawing/2014/main" id="{F44FF999-AE19-0A4E-97F2-E7EB4AD0F02F}"/>
              </a:ext>
            </a:extLst>
          </p:cNvPr>
          <p:cNvSpPr>
            <a:spLocks noChangeArrowheads="1"/>
          </p:cNvSpPr>
          <p:nvPr/>
        </p:nvSpPr>
        <p:spPr bwMode="auto">
          <a:xfrm>
            <a:off x="2279650" y="20638"/>
            <a:ext cx="3582988"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94" name="Rectangle 6">
            <a:extLst>
              <a:ext uri="{FF2B5EF4-FFF2-40B4-BE49-F238E27FC236}">
                <a16:creationId xmlns:a16="http://schemas.microsoft.com/office/drawing/2014/main" id="{5730C71A-9870-D948-B655-170E1659FE2A}"/>
              </a:ext>
            </a:extLst>
          </p:cNvPr>
          <p:cNvSpPr>
            <a:spLocks noChangeArrowheads="1"/>
          </p:cNvSpPr>
          <p:nvPr/>
        </p:nvSpPr>
        <p:spPr bwMode="auto">
          <a:xfrm>
            <a:off x="3409950" y="534988"/>
            <a:ext cx="8445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95" name="Rectangle 7">
            <a:extLst>
              <a:ext uri="{FF2B5EF4-FFF2-40B4-BE49-F238E27FC236}">
                <a16:creationId xmlns:a16="http://schemas.microsoft.com/office/drawing/2014/main" id="{0A1CAEB4-38DE-2E48-9538-E5BEEF490760}"/>
              </a:ext>
            </a:extLst>
          </p:cNvPr>
          <p:cNvSpPr>
            <a:spLocks noChangeArrowheads="1"/>
          </p:cNvSpPr>
          <p:nvPr/>
        </p:nvSpPr>
        <p:spPr bwMode="auto">
          <a:xfrm>
            <a:off x="4052888" y="534988"/>
            <a:ext cx="15303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96" name="Rectangle 8">
            <a:extLst>
              <a:ext uri="{FF2B5EF4-FFF2-40B4-BE49-F238E27FC236}">
                <a16:creationId xmlns:a16="http://schemas.microsoft.com/office/drawing/2014/main" id="{F0F37225-1262-2641-89B8-1EFECC7D98D1}"/>
              </a:ext>
            </a:extLst>
          </p:cNvPr>
          <p:cNvSpPr>
            <a:spLocks noChangeArrowheads="1"/>
          </p:cNvSpPr>
          <p:nvPr/>
        </p:nvSpPr>
        <p:spPr bwMode="auto">
          <a:xfrm>
            <a:off x="2343150" y="2773363"/>
            <a:ext cx="8636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_____ S.M.</a:t>
            </a:r>
          </a:p>
        </p:txBody>
      </p:sp>
      <p:sp>
        <p:nvSpPr>
          <p:cNvPr id="217097" name="Text Box 9">
            <a:extLst>
              <a:ext uri="{FF2B5EF4-FFF2-40B4-BE49-F238E27FC236}">
                <a16:creationId xmlns:a16="http://schemas.microsoft.com/office/drawing/2014/main" id="{A0E895D4-78FA-E649-AE51-9404BEE09A40}"/>
              </a:ext>
            </a:extLst>
          </p:cNvPr>
          <p:cNvSpPr txBox="1">
            <a:spLocks noChangeArrowheads="1"/>
          </p:cNvSpPr>
          <p:nvPr/>
        </p:nvSpPr>
        <p:spPr bwMode="auto">
          <a:xfrm>
            <a:off x="7172325" y="82550"/>
            <a:ext cx="268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2100">
                <a:solidFill>
                  <a:srgbClr val="FFA27C"/>
                </a:solidFill>
                <a:latin typeface="B VAG Rounded Bold" charset="0"/>
              </a:rPr>
              <a:t> </a:t>
            </a:r>
          </a:p>
        </p:txBody>
      </p:sp>
      <p:sp>
        <p:nvSpPr>
          <p:cNvPr id="217098" name="Rectangle 10">
            <a:extLst>
              <a:ext uri="{FF2B5EF4-FFF2-40B4-BE49-F238E27FC236}">
                <a16:creationId xmlns:a16="http://schemas.microsoft.com/office/drawing/2014/main" id="{03AD0734-98E8-9942-A1D8-AF02CF8045A8}"/>
              </a:ext>
            </a:extLst>
          </p:cNvPr>
          <p:cNvSpPr>
            <a:spLocks noChangeArrowheads="1"/>
          </p:cNvSpPr>
          <p:nvPr/>
        </p:nvSpPr>
        <p:spPr bwMode="auto">
          <a:xfrm>
            <a:off x="3705225" y="2776538"/>
            <a:ext cx="8636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_____ S.M.</a:t>
            </a:r>
          </a:p>
        </p:txBody>
      </p:sp>
      <p:sp>
        <p:nvSpPr>
          <p:cNvPr id="217099" name="Rectangle 11">
            <a:extLst>
              <a:ext uri="{FF2B5EF4-FFF2-40B4-BE49-F238E27FC236}">
                <a16:creationId xmlns:a16="http://schemas.microsoft.com/office/drawing/2014/main" id="{76BC8874-7549-4344-B3E0-443575E1B16B}"/>
              </a:ext>
            </a:extLst>
          </p:cNvPr>
          <p:cNvSpPr>
            <a:spLocks noChangeArrowheads="1"/>
          </p:cNvSpPr>
          <p:nvPr/>
        </p:nvSpPr>
        <p:spPr bwMode="auto">
          <a:xfrm>
            <a:off x="5018088" y="2773363"/>
            <a:ext cx="8636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_____ S.M.</a:t>
            </a:r>
          </a:p>
        </p:txBody>
      </p:sp>
      <p:sp>
        <p:nvSpPr>
          <p:cNvPr id="217100" name="Rectangle 12">
            <a:extLst>
              <a:ext uri="{FF2B5EF4-FFF2-40B4-BE49-F238E27FC236}">
                <a16:creationId xmlns:a16="http://schemas.microsoft.com/office/drawing/2014/main" id="{64862266-4A88-5C48-9CA7-B38EA941813A}"/>
              </a:ext>
            </a:extLst>
          </p:cNvPr>
          <p:cNvSpPr>
            <a:spLocks noChangeArrowheads="1"/>
          </p:cNvSpPr>
          <p:nvPr/>
        </p:nvSpPr>
        <p:spPr bwMode="auto">
          <a:xfrm>
            <a:off x="6419850" y="2786063"/>
            <a:ext cx="7874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 S.M.</a:t>
            </a:r>
          </a:p>
        </p:txBody>
      </p:sp>
      <p:sp>
        <p:nvSpPr>
          <p:cNvPr id="217101" name="Rectangle 13">
            <a:extLst>
              <a:ext uri="{FF2B5EF4-FFF2-40B4-BE49-F238E27FC236}">
                <a16:creationId xmlns:a16="http://schemas.microsoft.com/office/drawing/2014/main" id="{61F6F8D8-99F3-EE47-8B57-17E03DA97623}"/>
              </a:ext>
            </a:extLst>
          </p:cNvPr>
          <p:cNvSpPr>
            <a:spLocks noChangeArrowheads="1"/>
          </p:cNvSpPr>
          <p:nvPr/>
        </p:nvSpPr>
        <p:spPr bwMode="auto">
          <a:xfrm>
            <a:off x="936625" y="5534025"/>
            <a:ext cx="7874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 S.M.</a:t>
            </a:r>
          </a:p>
        </p:txBody>
      </p:sp>
      <p:sp>
        <p:nvSpPr>
          <p:cNvPr id="217102" name="Rectangle 14">
            <a:extLst>
              <a:ext uri="{FF2B5EF4-FFF2-40B4-BE49-F238E27FC236}">
                <a16:creationId xmlns:a16="http://schemas.microsoft.com/office/drawing/2014/main" id="{57C26E38-941D-AE4B-A3D9-617F37310A08}"/>
              </a:ext>
            </a:extLst>
          </p:cNvPr>
          <p:cNvSpPr>
            <a:spLocks noChangeArrowheads="1"/>
          </p:cNvSpPr>
          <p:nvPr/>
        </p:nvSpPr>
        <p:spPr bwMode="auto">
          <a:xfrm>
            <a:off x="2341563" y="5540375"/>
            <a:ext cx="7874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 S.M.</a:t>
            </a:r>
          </a:p>
        </p:txBody>
      </p:sp>
      <p:sp>
        <p:nvSpPr>
          <p:cNvPr id="217103" name="Rectangle 15">
            <a:extLst>
              <a:ext uri="{FF2B5EF4-FFF2-40B4-BE49-F238E27FC236}">
                <a16:creationId xmlns:a16="http://schemas.microsoft.com/office/drawing/2014/main" id="{119B43B5-D8EA-1740-92A8-69326E46F668}"/>
              </a:ext>
            </a:extLst>
          </p:cNvPr>
          <p:cNvSpPr>
            <a:spLocks noChangeArrowheads="1"/>
          </p:cNvSpPr>
          <p:nvPr/>
        </p:nvSpPr>
        <p:spPr bwMode="auto">
          <a:xfrm>
            <a:off x="3743325" y="5541963"/>
            <a:ext cx="7874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 S.M.</a:t>
            </a:r>
          </a:p>
        </p:txBody>
      </p:sp>
      <p:sp>
        <p:nvSpPr>
          <p:cNvPr id="217104" name="Rectangle 16">
            <a:extLst>
              <a:ext uri="{FF2B5EF4-FFF2-40B4-BE49-F238E27FC236}">
                <a16:creationId xmlns:a16="http://schemas.microsoft.com/office/drawing/2014/main" id="{677626FF-81AC-444F-971A-2A4871EF5505}"/>
              </a:ext>
            </a:extLst>
          </p:cNvPr>
          <p:cNvSpPr>
            <a:spLocks noChangeArrowheads="1"/>
          </p:cNvSpPr>
          <p:nvPr/>
        </p:nvSpPr>
        <p:spPr bwMode="auto">
          <a:xfrm>
            <a:off x="5108575" y="5541963"/>
            <a:ext cx="7874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 S.M.</a:t>
            </a:r>
          </a:p>
        </p:txBody>
      </p:sp>
      <p:sp>
        <p:nvSpPr>
          <p:cNvPr id="217105" name="Rectangle 17">
            <a:extLst>
              <a:ext uri="{FF2B5EF4-FFF2-40B4-BE49-F238E27FC236}">
                <a16:creationId xmlns:a16="http://schemas.microsoft.com/office/drawing/2014/main" id="{A541A6D9-0F7E-3945-92DB-2A13FCB38444}"/>
              </a:ext>
            </a:extLst>
          </p:cNvPr>
          <p:cNvSpPr>
            <a:spLocks noChangeArrowheads="1"/>
          </p:cNvSpPr>
          <p:nvPr/>
        </p:nvSpPr>
        <p:spPr bwMode="auto">
          <a:xfrm>
            <a:off x="6464300" y="5534025"/>
            <a:ext cx="723900" cy="4000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_______</a:t>
            </a:r>
          </a:p>
          <a:p>
            <a:r>
              <a:rPr lang="en-US" altLang="en-US" sz="1000" b="1">
                <a:latin typeface="Helvetica" pitchFamily="2" charset="0"/>
              </a:rPr>
              <a:t>_______</a:t>
            </a:r>
          </a:p>
        </p:txBody>
      </p:sp>
      <p:sp>
        <p:nvSpPr>
          <p:cNvPr id="217106" name="Rectangle 18">
            <a:extLst>
              <a:ext uri="{FF2B5EF4-FFF2-40B4-BE49-F238E27FC236}">
                <a16:creationId xmlns:a16="http://schemas.microsoft.com/office/drawing/2014/main" id="{D29470FB-AAC1-2B42-8809-10DCF6EA7E3F}"/>
              </a:ext>
            </a:extLst>
          </p:cNvPr>
          <p:cNvSpPr>
            <a:spLocks noChangeArrowheads="1"/>
          </p:cNvSpPr>
          <p:nvPr/>
        </p:nvSpPr>
        <p:spPr bwMode="auto">
          <a:xfrm>
            <a:off x="911225" y="2773363"/>
            <a:ext cx="8763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_________</a:t>
            </a:r>
          </a:p>
        </p:txBody>
      </p:sp>
      <p:sp>
        <p:nvSpPr>
          <p:cNvPr id="217109" name="AutoShape 21">
            <a:extLst>
              <a:ext uri="{FF2B5EF4-FFF2-40B4-BE49-F238E27FC236}">
                <a16:creationId xmlns:a16="http://schemas.microsoft.com/office/drawing/2014/main" id="{BF8DDE26-F6EB-0A43-9C0E-614C22211D12}"/>
              </a:ext>
            </a:extLst>
          </p:cNvPr>
          <p:cNvSpPr>
            <a:spLocks noChangeArrowheads="1"/>
          </p:cNvSpPr>
          <p:nvPr/>
        </p:nvSpPr>
        <p:spPr bwMode="auto">
          <a:xfrm>
            <a:off x="538163" y="3349625"/>
            <a:ext cx="803275" cy="112553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0" name="Rectangle 22">
            <a:extLst>
              <a:ext uri="{FF2B5EF4-FFF2-40B4-BE49-F238E27FC236}">
                <a16:creationId xmlns:a16="http://schemas.microsoft.com/office/drawing/2014/main" id="{7036FE32-4B27-824C-82A6-9C75A7EEFA47}"/>
              </a:ext>
            </a:extLst>
          </p:cNvPr>
          <p:cNvSpPr>
            <a:spLocks noChangeArrowheads="1"/>
          </p:cNvSpPr>
          <p:nvPr/>
        </p:nvSpPr>
        <p:spPr bwMode="auto">
          <a:xfrm>
            <a:off x="536575" y="3487738"/>
            <a:ext cx="1047750" cy="133826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1" name="Line 23">
            <a:extLst>
              <a:ext uri="{FF2B5EF4-FFF2-40B4-BE49-F238E27FC236}">
                <a16:creationId xmlns:a16="http://schemas.microsoft.com/office/drawing/2014/main" id="{EB0276F6-CB82-7E46-B9CF-BE33B0ED0060}"/>
              </a:ext>
            </a:extLst>
          </p:cNvPr>
          <p:cNvSpPr>
            <a:spLocks noChangeShapeType="1"/>
          </p:cNvSpPr>
          <p:nvPr/>
        </p:nvSpPr>
        <p:spPr bwMode="auto">
          <a:xfrm flipV="1">
            <a:off x="547688" y="3481388"/>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2" name="Line 24">
            <a:extLst>
              <a:ext uri="{FF2B5EF4-FFF2-40B4-BE49-F238E27FC236}">
                <a16:creationId xmlns:a16="http://schemas.microsoft.com/office/drawing/2014/main" id="{49A66F2C-52F5-C247-A7D6-AE6BACEBF6F3}"/>
              </a:ext>
            </a:extLst>
          </p:cNvPr>
          <p:cNvSpPr>
            <a:spLocks noChangeShapeType="1"/>
          </p:cNvSpPr>
          <p:nvPr/>
        </p:nvSpPr>
        <p:spPr bwMode="auto">
          <a:xfrm flipV="1">
            <a:off x="768350" y="347821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3" name="Line 25">
            <a:extLst>
              <a:ext uri="{FF2B5EF4-FFF2-40B4-BE49-F238E27FC236}">
                <a16:creationId xmlns:a16="http://schemas.microsoft.com/office/drawing/2014/main" id="{26521B09-EDE2-4A4A-A8EE-79C2E7B228AC}"/>
              </a:ext>
            </a:extLst>
          </p:cNvPr>
          <p:cNvSpPr>
            <a:spLocks noChangeShapeType="1"/>
          </p:cNvSpPr>
          <p:nvPr/>
        </p:nvSpPr>
        <p:spPr bwMode="auto">
          <a:xfrm>
            <a:off x="579438" y="4738688"/>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4" name="Line 26">
            <a:extLst>
              <a:ext uri="{FF2B5EF4-FFF2-40B4-BE49-F238E27FC236}">
                <a16:creationId xmlns:a16="http://schemas.microsoft.com/office/drawing/2014/main" id="{E7FC6B69-99B3-1B47-8D7B-2219DBE40A62}"/>
              </a:ext>
            </a:extLst>
          </p:cNvPr>
          <p:cNvSpPr>
            <a:spLocks noChangeShapeType="1"/>
          </p:cNvSpPr>
          <p:nvPr/>
        </p:nvSpPr>
        <p:spPr bwMode="auto">
          <a:xfrm>
            <a:off x="577850" y="383540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5" name="Line 27">
            <a:extLst>
              <a:ext uri="{FF2B5EF4-FFF2-40B4-BE49-F238E27FC236}">
                <a16:creationId xmlns:a16="http://schemas.microsoft.com/office/drawing/2014/main" id="{7A5E30C4-0D74-C24C-871F-0192661E8803}"/>
              </a:ext>
            </a:extLst>
          </p:cNvPr>
          <p:cNvSpPr>
            <a:spLocks noChangeShapeType="1"/>
          </p:cNvSpPr>
          <p:nvPr/>
        </p:nvSpPr>
        <p:spPr bwMode="auto">
          <a:xfrm>
            <a:off x="579438" y="455612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6" name="Line 28">
            <a:extLst>
              <a:ext uri="{FF2B5EF4-FFF2-40B4-BE49-F238E27FC236}">
                <a16:creationId xmlns:a16="http://schemas.microsoft.com/office/drawing/2014/main" id="{FF3D2DF0-1EEB-194C-BD4E-92D9F5F51EC4}"/>
              </a:ext>
            </a:extLst>
          </p:cNvPr>
          <p:cNvSpPr>
            <a:spLocks noChangeShapeType="1"/>
          </p:cNvSpPr>
          <p:nvPr/>
        </p:nvSpPr>
        <p:spPr bwMode="auto">
          <a:xfrm>
            <a:off x="579438" y="420211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7" name="Line 29">
            <a:extLst>
              <a:ext uri="{FF2B5EF4-FFF2-40B4-BE49-F238E27FC236}">
                <a16:creationId xmlns:a16="http://schemas.microsoft.com/office/drawing/2014/main" id="{F6A821C5-364D-8549-97C3-F233CE5914CB}"/>
              </a:ext>
            </a:extLst>
          </p:cNvPr>
          <p:cNvSpPr>
            <a:spLocks noChangeShapeType="1"/>
          </p:cNvSpPr>
          <p:nvPr/>
        </p:nvSpPr>
        <p:spPr bwMode="auto">
          <a:xfrm flipV="1">
            <a:off x="577850" y="437197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8" name="Line 30">
            <a:extLst>
              <a:ext uri="{FF2B5EF4-FFF2-40B4-BE49-F238E27FC236}">
                <a16:creationId xmlns:a16="http://schemas.microsoft.com/office/drawing/2014/main" id="{36AEEEFA-19B8-F34B-931B-4717CA158F25}"/>
              </a:ext>
            </a:extLst>
          </p:cNvPr>
          <p:cNvSpPr>
            <a:spLocks noChangeShapeType="1"/>
          </p:cNvSpPr>
          <p:nvPr/>
        </p:nvSpPr>
        <p:spPr bwMode="auto">
          <a:xfrm flipV="1">
            <a:off x="577850" y="4017963"/>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19" name="Line 31">
            <a:extLst>
              <a:ext uri="{FF2B5EF4-FFF2-40B4-BE49-F238E27FC236}">
                <a16:creationId xmlns:a16="http://schemas.microsoft.com/office/drawing/2014/main" id="{9B38E3F8-743A-6847-A962-BAF15636C767}"/>
              </a:ext>
            </a:extLst>
          </p:cNvPr>
          <p:cNvSpPr>
            <a:spLocks noChangeShapeType="1"/>
          </p:cNvSpPr>
          <p:nvPr/>
        </p:nvSpPr>
        <p:spPr bwMode="auto">
          <a:xfrm>
            <a:off x="577850" y="365760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7120" name="Text Box 32">
            <a:extLst>
              <a:ext uri="{FF2B5EF4-FFF2-40B4-BE49-F238E27FC236}">
                <a16:creationId xmlns:a16="http://schemas.microsoft.com/office/drawing/2014/main" id="{F3B8DE42-84B7-644A-8C55-1D27859C1F27}"/>
              </a:ext>
            </a:extLst>
          </p:cNvPr>
          <p:cNvSpPr txBox="1">
            <a:spLocks noChangeArrowheads="1"/>
          </p:cNvSpPr>
          <p:nvPr/>
        </p:nvSpPr>
        <p:spPr bwMode="auto">
          <a:xfrm>
            <a:off x="392113" y="3335338"/>
            <a:ext cx="1096962"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800" b="1">
                <a:solidFill>
                  <a:srgbClr val="000000"/>
                </a:solidFill>
                <a:latin typeface="Arial" panose="020B0604020202020204" pitchFamily="34" charset="0"/>
              </a:rPr>
              <a:t>CIPTAAN</a:t>
            </a:r>
          </a:p>
        </p:txBody>
      </p:sp>
      <p:sp>
        <p:nvSpPr>
          <p:cNvPr id="217122" name="AutoShape 34">
            <a:extLst>
              <a:ext uri="{FF2B5EF4-FFF2-40B4-BE49-F238E27FC236}">
                <a16:creationId xmlns:a16="http://schemas.microsoft.com/office/drawing/2014/main" id="{AEC9E453-0B24-1640-A939-53393DF25310}"/>
              </a:ext>
            </a:extLst>
          </p:cNvPr>
          <p:cNvSpPr>
            <a:spLocks noChangeArrowheads="1"/>
          </p:cNvSpPr>
          <p:nvPr/>
        </p:nvSpPr>
        <p:spPr bwMode="auto">
          <a:xfrm>
            <a:off x="1873250" y="3844925"/>
            <a:ext cx="765175" cy="931863"/>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pic>
        <p:nvPicPr>
          <p:cNvPr id="217123" name="Picture 35">
            <a:extLst>
              <a:ext uri="{FF2B5EF4-FFF2-40B4-BE49-F238E27FC236}">
                <a16:creationId xmlns:a16="http://schemas.microsoft.com/office/drawing/2014/main" id="{C4EF6CAE-316A-9448-BB9E-2E75372471E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3187700"/>
            <a:ext cx="517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124" name="Rectangle 36">
            <a:extLst>
              <a:ext uri="{FF2B5EF4-FFF2-40B4-BE49-F238E27FC236}">
                <a16:creationId xmlns:a16="http://schemas.microsoft.com/office/drawing/2014/main" id="{BA2011F0-7E58-5646-A4CC-248BA5568574}"/>
              </a:ext>
            </a:extLst>
          </p:cNvPr>
          <p:cNvSpPr>
            <a:spLocks noChangeArrowheads="1"/>
          </p:cNvSpPr>
          <p:nvPr/>
        </p:nvSpPr>
        <p:spPr bwMode="auto">
          <a:xfrm>
            <a:off x="2225675" y="3324225"/>
            <a:ext cx="233363" cy="2016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25" name="AutoShape 37">
            <a:extLst>
              <a:ext uri="{FF2B5EF4-FFF2-40B4-BE49-F238E27FC236}">
                <a16:creationId xmlns:a16="http://schemas.microsoft.com/office/drawing/2014/main" id="{518EA6A4-CA26-2F46-8BB0-6CB1ED73BDA5}"/>
              </a:ext>
            </a:extLst>
          </p:cNvPr>
          <p:cNvSpPr>
            <a:spLocks noChangeArrowheads="1"/>
          </p:cNvSpPr>
          <p:nvPr/>
        </p:nvSpPr>
        <p:spPr bwMode="auto">
          <a:xfrm>
            <a:off x="1879600" y="3814763"/>
            <a:ext cx="804863" cy="1100137"/>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26" name="Rectangle 38">
            <a:extLst>
              <a:ext uri="{FF2B5EF4-FFF2-40B4-BE49-F238E27FC236}">
                <a16:creationId xmlns:a16="http://schemas.microsoft.com/office/drawing/2014/main" id="{074692AF-5C27-7946-AB6B-14B9452BBC06}"/>
              </a:ext>
            </a:extLst>
          </p:cNvPr>
          <p:cNvSpPr>
            <a:spLocks noChangeArrowheads="1"/>
          </p:cNvSpPr>
          <p:nvPr/>
        </p:nvSpPr>
        <p:spPr bwMode="auto">
          <a:xfrm>
            <a:off x="1878013" y="3952875"/>
            <a:ext cx="1049337" cy="97790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27" name="Line 39">
            <a:extLst>
              <a:ext uri="{FF2B5EF4-FFF2-40B4-BE49-F238E27FC236}">
                <a16:creationId xmlns:a16="http://schemas.microsoft.com/office/drawing/2014/main" id="{4990A4C3-9F0A-9B47-A41A-3B7B6CA47F97}"/>
              </a:ext>
            </a:extLst>
          </p:cNvPr>
          <p:cNvSpPr>
            <a:spLocks noChangeShapeType="1"/>
          </p:cNvSpPr>
          <p:nvPr/>
        </p:nvSpPr>
        <p:spPr bwMode="auto">
          <a:xfrm flipV="1">
            <a:off x="1890713" y="3952875"/>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28" name="Line 40">
            <a:extLst>
              <a:ext uri="{FF2B5EF4-FFF2-40B4-BE49-F238E27FC236}">
                <a16:creationId xmlns:a16="http://schemas.microsoft.com/office/drawing/2014/main" id="{F5D25D72-E845-724C-9F0B-54B7E832D69F}"/>
              </a:ext>
            </a:extLst>
          </p:cNvPr>
          <p:cNvSpPr>
            <a:spLocks noChangeShapeType="1"/>
          </p:cNvSpPr>
          <p:nvPr/>
        </p:nvSpPr>
        <p:spPr bwMode="auto">
          <a:xfrm flipV="1">
            <a:off x="2111375" y="396240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29" name="Rectangle 41">
            <a:extLst>
              <a:ext uri="{FF2B5EF4-FFF2-40B4-BE49-F238E27FC236}">
                <a16:creationId xmlns:a16="http://schemas.microsoft.com/office/drawing/2014/main" id="{1413C634-A048-3B48-987C-4B62E7883456}"/>
              </a:ext>
            </a:extLst>
          </p:cNvPr>
          <p:cNvSpPr>
            <a:spLocks noChangeArrowheads="1"/>
          </p:cNvSpPr>
          <p:nvPr/>
        </p:nvSpPr>
        <p:spPr bwMode="auto">
          <a:xfrm>
            <a:off x="1893888" y="3811588"/>
            <a:ext cx="7366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ABRAHAM</a:t>
            </a:r>
          </a:p>
        </p:txBody>
      </p:sp>
      <p:sp>
        <p:nvSpPr>
          <p:cNvPr id="217130" name="Line 42">
            <a:extLst>
              <a:ext uri="{FF2B5EF4-FFF2-40B4-BE49-F238E27FC236}">
                <a16:creationId xmlns:a16="http://schemas.microsoft.com/office/drawing/2014/main" id="{24A131BF-C1A4-3340-BEDD-F91CDC295E76}"/>
              </a:ext>
            </a:extLst>
          </p:cNvPr>
          <p:cNvSpPr>
            <a:spLocks noChangeShapeType="1"/>
          </p:cNvSpPr>
          <p:nvPr/>
        </p:nvSpPr>
        <p:spPr bwMode="auto">
          <a:xfrm>
            <a:off x="1919288" y="43068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31" name="Line 43">
            <a:extLst>
              <a:ext uri="{FF2B5EF4-FFF2-40B4-BE49-F238E27FC236}">
                <a16:creationId xmlns:a16="http://schemas.microsoft.com/office/drawing/2014/main" id="{DFE42F35-5B13-FC42-82FB-B0A5C09205B1}"/>
              </a:ext>
            </a:extLst>
          </p:cNvPr>
          <p:cNvSpPr>
            <a:spLocks noChangeShapeType="1"/>
          </p:cNvSpPr>
          <p:nvPr/>
        </p:nvSpPr>
        <p:spPr bwMode="auto">
          <a:xfrm>
            <a:off x="1920875" y="467360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32" name="Line 44">
            <a:extLst>
              <a:ext uri="{FF2B5EF4-FFF2-40B4-BE49-F238E27FC236}">
                <a16:creationId xmlns:a16="http://schemas.microsoft.com/office/drawing/2014/main" id="{ADE0DB1D-1BCA-3E41-92E0-6A5892739A7D}"/>
              </a:ext>
            </a:extLst>
          </p:cNvPr>
          <p:cNvSpPr>
            <a:spLocks noChangeShapeType="1"/>
          </p:cNvSpPr>
          <p:nvPr/>
        </p:nvSpPr>
        <p:spPr bwMode="auto">
          <a:xfrm flipV="1">
            <a:off x="1919288" y="484346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33" name="Line 45">
            <a:extLst>
              <a:ext uri="{FF2B5EF4-FFF2-40B4-BE49-F238E27FC236}">
                <a16:creationId xmlns:a16="http://schemas.microsoft.com/office/drawing/2014/main" id="{8401A24F-E9D9-FA49-94B2-63F133455367}"/>
              </a:ext>
            </a:extLst>
          </p:cNvPr>
          <p:cNvSpPr>
            <a:spLocks noChangeShapeType="1"/>
          </p:cNvSpPr>
          <p:nvPr/>
        </p:nvSpPr>
        <p:spPr bwMode="auto">
          <a:xfrm flipV="1">
            <a:off x="1919288" y="4489450"/>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34" name="Line 46">
            <a:extLst>
              <a:ext uri="{FF2B5EF4-FFF2-40B4-BE49-F238E27FC236}">
                <a16:creationId xmlns:a16="http://schemas.microsoft.com/office/drawing/2014/main" id="{F71A7575-D8D5-1341-9422-A02686E5D3C1}"/>
              </a:ext>
            </a:extLst>
          </p:cNvPr>
          <p:cNvSpPr>
            <a:spLocks noChangeShapeType="1"/>
          </p:cNvSpPr>
          <p:nvPr/>
        </p:nvSpPr>
        <p:spPr bwMode="auto">
          <a:xfrm>
            <a:off x="1919288" y="41290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p>
            <a:endParaRPr lang="en-US"/>
          </a:p>
        </p:txBody>
      </p:sp>
      <p:sp>
        <p:nvSpPr>
          <p:cNvPr id="217135" name="AutoShape 47">
            <a:extLst>
              <a:ext uri="{FF2B5EF4-FFF2-40B4-BE49-F238E27FC236}">
                <a16:creationId xmlns:a16="http://schemas.microsoft.com/office/drawing/2014/main" id="{E370B98C-8A79-F841-9058-5ECF23B6521F}"/>
              </a:ext>
            </a:extLst>
          </p:cNvPr>
          <p:cNvSpPr>
            <a:spLocks noChangeArrowheads="1"/>
          </p:cNvSpPr>
          <p:nvPr/>
        </p:nvSpPr>
        <p:spPr bwMode="auto">
          <a:xfrm>
            <a:off x="3243263" y="3778250"/>
            <a:ext cx="803275" cy="50958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36" name="Freeform 48">
            <a:extLst>
              <a:ext uri="{FF2B5EF4-FFF2-40B4-BE49-F238E27FC236}">
                <a16:creationId xmlns:a16="http://schemas.microsoft.com/office/drawing/2014/main" id="{F3A5A01A-382B-A140-A020-251E22AC98E0}"/>
              </a:ext>
            </a:extLst>
          </p:cNvPr>
          <p:cNvSpPr>
            <a:spLocks/>
          </p:cNvSpPr>
          <p:nvPr/>
        </p:nvSpPr>
        <p:spPr bwMode="auto">
          <a:xfrm>
            <a:off x="3894138" y="3940175"/>
            <a:ext cx="225425" cy="79375"/>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138" name="Rectangle 50">
            <a:extLst>
              <a:ext uri="{FF2B5EF4-FFF2-40B4-BE49-F238E27FC236}">
                <a16:creationId xmlns:a16="http://schemas.microsoft.com/office/drawing/2014/main" id="{B8D54A35-EBE0-F348-B0A5-07554C0D8978}"/>
              </a:ext>
            </a:extLst>
          </p:cNvPr>
          <p:cNvSpPr>
            <a:spLocks noChangeArrowheads="1"/>
          </p:cNvSpPr>
          <p:nvPr/>
        </p:nvSpPr>
        <p:spPr bwMode="auto">
          <a:xfrm>
            <a:off x="3344863" y="4027488"/>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Helvetica" pitchFamily="2" charset="0"/>
            </a:endParaRPr>
          </a:p>
        </p:txBody>
      </p:sp>
      <p:sp>
        <p:nvSpPr>
          <p:cNvPr id="217139" name="Rectangle 51">
            <a:extLst>
              <a:ext uri="{FF2B5EF4-FFF2-40B4-BE49-F238E27FC236}">
                <a16:creationId xmlns:a16="http://schemas.microsoft.com/office/drawing/2014/main" id="{09525415-A65A-5342-801E-4A2634E83141}"/>
              </a:ext>
            </a:extLst>
          </p:cNvPr>
          <p:cNvSpPr>
            <a:spLocks noChangeArrowheads="1"/>
          </p:cNvSpPr>
          <p:nvPr/>
        </p:nvSpPr>
        <p:spPr bwMode="auto">
          <a:xfrm>
            <a:off x="3243263" y="3929063"/>
            <a:ext cx="1047750" cy="43021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40" name="Line 52">
            <a:extLst>
              <a:ext uri="{FF2B5EF4-FFF2-40B4-BE49-F238E27FC236}">
                <a16:creationId xmlns:a16="http://schemas.microsoft.com/office/drawing/2014/main" id="{91D459FA-EAA3-874F-B4FA-B34A1EE9013E}"/>
              </a:ext>
            </a:extLst>
          </p:cNvPr>
          <p:cNvSpPr>
            <a:spLocks noChangeShapeType="1"/>
          </p:cNvSpPr>
          <p:nvPr/>
        </p:nvSpPr>
        <p:spPr bwMode="auto">
          <a:xfrm flipV="1">
            <a:off x="3254375" y="3917950"/>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41" name="Line 53">
            <a:extLst>
              <a:ext uri="{FF2B5EF4-FFF2-40B4-BE49-F238E27FC236}">
                <a16:creationId xmlns:a16="http://schemas.microsoft.com/office/drawing/2014/main" id="{3E1626F7-A78A-8946-BBAA-B3FDC2F334B8}"/>
              </a:ext>
            </a:extLst>
          </p:cNvPr>
          <p:cNvSpPr>
            <a:spLocks noChangeShapeType="1"/>
          </p:cNvSpPr>
          <p:nvPr/>
        </p:nvSpPr>
        <p:spPr bwMode="auto">
          <a:xfrm>
            <a:off x="3487738" y="3922713"/>
            <a:ext cx="554037" cy="63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42" name="Rectangle 54">
            <a:extLst>
              <a:ext uri="{FF2B5EF4-FFF2-40B4-BE49-F238E27FC236}">
                <a16:creationId xmlns:a16="http://schemas.microsoft.com/office/drawing/2014/main" id="{2C8B4A44-759A-4845-A47C-0A9CEC078FB8}"/>
              </a:ext>
            </a:extLst>
          </p:cNvPr>
          <p:cNvSpPr>
            <a:spLocks noChangeArrowheads="1"/>
          </p:cNvSpPr>
          <p:nvPr/>
        </p:nvSpPr>
        <p:spPr bwMode="auto">
          <a:xfrm>
            <a:off x="3338513" y="3757613"/>
            <a:ext cx="5334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YUSUF</a:t>
            </a:r>
          </a:p>
        </p:txBody>
      </p:sp>
      <p:sp>
        <p:nvSpPr>
          <p:cNvPr id="217143" name="Line 55">
            <a:extLst>
              <a:ext uri="{FF2B5EF4-FFF2-40B4-BE49-F238E27FC236}">
                <a16:creationId xmlns:a16="http://schemas.microsoft.com/office/drawing/2014/main" id="{75838BD1-6EA7-BE41-A1BA-19CEB1A8E852}"/>
              </a:ext>
            </a:extLst>
          </p:cNvPr>
          <p:cNvSpPr>
            <a:spLocks noChangeShapeType="1"/>
          </p:cNvSpPr>
          <p:nvPr/>
        </p:nvSpPr>
        <p:spPr bwMode="auto">
          <a:xfrm>
            <a:off x="3289300" y="427196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44" name="Line 56">
            <a:extLst>
              <a:ext uri="{FF2B5EF4-FFF2-40B4-BE49-F238E27FC236}">
                <a16:creationId xmlns:a16="http://schemas.microsoft.com/office/drawing/2014/main" id="{E16C2954-C45A-EF4B-BB7F-DA4B6B287DB5}"/>
              </a:ext>
            </a:extLst>
          </p:cNvPr>
          <p:cNvSpPr>
            <a:spLocks noChangeShapeType="1"/>
          </p:cNvSpPr>
          <p:nvPr/>
        </p:nvSpPr>
        <p:spPr bwMode="auto">
          <a:xfrm>
            <a:off x="3289300" y="409575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7146" name="Picture 58">
            <a:extLst>
              <a:ext uri="{FF2B5EF4-FFF2-40B4-BE49-F238E27FC236}">
                <a16:creationId xmlns:a16="http://schemas.microsoft.com/office/drawing/2014/main" id="{4FDEB241-8E5E-B64D-8548-15B46C9B82E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25" y="4445000"/>
            <a:ext cx="614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148" name="AutoShape 60">
            <a:extLst>
              <a:ext uri="{FF2B5EF4-FFF2-40B4-BE49-F238E27FC236}">
                <a16:creationId xmlns:a16="http://schemas.microsoft.com/office/drawing/2014/main" id="{DDA1BE55-0983-9046-BC15-9D3900CF2E3B}"/>
              </a:ext>
            </a:extLst>
          </p:cNvPr>
          <p:cNvSpPr>
            <a:spLocks noChangeArrowheads="1"/>
          </p:cNvSpPr>
          <p:nvPr/>
        </p:nvSpPr>
        <p:spPr bwMode="auto">
          <a:xfrm>
            <a:off x="4635500" y="3159125"/>
            <a:ext cx="768350" cy="347663"/>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49" name="Rectangle 61">
            <a:extLst>
              <a:ext uri="{FF2B5EF4-FFF2-40B4-BE49-F238E27FC236}">
                <a16:creationId xmlns:a16="http://schemas.microsoft.com/office/drawing/2014/main" id="{873BD2B7-B97C-AE4C-866A-0F69493B25C2}"/>
              </a:ext>
            </a:extLst>
          </p:cNvPr>
          <p:cNvSpPr>
            <a:spLocks noChangeArrowheads="1"/>
          </p:cNvSpPr>
          <p:nvPr/>
        </p:nvSpPr>
        <p:spPr bwMode="auto">
          <a:xfrm>
            <a:off x="4792663" y="3362325"/>
            <a:ext cx="2159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Helvetica" pitchFamily="2" charset="0"/>
            </a:endParaRPr>
          </a:p>
        </p:txBody>
      </p:sp>
      <p:sp>
        <p:nvSpPr>
          <p:cNvPr id="217150" name="Rectangle 62">
            <a:extLst>
              <a:ext uri="{FF2B5EF4-FFF2-40B4-BE49-F238E27FC236}">
                <a16:creationId xmlns:a16="http://schemas.microsoft.com/office/drawing/2014/main" id="{F64F473D-459E-4C4A-89BB-04ADCD21207C}"/>
              </a:ext>
            </a:extLst>
          </p:cNvPr>
          <p:cNvSpPr>
            <a:spLocks noChangeArrowheads="1"/>
          </p:cNvSpPr>
          <p:nvPr/>
        </p:nvSpPr>
        <p:spPr bwMode="auto">
          <a:xfrm>
            <a:off x="5037138" y="4630738"/>
            <a:ext cx="214312"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51" name="AutoShape 63">
            <a:extLst>
              <a:ext uri="{FF2B5EF4-FFF2-40B4-BE49-F238E27FC236}">
                <a16:creationId xmlns:a16="http://schemas.microsoft.com/office/drawing/2014/main" id="{FE62BD20-345C-4D45-AF15-B9ABB1791B80}"/>
              </a:ext>
            </a:extLst>
          </p:cNvPr>
          <p:cNvSpPr>
            <a:spLocks noChangeArrowheads="1"/>
          </p:cNvSpPr>
          <p:nvPr/>
        </p:nvSpPr>
        <p:spPr bwMode="auto">
          <a:xfrm>
            <a:off x="4611688" y="3155950"/>
            <a:ext cx="812800" cy="5461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108" tIns="53106" rIns="108108" bIns="5310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17152" name="Rectangle 64">
            <a:extLst>
              <a:ext uri="{FF2B5EF4-FFF2-40B4-BE49-F238E27FC236}">
                <a16:creationId xmlns:a16="http://schemas.microsoft.com/office/drawing/2014/main" id="{F3755497-1CE7-1948-889F-AA56F7530B86}"/>
              </a:ext>
            </a:extLst>
          </p:cNvPr>
          <p:cNvSpPr>
            <a:spLocks noChangeArrowheads="1"/>
          </p:cNvSpPr>
          <p:nvPr/>
        </p:nvSpPr>
        <p:spPr bwMode="auto">
          <a:xfrm>
            <a:off x="4611688" y="3322638"/>
            <a:ext cx="1047750" cy="114935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53" name="Line 65">
            <a:extLst>
              <a:ext uri="{FF2B5EF4-FFF2-40B4-BE49-F238E27FC236}">
                <a16:creationId xmlns:a16="http://schemas.microsoft.com/office/drawing/2014/main" id="{AE4D40DD-E12E-9442-99EB-F0D202A9F8AD}"/>
              </a:ext>
            </a:extLst>
          </p:cNvPr>
          <p:cNvSpPr>
            <a:spLocks noChangeShapeType="1"/>
          </p:cNvSpPr>
          <p:nvPr/>
        </p:nvSpPr>
        <p:spPr bwMode="auto">
          <a:xfrm flipV="1">
            <a:off x="4622800" y="3316288"/>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54" name="Line 66">
            <a:extLst>
              <a:ext uri="{FF2B5EF4-FFF2-40B4-BE49-F238E27FC236}">
                <a16:creationId xmlns:a16="http://schemas.microsoft.com/office/drawing/2014/main" id="{08A6EAF6-FA68-7042-B3C5-446FECB1B588}"/>
              </a:ext>
            </a:extLst>
          </p:cNvPr>
          <p:cNvSpPr>
            <a:spLocks noChangeShapeType="1"/>
          </p:cNvSpPr>
          <p:nvPr/>
        </p:nvSpPr>
        <p:spPr bwMode="auto">
          <a:xfrm flipV="1">
            <a:off x="4852988" y="3313113"/>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55" name="Rectangle 67">
            <a:extLst>
              <a:ext uri="{FF2B5EF4-FFF2-40B4-BE49-F238E27FC236}">
                <a16:creationId xmlns:a16="http://schemas.microsoft.com/office/drawing/2014/main" id="{F8C5FF05-7D6B-0F46-8418-F91A99C6CC5A}"/>
              </a:ext>
            </a:extLst>
          </p:cNvPr>
          <p:cNvSpPr>
            <a:spLocks noChangeArrowheads="1"/>
          </p:cNvSpPr>
          <p:nvPr/>
        </p:nvSpPr>
        <p:spPr bwMode="auto">
          <a:xfrm>
            <a:off x="4713288" y="3141663"/>
            <a:ext cx="52070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MUSA</a:t>
            </a:r>
          </a:p>
        </p:txBody>
      </p:sp>
      <p:sp>
        <p:nvSpPr>
          <p:cNvPr id="217156" name="Line 68">
            <a:extLst>
              <a:ext uri="{FF2B5EF4-FFF2-40B4-BE49-F238E27FC236}">
                <a16:creationId xmlns:a16="http://schemas.microsoft.com/office/drawing/2014/main" id="{8B1242DE-CF15-9C47-849E-B75D472FE35A}"/>
              </a:ext>
            </a:extLst>
          </p:cNvPr>
          <p:cNvSpPr>
            <a:spLocks noChangeShapeType="1"/>
          </p:cNvSpPr>
          <p:nvPr/>
        </p:nvSpPr>
        <p:spPr bwMode="auto">
          <a:xfrm>
            <a:off x="4649788" y="366395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57" name="Line 69">
            <a:extLst>
              <a:ext uri="{FF2B5EF4-FFF2-40B4-BE49-F238E27FC236}">
                <a16:creationId xmlns:a16="http://schemas.microsoft.com/office/drawing/2014/main" id="{49B57C82-0B28-4644-AB72-845FA4E881A1}"/>
              </a:ext>
            </a:extLst>
          </p:cNvPr>
          <p:cNvSpPr>
            <a:spLocks noChangeShapeType="1"/>
          </p:cNvSpPr>
          <p:nvPr/>
        </p:nvSpPr>
        <p:spPr bwMode="auto">
          <a:xfrm>
            <a:off x="4651375" y="438467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58" name="Line 70">
            <a:extLst>
              <a:ext uri="{FF2B5EF4-FFF2-40B4-BE49-F238E27FC236}">
                <a16:creationId xmlns:a16="http://schemas.microsoft.com/office/drawing/2014/main" id="{B4C0D784-41C6-5041-8E9B-F83265301BE2}"/>
              </a:ext>
            </a:extLst>
          </p:cNvPr>
          <p:cNvSpPr>
            <a:spLocks noChangeShapeType="1"/>
          </p:cNvSpPr>
          <p:nvPr/>
        </p:nvSpPr>
        <p:spPr bwMode="auto">
          <a:xfrm>
            <a:off x="4651375" y="403066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59" name="Line 71">
            <a:extLst>
              <a:ext uri="{FF2B5EF4-FFF2-40B4-BE49-F238E27FC236}">
                <a16:creationId xmlns:a16="http://schemas.microsoft.com/office/drawing/2014/main" id="{65B6631C-E6DD-1E40-9DC7-0DFCDD6F3588}"/>
              </a:ext>
            </a:extLst>
          </p:cNvPr>
          <p:cNvSpPr>
            <a:spLocks noChangeShapeType="1"/>
          </p:cNvSpPr>
          <p:nvPr/>
        </p:nvSpPr>
        <p:spPr bwMode="auto">
          <a:xfrm flipV="1">
            <a:off x="4649788" y="420052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60" name="Line 72">
            <a:extLst>
              <a:ext uri="{FF2B5EF4-FFF2-40B4-BE49-F238E27FC236}">
                <a16:creationId xmlns:a16="http://schemas.microsoft.com/office/drawing/2014/main" id="{2698747A-8571-3F4C-ABCF-36E31097BC21}"/>
              </a:ext>
            </a:extLst>
          </p:cNvPr>
          <p:cNvSpPr>
            <a:spLocks noChangeShapeType="1"/>
          </p:cNvSpPr>
          <p:nvPr/>
        </p:nvSpPr>
        <p:spPr bwMode="auto">
          <a:xfrm flipV="1">
            <a:off x="4649788" y="3846513"/>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61" name="Line 73">
            <a:extLst>
              <a:ext uri="{FF2B5EF4-FFF2-40B4-BE49-F238E27FC236}">
                <a16:creationId xmlns:a16="http://schemas.microsoft.com/office/drawing/2014/main" id="{4572E525-3F75-9040-B87A-C6D64D65DCC5}"/>
              </a:ext>
            </a:extLst>
          </p:cNvPr>
          <p:cNvSpPr>
            <a:spLocks noChangeShapeType="1"/>
          </p:cNvSpPr>
          <p:nvPr/>
        </p:nvSpPr>
        <p:spPr bwMode="auto">
          <a:xfrm>
            <a:off x="4649788" y="348615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108" tIns="53106" rIns="108108" bIns="53106">
            <a:spAutoFit/>
          </a:bodyPr>
          <a:lstStyle/>
          <a:p>
            <a:endParaRPr lang="en-US"/>
          </a:p>
        </p:txBody>
      </p:sp>
      <p:sp>
        <p:nvSpPr>
          <p:cNvPr id="217162" name="AutoShape 74">
            <a:extLst>
              <a:ext uri="{FF2B5EF4-FFF2-40B4-BE49-F238E27FC236}">
                <a16:creationId xmlns:a16="http://schemas.microsoft.com/office/drawing/2014/main" id="{45ECAC51-615F-8243-810C-B03780963E19}"/>
              </a:ext>
            </a:extLst>
          </p:cNvPr>
          <p:cNvSpPr>
            <a:spLocks noChangeArrowheads="1"/>
          </p:cNvSpPr>
          <p:nvPr/>
        </p:nvSpPr>
        <p:spPr bwMode="auto">
          <a:xfrm>
            <a:off x="5962650" y="3754438"/>
            <a:ext cx="803275" cy="45085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17163" name="Freeform 75">
            <a:extLst>
              <a:ext uri="{FF2B5EF4-FFF2-40B4-BE49-F238E27FC236}">
                <a16:creationId xmlns:a16="http://schemas.microsoft.com/office/drawing/2014/main" id="{B09A773D-EC8C-7D4B-88CE-7758ED07EFF0}"/>
              </a:ext>
            </a:extLst>
          </p:cNvPr>
          <p:cNvSpPr>
            <a:spLocks/>
          </p:cNvSpPr>
          <p:nvPr/>
        </p:nvSpPr>
        <p:spPr bwMode="auto">
          <a:xfrm>
            <a:off x="6619875" y="3862388"/>
            <a:ext cx="227013" cy="80962"/>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164" name="AutoShape 76">
            <a:extLst>
              <a:ext uri="{FF2B5EF4-FFF2-40B4-BE49-F238E27FC236}">
                <a16:creationId xmlns:a16="http://schemas.microsoft.com/office/drawing/2014/main" id="{B79D36B6-AEB9-F842-8A44-32289B844D03}"/>
              </a:ext>
            </a:extLst>
          </p:cNvPr>
          <p:cNvSpPr>
            <a:spLocks noChangeArrowheads="1"/>
          </p:cNvSpPr>
          <p:nvPr/>
        </p:nvSpPr>
        <p:spPr bwMode="auto">
          <a:xfrm>
            <a:off x="6003925" y="3765550"/>
            <a:ext cx="725488" cy="300038"/>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65" name="Rectangle 77">
            <a:extLst>
              <a:ext uri="{FF2B5EF4-FFF2-40B4-BE49-F238E27FC236}">
                <a16:creationId xmlns:a16="http://schemas.microsoft.com/office/drawing/2014/main" id="{7AE6367E-94D9-3042-A4DC-732F1CAD1730}"/>
              </a:ext>
            </a:extLst>
          </p:cNvPr>
          <p:cNvSpPr>
            <a:spLocks noChangeArrowheads="1"/>
          </p:cNvSpPr>
          <p:nvPr/>
        </p:nvSpPr>
        <p:spPr bwMode="auto">
          <a:xfrm>
            <a:off x="6092825" y="3929063"/>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Helvetica" pitchFamily="2" charset="0"/>
            </a:endParaRPr>
          </a:p>
        </p:txBody>
      </p:sp>
      <p:sp>
        <p:nvSpPr>
          <p:cNvPr id="217166" name="Rectangle 78">
            <a:extLst>
              <a:ext uri="{FF2B5EF4-FFF2-40B4-BE49-F238E27FC236}">
                <a16:creationId xmlns:a16="http://schemas.microsoft.com/office/drawing/2014/main" id="{63ED901F-8512-FF46-B561-8A74521B2EC7}"/>
              </a:ext>
            </a:extLst>
          </p:cNvPr>
          <p:cNvSpPr>
            <a:spLocks noChangeArrowheads="1"/>
          </p:cNvSpPr>
          <p:nvPr/>
        </p:nvSpPr>
        <p:spPr bwMode="auto">
          <a:xfrm>
            <a:off x="6002338" y="4124325"/>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Helvetica" pitchFamily="2" charset="0"/>
            </a:endParaRPr>
          </a:p>
        </p:txBody>
      </p:sp>
      <p:sp>
        <p:nvSpPr>
          <p:cNvPr id="217167" name="Rectangle 79">
            <a:extLst>
              <a:ext uri="{FF2B5EF4-FFF2-40B4-BE49-F238E27FC236}">
                <a16:creationId xmlns:a16="http://schemas.microsoft.com/office/drawing/2014/main" id="{36D029E2-D6C2-304A-8F34-EE9D9C9A058C}"/>
              </a:ext>
            </a:extLst>
          </p:cNvPr>
          <p:cNvSpPr>
            <a:spLocks noChangeArrowheads="1"/>
          </p:cNvSpPr>
          <p:nvPr/>
        </p:nvSpPr>
        <p:spPr bwMode="auto">
          <a:xfrm>
            <a:off x="5959475" y="3897313"/>
            <a:ext cx="1047750" cy="434975"/>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68" name="Line 80">
            <a:extLst>
              <a:ext uri="{FF2B5EF4-FFF2-40B4-BE49-F238E27FC236}">
                <a16:creationId xmlns:a16="http://schemas.microsoft.com/office/drawing/2014/main" id="{A320A3CD-E9C3-7C41-8374-7DF4ECCBA202}"/>
              </a:ext>
            </a:extLst>
          </p:cNvPr>
          <p:cNvSpPr>
            <a:spLocks noChangeShapeType="1"/>
          </p:cNvSpPr>
          <p:nvPr/>
        </p:nvSpPr>
        <p:spPr bwMode="auto">
          <a:xfrm flipV="1">
            <a:off x="5978525" y="3884613"/>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69" name="Line 81">
            <a:extLst>
              <a:ext uri="{FF2B5EF4-FFF2-40B4-BE49-F238E27FC236}">
                <a16:creationId xmlns:a16="http://schemas.microsoft.com/office/drawing/2014/main" id="{F0E9DB24-968C-0D48-8EC9-772DE85B58EB}"/>
              </a:ext>
            </a:extLst>
          </p:cNvPr>
          <p:cNvSpPr>
            <a:spLocks noChangeShapeType="1"/>
          </p:cNvSpPr>
          <p:nvPr/>
        </p:nvSpPr>
        <p:spPr bwMode="auto">
          <a:xfrm flipV="1">
            <a:off x="6199188" y="3887788"/>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70" name="Line 82">
            <a:extLst>
              <a:ext uri="{FF2B5EF4-FFF2-40B4-BE49-F238E27FC236}">
                <a16:creationId xmlns:a16="http://schemas.microsoft.com/office/drawing/2014/main" id="{E369EEA0-2AE8-4B44-8AF8-EAF50F280C5F}"/>
              </a:ext>
            </a:extLst>
          </p:cNvPr>
          <p:cNvSpPr>
            <a:spLocks noChangeShapeType="1"/>
          </p:cNvSpPr>
          <p:nvPr/>
        </p:nvSpPr>
        <p:spPr bwMode="auto">
          <a:xfrm>
            <a:off x="6011863" y="424021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71" name="Line 83">
            <a:extLst>
              <a:ext uri="{FF2B5EF4-FFF2-40B4-BE49-F238E27FC236}">
                <a16:creationId xmlns:a16="http://schemas.microsoft.com/office/drawing/2014/main" id="{97EA4F89-B45F-FA49-A6D1-1E1C97FF6CE9}"/>
              </a:ext>
            </a:extLst>
          </p:cNvPr>
          <p:cNvSpPr>
            <a:spLocks noChangeShapeType="1"/>
          </p:cNvSpPr>
          <p:nvPr/>
        </p:nvSpPr>
        <p:spPr bwMode="auto">
          <a:xfrm>
            <a:off x="6011863" y="406241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72" name="Rectangle 84">
            <a:extLst>
              <a:ext uri="{FF2B5EF4-FFF2-40B4-BE49-F238E27FC236}">
                <a16:creationId xmlns:a16="http://schemas.microsoft.com/office/drawing/2014/main" id="{E03A6FB5-D5E6-6E4A-A6CC-13B44E856C45}"/>
              </a:ext>
            </a:extLst>
          </p:cNvPr>
          <p:cNvSpPr>
            <a:spLocks noChangeArrowheads="1"/>
          </p:cNvSpPr>
          <p:nvPr/>
        </p:nvSpPr>
        <p:spPr bwMode="auto">
          <a:xfrm>
            <a:off x="6045200" y="3730625"/>
            <a:ext cx="5461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YOSUA</a:t>
            </a:r>
          </a:p>
        </p:txBody>
      </p:sp>
      <p:sp>
        <p:nvSpPr>
          <p:cNvPr id="217173" name="AutoShape 85">
            <a:extLst>
              <a:ext uri="{FF2B5EF4-FFF2-40B4-BE49-F238E27FC236}">
                <a16:creationId xmlns:a16="http://schemas.microsoft.com/office/drawing/2014/main" id="{14AF88D9-2D1C-044B-9D07-292B64199C14}"/>
              </a:ext>
            </a:extLst>
          </p:cNvPr>
          <p:cNvSpPr>
            <a:spLocks noChangeArrowheads="1"/>
          </p:cNvSpPr>
          <p:nvPr/>
        </p:nvSpPr>
        <p:spPr bwMode="auto">
          <a:xfrm>
            <a:off x="5969000" y="6121400"/>
            <a:ext cx="803275" cy="112553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74" name="Rectangle 86">
            <a:extLst>
              <a:ext uri="{FF2B5EF4-FFF2-40B4-BE49-F238E27FC236}">
                <a16:creationId xmlns:a16="http://schemas.microsoft.com/office/drawing/2014/main" id="{F89FB45B-635B-724A-9240-5FA566D4523E}"/>
              </a:ext>
            </a:extLst>
          </p:cNvPr>
          <p:cNvSpPr>
            <a:spLocks noChangeArrowheads="1"/>
          </p:cNvSpPr>
          <p:nvPr/>
        </p:nvSpPr>
        <p:spPr bwMode="auto">
          <a:xfrm>
            <a:off x="5967413" y="6272213"/>
            <a:ext cx="1047750" cy="132556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75" name="Line 87">
            <a:extLst>
              <a:ext uri="{FF2B5EF4-FFF2-40B4-BE49-F238E27FC236}">
                <a16:creationId xmlns:a16="http://schemas.microsoft.com/office/drawing/2014/main" id="{949BFA97-C3E5-0C48-994D-1B17A194F1C4}"/>
              </a:ext>
            </a:extLst>
          </p:cNvPr>
          <p:cNvSpPr>
            <a:spLocks noChangeShapeType="1"/>
          </p:cNvSpPr>
          <p:nvPr/>
        </p:nvSpPr>
        <p:spPr bwMode="auto">
          <a:xfrm flipV="1">
            <a:off x="5983288" y="6265863"/>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76" name="Line 88">
            <a:extLst>
              <a:ext uri="{FF2B5EF4-FFF2-40B4-BE49-F238E27FC236}">
                <a16:creationId xmlns:a16="http://schemas.microsoft.com/office/drawing/2014/main" id="{0CECC6FD-A376-8C4E-BA8D-810FE66A8D21}"/>
              </a:ext>
            </a:extLst>
          </p:cNvPr>
          <p:cNvSpPr>
            <a:spLocks noChangeShapeType="1"/>
          </p:cNvSpPr>
          <p:nvPr/>
        </p:nvSpPr>
        <p:spPr bwMode="auto">
          <a:xfrm flipV="1">
            <a:off x="6191250" y="6262688"/>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77" name="Rectangle 89">
            <a:extLst>
              <a:ext uri="{FF2B5EF4-FFF2-40B4-BE49-F238E27FC236}">
                <a16:creationId xmlns:a16="http://schemas.microsoft.com/office/drawing/2014/main" id="{BAF0C285-EA43-3D44-832C-FA0019977CAB}"/>
              </a:ext>
            </a:extLst>
          </p:cNvPr>
          <p:cNvSpPr>
            <a:spLocks noChangeArrowheads="1"/>
          </p:cNvSpPr>
          <p:nvPr/>
        </p:nvSpPr>
        <p:spPr bwMode="auto">
          <a:xfrm>
            <a:off x="5986463" y="6080125"/>
            <a:ext cx="7508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300" b="1">
                <a:solidFill>
                  <a:srgbClr val="000000"/>
                </a:solidFill>
                <a:latin typeface="Arial" panose="020B0604020202020204" pitchFamily="34" charset="0"/>
              </a:rPr>
              <a:t>YESUS</a:t>
            </a:r>
          </a:p>
        </p:txBody>
      </p:sp>
      <p:sp>
        <p:nvSpPr>
          <p:cNvPr id="217178" name="Line 90">
            <a:extLst>
              <a:ext uri="{FF2B5EF4-FFF2-40B4-BE49-F238E27FC236}">
                <a16:creationId xmlns:a16="http://schemas.microsoft.com/office/drawing/2014/main" id="{F4E25271-5963-0B4A-B979-87DF2FB94D06}"/>
              </a:ext>
            </a:extLst>
          </p:cNvPr>
          <p:cNvSpPr>
            <a:spLocks noChangeShapeType="1"/>
          </p:cNvSpPr>
          <p:nvPr/>
        </p:nvSpPr>
        <p:spPr bwMode="auto">
          <a:xfrm>
            <a:off x="6011863" y="660717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79" name="Line 91">
            <a:extLst>
              <a:ext uri="{FF2B5EF4-FFF2-40B4-BE49-F238E27FC236}">
                <a16:creationId xmlns:a16="http://schemas.microsoft.com/office/drawing/2014/main" id="{E6CBA4FE-DB18-414C-9721-D5D982F7CE2B}"/>
              </a:ext>
            </a:extLst>
          </p:cNvPr>
          <p:cNvSpPr>
            <a:spLocks noChangeShapeType="1"/>
          </p:cNvSpPr>
          <p:nvPr/>
        </p:nvSpPr>
        <p:spPr bwMode="auto">
          <a:xfrm>
            <a:off x="6007100" y="73279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0" name="Line 92">
            <a:extLst>
              <a:ext uri="{FF2B5EF4-FFF2-40B4-BE49-F238E27FC236}">
                <a16:creationId xmlns:a16="http://schemas.microsoft.com/office/drawing/2014/main" id="{F9A38DF9-FA71-7E41-ABCB-09F6669C9A30}"/>
              </a:ext>
            </a:extLst>
          </p:cNvPr>
          <p:cNvSpPr>
            <a:spLocks noChangeShapeType="1"/>
          </p:cNvSpPr>
          <p:nvPr/>
        </p:nvSpPr>
        <p:spPr bwMode="auto">
          <a:xfrm>
            <a:off x="6007100" y="751046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1" name="Line 93">
            <a:extLst>
              <a:ext uri="{FF2B5EF4-FFF2-40B4-BE49-F238E27FC236}">
                <a16:creationId xmlns:a16="http://schemas.microsoft.com/office/drawing/2014/main" id="{13BFBE90-9036-7E41-8E86-2B4E6EE60C36}"/>
              </a:ext>
            </a:extLst>
          </p:cNvPr>
          <p:cNvSpPr>
            <a:spLocks noChangeShapeType="1"/>
          </p:cNvSpPr>
          <p:nvPr/>
        </p:nvSpPr>
        <p:spPr bwMode="auto">
          <a:xfrm>
            <a:off x="6013450" y="6973888"/>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2" name="Line 94">
            <a:extLst>
              <a:ext uri="{FF2B5EF4-FFF2-40B4-BE49-F238E27FC236}">
                <a16:creationId xmlns:a16="http://schemas.microsoft.com/office/drawing/2014/main" id="{9DEF4C5C-FA47-864F-AFD0-B105D749C4A5}"/>
              </a:ext>
            </a:extLst>
          </p:cNvPr>
          <p:cNvSpPr>
            <a:spLocks noChangeShapeType="1"/>
          </p:cNvSpPr>
          <p:nvPr/>
        </p:nvSpPr>
        <p:spPr bwMode="auto">
          <a:xfrm flipV="1">
            <a:off x="6011863" y="714375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3" name="Line 95">
            <a:extLst>
              <a:ext uri="{FF2B5EF4-FFF2-40B4-BE49-F238E27FC236}">
                <a16:creationId xmlns:a16="http://schemas.microsoft.com/office/drawing/2014/main" id="{A61FA7FF-7773-E84E-A1C2-BD44395921F3}"/>
              </a:ext>
            </a:extLst>
          </p:cNvPr>
          <p:cNvSpPr>
            <a:spLocks noChangeShapeType="1"/>
          </p:cNvSpPr>
          <p:nvPr/>
        </p:nvSpPr>
        <p:spPr bwMode="auto">
          <a:xfrm flipV="1">
            <a:off x="6011863" y="6789738"/>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4" name="Line 96">
            <a:extLst>
              <a:ext uri="{FF2B5EF4-FFF2-40B4-BE49-F238E27FC236}">
                <a16:creationId xmlns:a16="http://schemas.microsoft.com/office/drawing/2014/main" id="{5172DFF1-7B32-8845-862C-3952CEF64F72}"/>
              </a:ext>
            </a:extLst>
          </p:cNvPr>
          <p:cNvSpPr>
            <a:spLocks noChangeShapeType="1"/>
          </p:cNvSpPr>
          <p:nvPr/>
        </p:nvSpPr>
        <p:spPr bwMode="auto">
          <a:xfrm>
            <a:off x="6013450" y="642937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5" name="AutoShape 97">
            <a:extLst>
              <a:ext uri="{FF2B5EF4-FFF2-40B4-BE49-F238E27FC236}">
                <a16:creationId xmlns:a16="http://schemas.microsoft.com/office/drawing/2014/main" id="{D276F780-AD89-464E-BF0D-21AC026672F5}"/>
              </a:ext>
            </a:extLst>
          </p:cNvPr>
          <p:cNvSpPr>
            <a:spLocks noChangeArrowheads="1"/>
          </p:cNvSpPr>
          <p:nvPr/>
        </p:nvSpPr>
        <p:spPr bwMode="auto">
          <a:xfrm>
            <a:off x="4624388" y="6556375"/>
            <a:ext cx="803275" cy="35877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6" name="Line 98">
            <a:extLst>
              <a:ext uri="{FF2B5EF4-FFF2-40B4-BE49-F238E27FC236}">
                <a16:creationId xmlns:a16="http://schemas.microsoft.com/office/drawing/2014/main" id="{F26B42C5-604E-F847-A1E9-6B3292CF88D2}"/>
              </a:ext>
            </a:extLst>
          </p:cNvPr>
          <p:cNvSpPr>
            <a:spLocks noChangeShapeType="1"/>
          </p:cNvSpPr>
          <p:nvPr/>
        </p:nvSpPr>
        <p:spPr bwMode="auto">
          <a:xfrm flipV="1">
            <a:off x="4630738" y="669766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7" name="Line 99">
            <a:extLst>
              <a:ext uri="{FF2B5EF4-FFF2-40B4-BE49-F238E27FC236}">
                <a16:creationId xmlns:a16="http://schemas.microsoft.com/office/drawing/2014/main" id="{1409F51D-5BD2-AF45-9560-2655C6F02E71}"/>
              </a:ext>
            </a:extLst>
          </p:cNvPr>
          <p:cNvSpPr>
            <a:spLocks noChangeShapeType="1"/>
          </p:cNvSpPr>
          <p:nvPr/>
        </p:nvSpPr>
        <p:spPr bwMode="auto">
          <a:xfrm flipV="1">
            <a:off x="4837113" y="6700838"/>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8" name="Line 100">
            <a:extLst>
              <a:ext uri="{FF2B5EF4-FFF2-40B4-BE49-F238E27FC236}">
                <a16:creationId xmlns:a16="http://schemas.microsoft.com/office/drawing/2014/main" id="{A56BDFF5-34C3-2141-A264-E48C5EC00F80}"/>
              </a:ext>
            </a:extLst>
          </p:cNvPr>
          <p:cNvSpPr>
            <a:spLocks noChangeShapeType="1"/>
          </p:cNvSpPr>
          <p:nvPr/>
        </p:nvSpPr>
        <p:spPr bwMode="auto">
          <a:xfrm>
            <a:off x="4659313" y="70469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89" name="Line 101">
            <a:extLst>
              <a:ext uri="{FF2B5EF4-FFF2-40B4-BE49-F238E27FC236}">
                <a16:creationId xmlns:a16="http://schemas.microsoft.com/office/drawing/2014/main" id="{5095DFC9-DC79-B842-8C77-443E738D664E}"/>
              </a:ext>
            </a:extLst>
          </p:cNvPr>
          <p:cNvSpPr>
            <a:spLocks noChangeShapeType="1"/>
          </p:cNvSpPr>
          <p:nvPr/>
        </p:nvSpPr>
        <p:spPr bwMode="auto">
          <a:xfrm>
            <a:off x="4660900" y="68707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90" name="Rectangle 102">
            <a:extLst>
              <a:ext uri="{FF2B5EF4-FFF2-40B4-BE49-F238E27FC236}">
                <a16:creationId xmlns:a16="http://schemas.microsoft.com/office/drawing/2014/main" id="{27BEF1BA-C9D7-5D4B-86D4-B5B8D5246ED1}"/>
              </a:ext>
            </a:extLst>
          </p:cNvPr>
          <p:cNvSpPr>
            <a:spLocks noChangeArrowheads="1"/>
          </p:cNvSpPr>
          <p:nvPr/>
        </p:nvSpPr>
        <p:spPr bwMode="auto">
          <a:xfrm>
            <a:off x="4619625" y="6704013"/>
            <a:ext cx="1047750" cy="43973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91" name="Line 103">
            <a:extLst>
              <a:ext uri="{FF2B5EF4-FFF2-40B4-BE49-F238E27FC236}">
                <a16:creationId xmlns:a16="http://schemas.microsoft.com/office/drawing/2014/main" id="{E2FFAD70-8B19-C641-AE98-9DAF631960A8}"/>
              </a:ext>
            </a:extLst>
          </p:cNvPr>
          <p:cNvSpPr>
            <a:spLocks noChangeShapeType="1"/>
          </p:cNvSpPr>
          <p:nvPr/>
        </p:nvSpPr>
        <p:spPr bwMode="auto">
          <a:xfrm flipV="1">
            <a:off x="4627563" y="6707188"/>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92" name="Line 104">
            <a:extLst>
              <a:ext uri="{FF2B5EF4-FFF2-40B4-BE49-F238E27FC236}">
                <a16:creationId xmlns:a16="http://schemas.microsoft.com/office/drawing/2014/main" id="{DC32B3D1-77EE-8947-8F48-88E1B8A7A171}"/>
              </a:ext>
            </a:extLst>
          </p:cNvPr>
          <p:cNvSpPr>
            <a:spLocks noChangeShapeType="1"/>
          </p:cNvSpPr>
          <p:nvPr/>
        </p:nvSpPr>
        <p:spPr bwMode="auto">
          <a:xfrm flipV="1">
            <a:off x="4848225" y="6716713"/>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93" name="Rectangle 105">
            <a:extLst>
              <a:ext uri="{FF2B5EF4-FFF2-40B4-BE49-F238E27FC236}">
                <a16:creationId xmlns:a16="http://schemas.microsoft.com/office/drawing/2014/main" id="{02A8F8C6-F77A-F649-8DE6-0398885AEB7F}"/>
              </a:ext>
            </a:extLst>
          </p:cNvPr>
          <p:cNvSpPr>
            <a:spLocks noChangeArrowheads="1"/>
          </p:cNvSpPr>
          <p:nvPr/>
        </p:nvSpPr>
        <p:spPr bwMode="auto">
          <a:xfrm>
            <a:off x="4676775" y="6537325"/>
            <a:ext cx="596900" cy="217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SENYAP</a:t>
            </a:r>
          </a:p>
        </p:txBody>
      </p:sp>
      <p:sp>
        <p:nvSpPr>
          <p:cNvPr id="217194" name="Line 106">
            <a:extLst>
              <a:ext uri="{FF2B5EF4-FFF2-40B4-BE49-F238E27FC236}">
                <a16:creationId xmlns:a16="http://schemas.microsoft.com/office/drawing/2014/main" id="{B4405B78-955A-CE4E-BBD3-6EB3B353C6D7}"/>
              </a:ext>
            </a:extLst>
          </p:cNvPr>
          <p:cNvSpPr>
            <a:spLocks noChangeShapeType="1"/>
          </p:cNvSpPr>
          <p:nvPr/>
        </p:nvSpPr>
        <p:spPr bwMode="auto">
          <a:xfrm>
            <a:off x="4694238" y="70500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95" name="Line 107">
            <a:extLst>
              <a:ext uri="{FF2B5EF4-FFF2-40B4-BE49-F238E27FC236}">
                <a16:creationId xmlns:a16="http://schemas.microsoft.com/office/drawing/2014/main" id="{1C920388-9CEE-944D-8EE4-96D554D79FC1}"/>
              </a:ext>
            </a:extLst>
          </p:cNvPr>
          <p:cNvSpPr>
            <a:spLocks noChangeShapeType="1"/>
          </p:cNvSpPr>
          <p:nvPr/>
        </p:nvSpPr>
        <p:spPr bwMode="auto">
          <a:xfrm>
            <a:off x="4686300" y="687387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96" name="Rectangle 108">
            <a:extLst>
              <a:ext uri="{FF2B5EF4-FFF2-40B4-BE49-F238E27FC236}">
                <a16:creationId xmlns:a16="http://schemas.microsoft.com/office/drawing/2014/main" id="{C1A0AF5E-CC2E-1B4B-AE0A-42B7DE49388D}"/>
              </a:ext>
            </a:extLst>
          </p:cNvPr>
          <p:cNvSpPr>
            <a:spLocks noChangeArrowheads="1"/>
          </p:cNvSpPr>
          <p:nvPr/>
        </p:nvSpPr>
        <p:spPr bwMode="auto">
          <a:xfrm>
            <a:off x="1854200" y="6932613"/>
            <a:ext cx="1335088" cy="2174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800" b="1">
              <a:solidFill>
                <a:srgbClr val="000000"/>
              </a:solidFill>
              <a:latin typeface="Helvetica" pitchFamily="2" charset="0"/>
            </a:endParaRPr>
          </a:p>
        </p:txBody>
      </p:sp>
      <p:sp>
        <p:nvSpPr>
          <p:cNvPr id="217197" name="Rectangle 109">
            <a:extLst>
              <a:ext uri="{FF2B5EF4-FFF2-40B4-BE49-F238E27FC236}">
                <a16:creationId xmlns:a16="http://schemas.microsoft.com/office/drawing/2014/main" id="{D898F4AA-4658-7043-8CDA-E32751656D25}"/>
              </a:ext>
            </a:extLst>
          </p:cNvPr>
          <p:cNvSpPr>
            <a:spLocks noChangeArrowheads="1"/>
          </p:cNvSpPr>
          <p:nvPr/>
        </p:nvSpPr>
        <p:spPr bwMode="auto">
          <a:xfrm>
            <a:off x="1854200" y="6932613"/>
            <a:ext cx="1335088" cy="2174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800" b="1">
              <a:solidFill>
                <a:srgbClr val="000000"/>
              </a:solidFill>
              <a:latin typeface="Helvetica" pitchFamily="2" charset="0"/>
            </a:endParaRPr>
          </a:p>
        </p:txBody>
      </p:sp>
      <p:grpSp>
        <p:nvGrpSpPr>
          <p:cNvPr id="217199" name="Group 111">
            <a:extLst>
              <a:ext uri="{FF2B5EF4-FFF2-40B4-BE49-F238E27FC236}">
                <a16:creationId xmlns:a16="http://schemas.microsoft.com/office/drawing/2014/main" id="{BCA4AD12-5EDC-DA41-897C-5C4D8E7A1A18}"/>
              </a:ext>
            </a:extLst>
          </p:cNvPr>
          <p:cNvGrpSpPr>
            <a:grpSpLocks/>
          </p:cNvGrpSpPr>
          <p:nvPr/>
        </p:nvGrpSpPr>
        <p:grpSpPr bwMode="auto">
          <a:xfrm>
            <a:off x="1903413" y="5743575"/>
            <a:ext cx="454025" cy="366713"/>
            <a:chOff x="1861" y="3469"/>
            <a:chExt cx="240" cy="224"/>
          </a:xfrm>
        </p:grpSpPr>
        <p:pic>
          <p:nvPicPr>
            <p:cNvPr id="217200" name="Picture 112">
              <a:extLst>
                <a:ext uri="{FF2B5EF4-FFF2-40B4-BE49-F238E27FC236}">
                  <a16:creationId xmlns:a16="http://schemas.microsoft.com/office/drawing/2014/main" id="{221B7DDC-15DF-DE45-9BB4-BC49A2B0342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201" name="Rectangle 113">
              <a:extLst>
                <a:ext uri="{FF2B5EF4-FFF2-40B4-BE49-F238E27FC236}">
                  <a16:creationId xmlns:a16="http://schemas.microsoft.com/office/drawing/2014/main" id="{C58E3BD7-0708-504C-82A6-88DC5C676B52}"/>
                </a:ext>
              </a:extLst>
            </p:cNvPr>
            <p:cNvSpPr>
              <a:spLocks noChangeArrowheads="1"/>
            </p:cNvSpPr>
            <p:nvPr/>
          </p:nvSpPr>
          <p:spPr bwMode="auto">
            <a:xfrm>
              <a:off x="1927" y="3526"/>
              <a:ext cx="101"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grpSp>
      <p:grpSp>
        <p:nvGrpSpPr>
          <p:cNvPr id="217308" name="Group 220">
            <a:extLst>
              <a:ext uri="{FF2B5EF4-FFF2-40B4-BE49-F238E27FC236}">
                <a16:creationId xmlns:a16="http://schemas.microsoft.com/office/drawing/2014/main" id="{0D10C4F5-8665-2A47-9B77-9F19D59E7A66}"/>
              </a:ext>
            </a:extLst>
          </p:cNvPr>
          <p:cNvGrpSpPr>
            <a:grpSpLocks/>
          </p:cNvGrpSpPr>
          <p:nvPr/>
        </p:nvGrpSpPr>
        <p:grpSpPr bwMode="auto">
          <a:xfrm>
            <a:off x="1858963" y="6045200"/>
            <a:ext cx="1084262" cy="1916113"/>
            <a:chOff x="1171" y="3808"/>
            <a:chExt cx="683" cy="1207"/>
          </a:xfrm>
        </p:grpSpPr>
        <p:sp>
          <p:nvSpPr>
            <p:cNvPr id="217107" name="Rectangle 19">
              <a:extLst>
                <a:ext uri="{FF2B5EF4-FFF2-40B4-BE49-F238E27FC236}">
                  <a16:creationId xmlns:a16="http://schemas.microsoft.com/office/drawing/2014/main" id="{D143CC31-67C7-A44B-B1F4-A158A0E302D8}"/>
                </a:ext>
              </a:extLst>
            </p:cNvPr>
            <p:cNvSpPr>
              <a:spLocks noChangeArrowheads="1"/>
            </p:cNvSpPr>
            <p:nvPr/>
          </p:nvSpPr>
          <p:spPr bwMode="auto">
            <a:xfrm>
              <a:off x="1208" y="3808"/>
              <a:ext cx="580" cy="16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Chicago" charset="0"/>
              </a:endParaRPr>
            </a:p>
          </p:txBody>
        </p:sp>
        <p:sp>
          <p:nvSpPr>
            <p:cNvPr id="217203" name="AutoShape 115">
              <a:extLst>
                <a:ext uri="{FF2B5EF4-FFF2-40B4-BE49-F238E27FC236}">
                  <a16:creationId xmlns:a16="http://schemas.microsoft.com/office/drawing/2014/main" id="{34567A59-10DB-1B4B-8278-F956AF10ADEB}"/>
                </a:ext>
              </a:extLst>
            </p:cNvPr>
            <p:cNvSpPr>
              <a:spLocks noChangeArrowheads="1"/>
            </p:cNvSpPr>
            <p:nvPr/>
          </p:nvSpPr>
          <p:spPr bwMode="auto">
            <a:xfrm>
              <a:off x="1194" y="3853"/>
              <a:ext cx="506" cy="709"/>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04" name="Rectangle 116">
              <a:extLst>
                <a:ext uri="{FF2B5EF4-FFF2-40B4-BE49-F238E27FC236}">
                  <a16:creationId xmlns:a16="http://schemas.microsoft.com/office/drawing/2014/main" id="{6DBD81BB-9907-564B-8AFF-38590ABA8227}"/>
                </a:ext>
              </a:extLst>
            </p:cNvPr>
            <p:cNvSpPr>
              <a:spLocks noChangeArrowheads="1"/>
            </p:cNvSpPr>
            <p:nvPr/>
          </p:nvSpPr>
          <p:spPr bwMode="auto">
            <a:xfrm>
              <a:off x="1194" y="3948"/>
              <a:ext cx="660" cy="106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05" name="Line 117">
              <a:extLst>
                <a:ext uri="{FF2B5EF4-FFF2-40B4-BE49-F238E27FC236}">
                  <a16:creationId xmlns:a16="http://schemas.microsoft.com/office/drawing/2014/main" id="{610E442C-6571-084C-B01C-407730A6E663}"/>
                </a:ext>
              </a:extLst>
            </p:cNvPr>
            <p:cNvSpPr>
              <a:spLocks noChangeShapeType="1"/>
            </p:cNvSpPr>
            <p:nvPr/>
          </p:nvSpPr>
          <p:spPr bwMode="auto">
            <a:xfrm flipV="1">
              <a:off x="1201" y="3952"/>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06" name="Line 118">
              <a:extLst>
                <a:ext uri="{FF2B5EF4-FFF2-40B4-BE49-F238E27FC236}">
                  <a16:creationId xmlns:a16="http://schemas.microsoft.com/office/drawing/2014/main" id="{4336CD7A-30CF-9240-B116-1B4733729BFF}"/>
                </a:ext>
              </a:extLst>
            </p:cNvPr>
            <p:cNvSpPr>
              <a:spLocks noChangeShapeType="1"/>
            </p:cNvSpPr>
            <p:nvPr/>
          </p:nvSpPr>
          <p:spPr bwMode="auto">
            <a:xfrm flipV="1">
              <a:off x="1339" y="3958"/>
              <a:ext cx="35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07" name="Rectangle 119">
              <a:extLst>
                <a:ext uri="{FF2B5EF4-FFF2-40B4-BE49-F238E27FC236}">
                  <a16:creationId xmlns:a16="http://schemas.microsoft.com/office/drawing/2014/main" id="{7042C3F0-38D5-8446-9174-79FC6FE9532D}"/>
                </a:ext>
              </a:extLst>
            </p:cNvPr>
            <p:cNvSpPr>
              <a:spLocks noChangeArrowheads="1"/>
            </p:cNvSpPr>
            <p:nvPr/>
          </p:nvSpPr>
          <p:spPr bwMode="auto">
            <a:xfrm>
              <a:off x="1171" y="3861"/>
              <a:ext cx="547" cy="1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800" b="1">
                  <a:latin typeface="Arial" panose="020B0604020202020204" pitchFamily="34" charset="0"/>
                </a:rPr>
                <a:t>KERAJAAN</a:t>
              </a:r>
            </a:p>
          </p:txBody>
        </p:sp>
        <p:sp>
          <p:nvSpPr>
            <p:cNvPr id="217208" name="Line 120">
              <a:extLst>
                <a:ext uri="{FF2B5EF4-FFF2-40B4-BE49-F238E27FC236}">
                  <a16:creationId xmlns:a16="http://schemas.microsoft.com/office/drawing/2014/main" id="{8F5137BE-0230-AC49-BBDE-A60BD0AEDC11}"/>
                </a:ext>
              </a:extLst>
            </p:cNvPr>
            <p:cNvSpPr>
              <a:spLocks noChangeShapeType="1"/>
            </p:cNvSpPr>
            <p:nvPr/>
          </p:nvSpPr>
          <p:spPr bwMode="auto">
            <a:xfrm>
              <a:off x="1218" y="4155"/>
              <a:ext cx="60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09" name="Line 121">
              <a:extLst>
                <a:ext uri="{FF2B5EF4-FFF2-40B4-BE49-F238E27FC236}">
                  <a16:creationId xmlns:a16="http://schemas.microsoft.com/office/drawing/2014/main" id="{2D126210-4C2A-C34E-A29F-63F90FF2A28B}"/>
                </a:ext>
              </a:extLst>
            </p:cNvPr>
            <p:cNvSpPr>
              <a:spLocks noChangeShapeType="1"/>
            </p:cNvSpPr>
            <p:nvPr/>
          </p:nvSpPr>
          <p:spPr bwMode="auto">
            <a:xfrm>
              <a:off x="1215" y="4609"/>
              <a:ext cx="60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10" name="Line 122">
              <a:extLst>
                <a:ext uri="{FF2B5EF4-FFF2-40B4-BE49-F238E27FC236}">
                  <a16:creationId xmlns:a16="http://schemas.microsoft.com/office/drawing/2014/main" id="{B8814309-A6EE-BA44-9C1C-2E78A19BEC1F}"/>
                </a:ext>
              </a:extLst>
            </p:cNvPr>
            <p:cNvSpPr>
              <a:spLocks noChangeShapeType="1"/>
            </p:cNvSpPr>
            <p:nvPr/>
          </p:nvSpPr>
          <p:spPr bwMode="auto">
            <a:xfrm>
              <a:off x="1215" y="4725"/>
              <a:ext cx="60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11" name="Line 123">
              <a:extLst>
                <a:ext uri="{FF2B5EF4-FFF2-40B4-BE49-F238E27FC236}">
                  <a16:creationId xmlns:a16="http://schemas.microsoft.com/office/drawing/2014/main" id="{DB09919E-FE85-AF47-9DE8-26FFE6670517}"/>
                </a:ext>
              </a:extLst>
            </p:cNvPr>
            <p:cNvSpPr>
              <a:spLocks noChangeShapeType="1"/>
            </p:cNvSpPr>
            <p:nvPr/>
          </p:nvSpPr>
          <p:spPr bwMode="auto">
            <a:xfrm>
              <a:off x="1218" y="4841"/>
              <a:ext cx="60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12" name="Line 124">
              <a:extLst>
                <a:ext uri="{FF2B5EF4-FFF2-40B4-BE49-F238E27FC236}">
                  <a16:creationId xmlns:a16="http://schemas.microsoft.com/office/drawing/2014/main" id="{FAD15C38-AFE6-594E-8B4D-2066EC4FB5FF}"/>
                </a:ext>
              </a:extLst>
            </p:cNvPr>
            <p:cNvSpPr>
              <a:spLocks noChangeShapeType="1"/>
            </p:cNvSpPr>
            <p:nvPr/>
          </p:nvSpPr>
          <p:spPr bwMode="auto">
            <a:xfrm>
              <a:off x="1219" y="4956"/>
              <a:ext cx="60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13" name="Line 125">
              <a:extLst>
                <a:ext uri="{FF2B5EF4-FFF2-40B4-BE49-F238E27FC236}">
                  <a16:creationId xmlns:a16="http://schemas.microsoft.com/office/drawing/2014/main" id="{110128D4-15E2-E84A-8651-515F5EA605DA}"/>
                </a:ext>
              </a:extLst>
            </p:cNvPr>
            <p:cNvSpPr>
              <a:spLocks noChangeShapeType="1"/>
            </p:cNvSpPr>
            <p:nvPr/>
          </p:nvSpPr>
          <p:spPr bwMode="auto">
            <a:xfrm>
              <a:off x="1219" y="4387"/>
              <a:ext cx="60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14" name="Line 126">
              <a:extLst>
                <a:ext uri="{FF2B5EF4-FFF2-40B4-BE49-F238E27FC236}">
                  <a16:creationId xmlns:a16="http://schemas.microsoft.com/office/drawing/2014/main" id="{46C4AE74-8371-7343-901D-7C3E4787FC4B}"/>
                </a:ext>
              </a:extLst>
            </p:cNvPr>
            <p:cNvSpPr>
              <a:spLocks noChangeShapeType="1"/>
            </p:cNvSpPr>
            <p:nvPr/>
          </p:nvSpPr>
          <p:spPr bwMode="auto">
            <a:xfrm flipV="1">
              <a:off x="1218" y="4494"/>
              <a:ext cx="60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15" name="Line 127">
              <a:extLst>
                <a:ext uri="{FF2B5EF4-FFF2-40B4-BE49-F238E27FC236}">
                  <a16:creationId xmlns:a16="http://schemas.microsoft.com/office/drawing/2014/main" id="{DA0E04C3-CADF-9848-8604-E4B9A5CEBE3B}"/>
                </a:ext>
              </a:extLst>
            </p:cNvPr>
            <p:cNvSpPr>
              <a:spLocks noChangeShapeType="1"/>
            </p:cNvSpPr>
            <p:nvPr/>
          </p:nvSpPr>
          <p:spPr bwMode="auto">
            <a:xfrm flipV="1">
              <a:off x="1218" y="4271"/>
              <a:ext cx="60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16" name="Line 128">
              <a:extLst>
                <a:ext uri="{FF2B5EF4-FFF2-40B4-BE49-F238E27FC236}">
                  <a16:creationId xmlns:a16="http://schemas.microsoft.com/office/drawing/2014/main" id="{B9B8BA1F-E087-4F49-B154-F0ADA83DCFDF}"/>
                </a:ext>
              </a:extLst>
            </p:cNvPr>
            <p:cNvSpPr>
              <a:spLocks noChangeShapeType="1"/>
            </p:cNvSpPr>
            <p:nvPr/>
          </p:nvSpPr>
          <p:spPr bwMode="auto">
            <a:xfrm>
              <a:off x="1219" y="4044"/>
              <a:ext cx="60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sp>
          <p:nvSpPr>
            <p:cNvPr id="217217" name="Line 129">
              <a:extLst>
                <a:ext uri="{FF2B5EF4-FFF2-40B4-BE49-F238E27FC236}">
                  <a16:creationId xmlns:a16="http://schemas.microsoft.com/office/drawing/2014/main" id="{49467AC5-034C-544F-BB30-72546B363541}"/>
                </a:ext>
              </a:extLst>
            </p:cNvPr>
            <p:cNvSpPr>
              <a:spLocks noChangeShapeType="1"/>
            </p:cNvSpPr>
            <p:nvPr/>
          </p:nvSpPr>
          <p:spPr bwMode="auto">
            <a:xfrm>
              <a:off x="1525" y="4204"/>
              <a:ext cx="0" cy="792"/>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grpSp>
      <p:grpSp>
        <p:nvGrpSpPr>
          <p:cNvPr id="217218" name="Group 130">
            <a:extLst>
              <a:ext uri="{FF2B5EF4-FFF2-40B4-BE49-F238E27FC236}">
                <a16:creationId xmlns:a16="http://schemas.microsoft.com/office/drawing/2014/main" id="{A42EB9A1-906E-234F-8D5A-BCC75F237AF2}"/>
              </a:ext>
            </a:extLst>
          </p:cNvPr>
          <p:cNvGrpSpPr>
            <a:grpSpLocks/>
          </p:cNvGrpSpPr>
          <p:nvPr/>
        </p:nvGrpSpPr>
        <p:grpSpPr bwMode="auto">
          <a:xfrm>
            <a:off x="2532063" y="5749925"/>
            <a:ext cx="454025" cy="366713"/>
            <a:chOff x="1861" y="3469"/>
            <a:chExt cx="240" cy="224"/>
          </a:xfrm>
        </p:grpSpPr>
        <p:pic>
          <p:nvPicPr>
            <p:cNvPr id="217219" name="Picture 131">
              <a:extLst>
                <a:ext uri="{FF2B5EF4-FFF2-40B4-BE49-F238E27FC236}">
                  <a16:creationId xmlns:a16="http://schemas.microsoft.com/office/drawing/2014/main" id="{5E3AE0F8-28EA-964E-A75B-8A8A2B76E88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220" name="Rectangle 132">
              <a:extLst>
                <a:ext uri="{FF2B5EF4-FFF2-40B4-BE49-F238E27FC236}">
                  <a16:creationId xmlns:a16="http://schemas.microsoft.com/office/drawing/2014/main" id="{BBD72AB0-3156-D747-928F-6B48F4355220}"/>
                </a:ext>
              </a:extLst>
            </p:cNvPr>
            <p:cNvSpPr>
              <a:spLocks noChangeArrowheads="1"/>
            </p:cNvSpPr>
            <p:nvPr/>
          </p:nvSpPr>
          <p:spPr bwMode="auto">
            <a:xfrm>
              <a:off x="1927" y="3526"/>
              <a:ext cx="101"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p>
              <a:endParaRPr lang="en-US"/>
            </a:p>
          </p:txBody>
        </p:sp>
      </p:grpSp>
      <p:sp>
        <p:nvSpPr>
          <p:cNvPr id="217221" name="AutoShape 133">
            <a:extLst>
              <a:ext uri="{FF2B5EF4-FFF2-40B4-BE49-F238E27FC236}">
                <a16:creationId xmlns:a16="http://schemas.microsoft.com/office/drawing/2014/main" id="{3E197281-41B8-5F45-B8F8-984F3223833A}"/>
              </a:ext>
            </a:extLst>
          </p:cNvPr>
          <p:cNvSpPr>
            <a:spLocks noChangeArrowheads="1"/>
          </p:cNvSpPr>
          <p:nvPr/>
        </p:nvSpPr>
        <p:spPr bwMode="auto">
          <a:xfrm>
            <a:off x="508000" y="6562725"/>
            <a:ext cx="803275" cy="49688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22" name="Rectangle 134">
            <a:extLst>
              <a:ext uri="{FF2B5EF4-FFF2-40B4-BE49-F238E27FC236}">
                <a16:creationId xmlns:a16="http://schemas.microsoft.com/office/drawing/2014/main" id="{6B1D0470-7090-4D40-865F-C090A8746B5F}"/>
              </a:ext>
            </a:extLst>
          </p:cNvPr>
          <p:cNvSpPr>
            <a:spLocks noChangeArrowheads="1"/>
          </p:cNvSpPr>
          <p:nvPr/>
        </p:nvSpPr>
        <p:spPr bwMode="auto">
          <a:xfrm>
            <a:off x="504825" y="6726238"/>
            <a:ext cx="1047750" cy="42545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23" name="Line 135">
            <a:extLst>
              <a:ext uri="{FF2B5EF4-FFF2-40B4-BE49-F238E27FC236}">
                <a16:creationId xmlns:a16="http://schemas.microsoft.com/office/drawing/2014/main" id="{0D82AE1B-F5ED-E141-A413-02E491D0BEDC}"/>
              </a:ext>
            </a:extLst>
          </p:cNvPr>
          <p:cNvSpPr>
            <a:spLocks noChangeShapeType="1"/>
          </p:cNvSpPr>
          <p:nvPr/>
        </p:nvSpPr>
        <p:spPr bwMode="auto">
          <a:xfrm flipV="1">
            <a:off x="517525" y="6719888"/>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24" name="Line 136">
            <a:extLst>
              <a:ext uri="{FF2B5EF4-FFF2-40B4-BE49-F238E27FC236}">
                <a16:creationId xmlns:a16="http://schemas.microsoft.com/office/drawing/2014/main" id="{492FDF6F-BB7F-9742-9F9B-97AC24781E59}"/>
              </a:ext>
            </a:extLst>
          </p:cNvPr>
          <p:cNvSpPr>
            <a:spLocks noChangeShapeType="1"/>
          </p:cNvSpPr>
          <p:nvPr/>
        </p:nvSpPr>
        <p:spPr bwMode="auto">
          <a:xfrm flipV="1">
            <a:off x="730250" y="6742113"/>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25" name="Rectangle 137">
            <a:extLst>
              <a:ext uri="{FF2B5EF4-FFF2-40B4-BE49-F238E27FC236}">
                <a16:creationId xmlns:a16="http://schemas.microsoft.com/office/drawing/2014/main" id="{99AD1D05-AF7A-C64C-8036-9A8300AE4C70}"/>
              </a:ext>
            </a:extLst>
          </p:cNvPr>
          <p:cNvSpPr>
            <a:spLocks noChangeArrowheads="1"/>
          </p:cNvSpPr>
          <p:nvPr/>
        </p:nvSpPr>
        <p:spPr bwMode="auto">
          <a:xfrm>
            <a:off x="531813" y="6565900"/>
            <a:ext cx="596900" cy="217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ANARKI</a:t>
            </a:r>
          </a:p>
        </p:txBody>
      </p:sp>
      <p:sp>
        <p:nvSpPr>
          <p:cNvPr id="217226" name="Line 138">
            <a:extLst>
              <a:ext uri="{FF2B5EF4-FFF2-40B4-BE49-F238E27FC236}">
                <a16:creationId xmlns:a16="http://schemas.microsoft.com/office/drawing/2014/main" id="{057CD71C-D8DB-174A-B831-DC7B849FADAD}"/>
              </a:ext>
            </a:extLst>
          </p:cNvPr>
          <p:cNvSpPr>
            <a:spLocks noChangeShapeType="1"/>
          </p:cNvSpPr>
          <p:nvPr/>
        </p:nvSpPr>
        <p:spPr bwMode="auto">
          <a:xfrm>
            <a:off x="544513" y="704532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27" name="Line 139">
            <a:extLst>
              <a:ext uri="{FF2B5EF4-FFF2-40B4-BE49-F238E27FC236}">
                <a16:creationId xmlns:a16="http://schemas.microsoft.com/office/drawing/2014/main" id="{BEC8D278-FFC7-6046-A779-61B16378AF93}"/>
              </a:ext>
            </a:extLst>
          </p:cNvPr>
          <p:cNvSpPr>
            <a:spLocks noChangeShapeType="1"/>
          </p:cNvSpPr>
          <p:nvPr/>
        </p:nvSpPr>
        <p:spPr bwMode="auto">
          <a:xfrm>
            <a:off x="538163" y="68691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28" name="AutoShape 140">
            <a:extLst>
              <a:ext uri="{FF2B5EF4-FFF2-40B4-BE49-F238E27FC236}">
                <a16:creationId xmlns:a16="http://schemas.microsoft.com/office/drawing/2014/main" id="{1E885FB7-3E10-914F-A9FB-FD2AD20686CB}"/>
              </a:ext>
            </a:extLst>
          </p:cNvPr>
          <p:cNvSpPr>
            <a:spLocks noChangeArrowheads="1"/>
          </p:cNvSpPr>
          <p:nvPr/>
        </p:nvSpPr>
        <p:spPr bwMode="auto">
          <a:xfrm>
            <a:off x="3279775" y="6405563"/>
            <a:ext cx="803275" cy="68897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29" name="Rectangle 141">
            <a:extLst>
              <a:ext uri="{FF2B5EF4-FFF2-40B4-BE49-F238E27FC236}">
                <a16:creationId xmlns:a16="http://schemas.microsoft.com/office/drawing/2014/main" id="{F5085C37-9FE4-624B-B445-119A186C8CEE}"/>
              </a:ext>
            </a:extLst>
          </p:cNvPr>
          <p:cNvSpPr>
            <a:spLocks noChangeArrowheads="1"/>
          </p:cNvSpPr>
          <p:nvPr/>
        </p:nvSpPr>
        <p:spPr bwMode="auto">
          <a:xfrm>
            <a:off x="3278188" y="6556375"/>
            <a:ext cx="1047750" cy="78740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30" name="Line 142">
            <a:extLst>
              <a:ext uri="{FF2B5EF4-FFF2-40B4-BE49-F238E27FC236}">
                <a16:creationId xmlns:a16="http://schemas.microsoft.com/office/drawing/2014/main" id="{E7D20FC7-CEB1-2D4A-849D-E68E5DD3290B}"/>
              </a:ext>
            </a:extLst>
          </p:cNvPr>
          <p:cNvSpPr>
            <a:spLocks noChangeShapeType="1"/>
          </p:cNvSpPr>
          <p:nvPr/>
        </p:nvSpPr>
        <p:spPr bwMode="auto">
          <a:xfrm flipV="1">
            <a:off x="3297238" y="6535738"/>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31" name="Line 143">
            <a:extLst>
              <a:ext uri="{FF2B5EF4-FFF2-40B4-BE49-F238E27FC236}">
                <a16:creationId xmlns:a16="http://schemas.microsoft.com/office/drawing/2014/main" id="{DFC8BE7E-ECFF-EE4F-BC47-9F94BAA38E79}"/>
              </a:ext>
            </a:extLst>
          </p:cNvPr>
          <p:cNvSpPr>
            <a:spLocks noChangeShapeType="1"/>
          </p:cNvSpPr>
          <p:nvPr/>
        </p:nvSpPr>
        <p:spPr bwMode="auto">
          <a:xfrm flipV="1">
            <a:off x="3503613" y="6546850"/>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32" name="Rectangle 144">
            <a:extLst>
              <a:ext uri="{FF2B5EF4-FFF2-40B4-BE49-F238E27FC236}">
                <a16:creationId xmlns:a16="http://schemas.microsoft.com/office/drawing/2014/main" id="{A95C08E8-27B4-0646-8CF4-34CA5BD7EB63}"/>
              </a:ext>
            </a:extLst>
          </p:cNvPr>
          <p:cNvSpPr>
            <a:spLocks noChangeArrowheads="1"/>
          </p:cNvSpPr>
          <p:nvPr/>
        </p:nvSpPr>
        <p:spPr bwMode="auto">
          <a:xfrm>
            <a:off x="3230563" y="6408738"/>
            <a:ext cx="939800" cy="217487"/>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PEMBUANGAN</a:t>
            </a:r>
          </a:p>
        </p:txBody>
      </p:sp>
      <p:sp>
        <p:nvSpPr>
          <p:cNvPr id="217233" name="Rectangle 145">
            <a:extLst>
              <a:ext uri="{FF2B5EF4-FFF2-40B4-BE49-F238E27FC236}">
                <a16:creationId xmlns:a16="http://schemas.microsoft.com/office/drawing/2014/main" id="{E4DE3658-D9A2-3647-B2AA-E5662FE42705}"/>
              </a:ext>
            </a:extLst>
          </p:cNvPr>
          <p:cNvSpPr>
            <a:spLocks noChangeArrowheads="1"/>
          </p:cNvSpPr>
          <p:nvPr/>
        </p:nvSpPr>
        <p:spPr bwMode="auto">
          <a:xfrm>
            <a:off x="3322638" y="6392863"/>
            <a:ext cx="920750" cy="2555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Chicago" charset="0"/>
            </a:endParaRPr>
          </a:p>
        </p:txBody>
      </p:sp>
      <p:sp>
        <p:nvSpPr>
          <p:cNvPr id="217234" name="Line 146">
            <a:extLst>
              <a:ext uri="{FF2B5EF4-FFF2-40B4-BE49-F238E27FC236}">
                <a16:creationId xmlns:a16="http://schemas.microsoft.com/office/drawing/2014/main" id="{205D01E1-39EC-874A-89F7-173A7079111E}"/>
              </a:ext>
            </a:extLst>
          </p:cNvPr>
          <p:cNvSpPr>
            <a:spLocks noChangeShapeType="1"/>
          </p:cNvSpPr>
          <p:nvPr/>
        </p:nvSpPr>
        <p:spPr bwMode="auto">
          <a:xfrm>
            <a:off x="3314700" y="68961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35" name="Line 147">
            <a:extLst>
              <a:ext uri="{FF2B5EF4-FFF2-40B4-BE49-F238E27FC236}">
                <a16:creationId xmlns:a16="http://schemas.microsoft.com/office/drawing/2014/main" id="{46A4B5F1-DC58-4F4D-BDE7-96CDF1BB010F}"/>
              </a:ext>
            </a:extLst>
          </p:cNvPr>
          <p:cNvSpPr>
            <a:spLocks noChangeShapeType="1"/>
          </p:cNvSpPr>
          <p:nvPr/>
        </p:nvSpPr>
        <p:spPr bwMode="auto">
          <a:xfrm>
            <a:off x="3316288" y="67198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36" name="Rectangle 148">
            <a:extLst>
              <a:ext uri="{FF2B5EF4-FFF2-40B4-BE49-F238E27FC236}">
                <a16:creationId xmlns:a16="http://schemas.microsoft.com/office/drawing/2014/main" id="{E2B76042-DC36-7940-9EBA-A5FC94038024}"/>
              </a:ext>
            </a:extLst>
          </p:cNvPr>
          <p:cNvSpPr>
            <a:spLocks noChangeArrowheads="1"/>
          </p:cNvSpPr>
          <p:nvPr/>
        </p:nvSpPr>
        <p:spPr bwMode="auto">
          <a:xfrm>
            <a:off x="3348038" y="7072313"/>
            <a:ext cx="914400" cy="2635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1100" b="1">
              <a:solidFill>
                <a:srgbClr val="000000"/>
              </a:solidFill>
              <a:latin typeface="Helvetica" pitchFamily="2" charset="0"/>
            </a:endParaRPr>
          </a:p>
        </p:txBody>
      </p:sp>
      <p:sp>
        <p:nvSpPr>
          <p:cNvPr id="217237" name="Line 149">
            <a:extLst>
              <a:ext uri="{FF2B5EF4-FFF2-40B4-BE49-F238E27FC236}">
                <a16:creationId xmlns:a16="http://schemas.microsoft.com/office/drawing/2014/main" id="{F679ED0A-F0EE-F34F-8716-36CC85ADB982}"/>
              </a:ext>
            </a:extLst>
          </p:cNvPr>
          <p:cNvSpPr>
            <a:spLocks noChangeShapeType="1"/>
          </p:cNvSpPr>
          <p:nvPr/>
        </p:nvSpPr>
        <p:spPr bwMode="auto">
          <a:xfrm>
            <a:off x="3316288" y="72644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38" name="Line 150">
            <a:extLst>
              <a:ext uri="{FF2B5EF4-FFF2-40B4-BE49-F238E27FC236}">
                <a16:creationId xmlns:a16="http://schemas.microsoft.com/office/drawing/2014/main" id="{FD02CE8A-EF92-F34B-9901-9815CA2B4B43}"/>
              </a:ext>
            </a:extLst>
          </p:cNvPr>
          <p:cNvSpPr>
            <a:spLocks noChangeShapeType="1"/>
          </p:cNvSpPr>
          <p:nvPr/>
        </p:nvSpPr>
        <p:spPr bwMode="auto">
          <a:xfrm flipV="1">
            <a:off x="3314700" y="7080250"/>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39" name="Text Box 151">
            <a:extLst>
              <a:ext uri="{FF2B5EF4-FFF2-40B4-BE49-F238E27FC236}">
                <a16:creationId xmlns:a16="http://schemas.microsoft.com/office/drawing/2014/main" id="{FD8042E4-AE54-2341-90D7-DFE60B570F4E}"/>
              </a:ext>
            </a:extLst>
          </p:cNvPr>
          <p:cNvSpPr txBox="1">
            <a:spLocks noChangeArrowheads="1"/>
          </p:cNvSpPr>
          <p:nvPr/>
        </p:nvSpPr>
        <p:spPr bwMode="auto">
          <a:xfrm>
            <a:off x="422275" y="1362075"/>
            <a:ext cx="6899275"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500" b="1">
                <a:latin typeface="Comic Sans MS" panose="030F0902030302020204" pitchFamily="66" charset="0"/>
              </a:rPr>
              <a:t>Berikut ini halaman yang dicetak bolak-balik. Gunting sepanjang garis putus-putus untuk menghasilkan suatu seri kartu pengingat yang kecil untuk menguji atas isi personal dari setiap map “Arsip Alkitab.”</a:t>
            </a:r>
          </a:p>
        </p:txBody>
      </p:sp>
      <p:sp>
        <p:nvSpPr>
          <p:cNvPr id="217240" name="Rectangle 152">
            <a:extLst>
              <a:ext uri="{FF2B5EF4-FFF2-40B4-BE49-F238E27FC236}">
                <a16:creationId xmlns:a16="http://schemas.microsoft.com/office/drawing/2014/main" id="{40F50945-4747-4B4C-A039-2D2DA7519E48}"/>
              </a:ext>
            </a:extLst>
          </p:cNvPr>
          <p:cNvSpPr>
            <a:spLocks noChangeArrowheads="1"/>
          </p:cNvSpPr>
          <p:nvPr/>
        </p:nvSpPr>
        <p:spPr bwMode="auto">
          <a:xfrm>
            <a:off x="2432050" y="822325"/>
            <a:ext cx="4532313" cy="555625"/>
          </a:xfrm>
          <a:prstGeom prst="rect">
            <a:avLst/>
          </a:prstGeom>
          <a:noFill/>
          <a:ln>
            <a:noFill/>
          </a:ln>
          <a:effectLst>
            <a:outerShdw dist="45791" dir="3378596" algn="ctr" rotWithShape="0">
              <a:srgbClr val="CCCC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3000" b="1" i="1">
                <a:latin typeface="Helvetica" pitchFamily="2" charset="0"/>
              </a:rPr>
              <a:t>KARTU PENGINGAT KS</a:t>
            </a:r>
          </a:p>
        </p:txBody>
      </p:sp>
      <p:sp>
        <p:nvSpPr>
          <p:cNvPr id="217241" name="Text Box 153">
            <a:extLst>
              <a:ext uri="{FF2B5EF4-FFF2-40B4-BE49-F238E27FC236}">
                <a16:creationId xmlns:a16="http://schemas.microsoft.com/office/drawing/2014/main" id="{F514FB80-1766-E545-B0A7-80759D401AE3}"/>
              </a:ext>
            </a:extLst>
          </p:cNvPr>
          <p:cNvSpPr txBox="1">
            <a:spLocks noChangeArrowheads="1"/>
          </p:cNvSpPr>
          <p:nvPr/>
        </p:nvSpPr>
        <p:spPr bwMode="auto">
          <a:xfrm>
            <a:off x="701675" y="8077200"/>
            <a:ext cx="612775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4200" i="1">
                <a:latin typeface="Arial Black" panose="020B0604020202020204" pitchFamily="34" charset="0"/>
              </a:rPr>
              <a:t>SISI PERTANYAAN</a:t>
            </a:r>
          </a:p>
        </p:txBody>
      </p:sp>
      <p:sp>
        <p:nvSpPr>
          <p:cNvPr id="217242" name="Rectangle 154">
            <a:extLst>
              <a:ext uri="{FF2B5EF4-FFF2-40B4-BE49-F238E27FC236}">
                <a16:creationId xmlns:a16="http://schemas.microsoft.com/office/drawing/2014/main" id="{58F942C2-C7C6-5B4D-AA85-A0D91D3DA4C5}"/>
              </a:ext>
            </a:extLst>
          </p:cNvPr>
          <p:cNvSpPr>
            <a:spLocks noChangeArrowheads="1"/>
          </p:cNvSpPr>
          <p:nvPr/>
        </p:nvSpPr>
        <p:spPr bwMode="auto">
          <a:xfrm>
            <a:off x="320675" y="2686050"/>
            <a:ext cx="6858000" cy="553561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43" name="Line 155">
            <a:extLst>
              <a:ext uri="{FF2B5EF4-FFF2-40B4-BE49-F238E27FC236}">
                <a16:creationId xmlns:a16="http://schemas.microsoft.com/office/drawing/2014/main" id="{16A3292D-4FA2-0B45-A5AC-F3FB9CCC0D85}"/>
              </a:ext>
            </a:extLst>
          </p:cNvPr>
          <p:cNvSpPr>
            <a:spLocks noChangeShapeType="1"/>
          </p:cNvSpPr>
          <p:nvPr/>
        </p:nvSpPr>
        <p:spPr bwMode="auto">
          <a:xfrm>
            <a:off x="1712913" y="2697163"/>
            <a:ext cx="0" cy="5502275"/>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44" name="Line 156">
            <a:extLst>
              <a:ext uri="{FF2B5EF4-FFF2-40B4-BE49-F238E27FC236}">
                <a16:creationId xmlns:a16="http://schemas.microsoft.com/office/drawing/2014/main" id="{1D5E666D-4349-FA4E-BD60-443ED765763A}"/>
              </a:ext>
            </a:extLst>
          </p:cNvPr>
          <p:cNvSpPr>
            <a:spLocks noChangeShapeType="1"/>
          </p:cNvSpPr>
          <p:nvPr/>
        </p:nvSpPr>
        <p:spPr bwMode="auto">
          <a:xfrm>
            <a:off x="3092450" y="2701925"/>
            <a:ext cx="0" cy="552291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45" name="Line 157">
            <a:extLst>
              <a:ext uri="{FF2B5EF4-FFF2-40B4-BE49-F238E27FC236}">
                <a16:creationId xmlns:a16="http://schemas.microsoft.com/office/drawing/2014/main" id="{21B3C3DD-25C3-1448-9676-8349FAB44614}"/>
              </a:ext>
            </a:extLst>
          </p:cNvPr>
          <p:cNvSpPr>
            <a:spLocks noChangeShapeType="1"/>
          </p:cNvSpPr>
          <p:nvPr/>
        </p:nvSpPr>
        <p:spPr bwMode="auto">
          <a:xfrm>
            <a:off x="4457700" y="2693988"/>
            <a:ext cx="0" cy="55181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46" name="Line 158">
            <a:extLst>
              <a:ext uri="{FF2B5EF4-FFF2-40B4-BE49-F238E27FC236}">
                <a16:creationId xmlns:a16="http://schemas.microsoft.com/office/drawing/2014/main" id="{385274AA-75A8-8B48-80D5-FC3614ADF439}"/>
              </a:ext>
            </a:extLst>
          </p:cNvPr>
          <p:cNvSpPr>
            <a:spLocks noChangeShapeType="1"/>
          </p:cNvSpPr>
          <p:nvPr/>
        </p:nvSpPr>
        <p:spPr bwMode="auto">
          <a:xfrm>
            <a:off x="5818188" y="2697163"/>
            <a:ext cx="0" cy="554196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47" name="Line 159">
            <a:extLst>
              <a:ext uri="{FF2B5EF4-FFF2-40B4-BE49-F238E27FC236}">
                <a16:creationId xmlns:a16="http://schemas.microsoft.com/office/drawing/2014/main" id="{9645262E-7F71-1945-A41E-54746B55DDAF}"/>
              </a:ext>
            </a:extLst>
          </p:cNvPr>
          <p:cNvSpPr>
            <a:spLocks noChangeShapeType="1"/>
          </p:cNvSpPr>
          <p:nvPr/>
        </p:nvSpPr>
        <p:spPr bwMode="auto">
          <a:xfrm>
            <a:off x="338138" y="5454650"/>
            <a:ext cx="6865937"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49" name="Text Box 161">
            <a:extLst>
              <a:ext uri="{FF2B5EF4-FFF2-40B4-BE49-F238E27FC236}">
                <a16:creationId xmlns:a16="http://schemas.microsoft.com/office/drawing/2014/main" id="{83762AA2-2A09-FF47-A8B0-62FED165DC98}"/>
              </a:ext>
            </a:extLst>
          </p:cNvPr>
          <p:cNvSpPr txBox="1">
            <a:spLocks noChangeArrowheads="1"/>
          </p:cNvSpPr>
          <p:nvPr/>
        </p:nvSpPr>
        <p:spPr bwMode="auto">
          <a:xfrm>
            <a:off x="304800" y="2784475"/>
            <a:ext cx="14049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p:txBody>
      </p:sp>
      <p:sp>
        <p:nvSpPr>
          <p:cNvPr id="217250" name="Text Box 162">
            <a:extLst>
              <a:ext uri="{FF2B5EF4-FFF2-40B4-BE49-F238E27FC236}">
                <a16:creationId xmlns:a16="http://schemas.microsoft.com/office/drawing/2014/main" id="{1D459252-D1D6-1B49-84D5-E605442CCC89}"/>
              </a:ext>
            </a:extLst>
          </p:cNvPr>
          <p:cNvSpPr txBox="1">
            <a:spLocks noChangeArrowheads="1"/>
          </p:cNvSpPr>
          <p:nvPr/>
        </p:nvSpPr>
        <p:spPr bwMode="auto">
          <a:xfrm>
            <a:off x="1644650" y="2784475"/>
            <a:ext cx="14049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p:txBody>
      </p:sp>
      <p:sp>
        <p:nvSpPr>
          <p:cNvPr id="217251" name="Text Box 163">
            <a:extLst>
              <a:ext uri="{FF2B5EF4-FFF2-40B4-BE49-F238E27FC236}">
                <a16:creationId xmlns:a16="http://schemas.microsoft.com/office/drawing/2014/main" id="{3846B391-110D-804A-8E05-30AF50D8C74F}"/>
              </a:ext>
            </a:extLst>
          </p:cNvPr>
          <p:cNvSpPr txBox="1">
            <a:spLocks noChangeArrowheads="1"/>
          </p:cNvSpPr>
          <p:nvPr/>
        </p:nvSpPr>
        <p:spPr bwMode="auto">
          <a:xfrm>
            <a:off x="3062288" y="2784475"/>
            <a:ext cx="140493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7252" name="Text Box 164">
            <a:extLst>
              <a:ext uri="{FF2B5EF4-FFF2-40B4-BE49-F238E27FC236}">
                <a16:creationId xmlns:a16="http://schemas.microsoft.com/office/drawing/2014/main" id="{F5907C1E-A93C-9942-9A15-C205F3CDC3BC}"/>
              </a:ext>
            </a:extLst>
          </p:cNvPr>
          <p:cNvSpPr txBox="1">
            <a:spLocks noChangeArrowheads="1"/>
          </p:cNvSpPr>
          <p:nvPr/>
        </p:nvSpPr>
        <p:spPr bwMode="auto">
          <a:xfrm>
            <a:off x="4425950" y="2784475"/>
            <a:ext cx="14065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7253" name="Text Box 165">
            <a:extLst>
              <a:ext uri="{FF2B5EF4-FFF2-40B4-BE49-F238E27FC236}">
                <a16:creationId xmlns:a16="http://schemas.microsoft.com/office/drawing/2014/main" id="{3CD217A8-2992-3441-B51F-F598BA6036E6}"/>
              </a:ext>
            </a:extLst>
          </p:cNvPr>
          <p:cNvSpPr txBox="1">
            <a:spLocks noChangeArrowheads="1"/>
          </p:cNvSpPr>
          <p:nvPr/>
        </p:nvSpPr>
        <p:spPr bwMode="auto">
          <a:xfrm>
            <a:off x="5808663" y="2784475"/>
            <a:ext cx="140493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7255" name="Text Box 167">
            <a:extLst>
              <a:ext uri="{FF2B5EF4-FFF2-40B4-BE49-F238E27FC236}">
                <a16:creationId xmlns:a16="http://schemas.microsoft.com/office/drawing/2014/main" id="{CE35B816-7A84-C740-9F5C-9AE0350802C4}"/>
              </a:ext>
            </a:extLst>
          </p:cNvPr>
          <p:cNvSpPr txBox="1">
            <a:spLocks noChangeArrowheads="1"/>
          </p:cNvSpPr>
          <p:nvPr/>
        </p:nvSpPr>
        <p:spPr bwMode="auto">
          <a:xfrm>
            <a:off x="334963" y="5554663"/>
            <a:ext cx="140652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7256" name="Text Box 168">
            <a:extLst>
              <a:ext uri="{FF2B5EF4-FFF2-40B4-BE49-F238E27FC236}">
                <a16:creationId xmlns:a16="http://schemas.microsoft.com/office/drawing/2014/main" id="{4E66D9B5-0315-2547-9793-0C315B7B14B9}"/>
              </a:ext>
            </a:extLst>
          </p:cNvPr>
          <p:cNvSpPr txBox="1">
            <a:spLocks noChangeArrowheads="1"/>
          </p:cNvSpPr>
          <p:nvPr/>
        </p:nvSpPr>
        <p:spPr bwMode="auto">
          <a:xfrm>
            <a:off x="1731963" y="5561013"/>
            <a:ext cx="140652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7257" name="Text Box 169">
            <a:extLst>
              <a:ext uri="{FF2B5EF4-FFF2-40B4-BE49-F238E27FC236}">
                <a16:creationId xmlns:a16="http://schemas.microsoft.com/office/drawing/2014/main" id="{73549FB9-C506-CA4E-8BD1-B6CF8D74E73D}"/>
              </a:ext>
            </a:extLst>
          </p:cNvPr>
          <p:cNvSpPr txBox="1">
            <a:spLocks noChangeArrowheads="1"/>
          </p:cNvSpPr>
          <p:nvPr/>
        </p:nvSpPr>
        <p:spPr bwMode="auto">
          <a:xfrm>
            <a:off x="3073400" y="5554663"/>
            <a:ext cx="1404938"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7258" name="Text Box 170">
            <a:extLst>
              <a:ext uri="{FF2B5EF4-FFF2-40B4-BE49-F238E27FC236}">
                <a16:creationId xmlns:a16="http://schemas.microsoft.com/office/drawing/2014/main" id="{C6747B90-DC64-0543-909F-787F8E62422A}"/>
              </a:ext>
            </a:extLst>
          </p:cNvPr>
          <p:cNvSpPr txBox="1">
            <a:spLocks noChangeArrowheads="1"/>
          </p:cNvSpPr>
          <p:nvPr/>
        </p:nvSpPr>
        <p:spPr bwMode="auto">
          <a:xfrm>
            <a:off x="4451350" y="5554663"/>
            <a:ext cx="1404938"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7259" name="Text Box 171">
            <a:extLst>
              <a:ext uri="{FF2B5EF4-FFF2-40B4-BE49-F238E27FC236}">
                <a16:creationId xmlns:a16="http://schemas.microsoft.com/office/drawing/2014/main" id="{052E9B88-27E4-A24B-91BA-C7409ED66555}"/>
              </a:ext>
            </a:extLst>
          </p:cNvPr>
          <p:cNvSpPr txBox="1">
            <a:spLocks noChangeArrowheads="1"/>
          </p:cNvSpPr>
          <p:nvPr/>
        </p:nvSpPr>
        <p:spPr bwMode="auto">
          <a:xfrm>
            <a:off x="5838825" y="5551488"/>
            <a:ext cx="140652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grpSp>
        <p:nvGrpSpPr>
          <p:cNvPr id="217264" name="Group 176">
            <a:extLst>
              <a:ext uri="{FF2B5EF4-FFF2-40B4-BE49-F238E27FC236}">
                <a16:creationId xmlns:a16="http://schemas.microsoft.com/office/drawing/2014/main" id="{FD81B18F-FD0C-9E49-A2F7-9753DFD76B6E}"/>
              </a:ext>
            </a:extLst>
          </p:cNvPr>
          <p:cNvGrpSpPr>
            <a:grpSpLocks/>
          </p:cNvGrpSpPr>
          <p:nvPr/>
        </p:nvGrpSpPr>
        <p:grpSpPr bwMode="auto">
          <a:xfrm>
            <a:off x="1500188" y="5159375"/>
            <a:ext cx="1712912" cy="341313"/>
            <a:chOff x="331" y="2829"/>
            <a:chExt cx="981" cy="209"/>
          </a:xfrm>
        </p:grpSpPr>
        <p:sp>
          <p:nvSpPr>
            <p:cNvPr id="217265" name="Text Box 177">
              <a:extLst>
                <a:ext uri="{FF2B5EF4-FFF2-40B4-BE49-F238E27FC236}">
                  <a16:creationId xmlns:a16="http://schemas.microsoft.com/office/drawing/2014/main" id="{A5DF0EEF-4A18-B645-9CAC-2829D04B56B2}"/>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266" name="Text Box 178">
              <a:extLst>
                <a:ext uri="{FF2B5EF4-FFF2-40B4-BE49-F238E27FC236}">
                  <a16:creationId xmlns:a16="http://schemas.microsoft.com/office/drawing/2014/main" id="{36A310EE-B044-9C41-B7EE-627ACF27AFCB}"/>
                </a:ext>
              </a:extLst>
            </p:cNvPr>
            <p:cNvSpPr txBox="1">
              <a:spLocks noChangeArrowheads="1"/>
            </p:cNvSpPr>
            <p:nvPr/>
          </p:nvSpPr>
          <p:spPr bwMode="auto">
            <a:xfrm>
              <a:off x="1053" y="2860"/>
              <a:ext cx="23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grpSp>
        <p:nvGrpSpPr>
          <p:cNvPr id="217267" name="Group 179">
            <a:extLst>
              <a:ext uri="{FF2B5EF4-FFF2-40B4-BE49-F238E27FC236}">
                <a16:creationId xmlns:a16="http://schemas.microsoft.com/office/drawing/2014/main" id="{0EF3BEC3-D5C3-3A42-AEBD-EB3D35D3B7CA}"/>
              </a:ext>
            </a:extLst>
          </p:cNvPr>
          <p:cNvGrpSpPr>
            <a:grpSpLocks/>
          </p:cNvGrpSpPr>
          <p:nvPr/>
        </p:nvGrpSpPr>
        <p:grpSpPr bwMode="auto">
          <a:xfrm>
            <a:off x="2897188" y="5162550"/>
            <a:ext cx="1712912" cy="341313"/>
            <a:chOff x="331" y="2829"/>
            <a:chExt cx="981" cy="209"/>
          </a:xfrm>
        </p:grpSpPr>
        <p:sp>
          <p:nvSpPr>
            <p:cNvPr id="217268" name="Text Box 180">
              <a:extLst>
                <a:ext uri="{FF2B5EF4-FFF2-40B4-BE49-F238E27FC236}">
                  <a16:creationId xmlns:a16="http://schemas.microsoft.com/office/drawing/2014/main" id="{DE39A4AC-1920-234E-BE1A-3DC3842619EF}"/>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269" name="Text Box 181">
              <a:extLst>
                <a:ext uri="{FF2B5EF4-FFF2-40B4-BE49-F238E27FC236}">
                  <a16:creationId xmlns:a16="http://schemas.microsoft.com/office/drawing/2014/main" id="{A244325D-E0C2-BC49-8295-4744A0804FB6}"/>
                </a:ext>
              </a:extLst>
            </p:cNvPr>
            <p:cNvSpPr txBox="1">
              <a:spLocks noChangeArrowheads="1"/>
            </p:cNvSpPr>
            <p:nvPr/>
          </p:nvSpPr>
          <p:spPr bwMode="auto">
            <a:xfrm>
              <a:off x="1053" y="2860"/>
              <a:ext cx="23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grpSp>
        <p:nvGrpSpPr>
          <p:cNvPr id="217270" name="Group 182">
            <a:extLst>
              <a:ext uri="{FF2B5EF4-FFF2-40B4-BE49-F238E27FC236}">
                <a16:creationId xmlns:a16="http://schemas.microsoft.com/office/drawing/2014/main" id="{27E3FE6D-322E-E740-BAB0-029FEDFD46A4}"/>
              </a:ext>
            </a:extLst>
          </p:cNvPr>
          <p:cNvGrpSpPr>
            <a:grpSpLocks/>
          </p:cNvGrpSpPr>
          <p:nvPr/>
        </p:nvGrpSpPr>
        <p:grpSpPr bwMode="auto">
          <a:xfrm>
            <a:off x="4249738" y="5159375"/>
            <a:ext cx="1712912" cy="341313"/>
            <a:chOff x="331" y="2829"/>
            <a:chExt cx="981" cy="209"/>
          </a:xfrm>
        </p:grpSpPr>
        <p:sp>
          <p:nvSpPr>
            <p:cNvPr id="217271" name="Text Box 183">
              <a:extLst>
                <a:ext uri="{FF2B5EF4-FFF2-40B4-BE49-F238E27FC236}">
                  <a16:creationId xmlns:a16="http://schemas.microsoft.com/office/drawing/2014/main" id="{4511CB7B-19DD-7347-B3B4-6FF6EB983E5E}"/>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272" name="Text Box 184">
              <a:extLst>
                <a:ext uri="{FF2B5EF4-FFF2-40B4-BE49-F238E27FC236}">
                  <a16:creationId xmlns:a16="http://schemas.microsoft.com/office/drawing/2014/main" id="{1BBE400D-7D9C-C844-AD36-2E31AC66C674}"/>
                </a:ext>
              </a:extLst>
            </p:cNvPr>
            <p:cNvSpPr txBox="1">
              <a:spLocks noChangeArrowheads="1"/>
            </p:cNvSpPr>
            <p:nvPr/>
          </p:nvSpPr>
          <p:spPr bwMode="auto">
            <a:xfrm>
              <a:off x="1054" y="2860"/>
              <a:ext cx="229"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grpSp>
        <p:nvGrpSpPr>
          <p:cNvPr id="217273" name="Group 185">
            <a:extLst>
              <a:ext uri="{FF2B5EF4-FFF2-40B4-BE49-F238E27FC236}">
                <a16:creationId xmlns:a16="http://schemas.microsoft.com/office/drawing/2014/main" id="{1AA75C2F-E121-7946-9A10-E53500BE2BDE}"/>
              </a:ext>
            </a:extLst>
          </p:cNvPr>
          <p:cNvGrpSpPr>
            <a:grpSpLocks/>
          </p:cNvGrpSpPr>
          <p:nvPr/>
        </p:nvGrpSpPr>
        <p:grpSpPr bwMode="auto">
          <a:xfrm>
            <a:off x="5599113" y="5159375"/>
            <a:ext cx="1712912" cy="341313"/>
            <a:chOff x="331" y="2829"/>
            <a:chExt cx="981" cy="209"/>
          </a:xfrm>
        </p:grpSpPr>
        <p:sp>
          <p:nvSpPr>
            <p:cNvPr id="217274" name="Text Box 186">
              <a:extLst>
                <a:ext uri="{FF2B5EF4-FFF2-40B4-BE49-F238E27FC236}">
                  <a16:creationId xmlns:a16="http://schemas.microsoft.com/office/drawing/2014/main" id="{A2F3B4C1-AFF6-F048-B1E5-763F3DAC6FFD}"/>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275" name="Text Box 187">
              <a:extLst>
                <a:ext uri="{FF2B5EF4-FFF2-40B4-BE49-F238E27FC236}">
                  <a16:creationId xmlns:a16="http://schemas.microsoft.com/office/drawing/2014/main" id="{6B1CC476-C723-1B4F-A0C5-C5D0B4700039}"/>
                </a:ext>
              </a:extLst>
            </p:cNvPr>
            <p:cNvSpPr txBox="1">
              <a:spLocks noChangeArrowheads="1"/>
            </p:cNvSpPr>
            <p:nvPr/>
          </p:nvSpPr>
          <p:spPr bwMode="auto">
            <a:xfrm>
              <a:off x="1054" y="2860"/>
              <a:ext cx="229"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grpSp>
        <p:nvGrpSpPr>
          <p:cNvPr id="217277" name="Group 189">
            <a:extLst>
              <a:ext uri="{FF2B5EF4-FFF2-40B4-BE49-F238E27FC236}">
                <a16:creationId xmlns:a16="http://schemas.microsoft.com/office/drawing/2014/main" id="{1A2384C3-07DD-CC45-AAF3-DEBB8F167AA3}"/>
              </a:ext>
            </a:extLst>
          </p:cNvPr>
          <p:cNvGrpSpPr>
            <a:grpSpLocks/>
          </p:cNvGrpSpPr>
          <p:nvPr/>
        </p:nvGrpSpPr>
        <p:grpSpPr bwMode="auto">
          <a:xfrm>
            <a:off x="136525" y="7935913"/>
            <a:ext cx="1712913" cy="341312"/>
            <a:chOff x="331" y="2829"/>
            <a:chExt cx="981" cy="209"/>
          </a:xfrm>
        </p:grpSpPr>
        <p:sp>
          <p:nvSpPr>
            <p:cNvPr id="217278" name="Text Box 190">
              <a:extLst>
                <a:ext uri="{FF2B5EF4-FFF2-40B4-BE49-F238E27FC236}">
                  <a16:creationId xmlns:a16="http://schemas.microsoft.com/office/drawing/2014/main" id="{8B863A7C-8D4B-4A4A-BD9E-8795C4A2691A}"/>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279" name="Text Box 191">
              <a:extLst>
                <a:ext uri="{FF2B5EF4-FFF2-40B4-BE49-F238E27FC236}">
                  <a16:creationId xmlns:a16="http://schemas.microsoft.com/office/drawing/2014/main" id="{1834342E-55F2-BE4F-8D56-2552161F8432}"/>
                </a:ext>
              </a:extLst>
            </p:cNvPr>
            <p:cNvSpPr txBox="1">
              <a:spLocks noChangeArrowheads="1"/>
            </p:cNvSpPr>
            <p:nvPr/>
          </p:nvSpPr>
          <p:spPr bwMode="auto">
            <a:xfrm>
              <a:off x="1054" y="2860"/>
              <a:ext cx="229"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grpSp>
        <p:nvGrpSpPr>
          <p:cNvPr id="217280" name="Group 192">
            <a:extLst>
              <a:ext uri="{FF2B5EF4-FFF2-40B4-BE49-F238E27FC236}">
                <a16:creationId xmlns:a16="http://schemas.microsoft.com/office/drawing/2014/main" id="{2A573B13-FF43-984F-8072-93ABCE614317}"/>
              </a:ext>
            </a:extLst>
          </p:cNvPr>
          <p:cNvGrpSpPr>
            <a:grpSpLocks/>
          </p:cNvGrpSpPr>
          <p:nvPr/>
        </p:nvGrpSpPr>
        <p:grpSpPr bwMode="auto">
          <a:xfrm>
            <a:off x="1487488" y="7932738"/>
            <a:ext cx="1712912" cy="341312"/>
            <a:chOff x="331" y="2829"/>
            <a:chExt cx="981" cy="209"/>
          </a:xfrm>
        </p:grpSpPr>
        <p:sp>
          <p:nvSpPr>
            <p:cNvPr id="217281" name="Text Box 193">
              <a:extLst>
                <a:ext uri="{FF2B5EF4-FFF2-40B4-BE49-F238E27FC236}">
                  <a16:creationId xmlns:a16="http://schemas.microsoft.com/office/drawing/2014/main" id="{930AE194-8ABA-7545-8171-34AB44DD5034}"/>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282" name="Text Box 194">
              <a:extLst>
                <a:ext uri="{FF2B5EF4-FFF2-40B4-BE49-F238E27FC236}">
                  <a16:creationId xmlns:a16="http://schemas.microsoft.com/office/drawing/2014/main" id="{18974871-7FDC-DF49-B724-938B9C89CE77}"/>
                </a:ext>
              </a:extLst>
            </p:cNvPr>
            <p:cNvSpPr txBox="1">
              <a:spLocks noChangeArrowheads="1"/>
            </p:cNvSpPr>
            <p:nvPr/>
          </p:nvSpPr>
          <p:spPr bwMode="auto">
            <a:xfrm>
              <a:off x="1053" y="2860"/>
              <a:ext cx="23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grpSp>
        <p:nvGrpSpPr>
          <p:cNvPr id="217283" name="Group 195">
            <a:extLst>
              <a:ext uri="{FF2B5EF4-FFF2-40B4-BE49-F238E27FC236}">
                <a16:creationId xmlns:a16="http://schemas.microsoft.com/office/drawing/2014/main" id="{4B7A7049-B379-9846-A235-CFF49F5D8A08}"/>
              </a:ext>
            </a:extLst>
          </p:cNvPr>
          <p:cNvGrpSpPr>
            <a:grpSpLocks/>
          </p:cNvGrpSpPr>
          <p:nvPr/>
        </p:nvGrpSpPr>
        <p:grpSpPr bwMode="auto">
          <a:xfrm>
            <a:off x="2884488" y="7935913"/>
            <a:ext cx="1712912" cy="341312"/>
            <a:chOff x="331" y="2829"/>
            <a:chExt cx="981" cy="209"/>
          </a:xfrm>
        </p:grpSpPr>
        <p:sp>
          <p:nvSpPr>
            <p:cNvPr id="217284" name="Text Box 196">
              <a:extLst>
                <a:ext uri="{FF2B5EF4-FFF2-40B4-BE49-F238E27FC236}">
                  <a16:creationId xmlns:a16="http://schemas.microsoft.com/office/drawing/2014/main" id="{35873719-FF5F-2D45-95EA-43E412CD4859}"/>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285" name="Text Box 197">
              <a:extLst>
                <a:ext uri="{FF2B5EF4-FFF2-40B4-BE49-F238E27FC236}">
                  <a16:creationId xmlns:a16="http://schemas.microsoft.com/office/drawing/2014/main" id="{A9024788-4A93-D34A-AF27-D9E0D07C2077}"/>
                </a:ext>
              </a:extLst>
            </p:cNvPr>
            <p:cNvSpPr txBox="1">
              <a:spLocks noChangeArrowheads="1"/>
            </p:cNvSpPr>
            <p:nvPr/>
          </p:nvSpPr>
          <p:spPr bwMode="auto">
            <a:xfrm>
              <a:off x="1053" y="2860"/>
              <a:ext cx="23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grpSp>
        <p:nvGrpSpPr>
          <p:cNvPr id="217286" name="Group 198">
            <a:extLst>
              <a:ext uri="{FF2B5EF4-FFF2-40B4-BE49-F238E27FC236}">
                <a16:creationId xmlns:a16="http://schemas.microsoft.com/office/drawing/2014/main" id="{0248612E-DEA3-024F-B2C6-FF30EC3BAC10}"/>
              </a:ext>
            </a:extLst>
          </p:cNvPr>
          <p:cNvGrpSpPr>
            <a:grpSpLocks/>
          </p:cNvGrpSpPr>
          <p:nvPr/>
        </p:nvGrpSpPr>
        <p:grpSpPr bwMode="auto">
          <a:xfrm>
            <a:off x="4237038" y="7932738"/>
            <a:ext cx="1712912" cy="341312"/>
            <a:chOff x="331" y="2829"/>
            <a:chExt cx="981" cy="209"/>
          </a:xfrm>
        </p:grpSpPr>
        <p:sp>
          <p:nvSpPr>
            <p:cNvPr id="217287" name="Text Box 199">
              <a:extLst>
                <a:ext uri="{FF2B5EF4-FFF2-40B4-BE49-F238E27FC236}">
                  <a16:creationId xmlns:a16="http://schemas.microsoft.com/office/drawing/2014/main" id="{B495C98A-2C21-8849-B8A7-3FA1EE1378D6}"/>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288" name="Text Box 200">
              <a:extLst>
                <a:ext uri="{FF2B5EF4-FFF2-40B4-BE49-F238E27FC236}">
                  <a16:creationId xmlns:a16="http://schemas.microsoft.com/office/drawing/2014/main" id="{F67F257F-98BE-C542-975A-22454672ED2B}"/>
                </a:ext>
              </a:extLst>
            </p:cNvPr>
            <p:cNvSpPr txBox="1">
              <a:spLocks noChangeArrowheads="1"/>
            </p:cNvSpPr>
            <p:nvPr/>
          </p:nvSpPr>
          <p:spPr bwMode="auto">
            <a:xfrm>
              <a:off x="1054" y="2860"/>
              <a:ext cx="229"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grpSp>
        <p:nvGrpSpPr>
          <p:cNvPr id="217289" name="Group 201">
            <a:extLst>
              <a:ext uri="{FF2B5EF4-FFF2-40B4-BE49-F238E27FC236}">
                <a16:creationId xmlns:a16="http://schemas.microsoft.com/office/drawing/2014/main" id="{7D154DDB-E66F-AC42-99F2-7F3CD3EA5A39}"/>
              </a:ext>
            </a:extLst>
          </p:cNvPr>
          <p:cNvGrpSpPr>
            <a:grpSpLocks/>
          </p:cNvGrpSpPr>
          <p:nvPr/>
        </p:nvGrpSpPr>
        <p:grpSpPr bwMode="auto">
          <a:xfrm>
            <a:off x="5586413" y="7932738"/>
            <a:ext cx="1712912" cy="341312"/>
            <a:chOff x="331" y="2829"/>
            <a:chExt cx="981" cy="209"/>
          </a:xfrm>
        </p:grpSpPr>
        <p:sp>
          <p:nvSpPr>
            <p:cNvPr id="217290" name="Text Box 202">
              <a:extLst>
                <a:ext uri="{FF2B5EF4-FFF2-40B4-BE49-F238E27FC236}">
                  <a16:creationId xmlns:a16="http://schemas.microsoft.com/office/drawing/2014/main" id="{745DE85C-A73F-C14B-AAB9-6F345C3FB7FA}"/>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291" name="Text Box 203">
              <a:extLst>
                <a:ext uri="{FF2B5EF4-FFF2-40B4-BE49-F238E27FC236}">
                  <a16:creationId xmlns:a16="http://schemas.microsoft.com/office/drawing/2014/main" id="{BFCC7779-1B0B-864F-A563-11DBDD2DF740}"/>
                </a:ext>
              </a:extLst>
            </p:cNvPr>
            <p:cNvSpPr txBox="1">
              <a:spLocks noChangeArrowheads="1"/>
            </p:cNvSpPr>
            <p:nvPr/>
          </p:nvSpPr>
          <p:spPr bwMode="auto">
            <a:xfrm>
              <a:off x="1054" y="2860"/>
              <a:ext cx="229"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sp>
        <p:nvSpPr>
          <p:cNvPr id="217292" name="Line 204">
            <a:extLst>
              <a:ext uri="{FF2B5EF4-FFF2-40B4-BE49-F238E27FC236}">
                <a16:creationId xmlns:a16="http://schemas.microsoft.com/office/drawing/2014/main" id="{054B108F-4CA7-5146-BAD6-DAA800EABD5E}"/>
              </a:ext>
            </a:extLst>
          </p:cNvPr>
          <p:cNvSpPr>
            <a:spLocks noChangeShapeType="1"/>
          </p:cNvSpPr>
          <p:nvPr/>
        </p:nvSpPr>
        <p:spPr bwMode="auto">
          <a:xfrm>
            <a:off x="1268413" y="2378075"/>
            <a:ext cx="4927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00" name="Text Box 212">
            <a:extLst>
              <a:ext uri="{FF2B5EF4-FFF2-40B4-BE49-F238E27FC236}">
                <a16:creationId xmlns:a16="http://schemas.microsoft.com/office/drawing/2014/main" id="{E342FD57-37A1-9842-85C3-8F8E1554E03C}"/>
              </a:ext>
            </a:extLst>
          </p:cNvPr>
          <p:cNvSpPr txBox="1">
            <a:spLocks noChangeArrowheads="1"/>
          </p:cNvSpPr>
          <p:nvPr/>
        </p:nvSpPr>
        <p:spPr bwMode="auto">
          <a:xfrm>
            <a:off x="6594475" y="87313"/>
            <a:ext cx="5016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09</a:t>
            </a:r>
          </a:p>
        </p:txBody>
      </p:sp>
      <p:grpSp>
        <p:nvGrpSpPr>
          <p:cNvPr id="217305" name="Group 217">
            <a:extLst>
              <a:ext uri="{FF2B5EF4-FFF2-40B4-BE49-F238E27FC236}">
                <a16:creationId xmlns:a16="http://schemas.microsoft.com/office/drawing/2014/main" id="{0375F30A-3E41-D348-B52D-D0E81C5A18B9}"/>
              </a:ext>
            </a:extLst>
          </p:cNvPr>
          <p:cNvGrpSpPr>
            <a:grpSpLocks/>
          </p:cNvGrpSpPr>
          <p:nvPr/>
        </p:nvGrpSpPr>
        <p:grpSpPr bwMode="auto">
          <a:xfrm>
            <a:off x="153988" y="5146675"/>
            <a:ext cx="1712912" cy="341313"/>
            <a:chOff x="331" y="2829"/>
            <a:chExt cx="981" cy="209"/>
          </a:xfrm>
        </p:grpSpPr>
        <p:sp>
          <p:nvSpPr>
            <p:cNvPr id="217306" name="Text Box 218">
              <a:extLst>
                <a:ext uri="{FF2B5EF4-FFF2-40B4-BE49-F238E27FC236}">
                  <a16:creationId xmlns:a16="http://schemas.microsoft.com/office/drawing/2014/main" id="{085894CC-D368-FC4D-9E42-557C4303FB23}"/>
                </a:ext>
              </a:extLst>
            </p:cNvPr>
            <p:cNvSpPr txBox="1">
              <a:spLocks noChangeArrowheads="1"/>
            </p:cNvSpPr>
            <p:nvPr/>
          </p:nvSpPr>
          <p:spPr bwMode="auto">
            <a:xfrm>
              <a:off x="331" y="2829"/>
              <a:ext cx="9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a:latin typeface="Kosher-Normal" charset="0"/>
                </a:rPr>
                <a:t>Intisari Alkitab</a:t>
              </a:r>
            </a:p>
          </p:txBody>
        </p:sp>
        <p:sp>
          <p:nvSpPr>
            <p:cNvPr id="217307" name="Text Box 219">
              <a:extLst>
                <a:ext uri="{FF2B5EF4-FFF2-40B4-BE49-F238E27FC236}">
                  <a16:creationId xmlns:a16="http://schemas.microsoft.com/office/drawing/2014/main" id="{9760E2FE-749C-E447-B1E4-7F4C64F677A4}"/>
                </a:ext>
              </a:extLst>
            </p:cNvPr>
            <p:cNvSpPr txBox="1">
              <a:spLocks noChangeArrowheads="1"/>
            </p:cNvSpPr>
            <p:nvPr/>
          </p:nvSpPr>
          <p:spPr bwMode="auto">
            <a:xfrm>
              <a:off x="1053" y="2860"/>
              <a:ext cx="23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5464" tIns="82729" rIns="165464" bIns="82729">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aseline="30000">
                  <a:latin typeface="Kosher-Normal" charset="0"/>
                </a:rPr>
                <a:t>®</a:t>
              </a:r>
              <a:endParaRPr lang="en-US" altLang="en-US" sz="1500">
                <a:latin typeface="Kosher-Normal" charset="0"/>
              </a:endParaRP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454E6C01-B972-3042-ABD3-1A2759962E5E}"/>
              </a:ext>
            </a:extLst>
          </p:cNvPr>
          <p:cNvSpPr>
            <a:spLocks noChangeArrowheads="1"/>
          </p:cNvSpPr>
          <p:nvPr/>
        </p:nvSpPr>
        <p:spPr bwMode="auto">
          <a:xfrm>
            <a:off x="3409950" y="534988"/>
            <a:ext cx="8445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5" name="Rectangle 3">
            <a:extLst>
              <a:ext uri="{FF2B5EF4-FFF2-40B4-BE49-F238E27FC236}">
                <a16:creationId xmlns:a16="http://schemas.microsoft.com/office/drawing/2014/main" id="{D04BFB70-AE83-614F-AB38-BB600593FBC5}"/>
              </a:ext>
            </a:extLst>
          </p:cNvPr>
          <p:cNvSpPr>
            <a:spLocks noChangeArrowheads="1"/>
          </p:cNvSpPr>
          <p:nvPr/>
        </p:nvSpPr>
        <p:spPr bwMode="auto">
          <a:xfrm>
            <a:off x="4052888" y="534988"/>
            <a:ext cx="15303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6" name="Line 4">
            <a:extLst>
              <a:ext uri="{FF2B5EF4-FFF2-40B4-BE49-F238E27FC236}">
                <a16:creationId xmlns:a16="http://schemas.microsoft.com/office/drawing/2014/main" id="{0DB0FD66-8366-9A4D-B08C-8265B8F54774}"/>
              </a:ext>
            </a:extLst>
          </p:cNvPr>
          <p:cNvSpPr>
            <a:spLocks noChangeShapeType="1"/>
          </p:cNvSpPr>
          <p:nvPr/>
        </p:nvSpPr>
        <p:spPr bwMode="auto">
          <a:xfrm>
            <a:off x="4846638" y="1493838"/>
            <a:ext cx="809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7" name="Rectangle 5">
            <a:extLst>
              <a:ext uri="{FF2B5EF4-FFF2-40B4-BE49-F238E27FC236}">
                <a16:creationId xmlns:a16="http://schemas.microsoft.com/office/drawing/2014/main" id="{6F1F95A8-55E3-2A46-941C-C68D7CA47ED4}"/>
              </a:ext>
            </a:extLst>
          </p:cNvPr>
          <p:cNvSpPr>
            <a:spLocks noChangeArrowheads="1"/>
          </p:cNvSpPr>
          <p:nvPr/>
        </p:nvSpPr>
        <p:spPr bwMode="auto">
          <a:xfrm>
            <a:off x="2279650" y="20638"/>
            <a:ext cx="3582988"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8" name="Rectangle 6">
            <a:extLst>
              <a:ext uri="{FF2B5EF4-FFF2-40B4-BE49-F238E27FC236}">
                <a16:creationId xmlns:a16="http://schemas.microsoft.com/office/drawing/2014/main" id="{EE290DE7-E88E-3145-A05D-4301F078F19E}"/>
              </a:ext>
            </a:extLst>
          </p:cNvPr>
          <p:cNvSpPr>
            <a:spLocks noChangeArrowheads="1"/>
          </p:cNvSpPr>
          <p:nvPr/>
        </p:nvSpPr>
        <p:spPr bwMode="auto">
          <a:xfrm>
            <a:off x="3409950" y="534988"/>
            <a:ext cx="8445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9" name="Rectangle 7">
            <a:extLst>
              <a:ext uri="{FF2B5EF4-FFF2-40B4-BE49-F238E27FC236}">
                <a16:creationId xmlns:a16="http://schemas.microsoft.com/office/drawing/2014/main" id="{D16ACC72-BC79-BA42-8E74-823A4457535E}"/>
              </a:ext>
            </a:extLst>
          </p:cNvPr>
          <p:cNvSpPr>
            <a:spLocks noChangeArrowheads="1"/>
          </p:cNvSpPr>
          <p:nvPr/>
        </p:nvSpPr>
        <p:spPr bwMode="auto">
          <a:xfrm>
            <a:off x="4052888" y="534988"/>
            <a:ext cx="15303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0" name="Rectangle 8">
            <a:extLst>
              <a:ext uri="{FF2B5EF4-FFF2-40B4-BE49-F238E27FC236}">
                <a16:creationId xmlns:a16="http://schemas.microsoft.com/office/drawing/2014/main" id="{943CF668-2996-B645-9375-964B00F094A1}"/>
              </a:ext>
            </a:extLst>
          </p:cNvPr>
          <p:cNvSpPr>
            <a:spLocks noChangeArrowheads="1"/>
          </p:cNvSpPr>
          <p:nvPr/>
        </p:nvSpPr>
        <p:spPr bwMode="auto">
          <a:xfrm>
            <a:off x="2266950" y="2811463"/>
            <a:ext cx="7366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1500 S.M.</a:t>
            </a:r>
          </a:p>
        </p:txBody>
      </p:sp>
      <p:sp>
        <p:nvSpPr>
          <p:cNvPr id="218121" name="Text Box 9">
            <a:extLst>
              <a:ext uri="{FF2B5EF4-FFF2-40B4-BE49-F238E27FC236}">
                <a16:creationId xmlns:a16="http://schemas.microsoft.com/office/drawing/2014/main" id="{D8362924-1D3B-E34C-99BA-095AC7C65B26}"/>
              </a:ext>
            </a:extLst>
          </p:cNvPr>
          <p:cNvSpPr txBox="1">
            <a:spLocks noChangeArrowheads="1"/>
          </p:cNvSpPr>
          <p:nvPr/>
        </p:nvSpPr>
        <p:spPr bwMode="auto">
          <a:xfrm>
            <a:off x="7172325" y="82550"/>
            <a:ext cx="268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2100">
                <a:solidFill>
                  <a:srgbClr val="FFA27C"/>
                </a:solidFill>
                <a:latin typeface="B VAG Rounded Bold" charset="0"/>
              </a:rPr>
              <a:t> </a:t>
            </a:r>
          </a:p>
        </p:txBody>
      </p:sp>
      <p:sp>
        <p:nvSpPr>
          <p:cNvPr id="218122" name="Rectangle 10">
            <a:extLst>
              <a:ext uri="{FF2B5EF4-FFF2-40B4-BE49-F238E27FC236}">
                <a16:creationId xmlns:a16="http://schemas.microsoft.com/office/drawing/2014/main" id="{B1BE79AB-BF40-A648-B03A-975771FFFFCF}"/>
              </a:ext>
            </a:extLst>
          </p:cNvPr>
          <p:cNvSpPr>
            <a:spLocks noChangeArrowheads="1"/>
          </p:cNvSpPr>
          <p:nvPr/>
        </p:nvSpPr>
        <p:spPr bwMode="auto">
          <a:xfrm>
            <a:off x="3654425" y="2801938"/>
            <a:ext cx="7366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2000 S.M.</a:t>
            </a:r>
          </a:p>
        </p:txBody>
      </p:sp>
      <p:sp>
        <p:nvSpPr>
          <p:cNvPr id="218123" name="Rectangle 11">
            <a:extLst>
              <a:ext uri="{FF2B5EF4-FFF2-40B4-BE49-F238E27FC236}">
                <a16:creationId xmlns:a16="http://schemas.microsoft.com/office/drawing/2014/main" id="{295FA8E4-922C-2A4B-8389-856432F7B649}"/>
              </a:ext>
            </a:extLst>
          </p:cNvPr>
          <p:cNvSpPr>
            <a:spLocks noChangeArrowheads="1"/>
          </p:cNvSpPr>
          <p:nvPr/>
        </p:nvSpPr>
        <p:spPr bwMode="auto">
          <a:xfrm>
            <a:off x="5037138" y="2803525"/>
            <a:ext cx="7366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2000 S.M.</a:t>
            </a:r>
          </a:p>
        </p:txBody>
      </p:sp>
      <p:sp>
        <p:nvSpPr>
          <p:cNvPr id="218124" name="Rectangle 12">
            <a:extLst>
              <a:ext uri="{FF2B5EF4-FFF2-40B4-BE49-F238E27FC236}">
                <a16:creationId xmlns:a16="http://schemas.microsoft.com/office/drawing/2014/main" id="{E3247642-6FCF-4247-9504-3039F32B38C3}"/>
              </a:ext>
            </a:extLst>
          </p:cNvPr>
          <p:cNvSpPr>
            <a:spLocks noChangeArrowheads="1"/>
          </p:cNvSpPr>
          <p:nvPr/>
        </p:nvSpPr>
        <p:spPr bwMode="auto">
          <a:xfrm>
            <a:off x="5943600" y="2954338"/>
            <a:ext cx="887413" cy="4619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800" b="1">
                <a:latin typeface="Helvetica" pitchFamily="2" charset="0"/>
              </a:rPr>
              <a:t>SEBELUM ZAMAN                  ABRAHAM </a:t>
            </a:r>
          </a:p>
        </p:txBody>
      </p:sp>
      <p:sp>
        <p:nvSpPr>
          <p:cNvPr id="218125" name="Rectangle 13">
            <a:extLst>
              <a:ext uri="{FF2B5EF4-FFF2-40B4-BE49-F238E27FC236}">
                <a16:creationId xmlns:a16="http://schemas.microsoft.com/office/drawing/2014/main" id="{4ED5EC2F-5CD0-8C41-BBDC-B9D5CEFB1346}"/>
              </a:ext>
            </a:extLst>
          </p:cNvPr>
          <p:cNvSpPr>
            <a:spLocks noChangeArrowheads="1"/>
          </p:cNvSpPr>
          <p:nvPr/>
        </p:nvSpPr>
        <p:spPr bwMode="auto">
          <a:xfrm>
            <a:off x="549275" y="5734050"/>
            <a:ext cx="858838" cy="4000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1000" b="1">
                <a:latin typeface="Helvetica" pitchFamily="2" charset="0"/>
              </a:rPr>
              <a:t>FIRST CENTURY</a:t>
            </a:r>
          </a:p>
        </p:txBody>
      </p:sp>
      <p:sp>
        <p:nvSpPr>
          <p:cNvPr id="218126" name="Rectangle 14">
            <a:extLst>
              <a:ext uri="{FF2B5EF4-FFF2-40B4-BE49-F238E27FC236}">
                <a16:creationId xmlns:a16="http://schemas.microsoft.com/office/drawing/2014/main" id="{0033268B-5D2F-8547-BDF3-FCC59AEA1C60}"/>
              </a:ext>
            </a:extLst>
          </p:cNvPr>
          <p:cNvSpPr>
            <a:spLocks noChangeArrowheads="1"/>
          </p:cNvSpPr>
          <p:nvPr/>
        </p:nvSpPr>
        <p:spPr bwMode="auto">
          <a:xfrm>
            <a:off x="2303463" y="5584825"/>
            <a:ext cx="6731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500 S.M.</a:t>
            </a:r>
          </a:p>
        </p:txBody>
      </p:sp>
      <p:sp>
        <p:nvSpPr>
          <p:cNvPr id="218127" name="Rectangle 15">
            <a:extLst>
              <a:ext uri="{FF2B5EF4-FFF2-40B4-BE49-F238E27FC236}">
                <a16:creationId xmlns:a16="http://schemas.microsoft.com/office/drawing/2014/main" id="{2D445800-47A3-0445-9ADF-97C099052D9F}"/>
              </a:ext>
            </a:extLst>
          </p:cNvPr>
          <p:cNvSpPr>
            <a:spLocks noChangeArrowheads="1"/>
          </p:cNvSpPr>
          <p:nvPr/>
        </p:nvSpPr>
        <p:spPr bwMode="auto">
          <a:xfrm>
            <a:off x="3692525" y="5586413"/>
            <a:ext cx="6731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500 S.M.</a:t>
            </a:r>
          </a:p>
        </p:txBody>
      </p:sp>
      <p:sp>
        <p:nvSpPr>
          <p:cNvPr id="218128" name="Rectangle 16">
            <a:extLst>
              <a:ext uri="{FF2B5EF4-FFF2-40B4-BE49-F238E27FC236}">
                <a16:creationId xmlns:a16="http://schemas.microsoft.com/office/drawing/2014/main" id="{8340423C-DCD6-AF41-9DF4-F7457C2E23E8}"/>
              </a:ext>
            </a:extLst>
          </p:cNvPr>
          <p:cNvSpPr>
            <a:spLocks noChangeArrowheads="1"/>
          </p:cNvSpPr>
          <p:nvPr/>
        </p:nvSpPr>
        <p:spPr bwMode="auto">
          <a:xfrm>
            <a:off x="5032375" y="5592763"/>
            <a:ext cx="7366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1000 S.M.</a:t>
            </a:r>
          </a:p>
        </p:txBody>
      </p:sp>
      <p:sp>
        <p:nvSpPr>
          <p:cNvPr id="218129" name="Rectangle 17">
            <a:extLst>
              <a:ext uri="{FF2B5EF4-FFF2-40B4-BE49-F238E27FC236}">
                <a16:creationId xmlns:a16="http://schemas.microsoft.com/office/drawing/2014/main" id="{3AFDF868-6404-3B40-9DE3-ECF6083E699C}"/>
              </a:ext>
            </a:extLst>
          </p:cNvPr>
          <p:cNvSpPr>
            <a:spLocks noChangeArrowheads="1"/>
          </p:cNvSpPr>
          <p:nvPr/>
        </p:nvSpPr>
        <p:spPr bwMode="auto">
          <a:xfrm>
            <a:off x="6388100" y="5597525"/>
            <a:ext cx="7366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1000 S.M.</a:t>
            </a:r>
          </a:p>
        </p:txBody>
      </p:sp>
      <p:sp>
        <p:nvSpPr>
          <p:cNvPr id="218130" name="Rectangle 18">
            <a:extLst>
              <a:ext uri="{FF2B5EF4-FFF2-40B4-BE49-F238E27FC236}">
                <a16:creationId xmlns:a16="http://schemas.microsoft.com/office/drawing/2014/main" id="{AC7543C9-5330-5946-B52E-6107416DC4C8}"/>
              </a:ext>
            </a:extLst>
          </p:cNvPr>
          <p:cNvSpPr>
            <a:spLocks noChangeArrowheads="1"/>
          </p:cNvSpPr>
          <p:nvPr/>
        </p:nvSpPr>
        <p:spPr bwMode="auto">
          <a:xfrm>
            <a:off x="936625" y="2811463"/>
            <a:ext cx="736600"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latin typeface="Helvetica" pitchFamily="2" charset="0"/>
              </a:rPr>
              <a:t>1500 S.M.</a:t>
            </a:r>
          </a:p>
        </p:txBody>
      </p:sp>
      <p:sp>
        <p:nvSpPr>
          <p:cNvPr id="218131" name="Rectangle 19">
            <a:extLst>
              <a:ext uri="{FF2B5EF4-FFF2-40B4-BE49-F238E27FC236}">
                <a16:creationId xmlns:a16="http://schemas.microsoft.com/office/drawing/2014/main" id="{61E9DD8D-7BAF-F441-B9C4-E0FA30DF7762}"/>
              </a:ext>
            </a:extLst>
          </p:cNvPr>
          <p:cNvSpPr>
            <a:spLocks noChangeArrowheads="1"/>
          </p:cNvSpPr>
          <p:nvPr/>
        </p:nvSpPr>
        <p:spPr bwMode="auto">
          <a:xfrm>
            <a:off x="1917700" y="6045200"/>
            <a:ext cx="920750" cy="2555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Chicago" charset="0"/>
            </a:endParaRPr>
          </a:p>
        </p:txBody>
      </p:sp>
      <p:sp>
        <p:nvSpPr>
          <p:cNvPr id="218132" name="AutoShape 20">
            <a:extLst>
              <a:ext uri="{FF2B5EF4-FFF2-40B4-BE49-F238E27FC236}">
                <a16:creationId xmlns:a16="http://schemas.microsoft.com/office/drawing/2014/main" id="{9D5CE9DE-5BFD-9B44-8AC9-7C7857AC534D}"/>
              </a:ext>
            </a:extLst>
          </p:cNvPr>
          <p:cNvSpPr>
            <a:spLocks noChangeArrowheads="1"/>
          </p:cNvSpPr>
          <p:nvPr/>
        </p:nvSpPr>
        <p:spPr bwMode="auto">
          <a:xfrm>
            <a:off x="5970588" y="3400425"/>
            <a:ext cx="803275" cy="112553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3" name="Rectangle 21">
            <a:extLst>
              <a:ext uri="{FF2B5EF4-FFF2-40B4-BE49-F238E27FC236}">
                <a16:creationId xmlns:a16="http://schemas.microsoft.com/office/drawing/2014/main" id="{4A4C7F4A-3D5F-8E43-B48A-035D548BC877}"/>
              </a:ext>
            </a:extLst>
          </p:cNvPr>
          <p:cNvSpPr>
            <a:spLocks noChangeArrowheads="1"/>
          </p:cNvSpPr>
          <p:nvPr/>
        </p:nvSpPr>
        <p:spPr bwMode="auto">
          <a:xfrm>
            <a:off x="5969000" y="3538538"/>
            <a:ext cx="1047750" cy="133826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4" name="Line 22">
            <a:extLst>
              <a:ext uri="{FF2B5EF4-FFF2-40B4-BE49-F238E27FC236}">
                <a16:creationId xmlns:a16="http://schemas.microsoft.com/office/drawing/2014/main" id="{C7B179FC-9768-0A4F-A19A-693BD604CCCC}"/>
              </a:ext>
            </a:extLst>
          </p:cNvPr>
          <p:cNvSpPr>
            <a:spLocks noChangeShapeType="1"/>
          </p:cNvSpPr>
          <p:nvPr/>
        </p:nvSpPr>
        <p:spPr bwMode="auto">
          <a:xfrm flipV="1">
            <a:off x="5995988" y="3532188"/>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5" name="Line 23">
            <a:extLst>
              <a:ext uri="{FF2B5EF4-FFF2-40B4-BE49-F238E27FC236}">
                <a16:creationId xmlns:a16="http://schemas.microsoft.com/office/drawing/2014/main" id="{2A1B6780-AF23-7A43-A956-EF4C36AE606E}"/>
              </a:ext>
            </a:extLst>
          </p:cNvPr>
          <p:cNvSpPr>
            <a:spLocks noChangeShapeType="1"/>
          </p:cNvSpPr>
          <p:nvPr/>
        </p:nvSpPr>
        <p:spPr bwMode="auto">
          <a:xfrm flipV="1">
            <a:off x="6202363" y="3529013"/>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6" name="Line 24">
            <a:extLst>
              <a:ext uri="{FF2B5EF4-FFF2-40B4-BE49-F238E27FC236}">
                <a16:creationId xmlns:a16="http://schemas.microsoft.com/office/drawing/2014/main" id="{DD57E1BE-8182-F84F-AE0C-712ACA44D8FC}"/>
              </a:ext>
            </a:extLst>
          </p:cNvPr>
          <p:cNvSpPr>
            <a:spLocks noChangeShapeType="1"/>
          </p:cNvSpPr>
          <p:nvPr/>
        </p:nvSpPr>
        <p:spPr bwMode="auto">
          <a:xfrm>
            <a:off x="6013450" y="478948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7" name="Line 25">
            <a:extLst>
              <a:ext uri="{FF2B5EF4-FFF2-40B4-BE49-F238E27FC236}">
                <a16:creationId xmlns:a16="http://schemas.microsoft.com/office/drawing/2014/main" id="{EFD6E3D7-A02D-4A45-B676-68A46F724FD2}"/>
              </a:ext>
            </a:extLst>
          </p:cNvPr>
          <p:cNvSpPr>
            <a:spLocks noChangeShapeType="1"/>
          </p:cNvSpPr>
          <p:nvPr/>
        </p:nvSpPr>
        <p:spPr bwMode="auto">
          <a:xfrm>
            <a:off x="6011863" y="38862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8" name="Line 26">
            <a:extLst>
              <a:ext uri="{FF2B5EF4-FFF2-40B4-BE49-F238E27FC236}">
                <a16:creationId xmlns:a16="http://schemas.microsoft.com/office/drawing/2014/main" id="{4D26A52A-43B8-4243-A97D-BD038CB1F961}"/>
              </a:ext>
            </a:extLst>
          </p:cNvPr>
          <p:cNvSpPr>
            <a:spLocks noChangeShapeType="1"/>
          </p:cNvSpPr>
          <p:nvPr/>
        </p:nvSpPr>
        <p:spPr bwMode="auto">
          <a:xfrm>
            <a:off x="6013450" y="4606925"/>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9" name="Line 27">
            <a:extLst>
              <a:ext uri="{FF2B5EF4-FFF2-40B4-BE49-F238E27FC236}">
                <a16:creationId xmlns:a16="http://schemas.microsoft.com/office/drawing/2014/main" id="{5F68FA50-0156-C740-981D-1A4F80594692}"/>
              </a:ext>
            </a:extLst>
          </p:cNvPr>
          <p:cNvSpPr>
            <a:spLocks noChangeShapeType="1"/>
          </p:cNvSpPr>
          <p:nvPr/>
        </p:nvSpPr>
        <p:spPr bwMode="auto">
          <a:xfrm>
            <a:off x="6013450" y="425291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0" name="Line 28">
            <a:extLst>
              <a:ext uri="{FF2B5EF4-FFF2-40B4-BE49-F238E27FC236}">
                <a16:creationId xmlns:a16="http://schemas.microsoft.com/office/drawing/2014/main" id="{D553E66A-AC5E-CC43-A48D-1020D5668C69}"/>
              </a:ext>
            </a:extLst>
          </p:cNvPr>
          <p:cNvSpPr>
            <a:spLocks noChangeShapeType="1"/>
          </p:cNvSpPr>
          <p:nvPr/>
        </p:nvSpPr>
        <p:spPr bwMode="auto">
          <a:xfrm flipV="1">
            <a:off x="6011863" y="442277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1" name="Line 29">
            <a:extLst>
              <a:ext uri="{FF2B5EF4-FFF2-40B4-BE49-F238E27FC236}">
                <a16:creationId xmlns:a16="http://schemas.microsoft.com/office/drawing/2014/main" id="{318D308E-6DFC-5448-8B57-ED6FB28BEA6C}"/>
              </a:ext>
            </a:extLst>
          </p:cNvPr>
          <p:cNvSpPr>
            <a:spLocks noChangeShapeType="1"/>
          </p:cNvSpPr>
          <p:nvPr/>
        </p:nvSpPr>
        <p:spPr bwMode="auto">
          <a:xfrm flipV="1">
            <a:off x="6011863" y="4068763"/>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2" name="Line 30">
            <a:extLst>
              <a:ext uri="{FF2B5EF4-FFF2-40B4-BE49-F238E27FC236}">
                <a16:creationId xmlns:a16="http://schemas.microsoft.com/office/drawing/2014/main" id="{7D01E119-0422-9044-A57F-B9F2A263ED63}"/>
              </a:ext>
            </a:extLst>
          </p:cNvPr>
          <p:cNvSpPr>
            <a:spLocks noChangeShapeType="1"/>
          </p:cNvSpPr>
          <p:nvPr/>
        </p:nvSpPr>
        <p:spPr bwMode="auto">
          <a:xfrm>
            <a:off x="6011863" y="37084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3" name="Text Box 31">
            <a:extLst>
              <a:ext uri="{FF2B5EF4-FFF2-40B4-BE49-F238E27FC236}">
                <a16:creationId xmlns:a16="http://schemas.microsoft.com/office/drawing/2014/main" id="{F0DBA752-A054-8B49-A17B-903EA1FEBFF6}"/>
              </a:ext>
            </a:extLst>
          </p:cNvPr>
          <p:cNvSpPr txBox="1">
            <a:spLocks noChangeArrowheads="1"/>
          </p:cNvSpPr>
          <p:nvPr/>
        </p:nvSpPr>
        <p:spPr bwMode="auto">
          <a:xfrm>
            <a:off x="5842000" y="3386138"/>
            <a:ext cx="1095375"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800" b="1">
                <a:solidFill>
                  <a:srgbClr val="000000"/>
                </a:solidFill>
                <a:latin typeface="Arial" panose="020B0604020202020204" pitchFamily="34" charset="0"/>
              </a:rPr>
              <a:t>CIPTAAN</a:t>
            </a:r>
          </a:p>
        </p:txBody>
      </p:sp>
      <p:sp>
        <p:nvSpPr>
          <p:cNvPr id="218144" name="Rectangle 32">
            <a:extLst>
              <a:ext uri="{FF2B5EF4-FFF2-40B4-BE49-F238E27FC236}">
                <a16:creationId xmlns:a16="http://schemas.microsoft.com/office/drawing/2014/main" id="{5BDD2836-2890-E642-B3F0-0264DA138B89}"/>
              </a:ext>
            </a:extLst>
          </p:cNvPr>
          <p:cNvSpPr>
            <a:spLocks noChangeArrowheads="1"/>
          </p:cNvSpPr>
          <p:nvPr/>
        </p:nvSpPr>
        <p:spPr bwMode="auto">
          <a:xfrm>
            <a:off x="6184900" y="3706813"/>
            <a:ext cx="6223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Dosa 1</a:t>
            </a:r>
          </a:p>
        </p:txBody>
      </p:sp>
      <p:sp>
        <p:nvSpPr>
          <p:cNvPr id="218145" name="Rectangle 33">
            <a:extLst>
              <a:ext uri="{FF2B5EF4-FFF2-40B4-BE49-F238E27FC236}">
                <a16:creationId xmlns:a16="http://schemas.microsoft.com/office/drawing/2014/main" id="{4FA09A5E-87AB-E24C-B4D1-C8D334CDF08C}"/>
              </a:ext>
            </a:extLst>
          </p:cNvPr>
          <p:cNvSpPr>
            <a:spLocks noChangeArrowheads="1"/>
          </p:cNvSpPr>
          <p:nvPr/>
        </p:nvSpPr>
        <p:spPr bwMode="auto">
          <a:xfrm>
            <a:off x="6086475" y="4084638"/>
            <a:ext cx="825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Keluarga 1</a:t>
            </a:r>
          </a:p>
        </p:txBody>
      </p:sp>
      <p:sp>
        <p:nvSpPr>
          <p:cNvPr id="218146" name="Rectangle 34">
            <a:extLst>
              <a:ext uri="{FF2B5EF4-FFF2-40B4-BE49-F238E27FC236}">
                <a16:creationId xmlns:a16="http://schemas.microsoft.com/office/drawing/2014/main" id="{3D012CBB-6ED0-B748-B536-0069B13527FF}"/>
              </a:ext>
            </a:extLst>
          </p:cNvPr>
          <p:cNvSpPr>
            <a:spLocks noChangeArrowheads="1"/>
          </p:cNvSpPr>
          <p:nvPr/>
        </p:nvSpPr>
        <p:spPr bwMode="auto">
          <a:xfrm>
            <a:off x="5942013" y="4419600"/>
            <a:ext cx="1016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Banjir/Pelangi</a:t>
            </a:r>
          </a:p>
        </p:txBody>
      </p:sp>
      <p:sp>
        <p:nvSpPr>
          <p:cNvPr id="218147" name="Rectangle 35">
            <a:extLst>
              <a:ext uri="{FF2B5EF4-FFF2-40B4-BE49-F238E27FC236}">
                <a16:creationId xmlns:a16="http://schemas.microsoft.com/office/drawing/2014/main" id="{471A888F-0E4E-F747-BA7E-E32966FF9EF8}"/>
              </a:ext>
            </a:extLst>
          </p:cNvPr>
          <p:cNvSpPr>
            <a:spLocks noChangeArrowheads="1"/>
          </p:cNvSpPr>
          <p:nvPr/>
        </p:nvSpPr>
        <p:spPr bwMode="auto">
          <a:xfrm>
            <a:off x="6194425" y="3889375"/>
            <a:ext cx="482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Injil 1</a:t>
            </a:r>
          </a:p>
        </p:txBody>
      </p:sp>
      <p:sp>
        <p:nvSpPr>
          <p:cNvPr id="218148" name="Rectangle 36">
            <a:extLst>
              <a:ext uri="{FF2B5EF4-FFF2-40B4-BE49-F238E27FC236}">
                <a16:creationId xmlns:a16="http://schemas.microsoft.com/office/drawing/2014/main" id="{683B0969-CBBA-164E-B77D-67AD602AC4A4}"/>
              </a:ext>
            </a:extLst>
          </p:cNvPr>
          <p:cNvSpPr>
            <a:spLocks noChangeArrowheads="1"/>
          </p:cNvSpPr>
          <p:nvPr/>
        </p:nvSpPr>
        <p:spPr bwMode="auto">
          <a:xfrm>
            <a:off x="5946775" y="4238625"/>
            <a:ext cx="1092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Pembunuhan 1</a:t>
            </a:r>
          </a:p>
        </p:txBody>
      </p:sp>
      <p:sp>
        <p:nvSpPr>
          <p:cNvPr id="218149" name="Rectangle 37">
            <a:extLst>
              <a:ext uri="{FF2B5EF4-FFF2-40B4-BE49-F238E27FC236}">
                <a16:creationId xmlns:a16="http://schemas.microsoft.com/office/drawing/2014/main" id="{327F9AFA-C830-D54F-A8A4-08E1565A1827}"/>
              </a:ext>
            </a:extLst>
          </p:cNvPr>
          <p:cNvSpPr>
            <a:spLocks noChangeArrowheads="1"/>
          </p:cNvSpPr>
          <p:nvPr/>
        </p:nvSpPr>
        <p:spPr bwMode="auto">
          <a:xfrm>
            <a:off x="6210300" y="4614863"/>
            <a:ext cx="6477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Menara</a:t>
            </a:r>
          </a:p>
        </p:txBody>
      </p:sp>
      <p:sp>
        <p:nvSpPr>
          <p:cNvPr id="218150" name="Rectangle 38">
            <a:extLst>
              <a:ext uri="{FF2B5EF4-FFF2-40B4-BE49-F238E27FC236}">
                <a16:creationId xmlns:a16="http://schemas.microsoft.com/office/drawing/2014/main" id="{63AD33AE-C014-5843-9418-68FFA20001F6}"/>
              </a:ext>
            </a:extLst>
          </p:cNvPr>
          <p:cNvSpPr>
            <a:spLocks noChangeArrowheads="1"/>
          </p:cNvSpPr>
          <p:nvPr/>
        </p:nvSpPr>
        <p:spPr bwMode="auto">
          <a:xfrm>
            <a:off x="5910263" y="3543300"/>
            <a:ext cx="9017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Pria &amp; Wanita 1</a:t>
            </a:r>
          </a:p>
        </p:txBody>
      </p:sp>
      <p:sp>
        <p:nvSpPr>
          <p:cNvPr id="218151" name="AutoShape 39">
            <a:extLst>
              <a:ext uri="{FF2B5EF4-FFF2-40B4-BE49-F238E27FC236}">
                <a16:creationId xmlns:a16="http://schemas.microsoft.com/office/drawing/2014/main" id="{A2BE0B5B-91A2-0B4D-8EC3-971D34A7F2B8}"/>
              </a:ext>
            </a:extLst>
          </p:cNvPr>
          <p:cNvSpPr>
            <a:spLocks noChangeArrowheads="1"/>
          </p:cNvSpPr>
          <p:nvPr/>
        </p:nvSpPr>
        <p:spPr bwMode="auto">
          <a:xfrm>
            <a:off x="4605338" y="3886200"/>
            <a:ext cx="765175" cy="931863"/>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8152" name="Picture 40">
            <a:extLst>
              <a:ext uri="{FF2B5EF4-FFF2-40B4-BE49-F238E27FC236}">
                <a16:creationId xmlns:a16="http://schemas.microsoft.com/office/drawing/2014/main" id="{FBC2C906-C3EC-B141-9441-902C8F9E96F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13" y="3228975"/>
            <a:ext cx="517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153" name="Rectangle 41">
            <a:extLst>
              <a:ext uri="{FF2B5EF4-FFF2-40B4-BE49-F238E27FC236}">
                <a16:creationId xmlns:a16="http://schemas.microsoft.com/office/drawing/2014/main" id="{A9C0CD05-2311-E54F-88FA-2A86E563BBC0}"/>
              </a:ext>
            </a:extLst>
          </p:cNvPr>
          <p:cNvSpPr>
            <a:spLocks noChangeArrowheads="1"/>
          </p:cNvSpPr>
          <p:nvPr/>
        </p:nvSpPr>
        <p:spPr bwMode="auto">
          <a:xfrm>
            <a:off x="4883150" y="3365500"/>
            <a:ext cx="231775" cy="2016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4" name="AutoShape 42">
            <a:extLst>
              <a:ext uri="{FF2B5EF4-FFF2-40B4-BE49-F238E27FC236}">
                <a16:creationId xmlns:a16="http://schemas.microsoft.com/office/drawing/2014/main" id="{04E294A5-329A-7A4F-B512-272FBAA4EEE7}"/>
              </a:ext>
            </a:extLst>
          </p:cNvPr>
          <p:cNvSpPr>
            <a:spLocks noChangeArrowheads="1"/>
          </p:cNvSpPr>
          <p:nvPr/>
        </p:nvSpPr>
        <p:spPr bwMode="auto">
          <a:xfrm>
            <a:off x="4613275" y="3856038"/>
            <a:ext cx="803275" cy="1100137"/>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5" name="Rectangle 43">
            <a:extLst>
              <a:ext uri="{FF2B5EF4-FFF2-40B4-BE49-F238E27FC236}">
                <a16:creationId xmlns:a16="http://schemas.microsoft.com/office/drawing/2014/main" id="{AD864635-C176-EA48-9B3C-792E4B4B1FAB}"/>
              </a:ext>
            </a:extLst>
          </p:cNvPr>
          <p:cNvSpPr>
            <a:spLocks noChangeArrowheads="1"/>
          </p:cNvSpPr>
          <p:nvPr/>
        </p:nvSpPr>
        <p:spPr bwMode="auto">
          <a:xfrm>
            <a:off x="4611688" y="3994150"/>
            <a:ext cx="1047750" cy="97790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6" name="Line 44">
            <a:extLst>
              <a:ext uri="{FF2B5EF4-FFF2-40B4-BE49-F238E27FC236}">
                <a16:creationId xmlns:a16="http://schemas.microsoft.com/office/drawing/2014/main" id="{EE6373F8-72B5-A345-908A-4AD6B278552A}"/>
              </a:ext>
            </a:extLst>
          </p:cNvPr>
          <p:cNvSpPr>
            <a:spLocks noChangeShapeType="1"/>
          </p:cNvSpPr>
          <p:nvPr/>
        </p:nvSpPr>
        <p:spPr bwMode="auto">
          <a:xfrm flipV="1">
            <a:off x="4622800" y="399415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7" name="Line 45">
            <a:extLst>
              <a:ext uri="{FF2B5EF4-FFF2-40B4-BE49-F238E27FC236}">
                <a16:creationId xmlns:a16="http://schemas.microsoft.com/office/drawing/2014/main" id="{77887700-15AA-714B-8AB1-4B35002243AC}"/>
              </a:ext>
            </a:extLst>
          </p:cNvPr>
          <p:cNvSpPr>
            <a:spLocks noChangeShapeType="1"/>
          </p:cNvSpPr>
          <p:nvPr/>
        </p:nvSpPr>
        <p:spPr bwMode="auto">
          <a:xfrm flipV="1">
            <a:off x="4843463" y="4003675"/>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8" name="Rectangle 46">
            <a:extLst>
              <a:ext uri="{FF2B5EF4-FFF2-40B4-BE49-F238E27FC236}">
                <a16:creationId xmlns:a16="http://schemas.microsoft.com/office/drawing/2014/main" id="{41FD37A1-8F4F-2644-ADCA-1E9EC2686402}"/>
              </a:ext>
            </a:extLst>
          </p:cNvPr>
          <p:cNvSpPr>
            <a:spLocks noChangeArrowheads="1"/>
          </p:cNvSpPr>
          <p:nvPr/>
        </p:nvSpPr>
        <p:spPr bwMode="auto">
          <a:xfrm>
            <a:off x="4627563" y="3852863"/>
            <a:ext cx="7366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ABRAHAM</a:t>
            </a:r>
          </a:p>
        </p:txBody>
      </p:sp>
      <p:sp>
        <p:nvSpPr>
          <p:cNvPr id="218159" name="Line 47">
            <a:extLst>
              <a:ext uri="{FF2B5EF4-FFF2-40B4-BE49-F238E27FC236}">
                <a16:creationId xmlns:a16="http://schemas.microsoft.com/office/drawing/2014/main" id="{A6D782DA-2059-134F-879E-C9E6DE7905F8}"/>
              </a:ext>
            </a:extLst>
          </p:cNvPr>
          <p:cNvSpPr>
            <a:spLocks noChangeShapeType="1"/>
          </p:cNvSpPr>
          <p:nvPr/>
        </p:nvSpPr>
        <p:spPr bwMode="auto">
          <a:xfrm>
            <a:off x="4651375" y="434816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0" name="Line 48">
            <a:extLst>
              <a:ext uri="{FF2B5EF4-FFF2-40B4-BE49-F238E27FC236}">
                <a16:creationId xmlns:a16="http://schemas.microsoft.com/office/drawing/2014/main" id="{F3A8A9F0-94FB-6647-B700-90CEDC1EB6FE}"/>
              </a:ext>
            </a:extLst>
          </p:cNvPr>
          <p:cNvSpPr>
            <a:spLocks noChangeShapeType="1"/>
          </p:cNvSpPr>
          <p:nvPr/>
        </p:nvSpPr>
        <p:spPr bwMode="auto">
          <a:xfrm>
            <a:off x="4652963" y="471487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1" name="Line 49">
            <a:extLst>
              <a:ext uri="{FF2B5EF4-FFF2-40B4-BE49-F238E27FC236}">
                <a16:creationId xmlns:a16="http://schemas.microsoft.com/office/drawing/2014/main" id="{760F0245-09A4-7B46-B860-6D15252BBAEC}"/>
              </a:ext>
            </a:extLst>
          </p:cNvPr>
          <p:cNvSpPr>
            <a:spLocks noChangeShapeType="1"/>
          </p:cNvSpPr>
          <p:nvPr/>
        </p:nvSpPr>
        <p:spPr bwMode="auto">
          <a:xfrm flipV="1">
            <a:off x="4651375" y="488473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2" name="Line 50">
            <a:extLst>
              <a:ext uri="{FF2B5EF4-FFF2-40B4-BE49-F238E27FC236}">
                <a16:creationId xmlns:a16="http://schemas.microsoft.com/office/drawing/2014/main" id="{AEB7E023-D3A2-8540-AC59-DCFE1733FD23}"/>
              </a:ext>
            </a:extLst>
          </p:cNvPr>
          <p:cNvSpPr>
            <a:spLocks noChangeShapeType="1"/>
          </p:cNvSpPr>
          <p:nvPr/>
        </p:nvSpPr>
        <p:spPr bwMode="auto">
          <a:xfrm flipV="1">
            <a:off x="4651375" y="4530725"/>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3" name="Line 51">
            <a:extLst>
              <a:ext uri="{FF2B5EF4-FFF2-40B4-BE49-F238E27FC236}">
                <a16:creationId xmlns:a16="http://schemas.microsoft.com/office/drawing/2014/main" id="{8FEBA185-5901-1D47-A487-60D783192476}"/>
              </a:ext>
            </a:extLst>
          </p:cNvPr>
          <p:cNvSpPr>
            <a:spLocks noChangeShapeType="1"/>
          </p:cNvSpPr>
          <p:nvPr/>
        </p:nvSpPr>
        <p:spPr bwMode="auto">
          <a:xfrm>
            <a:off x="4651375" y="417036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4" name="Rectangle 52">
            <a:extLst>
              <a:ext uri="{FF2B5EF4-FFF2-40B4-BE49-F238E27FC236}">
                <a16:creationId xmlns:a16="http://schemas.microsoft.com/office/drawing/2014/main" id="{5505F0F3-1B0A-C844-A9B9-2E2A0DFCA3FE}"/>
              </a:ext>
            </a:extLst>
          </p:cNvPr>
          <p:cNvSpPr>
            <a:spLocks noChangeArrowheads="1"/>
          </p:cNvSpPr>
          <p:nvPr/>
        </p:nvSpPr>
        <p:spPr bwMode="auto">
          <a:xfrm>
            <a:off x="4768850" y="4159250"/>
            <a:ext cx="749300" cy="263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100" b="1">
                <a:solidFill>
                  <a:srgbClr val="000000"/>
                </a:solidFill>
                <a:latin typeface="Helvetica" pitchFamily="2" charset="0"/>
              </a:rPr>
              <a:t>T - B - B</a:t>
            </a:r>
          </a:p>
        </p:txBody>
      </p:sp>
      <p:sp>
        <p:nvSpPr>
          <p:cNvPr id="218165" name="Rectangle 53">
            <a:extLst>
              <a:ext uri="{FF2B5EF4-FFF2-40B4-BE49-F238E27FC236}">
                <a16:creationId xmlns:a16="http://schemas.microsoft.com/office/drawing/2014/main" id="{DD79E0F1-177A-7F41-8D63-769A4217BE76}"/>
              </a:ext>
            </a:extLst>
          </p:cNvPr>
          <p:cNvSpPr>
            <a:spLocks noChangeArrowheads="1"/>
          </p:cNvSpPr>
          <p:nvPr/>
        </p:nvSpPr>
        <p:spPr bwMode="auto">
          <a:xfrm>
            <a:off x="4887913" y="4527550"/>
            <a:ext cx="520700" cy="263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100" b="1">
                <a:solidFill>
                  <a:srgbClr val="000000"/>
                </a:solidFill>
                <a:latin typeface="Helvetica" pitchFamily="2" charset="0"/>
              </a:rPr>
              <a:t>Y - E</a:t>
            </a:r>
          </a:p>
        </p:txBody>
      </p:sp>
      <p:sp>
        <p:nvSpPr>
          <p:cNvPr id="218166" name="Rectangle 54">
            <a:extLst>
              <a:ext uri="{FF2B5EF4-FFF2-40B4-BE49-F238E27FC236}">
                <a16:creationId xmlns:a16="http://schemas.microsoft.com/office/drawing/2014/main" id="{AA47D74A-E2AC-B643-A92B-2C5E10406B62}"/>
              </a:ext>
            </a:extLst>
          </p:cNvPr>
          <p:cNvSpPr>
            <a:spLocks noChangeArrowheads="1"/>
          </p:cNvSpPr>
          <p:nvPr/>
        </p:nvSpPr>
        <p:spPr bwMode="auto">
          <a:xfrm>
            <a:off x="4957763" y="4700588"/>
            <a:ext cx="342900" cy="263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100" b="1">
                <a:solidFill>
                  <a:srgbClr val="000000"/>
                </a:solidFill>
                <a:latin typeface="Helvetica" pitchFamily="2" charset="0"/>
              </a:rPr>
              <a:t>12</a:t>
            </a:r>
          </a:p>
        </p:txBody>
      </p:sp>
      <p:sp>
        <p:nvSpPr>
          <p:cNvPr id="218167" name="Rectangle 55">
            <a:extLst>
              <a:ext uri="{FF2B5EF4-FFF2-40B4-BE49-F238E27FC236}">
                <a16:creationId xmlns:a16="http://schemas.microsoft.com/office/drawing/2014/main" id="{4C0735BC-5148-E549-9A4C-EE60D73798DA}"/>
              </a:ext>
            </a:extLst>
          </p:cNvPr>
          <p:cNvSpPr>
            <a:spLocks noChangeArrowheads="1"/>
          </p:cNvSpPr>
          <p:nvPr/>
        </p:nvSpPr>
        <p:spPr bwMode="auto">
          <a:xfrm>
            <a:off x="4606925" y="4000500"/>
            <a:ext cx="977900" cy="247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PANGGILAN</a:t>
            </a:r>
          </a:p>
        </p:txBody>
      </p:sp>
      <p:sp>
        <p:nvSpPr>
          <p:cNvPr id="218168" name="Rectangle 56">
            <a:extLst>
              <a:ext uri="{FF2B5EF4-FFF2-40B4-BE49-F238E27FC236}">
                <a16:creationId xmlns:a16="http://schemas.microsoft.com/office/drawing/2014/main" id="{A061794F-9C6D-4949-8285-F23278F74423}"/>
              </a:ext>
            </a:extLst>
          </p:cNvPr>
          <p:cNvSpPr>
            <a:spLocks noChangeArrowheads="1"/>
          </p:cNvSpPr>
          <p:nvPr/>
        </p:nvSpPr>
        <p:spPr bwMode="auto">
          <a:xfrm>
            <a:off x="4935538" y="4343400"/>
            <a:ext cx="419100" cy="263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100" b="1">
                <a:solidFill>
                  <a:srgbClr val="000000"/>
                </a:solidFill>
                <a:latin typeface="Helvetica" pitchFamily="2" charset="0"/>
              </a:rPr>
              <a:t>I - I</a:t>
            </a:r>
          </a:p>
        </p:txBody>
      </p:sp>
      <p:sp>
        <p:nvSpPr>
          <p:cNvPr id="218169" name="AutoShape 57">
            <a:extLst>
              <a:ext uri="{FF2B5EF4-FFF2-40B4-BE49-F238E27FC236}">
                <a16:creationId xmlns:a16="http://schemas.microsoft.com/office/drawing/2014/main" id="{713253CC-3E70-874E-85FB-06AB49558CCE}"/>
              </a:ext>
            </a:extLst>
          </p:cNvPr>
          <p:cNvSpPr>
            <a:spLocks noChangeArrowheads="1"/>
          </p:cNvSpPr>
          <p:nvPr/>
        </p:nvSpPr>
        <p:spPr bwMode="auto">
          <a:xfrm>
            <a:off x="3194050" y="3822700"/>
            <a:ext cx="803275" cy="5080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0" name="Freeform 58">
            <a:extLst>
              <a:ext uri="{FF2B5EF4-FFF2-40B4-BE49-F238E27FC236}">
                <a16:creationId xmlns:a16="http://schemas.microsoft.com/office/drawing/2014/main" id="{D77C6C48-EFBE-E14C-BE9F-04A489269AE3}"/>
              </a:ext>
            </a:extLst>
          </p:cNvPr>
          <p:cNvSpPr>
            <a:spLocks/>
          </p:cNvSpPr>
          <p:nvPr/>
        </p:nvSpPr>
        <p:spPr bwMode="auto">
          <a:xfrm>
            <a:off x="3844925" y="3984625"/>
            <a:ext cx="225425" cy="79375"/>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71" name="AutoShape 59">
            <a:extLst>
              <a:ext uri="{FF2B5EF4-FFF2-40B4-BE49-F238E27FC236}">
                <a16:creationId xmlns:a16="http://schemas.microsoft.com/office/drawing/2014/main" id="{6B02786D-BBF6-5F45-BADF-6E4D7A503F8B}"/>
              </a:ext>
            </a:extLst>
          </p:cNvPr>
          <p:cNvSpPr>
            <a:spLocks noChangeArrowheads="1"/>
          </p:cNvSpPr>
          <p:nvPr/>
        </p:nvSpPr>
        <p:spPr bwMode="auto">
          <a:xfrm>
            <a:off x="3230563" y="3881438"/>
            <a:ext cx="755650" cy="300037"/>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2" name="Rectangle 60">
            <a:extLst>
              <a:ext uri="{FF2B5EF4-FFF2-40B4-BE49-F238E27FC236}">
                <a16:creationId xmlns:a16="http://schemas.microsoft.com/office/drawing/2014/main" id="{5573B860-D127-EA48-B7EC-8ECF7E729FE4}"/>
              </a:ext>
            </a:extLst>
          </p:cNvPr>
          <p:cNvSpPr>
            <a:spLocks noChangeArrowheads="1"/>
          </p:cNvSpPr>
          <p:nvPr/>
        </p:nvSpPr>
        <p:spPr bwMode="auto">
          <a:xfrm>
            <a:off x="3295650" y="4070350"/>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Helvetica" pitchFamily="2" charset="0"/>
            </a:endParaRPr>
          </a:p>
        </p:txBody>
      </p:sp>
      <p:sp>
        <p:nvSpPr>
          <p:cNvPr id="218173" name="Rectangle 61">
            <a:extLst>
              <a:ext uri="{FF2B5EF4-FFF2-40B4-BE49-F238E27FC236}">
                <a16:creationId xmlns:a16="http://schemas.microsoft.com/office/drawing/2014/main" id="{23BE6A61-496A-BD44-8337-3EF136557FAA}"/>
              </a:ext>
            </a:extLst>
          </p:cNvPr>
          <p:cNvSpPr>
            <a:spLocks noChangeArrowheads="1"/>
          </p:cNvSpPr>
          <p:nvPr/>
        </p:nvSpPr>
        <p:spPr bwMode="auto">
          <a:xfrm>
            <a:off x="3194050" y="3971925"/>
            <a:ext cx="1047750" cy="43180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4" name="Line 62">
            <a:extLst>
              <a:ext uri="{FF2B5EF4-FFF2-40B4-BE49-F238E27FC236}">
                <a16:creationId xmlns:a16="http://schemas.microsoft.com/office/drawing/2014/main" id="{40A76FFA-EC71-8B49-B1C8-7335C61FFF50}"/>
              </a:ext>
            </a:extLst>
          </p:cNvPr>
          <p:cNvSpPr>
            <a:spLocks noChangeShapeType="1"/>
          </p:cNvSpPr>
          <p:nvPr/>
        </p:nvSpPr>
        <p:spPr bwMode="auto">
          <a:xfrm flipV="1">
            <a:off x="3213100" y="396875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5" name="Line 63">
            <a:extLst>
              <a:ext uri="{FF2B5EF4-FFF2-40B4-BE49-F238E27FC236}">
                <a16:creationId xmlns:a16="http://schemas.microsoft.com/office/drawing/2014/main" id="{5E040452-DE84-D94B-9610-FC1F77E86234}"/>
              </a:ext>
            </a:extLst>
          </p:cNvPr>
          <p:cNvSpPr>
            <a:spLocks noChangeShapeType="1"/>
          </p:cNvSpPr>
          <p:nvPr/>
        </p:nvSpPr>
        <p:spPr bwMode="auto">
          <a:xfrm>
            <a:off x="3419475" y="3959225"/>
            <a:ext cx="554038" cy="63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6" name="Rectangle 64">
            <a:extLst>
              <a:ext uri="{FF2B5EF4-FFF2-40B4-BE49-F238E27FC236}">
                <a16:creationId xmlns:a16="http://schemas.microsoft.com/office/drawing/2014/main" id="{67629195-D143-F04C-8121-67E7EF12C4FD}"/>
              </a:ext>
            </a:extLst>
          </p:cNvPr>
          <p:cNvSpPr>
            <a:spLocks noChangeArrowheads="1"/>
          </p:cNvSpPr>
          <p:nvPr/>
        </p:nvSpPr>
        <p:spPr bwMode="auto">
          <a:xfrm>
            <a:off x="3244850" y="3827463"/>
            <a:ext cx="5334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YUSUF</a:t>
            </a:r>
          </a:p>
        </p:txBody>
      </p:sp>
      <p:sp>
        <p:nvSpPr>
          <p:cNvPr id="218177" name="Line 65">
            <a:extLst>
              <a:ext uri="{FF2B5EF4-FFF2-40B4-BE49-F238E27FC236}">
                <a16:creationId xmlns:a16="http://schemas.microsoft.com/office/drawing/2014/main" id="{D353F676-E0A0-A143-9CA2-772C9DAA97BE}"/>
              </a:ext>
            </a:extLst>
          </p:cNvPr>
          <p:cNvSpPr>
            <a:spLocks noChangeShapeType="1"/>
          </p:cNvSpPr>
          <p:nvPr/>
        </p:nvSpPr>
        <p:spPr bwMode="auto">
          <a:xfrm>
            <a:off x="3241675" y="431641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8" name="Line 66">
            <a:extLst>
              <a:ext uri="{FF2B5EF4-FFF2-40B4-BE49-F238E27FC236}">
                <a16:creationId xmlns:a16="http://schemas.microsoft.com/office/drawing/2014/main" id="{F3792D73-A090-1240-9BB8-0386BE884197}"/>
              </a:ext>
            </a:extLst>
          </p:cNvPr>
          <p:cNvSpPr>
            <a:spLocks noChangeShapeType="1"/>
          </p:cNvSpPr>
          <p:nvPr/>
        </p:nvSpPr>
        <p:spPr bwMode="auto">
          <a:xfrm>
            <a:off x="3241675" y="41402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9" name="Rectangle 67">
            <a:extLst>
              <a:ext uri="{FF2B5EF4-FFF2-40B4-BE49-F238E27FC236}">
                <a16:creationId xmlns:a16="http://schemas.microsoft.com/office/drawing/2014/main" id="{BF87B304-E33F-AF46-90E1-658BEF1A0AB6}"/>
              </a:ext>
            </a:extLst>
          </p:cNvPr>
          <p:cNvSpPr>
            <a:spLocks noChangeArrowheads="1"/>
          </p:cNvSpPr>
          <p:nvPr/>
        </p:nvSpPr>
        <p:spPr bwMode="auto">
          <a:xfrm>
            <a:off x="3146425" y="3954463"/>
            <a:ext cx="10287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   Perbudakan</a:t>
            </a:r>
          </a:p>
        </p:txBody>
      </p:sp>
      <p:sp>
        <p:nvSpPr>
          <p:cNvPr id="218180" name="Rectangle 68">
            <a:extLst>
              <a:ext uri="{FF2B5EF4-FFF2-40B4-BE49-F238E27FC236}">
                <a16:creationId xmlns:a16="http://schemas.microsoft.com/office/drawing/2014/main" id="{A5998F79-F86E-9F4D-92A0-F8D23BF20F4A}"/>
              </a:ext>
            </a:extLst>
          </p:cNvPr>
          <p:cNvSpPr>
            <a:spLocks noChangeArrowheads="1"/>
          </p:cNvSpPr>
          <p:nvPr/>
        </p:nvSpPr>
        <p:spPr bwMode="auto">
          <a:xfrm>
            <a:off x="3514725" y="4141788"/>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430</a:t>
            </a:r>
          </a:p>
        </p:txBody>
      </p:sp>
      <p:sp>
        <p:nvSpPr>
          <p:cNvPr id="218181" name="AutoShape 69">
            <a:extLst>
              <a:ext uri="{FF2B5EF4-FFF2-40B4-BE49-F238E27FC236}">
                <a16:creationId xmlns:a16="http://schemas.microsoft.com/office/drawing/2014/main" id="{2293554C-16CE-EE44-80EB-A6FDE59A61DC}"/>
              </a:ext>
            </a:extLst>
          </p:cNvPr>
          <p:cNvSpPr>
            <a:spLocks noChangeArrowheads="1"/>
          </p:cNvSpPr>
          <p:nvPr/>
        </p:nvSpPr>
        <p:spPr bwMode="auto">
          <a:xfrm>
            <a:off x="1849438" y="3198813"/>
            <a:ext cx="768350" cy="347662"/>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2" name="Rectangle 70">
            <a:extLst>
              <a:ext uri="{FF2B5EF4-FFF2-40B4-BE49-F238E27FC236}">
                <a16:creationId xmlns:a16="http://schemas.microsoft.com/office/drawing/2014/main" id="{4119E0EF-8B0F-6348-A789-49B6AA7C6B9C}"/>
              </a:ext>
            </a:extLst>
          </p:cNvPr>
          <p:cNvSpPr>
            <a:spLocks noChangeArrowheads="1"/>
          </p:cNvSpPr>
          <p:nvPr/>
        </p:nvSpPr>
        <p:spPr bwMode="auto">
          <a:xfrm>
            <a:off x="2014538" y="3402013"/>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Helvetica" pitchFamily="2" charset="0"/>
            </a:endParaRPr>
          </a:p>
        </p:txBody>
      </p:sp>
      <p:sp>
        <p:nvSpPr>
          <p:cNvPr id="218183" name="AutoShape 71">
            <a:extLst>
              <a:ext uri="{FF2B5EF4-FFF2-40B4-BE49-F238E27FC236}">
                <a16:creationId xmlns:a16="http://schemas.microsoft.com/office/drawing/2014/main" id="{268637CF-A06C-F541-BF7A-54C1C8EC53CB}"/>
              </a:ext>
            </a:extLst>
          </p:cNvPr>
          <p:cNvSpPr>
            <a:spLocks noChangeArrowheads="1"/>
          </p:cNvSpPr>
          <p:nvPr/>
        </p:nvSpPr>
        <p:spPr bwMode="auto">
          <a:xfrm>
            <a:off x="1811338" y="3213100"/>
            <a:ext cx="803275" cy="10922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18184" name="Rectangle 72">
            <a:extLst>
              <a:ext uri="{FF2B5EF4-FFF2-40B4-BE49-F238E27FC236}">
                <a16:creationId xmlns:a16="http://schemas.microsoft.com/office/drawing/2014/main" id="{CF61A53A-BE18-0447-AE8E-975BBE3F7E8E}"/>
              </a:ext>
            </a:extLst>
          </p:cNvPr>
          <p:cNvSpPr>
            <a:spLocks noChangeArrowheads="1"/>
          </p:cNvSpPr>
          <p:nvPr/>
        </p:nvSpPr>
        <p:spPr bwMode="auto">
          <a:xfrm>
            <a:off x="1811338" y="3363913"/>
            <a:ext cx="1047750" cy="114776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5" name="Line 73">
            <a:extLst>
              <a:ext uri="{FF2B5EF4-FFF2-40B4-BE49-F238E27FC236}">
                <a16:creationId xmlns:a16="http://schemas.microsoft.com/office/drawing/2014/main" id="{1F838910-7668-3047-8021-D283578C9C80}"/>
              </a:ext>
            </a:extLst>
          </p:cNvPr>
          <p:cNvSpPr>
            <a:spLocks noChangeShapeType="1"/>
          </p:cNvSpPr>
          <p:nvPr/>
        </p:nvSpPr>
        <p:spPr bwMode="auto">
          <a:xfrm flipV="1">
            <a:off x="1820863" y="3343275"/>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6" name="Line 74">
            <a:extLst>
              <a:ext uri="{FF2B5EF4-FFF2-40B4-BE49-F238E27FC236}">
                <a16:creationId xmlns:a16="http://schemas.microsoft.com/office/drawing/2014/main" id="{5C1718BD-3877-6A4F-85BB-52F5EC1EF812}"/>
              </a:ext>
            </a:extLst>
          </p:cNvPr>
          <p:cNvSpPr>
            <a:spLocks noChangeShapeType="1"/>
          </p:cNvSpPr>
          <p:nvPr/>
        </p:nvSpPr>
        <p:spPr bwMode="auto">
          <a:xfrm flipV="1">
            <a:off x="2049463" y="335280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7" name="Rectangle 75">
            <a:extLst>
              <a:ext uri="{FF2B5EF4-FFF2-40B4-BE49-F238E27FC236}">
                <a16:creationId xmlns:a16="http://schemas.microsoft.com/office/drawing/2014/main" id="{05A8569A-D410-E441-B8EE-F71E2EA4AF88}"/>
              </a:ext>
            </a:extLst>
          </p:cNvPr>
          <p:cNvSpPr>
            <a:spLocks noChangeArrowheads="1"/>
          </p:cNvSpPr>
          <p:nvPr/>
        </p:nvSpPr>
        <p:spPr bwMode="auto">
          <a:xfrm>
            <a:off x="1925638" y="3192463"/>
            <a:ext cx="4953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MUSA</a:t>
            </a:r>
          </a:p>
        </p:txBody>
      </p:sp>
      <p:sp>
        <p:nvSpPr>
          <p:cNvPr id="218188" name="Line 76">
            <a:extLst>
              <a:ext uri="{FF2B5EF4-FFF2-40B4-BE49-F238E27FC236}">
                <a16:creationId xmlns:a16="http://schemas.microsoft.com/office/drawing/2014/main" id="{0A1959A8-79CD-D144-AAA4-53AC8712B834}"/>
              </a:ext>
            </a:extLst>
          </p:cNvPr>
          <p:cNvSpPr>
            <a:spLocks noChangeShapeType="1"/>
          </p:cNvSpPr>
          <p:nvPr/>
        </p:nvSpPr>
        <p:spPr bwMode="auto">
          <a:xfrm>
            <a:off x="1863725" y="370363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9" name="Line 77">
            <a:extLst>
              <a:ext uri="{FF2B5EF4-FFF2-40B4-BE49-F238E27FC236}">
                <a16:creationId xmlns:a16="http://schemas.microsoft.com/office/drawing/2014/main" id="{F06E802C-785B-7445-94DF-03E09256A862}"/>
              </a:ext>
            </a:extLst>
          </p:cNvPr>
          <p:cNvSpPr>
            <a:spLocks noChangeShapeType="1"/>
          </p:cNvSpPr>
          <p:nvPr/>
        </p:nvSpPr>
        <p:spPr bwMode="auto">
          <a:xfrm>
            <a:off x="1865313" y="442436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90" name="Line 78">
            <a:extLst>
              <a:ext uri="{FF2B5EF4-FFF2-40B4-BE49-F238E27FC236}">
                <a16:creationId xmlns:a16="http://schemas.microsoft.com/office/drawing/2014/main" id="{F754D929-CC01-6846-9960-0CC435E607A5}"/>
              </a:ext>
            </a:extLst>
          </p:cNvPr>
          <p:cNvSpPr>
            <a:spLocks noChangeShapeType="1"/>
          </p:cNvSpPr>
          <p:nvPr/>
        </p:nvSpPr>
        <p:spPr bwMode="auto">
          <a:xfrm>
            <a:off x="1865313" y="407035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91" name="Line 79">
            <a:extLst>
              <a:ext uri="{FF2B5EF4-FFF2-40B4-BE49-F238E27FC236}">
                <a16:creationId xmlns:a16="http://schemas.microsoft.com/office/drawing/2014/main" id="{A776017C-1C23-194D-8863-672F49BD0FCC}"/>
              </a:ext>
            </a:extLst>
          </p:cNvPr>
          <p:cNvSpPr>
            <a:spLocks noChangeShapeType="1"/>
          </p:cNvSpPr>
          <p:nvPr/>
        </p:nvSpPr>
        <p:spPr bwMode="auto">
          <a:xfrm flipV="1">
            <a:off x="1863725" y="42418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92" name="Line 80">
            <a:extLst>
              <a:ext uri="{FF2B5EF4-FFF2-40B4-BE49-F238E27FC236}">
                <a16:creationId xmlns:a16="http://schemas.microsoft.com/office/drawing/2014/main" id="{961BACED-AFE8-5940-AF0C-DE81174C3621}"/>
              </a:ext>
            </a:extLst>
          </p:cNvPr>
          <p:cNvSpPr>
            <a:spLocks noChangeShapeType="1"/>
          </p:cNvSpPr>
          <p:nvPr/>
        </p:nvSpPr>
        <p:spPr bwMode="auto">
          <a:xfrm flipV="1">
            <a:off x="1863725" y="3887788"/>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93" name="Line 81">
            <a:extLst>
              <a:ext uri="{FF2B5EF4-FFF2-40B4-BE49-F238E27FC236}">
                <a16:creationId xmlns:a16="http://schemas.microsoft.com/office/drawing/2014/main" id="{FE059C00-3A45-754C-9FC9-4C0E70E1A556}"/>
              </a:ext>
            </a:extLst>
          </p:cNvPr>
          <p:cNvSpPr>
            <a:spLocks noChangeShapeType="1"/>
          </p:cNvSpPr>
          <p:nvPr/>
        </p:nvSpPr>
        <p:spPr bwMode="auto">
          <a:xfrm>
            <a:off x="1863725" y="3527425"/>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94" name="Rectangle 82">
            <a:extLst>
              <a:ext uri="{FF2B5EF4-FFF2-40B4-BE49-F238E27FC236}">
                <a16:creationId xmlns:a16="http://schemas.microsoft.com/office/drawing/2014/main" id="{5685272D-CE32-6C43-BDAC-EABC59FD3AC4}"/>
              </a:ext>
            </a:extLst>
          </p:cNvPr>
          <p:cNvSpPr>
            <a:spLocks noChangeArrowheads="1"/>
          </p:cNvSpPr>
          <p:nvPr/>
        </p:nvSpPr>
        <p:spPr bwMode="auto">
          <a:xfrm>
            <a:off x="2090738" y="3527425"/>
            <a:ext cx="482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Sinai</a:t>
            </a:r>
          </a:p>
        </p:txBody>
      </p:sp>
      <p:sp>
        <p:nvSpPr>
          <p:cNvPr id="218195" name="Rectangle 83">
            <a:extLst>
              <a:ext uri="{FF2B5EF4-FFF2-40B4-BE49-F238E27FC236}">
                <a16:creationId xmlns:a16="http://schemas.microsoft.com/office/drawing/2014/main" id="{A3D6A0D6-8A11-2243-B7A9-D004E5044A98}"/>
              </a:ext>
            </a:extLst>
          </p:cNvPr>
          <p:cNvSpPr>
            <a:spLocks noChangeArrowheads="1"/>
          </p:cNvSpPr>
          <p:nvPr/>
        </p:nvSpPr>
        <p:spPr bwMode="auto">
          <a:xfrm>
            <a:off x="1990725" y="3716338"/>
            <a:ext cx="698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M - S - U</a:t>
            </a:r>
          </a:p>
        </p:txBody>
      </p:sp>
      <p:sp>
        <p:nvSpPr>
          <p:cNvPr id="218196" name="Rectangle 84">
            <a:extLst>
              <a:ext uri="{FF2B5EF4-FFF2-40B4-BE49-F238E27FC236}">
                <a16:creationId xmlns:a16="http://schemas.microsoft.com/office/drawing/2014/main" id="{5147F029-8938-9140-B41D-D183E8D10BCC}"/>
              </a:ext>
            </a:extLst>
          </p:cNvPr>
          <p:cNvSpPr>
            <a:spLocks noChangeArrowheads="1"/>
          </p:cNvSpPr>
          <p:nvPr/>
        </p:nvSpPr>
        <p:spPr bwMode="auto">
          <a:xfrm>
            <a:off x="1784350" y="3894138"/>
            <a:ext cx="1066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Kades Barnea</a:t>
            </a:r>
          </a:p>
        </p:txBody>
      </p:sp>
      <p:sp>
        <p:nvSpPr>
          <p:cNvPr id="218197" name="Rectangle 85">
            <a:extLst>
              <a:ext uri="{FF2B5EF4-FFF2-40B4-BE49-F238E27FC236}">
                <a16:creationId xmlns:a16="http://schemas.microsoft.com/office/drawing/2014/main" id="{B88819D9-0551-D247-BE2E-254E3DE1596A}"/>
              </a:ext>
            </a:extLst>
          </p:cNvPr>
          <p:cNvSpPr>
            <a:spLocks noChangeArrowheads="1"/>
          </p:cNvSpPr>
          <p:nvPr/>
        </p:nvSpPr>
        <p:spPr bwMode="auto">
          <a:xfrm>
            <a:off x="2176463" y="4075113"/>
            <a:ext cx="317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40</a:t>
            </a:r>
          </a:p>
        </p:txBody>
      </p:sp>
      <p:sp>
        <p:nvSpPr>
          <p:cNvPr id="218198" name="Rectangle 86">
            <a:extLst>
              <a:ext uri="{FF2B5EF4-FFF2-40B4-BE49-F238E27FC236}">
                <a16:creationId xmlns:a16="http://schemas.microsoft.com/office/drawing/2014/main" id="{C4D5868B-9106-A94E-94FA-2D588188528A}"/>
              </a:ext>
            </a:extLst>
          </p:cNvPr>
          <p:cNvSpPr>
            <a:spLocks noChangeArrowheads="1"/>
          </p:cNvSpPr>
          <p:nvPr/>
        </p:nvSpPr>
        <p:spPr bwMode="auto">
          <a:xfrm>
            <a:off x="1925638" y="4244975"/>
            <a:ext cx="736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5 Kotbah</a:t>
            </a:r>
          </a:p>
        </p:txBody>
      </p:sp>
      <p:sp>
        <p:nvSpPr>
          <p:cNvPr id="218199" name="Rectangle 87">
            <a:extLst>
              <a:ext uri="{FF2B5EF4-FFF2-40B4-BE49-F238E27FC236}">
                <a16:creationId xmlns:a16="http://schemas.microsoft.com/office/drawing/2014/main" id="{5F5CDE28-2FEE-EA4D-8DEB-D7EEC32DCC65}"/>
              </a:ext>
            </a:extLst>
          </p:cNvPr>
          <p:cNvSpPr>
            <a:spLocks noChangeArrowheads="1"/>
          </p:cNvSpPr>
          <p:nvPr/>
        </p:nvSpPr>
        <p:spPr bwMode="auto">
          <a:xfrm>
            <a:off x="2022475" y="3357563"/>
            <a:ext cx="7239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Keluaran</a:t>
            </a:r>
          </a:p>
        </p:txBody>
      </p:sp>
      <p:sp>
        <p:nvSpPr>
          <p:cNvPr id="218200" name="AutoShape 88">
            <a:extLst>
              <a:ext uri="{FF2B5EF4-FFF2-40B4-BE49-F238E27FC236}">
                <a16:creationId xmlns:a16="http://schemas.microsoft.com/office/drawing/2014/main" id="{D11E4C8C-7197-024B-BBD2-2FF3C45484BF}"/>
              </a:ext>
            </a:extLst>
          </p:cNvPr>
          <p:cNvSpPr>
            <a:spLocks noChangeArrowheads="1"/>
          </p:cNvSpPr>
          <p:nvPr/>
        </p:nvSpPr>
        <p:spPr bwMode="auto">
          <a:xfrm>
            <a:off x="428625" y="3779838"/>
            <a:ext cx="803275" cy="449262"/>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18201" name="Freeform 89">
            <a:extLst>
              <a:ext uri="{FF2B5EF4-FFF2-40B4-BE49-F238E27FC236}">
                <a16:creationId xmlns:a16="http://schemas.microsoft.com/office/drawing/2014/main" id="{FA9A265B-9097-8847-BFD7-59E663C0B3DD}"/>
              </a:ext>
            </a:extLst>
          </p:cNvPr>
          <p:cNvSpPr>
            <a:spLocks/>
          </p:cNvSpPr>
          <p:nvPr/>
        </p:nvSpPr>
        <p:spPr bwMode="auto">
          <a:xfrm>
            <a:off x="1079500" y="3887788"/>
            <a:ext cx="227013" cy="79375"/>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02" name="AutoShape 90">
            <a:extLst>
              <a:ext uri="{FF2B5EF4-FFF2-40B4-BE49-F238E27FC236}">
                <a16:creationId xmlns:a16="http://schemas.microsoft.com/office/drawing/2014/main" id="{B84A34B7-7873-7C4E-86E3-F550522B6B98}"/>
              </a:ext>
            </a:extLst>
          </p:cNvPr>
          <p:cNvSpPr>
            <a:spLocks noChangeArrowheads="1"/>
          </p:cNvSpPr>
          <p:nvPr/>
        </p:nvSpPr>
        <p:spPr bwMode="auto">
          <a:xfrm>
            <a:off x="463550" y="3790950"/>
            <a:ext cx="725488" cy="300038"/>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3" name="Rectangle 91">
            <a:extLst>
              <a:ext uri="{FF2B5EF4-FFF2-40B4-BE49-F238E27FC236}">
                <a16:creationId xmlns:a16="http://schemas.microsoft.com/office/drawing/2014/main" id="{E5307C6E-97E0-5247-8FD3-964F1C47504C}"/>
              </a:ext>
            </a:extLst>
          </p:cNvPr>
          <p:cNvSpPr>
            <a:spLocks noChangeArrowheads="1"/>
          </p:cNvSpPr>
          <p:nvPr/>
        </p:nvSpPr>
        <p:spPr bwMode="auto">
          <a:xfrm>
            <a:off x="552450" y="3952875"/>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Helvetica" pitchFamily="2" charset="0"/>
            </a:endParaRPr>
          </a:p>
        </p:txBody>
      </p:sp>
      <p:sp>
        <p:nvSpPr>
          <p:cNvPr id="218204" name="Rectangle 92">
            <a:extLst>
              <a:ext uri="{FF2B5EF4-FFF2-40B4-BE49-F238E27FC236}">
                <a16:creationId xmlns:a16="http://schemas.microsoft.com/office/drawing/2014/main" id="{790DADA2-E0E4-0145-8E4D-9789D0DCBA47}"/>
              </a:ext>
            </a:extLst>
          </p:cNvPr>
          <p:cNvSpPr>
            <a:spLocks noChangeArrowheads="1"/>
          </p:cNvSpPr>
          <p:nvPr/>
        </p:nvSpPr>
        <p:spPr bwMode="auto">
          <a:xfrm>
            <a:off x="460375" y="4149725"/>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Helvetica" pitchFamily="2" charset="0"/>
            </a:endParaRPr>
          </a:p>
        </p:txBody>
      </p:sp>
      <p:sp>
        <p:nvSpPr>
          <p:cNvPr id="218205" name="Rectangle 93">
            <a:extLst>
              <a:ext uri="{FF2B5EF4-FFF2-40B4-BE49-F238E27FC236}">
                <a16:creationId xmlns:a16="http://schemas.microsoft.com/office/drawing/2014/main" id="{7D51A0AA-5F71-2F4E-A7CF-4324DD2E01D1}"/>
              </a:ext>
            </a:extLst>
          </p:cNvPr>
          <p:cNvSpPr>
            <a:spLocks noChangeArrowheads="1"/>
          </p:cNvSpPr>
          <p:nvPr/>
        </p:nvSpPr>
        <p:spPr bwMode="auto">
          <a:xfrm>
            <a:off x="425450" y="3921125"/>
            <a:ext cx="1047750" cy="436563"/>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6" name="Line 94">
            <a:extLst>
              <a:ext uri="{FF2B5EF4-FFF2-40B4-BE49-F238E27FC236}">
                <a16:creationId xmlns:a16="http://schemas.microsoft.com/office/drawing/2014/main" id="{AA06B90F-8850-864B-82C8-1ACC076EDA69}"/>
              </a:ext>
            </a:extLst>
          </p:cNvPr>
          <p:cNvSpPr>
            <a:spLocks noChangeShapeType="1"/>
          </p:cNvSpPr>
          <p:nvPr/>
        </p:nvSpPr>
        <p:spPr bwMode="auto">
          <a:xfrm flipV="1">
            <a:off x="446088" y="3902075"/>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7" name="Line 95">
            <a:extLst>
              <a:ext uri="{FF2B5EF4-FFF2-40B4-BE49-F238E27FC236}">
                <a16:creationId xmlns:a16="http://schemas.microsoft.com/office/drawing/2014/main" id="{F7BE7215-5FF8-FC4B-B980-3AD952AE34F9}"/>
              </a:ext>
            </a:extLst>
          </p:cNvPr>
          <p:cNvSpPr>
            <a:spLocks noChangeShapeType="1"/>
          </p:cNvSpPr>
          <p:nvPr/>
        </p:nvSpPr>
        <p:spPr bwMode="auto">
          <a:xfrm flipV="1">
            <a:off x="658813" y="3911600"/>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8" name="Line 96">
            <a:extLst>
              <a:ext uri="{FF2B5EF4-FFF2-40B4-BE49-F238E27FC236}">
                <a16:creationId xmlns:a16="http://schemas.microsoft.com/office/drawing/2014/main" id="{B8D76C34-4412-574F-9439-54B401D55752}"/>
              </a:ext>
            </a:extLst>
          </p:cNvPr>
          <p:cNvSpPr>
            <a:spLocks noChangeShapeType="1"/>
          </p:cNvSpPr>
          <p:nvPr/>
        </p:nvSpPr>
        <p:spPr bwMode="auto">
          <a:xfrm>
            <a:off x="471488" y="426402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9" name="Line 97">
            <a:extLst>
              <a:ext uri="{FF2B5EF4-FFF2-40B4-BE49-F238E27FC236}">
                <a16:creationId xmlns:a16="http://schemas.microsoft.com/office/drawing/2014/main" id="{D020DCF7-27E4-8D44-898A-D531FE22C7CC}"/>
              </a:ext>
            </a:extLst>
          </p:cNvPr>
          <p:cNvSpPr>
            <a:spLocks noChangeShapeType="1"/>
          </p:cNvSpPr>
          <p:nvPr/>
        </p:nvSpPr>
        <p:spPr bwMode="auto">
          <a:xfrm>
            <a:off x="471488" y="40878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0" name="Rectangle 98">
            <a:extLst>
              <a:ext uri="{FF2B5EF4-FFF2-40B4-BE49-F238E27FC236}">
                <a16:creationId xmlns:a16="http://schemas.microsoft.com/office/drawing/2014/main" id="{60CAF7FB-725F-D849-B581-938942DDD2FA}"/>
              </a:ext>
            </a:extLst>
          </p:cNvPr>
          <p:cNvSpPr>
            <a:spLocks noChangeArrowheads="1"/>
          </p:cNvSpPr>
          <p:nvPr/>
        </p:nvSpPr>
        <p:spPr bwMode="auto">
          <a:xfrm>
            <a:off x="504825" y="3781425"/>
            <a:ext cx="5461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YOSUA</a:t>
            </a:r>
          </a:p>
        </p:txBody>
      </p:sp>
      <p:sp>
        <p:nvSpPr>
          <p:cNvPr id="218211" name="Rectangle 99">
            <a:extLst>
              <a:ext uri="{FF2B5EF4-FFF2-40B4-BE49-F238E27FC236}">
                <a16:creationId xmlns:a16="http://schemas.microsoft.com/office/drawing/2014/main" id="{156D7672-5A2A-E84F-9CCC-A1B031A9B0EE}"/>
              </a:ext>
            </a:extLst>
          </p:cNvPr>
          <p:cNvSpPr>
            <a:spLocks noChangeArrowheads="1"/>
          </p:cNvSpPr>
          <p:nvPr/>
        </p:nvSpPr>
        <p:spPr bwMode="auto">
          <a:xfrm>
            <a:off x="557213" y="3911600"/>
            <a:ext cx="762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Yerikho/Ai</a:t>
            </a:r>
          </a:p>
        </p:txBody>
      </p:sp>
      <p:sp>
        <p:nvSpPr>
          <p:cNvPr id="218212" name="Rectangle 100">
            <a:extLst>
              <a:ext uri="{FF2B5EF4-FFF2-40B4-BE49-F238E27FC236}">
                <a16:creationId xmlns:a16="http://schemas.microsoft.com/office/drawing/2014/main" id="{8CACD06C-9A47-254E-94BB-5FB6FF922797}"/>
              </a:ext>
            </a:extLst>
          </p:cNvPr>
          <p:cNvSpPr>
            <a:spLocks noChangeArrowheads="1"/>
          </p:cNvSpPr>
          <p:nvPr/>
        </p:nvSpPr>
        <p:spPr bwMode="auto">
          <a:xfrm>
            <a:off x="466725" y="4092575"/>
            <a:ext cx="9779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Tanah Dibagi</a:t>
            </a:r>
          </a:p>
        </p:txBody>
      </p:sp>
      <p:sp>
        <p:nvSpPr>
          <p:cNvPr id="218213" name="AutoShape 101">
            <a:extLst>
              <a:ext uri="{FF2B5EF4-FFF2-40B4-BE49-F238E27FC236}">
                <a16:creationId xmlns:a16="http://schemas.microsoft.com/office/drawing/2014/main" id="{36569588-B31A-094A-8A1C-DEA8DD28381B}"/>
              </a:ext>
            </a:extLst>
          </p:cNvPr>
          <p:cNvSpPr>
            <a:spLocks noChangeArrowheads="1"/>
          </p:cNvSpPr>
          <p:nvPr/>
        </p:nvSpPr>
        <p:spPr bwMode="auto">
          <a:xfrm>
            <a:off x="490538" y="6138863"/>
            <a:ext cx="803275" cy="1125537"/>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4" name="Rectangle 102">
            <a:extLst>
              <a:ext uri="{FF2B5EF4-FFF2-40B4-BE49-F238E27FC236}">
                <a16:creationId xmlns:a16="http://schemas.microsoft.com/office/drawing/2014/main" id="{A87F11BD-7797-F540-982B-774AE69620B7}"/>
              </a:ext>
            </a:extLst>
          </p:cNvPr>
          <p:cNvSpPr>
            <a:spLocks noChangeArrowheads="1"/>
          </p:cNvSpPr>
          <p:nvPr/>
        </p:nvSpPr>
        <p:spPr bwMode="auto">
          <a:xfrm>
            <a:off x="488950" y="6289675"/>
            <a:ext cx="1047750" cy="1323975"/>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5" name="Line 103">
            <a:extLst>
              <a:ext uri="{FF2B5EF4-FFF2-40B4-BE49-F238E27FC236}">
                <a16:creationId xmlns:a16="http://schemas.microsoft.com/office/drawing/2014/main" id="{9F531501-F3D6-B54B-AF6E-D25219989B38}"/>
              </a:ext>
            </a:extLst>
          </p:cNvPr>
          <p:cNvSpPr>
            <a:spLocks noChangeShapeType="1"/>
          </p:cNvSpPr>
          <p:nvPr/>
        </p:nvSpPr>
        <p:spPr bwMode="auto">
          <a:xfrm flipV="1">
            <a:off x="495300" y="6276975"/>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6" name="Line 104">
            <a:extLst>
              <a:ext uri="{FF2B5EF4-FFF2-40B4-BE49-F238E27FC236}">
                <a16:creationId xmlns:a16="http://schemas.microsoft.com/office/drawing/2014/main" id="{38EFD854-7403-0149-9B94-421D103454AF}"/>
              </a:ext>
            </a:extLst>
          </p:cNvPr>
          <p:cNvSpPr>
            <a:spLocks noChangeShapeType="1"/>
          </p:cNvSpPr>
          <p:nvPr/>
        </p:nvSpPr>
        <p:spPr bwMode="auto">
          <a:xfrm flipV="1">
            <a:off x="727075" y="6286500"/>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7" name="Rectangle 105">
            <a:extLst>
              <a:ext uri="{FF2B5EF4-FFF2-40B4-BE49-F238E27FC236}">
                <a16:creationId xmlns:a16="http://schemas.microsoft.com/office/drawing/2014/main" id="{761E047F-8FD3-E741-9D11-54903265D1F5}"/>
              </a:ext>
            </a:extLst>
          </p:cNvPr>
          <p:cNvSpPr>
            <a:spLocks noChangeArrowheads="1"/>
          </p:cNvSpPr>
          <p:nvPr/>
        </p:nvSpPr>
        <p:spPr bwMode="auto">
          <a:xfrm>
            <a:off x="508000" y="6096000"/>
            <a:ext cx="7508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300" b="1">
                <a:solidFill>
                  <a:srgbClr val="000000"/>
                </a:solidFill>
                <a:latin typeface="Arial" panose="020B0604020202020204" pitchFamily="34" charset="0"/>
              </a:rPr>
              <a:t>YESUS</a:t>
            </a:r>
          </a:p>
        </p:txBody>
      </p:sp>
      <p:sp>
        <p:nvSpPr>
          <p:cNvPr id="218218" name="Line 106">
            <a:extLst>
              <a:ext uri="{FF2B5EF4-FFF2-40B4-BE49-F238E27FC236}">
                <a16:creationId xmlns:a16="http://schemas.microsoft.com/office/drawing/2014/main" id="{69F8AEB1-BC38-FD46-825E-AFFB7074FEB2}"/>
              </a:ext>
            </a:extLst>
          </p:cNvPr>
          <p:cNvSpPr>
            <a:spLocks noChangeShapeType="1"/>
          </p:cNvSpPr>
          <p:nvPr/>
        </p:nvSpPr>
        <p:spPr bwMode="auto">
          <a:xfrm>
            <a:off x="534988" y="662305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9" name="Line 107">
            <a:extLst>
              <a:ext uri="{FF2B5EF4-FFF2-40B4-BE49-F238E27FC236}">
                <a16:creationId xmlns:a16="http://schemas.microsoft.com/office/drawing/2014/main" id="{DAE4F3EB-BC4B-664E-9F26-3F086C7484C2}"/>
              </a:ext>
            </a:extLst>
          </p:cNvPr>
          <p:cNvSpPr>
            <a:spLocks noChangeShapeType="1"/>
          </p:cNvSpPr>
          <p:nvPr/>
        </p:nvSpPr>
        <p:spPr bwMode="auto">
          <a:xfrm>
            <a:off x="528638" y="734377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0" name="Line 108">
            <a:extLst>
              <a:ext uri="{FF2B5EF4-FFF2-40B4-BE49-F238E27FC236}">
                <a16:creationId xmlns:a16="http://schemas.microsoft.com/office/drawing/2014/main" id="{6730A985-626D-EE4A-BD4A-D393ED3B5B22}"/>
              </a:ext>
            </a:extLst>
          </p:cNvPr>
          <p:cNvSpPr>
            <a:spLocks noChangeShapeType="1"/>
          </p:cNvSpPr>
          <p:nvPr/>
        </p:nvSpPr>
        <p:spPr bwMode="auto">
          <a:xfrm>
            <a:off x="528638" y="752792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1" name="Line 109">
            <a:extLst>
              <a:ext uri="{FF2B5EF4-FFF2-40B4-BE49-F238E27FC236}">
                <a16:creationId xmlns:a16="http://schemas.microsoft.com/office/drawing/2014/main" id="{BF0242BC-9A3A-7A40-94B7-FB7F520D2296}"/>
              </a:ext>
            </a:extLst>
          </p:cNvPr>
          <p:cNvSpPr>
            <a:spLocks noChangeShapeType="1"/>
          </p:cNvSpPr>
          <p:nvPr/>
        </p:nvSpPr>
        <p:spPr bwMode="auto">
          <a:xfrm>
            <a:off x="536575" y="698976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2" name="Line 110">
            <a:extLst>
              <a:ext uri="{FF2B5EF4-FFF2-40B4-BE49-F238E27FC236}">
                <a16:creationId xmlns:a16="http://schemas.microsoft.com/office/drawing/2014/main" id="{C2C83CC8-4946-0942-9E02-07E627FC86CE}"/>
              </a:ext>
            </a:extLst>
          </p:cNvPr>
          <p:cNvSpPr>
            <a:spLocks noChangeShapeType="1"/>
          </p:cNvSpPr>
          <p:nvPr/>
        </p:nvSpPr>
        <p:spPr bwMode="auto">
          <a:xfrm flipV="1">
            <a:off x="534988" y="71612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3" name="Line 111">
            <a:extLst>
              <a:ext uri="{FF2B5EF4-FFF2-40B4-BE49-F238E27FC236}">
                <a16:creationId xmlns:a16="http://schemas.microsoft.com/office/drawing/2014/main" id="{545EBE2A-D09F-4548-AA01-53BCF30F5836}"/>
              </a:ext>
            </a:extLst>
          </p:cNvPr>
          <p:cNvSpPr>
            <a:spLocks noChangeShapeType="1"/>
          </p:cNvSpPr>
          <p:nvPr/>
        </p:nvSpPr>
        <p:spPr bwMode="auto">
          <a:xfrm flipV="1">
            <a:off x="534988" y="6807200"/>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4" name="Line 112">
            <a:extLst>
              <a:ext uri="{FF2B5EF4-FFF2-40B4-BE49-F238E27FC236}">
                <a16:creationId xmlns:a16="http://schemas.microsoft.com/office/drawing/2014/main" id="{2278473E-3A97-0E49-9BB8-B62419B7DF5E}"/>
              </a:ext>
            </a:extLst>
          </p:cNvPr>
          <p:cNvSpPr>
            <a:spLocks noChangeShapeType="1"/>
          </p:cNvSpPr>
          <p:nvPr/>
        </p:nvSpPr>
        <p:spPr bwMode="auto">
          <a:xfrm>
            <a:off x="536575" y="644683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5" name="Rectangle 113">
            <a:extLst>
              <a:ext uri="{FF2B5EF4-FFF2-40B4-BE49-F238E27FC236}">
                <a16:creationId xmlns:a16="http://schemas.microsoft.com/office/drawing/2014/main" id="{ED1D4E2B-744F-C548-A0E3-1913BD35D395}"/>
              </a:ext>
            </a:extLst>
          </p:cNvPr>
          <p:cNvSpPr>
            <a:spLocks noChangeArrowheads="1"/>
          </p:cNvSpPr>
          <p:nvPr/>
        </p:nvSpPr>
        <p:spPr bwMode="auto">
          <a:xfrm>
            <a:off x="682625" y="6826250"/>
            <a:ext cx="6350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Kitab Injil</a:t>
            </a:r>
          </a:p>
        </p:txBody>
      </p:sp>
      <p:sp>
        <p:nvSpPr>
          <p:cNvPr id="218226" name="Rectangle 114">
            <a:extLst>
              <a:ext uri="{FF2B5EF4-FFF2-40B4-BE49-F238E27FC236}">
                <a16:creationId xmlns:a16="http://schemas.microsoft.com/office/drawing/2014/main" id="{A814B48E-965F-304C-8595-D4AB01579756}"/>
              </a:ext>
            </a:extLst>
          </p:cNvPr>
          <p:cNvSpPr>
            <a:spLocks noChangeArrowheads="1"/>
          </p:cNvSpPr>
          <p:nvPr/>
        </p:nvSpPr>
        <p:spPr bwMode="auto">
          <a:xfrm>
            <a:off x="561975" y="6996113"/>
            <a:ext cx="102552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Kisah Para Rasul</a:t>
            </a:r>
          </a:p>
        </p:txBody>
      </p:sp>
      <p:sp>
        <p:nvSpPr>
          <p:cNvPr id="218227" name="Rectangle 115">
            <a:extLst>
              <a:ext uri="{FF2B5EF4-FFF2-40B4-BE49-F238E27FC236}">
                <a16:creationId xmlns:a16="http://schemas.microsoft.com/office/drawing/2014/main" id="{3DCA9CB5-9F23-EF49-B64B-2E81860EA62F}"/>
              </a:ext>
            </a:extLst>
          </p:cNvPr>
          <p:cNvSpPr>
            <a:spLocks noChangeArrowheads="1"/>
          </p:cNvSpPr>
          <p:nvPr/>
        </p:nvSpPr>
        <p:spPr bwMode="auto">
          <a:xfrm>
            <a:off x="692150" y="7180263"/>
            <a:ext cx="7239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Surat-surat</a:t>
            </a:r>
          </a:p>
        </p:txBody>
      </p:sp>
      <p:sp>
        <p:nvSpPr>
          <p:cNvPr id="218228" name="Rectangle 116">
            <a:extLst>
              <a:ext uri="{FF2B5EF4-FFF2-40B4-BE49-F238E27FC236}">
                <a16:creationId xmlns:a16="http://schemas.microsoft.com/office/drawing/2014/main" id="{CCF224E7-2B28-C544-AA91-CF77F237BC66}"/>
              </a:ext>
            </a:extLst>
          </p:cNvPr>
          <p:cNvSpPr>
            <a:spLocks noChangeArrowheads="1"/>
          </p:cNvSpPr>
          <p:nvPr/>
        </p:nvSpPr>
        <p:spPr bwMode="auto">
          <a:xfrm>
            <a:off x="692150" y="7364413"/>
            <a:ext cx="5207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Wahyu</a:t>
            </a:r>
          </a:p>
        </p:txBody>
      </p:sp>
      <p:sp>
        <p:nvSpPr>
          <p:cNvPr id="218229" name="Rectangle 117">
            <a:extLst>
              <a:ext uri="{FF2B5EF4-FFF2-40B4-BE49-F238E27FC236}">
                <a16:creationId xmlns:a16="http://schemas.microsoft.com/office/drawing/2014/main" id="{2AFD26D9-8225-9745-84B9-31D25D911225}"/>
              </a:ext>
            </a:extLst>
          </p:cNvPr>
          <p:cNvSpPr>
            <a:spLocks noChangeArrowheads="1"/>
          </p:cNvSpPr>
          <p:nvPr/>
        </p:nvSpPr>
        <p:spPr bwMode="auto">
          <a:xfrm>
            <a:off x="692150" y="6453188"/>
            <a:ext cx="482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i="1">
                <a:solidFill>
                  <a:srgbClr val="000000"/>
                </a:solidFill>
                <a:effectLst>
                  <a:outerShdw blurRad="38100" dist="38100" dir="2700000" algn="tl">
                    <a:srgbClr val="C0C0C0"/>
                  </a:outerShdw>
                </a:effectLst>
                <a:latin typeface="Helvetica" pitchFamily="2" charset="0"/>
              </a:rPr>
              <a:t>Salib</a:t>
            </a:r>
          </a:p>
        </p:txBody>
      </p:sp>
      <p:sp>
        <p:nvSpPr>
          <p:cNvPr id="218230" name="Rectangle 118">
            <a:extLst>
              <a:ext uri="{FF2B5EF4-FFF2-40B4-BE49-F238E27FC236}">
                <a16:creationId xmlns:a16="http://schemas.microsoft.com/office/drawing/2014/main" id="{B59AB309-E964-0742-B01B-74D237CD8AFF}"/>
              </a:ext>
            </a:extLst>
          </p:cNvPr>
          <p:cNvSpPr>
            <a:spLocks noChangeArrowheads="1"/>
          </p:cNvSpPr>
          <p:nvPr/>
        </p:nvSpPr>
        <p:spPr bwMode="auto">
          <a:xfrm>
            <a:off x="692150" y="6629400"/>
            <a:ext cx="584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i="1">
                <a:solidFill>
                  <a:srgbClr val="000000"/>
                </a:solidFill>
                <a:effectLst>
                  <a:outerShdw blurRad="38100" dist="38100" dir="2700000" algn="tl">
                    <a:srgbClr val="C0C0C0"/>
                  </a:outerShdw>
                </a:effectLst>
                <a:latin typeface="Helvetica" pitchFamily="2" charset="0"/>
              </a:rPr>
              <a:t>Gereja</a:t>
            </a:r>
          </a:p>
        </p:txBody>
      </p:sp>
      <p:sp>
        <p:nvSpPr>
          <p:cNvPr id="218231" name="Rectangle 119">
            <a:extLst>
              <a:ext uri="{FF2B5EF4-FFF2-40B4-BE49-F238E27FC236}">
                <a16:creationId xmlns:a16="http://schemas.microsoft.com/office/drawing/2014/main" id="{662B210A-25AE-8143-84A5-D77464F41AD7}"/>
              </a:ext>
            </a:extLst>
          </p:cNvPr>
          <p:cNvSpPr>
            <a:spLocks noChangeArrowheads="1"/>
          </p:cNvSpPr>
          <p:nvPr/>
        </p:nvSpPr>
        <p:spPr bwMode="auto">
          <a:xfrm>
            <a:off x="708025" y="6256338"/>
            <a:ext cx="5842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100" b="1" i="1">
                <a:solidFill>
                  <a:srgbClr val="000000"/>
                </a:solidFill>
                <a:effectLst>
                  <a:outerShdw blurRad="38100" dist="38100" dir="2700000" algn="tl">
                    <a:srgbClr val="C0C0C0"/>
                  </a:outerShdw>
                </a:effectLst>
                <a:latin typeface="Helvetica" pitchFamily="2" charset="0"/>
              </a:rPr>
              <a:t>Hidup</a:t>
            </a:r>
          </a:p>
        </p:txBody>
      </p:sp>
      <p:sp>
        <p:nvSpPr>
          <p:cNvPr id="218232" name="AutoShape 120">
            <a:extLst>
              <a:ext uri="{FF2B5EF4-FFF2-40B4-BE49-F238E27FC236}">
                <a16:creationId xmlns:a16="http://schemas.microsoft.com/office/drawing/2014/main" id="{4AB19DF6-7C4D-5744-A703-810ED1C5770D}"/>
              </a:ext>
            </a:extLst>
          </p:cNvPr>
          <p:cNvSpPr>
            <a:spLocks noChangeArrowheads="1"/>
          </p:cNvSpPr>
          <p:nvPr/>
        </p:nvSpPr>
        <p:spPr bwMode="auto">
          <a:xfrm>
            <a:off x="1801813" y="6607175"/>
            <a:ext cx="803275" cy="35877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3" name="Line 121">
            <a:extLst>
              <a:ext uri="{FF2B5EF4-FFF2-40B4-BE49-F238E27FC236}">
                <a16:creationId xmlns:a16="http://schemas.microsoft.com/office/drawing/2014/main" id="{2175BA7A-10F5-184A-A0ED-F0BF3AA71309}"/>
              </a:ext>
            </a:extLst>
          </p:cNvPr>
          <p:cNvSpPr>
            <a:spLocks noChangeShapeType="1"/>
          </p:cNvSpPr>
          <p:nvPr/>
        </p:nvSpPr>
        <p:spPr bwMode="auto">
          <a:xfrm flipV="1">
            <a:off x="1816100" y="674846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4" name="Line 122">
            <a:extLst>
              <a:ext uri="{FF2B5EF4-FFF2-40B4-BE49-F238E27FC236}">
                <a16:creationId xmlns:a16="http://schemas.microsoft.com/office/drawing/2014/main" id="{A86D69BB-4870-FB49-895B-7C7DB46E4723}"/>
              </a:ext>
            </a:extLst>
          </p:cNvPr>
          <p:cNvSpPr>
            <a:spLocks noChangeShapeType="1"/>
          </p:cNvSpPr>
          <p:nvPr/>
        </p:nvSpPr>
        <p:spPr bwMode="auto">
          <a:xfrm flipV="1">
            <a:off x="2022475" y="6751638"/>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5" name="Line 123">
            <a:extLst>
              <a:ext uri="{FF2B5EF4-FFF2-40B4-BE49-F238E27FC236}">
                <a16:creationId xmlns:a16="http://schemas.microsoft.com/office/drawing/2014/main" id="{5D42E60F-E15A-784B-B944-8BF8A642E1B9}"/>
              </a:ext>
            </a:extLst>
          </p:cNvPr>
          <p:cNvSpPr>
            <a:spLocks noChangeShapeType="1"/>
          </p:cNvSpPr>
          <p:nvPr/>
        </p:nvSpPr>
        <p:spPr bwMode="auto">
          <a:xfrm>
            <a:off x="1844675" y="709771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6" name="Line 124">
            <a:extLst>
              <a:ext uri="{FF2B5EF4-FFF2-40B4-BE49-F238E27FC236}">
                <a16:creationId xmlns:a16="http://schemas.microsoft.com/office/drawing/2014/main" id="{D22B7D89-C90F-D545-8275-028195311D75}"/>
              </a:ext>
            </a:extLst>
          </p:cNvPr>
          <p:cNvSpPr>
            <a:spLocks noChangeShapeType="1"/>
          </p:cNvSpPr>
          <p:nvPr/>
        </p:nvSpPr>
        <p:spPr bwMode="auto">
          <a:xfrm>
            <a:off x="1846263" y="69215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7" name="Rectangle 125">
            <a:extLst>
              <a:ext uri="{FF2B5EF4-FFF2-40B4-BE49-F238E27FC236}">
                <a16:creationId xmlns:a16="http://schemas.microsoft.com/office/drawing/2014/main" id="{00578118-C5C3-EC42-BBC0-BE5A62E46C34}"/>
              </a:ext>
            </a:extLst>
          </p:cNvPr>
          <p:cNvSpPr>
            <a:spLocks noChangeArrowheads="1"/>
          </p:cNvSpPr>
          <p:nvPr/>
        </p:nvSpPr>
        <p:spPr bwMode="auto">
          <a:xfrm>
            <a:off x="1803400" y="6754813"/>
            <a:ext cx="1047750" cy="43973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8" name="Line 126">
            <a:extLst>
              <a:ext uri="{FF2B5EF4-FFF2-40B4-BE49-F238E27FC236}">
                <a16:creationId xmlns:a16="http://schemas.microsoft.com/office/drawing/2014/main" id="{96F297BC-7C68-BE46-B17D-F20571FDC230}"/>
              </a:ext>
            </a:extLst>
          </p:cNvPr>
          <p:cNvSpPr>
            <a:spLocks noChangeShapeType="1"/>
          </p:cNvSpPr>
          <p:nvPr/>
        </p:nvSpPr>
        <p:spPr bwMode="auto">
          <a:xfrm flipV="1">
            <a:off x="1812925" y="6757988"/>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9" name="Line 127">
            <a:extLst>
              <a:ext uri="{FF2B5EF4-FFF2-40B4-BE49-F238E27FC236}">
                <a16:creationId xmlns:a16="http://schemas.microsoft.com/office/drawing/2014/main" id="{3634D9E7-B5A0-AB43-9509-3FD2A58D809A}"/>
              </a:ext>
            </a:extLst>
          </p:cNvPr>
          <p:cNvSpPr>
            <a:spLocks noChangeShapeType="1"/>
          </p:cNvSpPr>
          <p:nvPr/>
        </p:nvSpPr>
        <p:spPr bwMode="auto">
          <a:xfrm flipV="1">
            <a:off x="2032000" y="676751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40" name="Rectangle 128">
            <a:extLst>
              <a:ext uri="{FF2B5EF4-FFF2-40B4-BE49-F238E27FC236}">
                <a16:creationId xmlns:a16="http://schemas.microsoft.com/office/drawing/2014/main" id="{54489E77-71CF-4C48-8B42-DF4C528F55CA}"/>
              </a:ext>
            </a:extLst>
          </p:cNvPr>
          <p:cNvSpPr>
            <a:spLocks noChangeArrowheads="1"/>
          </p:cNvSpPr>
          <p:nvPr/>
        </p:nvSpPr>
        <p:spPr bwMode="auto">
          <a:xfrm>
            <a:off x="1862138" y="6588125"/>
            <a:ext cx="596900" cy="217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SENYAP</a:t>
            </a:r>
          </a:p>
        </p:txBody>
      </p:sp>
      <p:sp>
        <p:nvSpPr>
          <p:cNvPr id="218241" name="Line 129">
            <a:extLst>
              <a:ext uri="{FF2B5EF4-FFF2-40B4-BE49-F238E27FC236}">
                <a16:creationId xmlns:a16="http://schemas.microsoft.com/office/drawing/2014/main" id="{CBA5FE01-9076-5544-BF98-A518B8F81803}"/>
              </a:ext>
            </a:extLst>
          </p:cNvPr>
          <p:cNvSpPr>
            <a:spLocks noChangeShapeType="1"/>
          </p:cNvSpPr>
          <p:nvPr/>
        </p:nvSpPr>
        <p:spPr bwMode="auto">
          <a:xfrm>
            <a:off x="1879600" y="710088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42" name="Line 130">
            <a:extLst>
              <a:ext uri="{FF2B5EF4-FFF2-40B4-BE49-F238E27FC236}">
                <a16:creationId xmlns:a16="http://schemas.microsoft.com/office/drawing/2014/main" id="{4F25D334-87E3-D74F-A604-0ACE08C1A429}"/>
              </a:ext>
            </a:extLst>
          </p:cNvPr>
          <p:cNvSpPr>
            <a:spLocks noChangeShapeType="1"/>
          </p:cNvSpPr>
          <p:nvPr/>
        </p:nvSpPr>
        <p:spPr bwMode="auto">
          <a:xfrm>
            <a:off x="1871663" y="692467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43" name="Rectangle 131">
            <a:extLst>
              <a:ext uri="{FF2B5EF4-FFF2-40B4-BE49-F238E27FC236}">
                <a16:creationId xmlns:a16="http://schemas.microsoft.com/office/drawing/2014/main" id="{FD3EBEF4-7092-2C44-B9D3-B18BC08A2A69}"/>
              </a:ext>
            </a:extLst>
          </p:cNvPr>
          <p:cNvSpPr>
            <a:spLocks noChangeArrowheads="1"/>
          </p:cNvSpPr>
          <p:nvPr/>
        </p:nvSpPr>
        <p:spPr bwMode="auto">
          <a:xfrm>
            <a:off x="1739900" y="6923088"/>
            <a:ext cx="99218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Sistem Roma</a:t>
            </a:r>
          </a:p>
        </p:txBody>
      </p:sp>
      <p:sp>
        <p:nvSpPr>
          <p:cNvPr id="218244" name="Rectangle 132">
            <a:extLst>
              <a:ext uri="{FF2B5EF4-FFF2-40B4-BE49-F238E27FC236}">
                <a16:creationId xmlns:a16="http://schemas.microsoft.com/office/drawing/2014/main" id="{904E388E-7B39-074D-A799-45C3D3DD73BE}"/>
              </a:ext>
            </a:extLst>
          </p:cNvPr>
          <p:cNvSpPr>
            <a:spLocks noChangeArrowheads="1"/>
          </p:cNvSpPr>
          <p:nvPr/>
        </p:nvSpPr>
        <p:spPr bwMode="auto">
          <a:xfrm>
            <a:off x="1719263" y="6740525"/>
            <a:ext cx="13017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Alex orang Yunani</a:t>
            </a:r>
          </a:p>
        </p:txBody>
      </p:sp>
      <p:sp>
        <p:nvSpPr>
          <p:cNvPr id="218245" name="Rectangle 133">
            <a:extLst>
              <a:ext uri="{FF2B5EF4-FFF2-40B4-BE49-F238E27FC236}">
                <a16:creationId xmlns:a16="http://schemas.microsoft.com/office/drawing/2014/main" id="{0166A623-3597-E64C-9853-B65FA3C38261}"/>
              </a:ext>
            </a:extLst>
          </p:cNvPr>
          <p:cNvSpPr>
            <a:spLocks noChangeArrowheads="1"/>
          </p:cNvSpPr>
          <p:nvPr/>
        </p:nvSpPr>
        <p:spPr bwMode="auto">
          <a:xfrm>
            <a:off x="4573588" y="7007225"/>
            <a:ext cx="1335087" cy="217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800" b="1">
              <a:solidFill>
                <a:srgbClr val="000000"/>
              </a:solidFill>
              <a:latin typeface="Helvetica" pitchFamily="2" charset="0"/>
            </a:endParaRPr>
          </a:p>
        </p:txBody>
      </p:sp>
      <p:sp>
        <p:nvSpPr>
          <p:cNvPr id="218246" name="Rectangle 134">
            <a:extLst>
              <a:ext uri="{FF2B5EF4-FFF2-40B4-BE49-F238E27FC236}">
                <a16:creationId xmlns:a16="http://schemas.microsoft.com/office/drawing/2014/main" id="{DA25D3A7-F1F3-1F4B-A5DA-6BE21E1D29CC}"/>
              </a:ext>
            </a:extLst>
          </p:cNvPr>
          <p:cNvSpPr>
            <a:spLocks noChangeArrowheads="1"/>
          </p:cNvSpPr>
          <p:nvPr/>
        </p:nvSpPr>
        <p:spPr bwMode="auto">
          <a:xfrm>
            <a:off x="4573588" y="7007225"/>
            <a:ext cx="1335087" cy="217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800" b="1">
              <a:solidFill>
                <a:srgbClr val="000000"/>
              </a:solidFill>
              <a:latin typeface="Helvetica" pitchFamily="2" charset="0"/>
            </a:endParaRPr>
          </a:p>
        </p:txBody>
      </p:sp>
      <p:pic>
        <p:nvPicPr>
          <p:cNvPr id="218247" name="Picture 135">
            <a:extLst>
              <a:ext uri="{FF2B5EF4-FFF2-40B4-BE49-F238E27FC236}">
                <a16:creationId xmlns:a16="http://schemas.microsoft.com/office/drawing/2014/main" id="{584A3667-5D95-CF4B-A46E-273BEEA1615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5780088"/>
            <a:ext cx="454025"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248" name="Rectangle 136">
            <a:extLst>
              <a:ext uri="{FF2B5EF4-FFF2-40B4-BE49-F238E27FC236}">
                <a16:creationId xmlns:a16="http://schemas.microsoft.com/office/drawing/2014/main" id="{3068CB00-02CF-AB4A-B5B2-BA0A86D656A5}"/>
              </a:ext>
            </a:extLst>
          </p:cNvPr>
          <p:cNvSpPr>
            <a:spLocks noChangeArrowheads="1"/>
          </p:cNvSpPr>
          <p:nvPr/>
        </p:nvSpPr>
        <p:spPr bwMode="auto">
          <a:xfrm>
            <a:off x="4633913" y="5873750"/>
            <a:ext cx="190500" cy="138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49" name="AutoShape 137">
            <a:extLst>
              <a:ext uri="{FF2B5EF4-FFF2-40B4-BE49-F238E27FC236}">
                <a16:creationId xmlns:a16="http://schemas.microsoft.com/office/drawing/2014/main" id="{CD3A3C61-1B06-4B44-88C5-97612B2473EA}"/>
              </a:ext>
            </a:extLst>
          </p:cNvPr>
          <p:cNvSpPr>
            <a:spLocks noChangeArrowheads="1"/>
          </p:cNvSpPr>
          <p:nvPr/>
        </p:nvSpPr>
        <p:spPr bwMode="auto">
          <a:xfrm>
            <a:off x="4614863" y="6191250"/>
            <a:ext cx="803275" cy="112553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0" name="Rectangle 138">
            <a:extLst>
              <a:ext uri="{FF2B5EF4-FFF2-40B4-BE49-F238E27FC236}">
                <a16:creationId xmlns:a16="http://schemas.microsoft.com/office/drawing/2014/main" id="{D6451D95-BBE8-DE44-ACCD-57555680995C}"/>
              </a:ext>
            </a:extLst>
          </p:cNvPr>
          <p:cNvSpPr>
            <a:spLocks noChangeArrowheads="1"/>
          </p:cNvSpPr>
          <p:nvPr/>
        </p:nvSpPr>
        <p:spPr bwMode="auto">
          <a:xfrm>
            <a:off x="4614863" y="6342063"/>
            <a:ext cx="1047750" cy="169386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1" name="Line 139">
            <a:extLst>
              <a:ext uri="{FF2B5EF4-FFF2-40B4-BE49-F238E27FC236}">
                <a16:creationId xmlns:a16="http://schemas.microsoft.com/office/drawing/2014/main" id="{2E849A21-0DE6-8046-A9DE-37DA77773083}"/>
              </a:ext>
            </a:extLst>
          </p:cNvPr>
          <p:cNvSpPr>
            <a:spLocks noChangeShapeType="1"/>
          </p:cNvSpPr>
          <p:nvPr/>
        </p:nvSpPr>
        <p:spPr bwMode="auto">
          <a:xfrm flipV="1">
            <a:off x="4624388" y="634841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2" name="Line 140">
            <a:extLst>
              <a:ext uri="{FF2B5EF4-FFF2-40B4-BE49-F238E27FC236}">
                <a16:creationId xmlns:a16="http://schemas.microsoft.com/office/drawing/2014/main" id="{570F0BAF-7FCB-4D41-A2C9-93568DCF3E36}"/>
              </a:ext>
            </a:extLst>
          </p:cNvPr>
          <p:cNvSpPr>
            <a:spLocks noChangeShapeType="1"/>
          </p:cNvSpPr>
          <p:nvPr/>
        </p:nvSpPr>
        <p:spPr bwMode="auto">
          <a:xfrm flipV="1">
            <a:off x="4845050" y="6357938"/>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3" name="Rectangle 141">
            <a:extLst>
              <a:ext uri="{FF2B5EF4-FFF2-40B4-BE49-F238E27FC236}">
                <a16:creationId xmlns:a16="http://schemas.microsoft.com/office/drawing/2014/main" id="{E3C45634-E952-BF4B-AE0C-8EC2B6A130D6}"/>
              </a:ext>
            </a:extLst>
          </p:cNvPr>
          <p:cNvSpPr>
            <a:spLocks noChangeArrowheads="1"/>
          </p:cNvSpPr>
          <p:nvPr/>
        </p:nvSpPr>
        <p:spPr bwMode="auto">
          <a:xfrm>
            <a:off x="4664075" y="6205538"/>
            <a:ext cx="847725" cy="2174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800" b="1">
                <a:latin typeface="Arial" panose="020B0604020202020204" pitchFamily="34" charset="0"/>
              </a:rPr>
              <a:t>KERAJAAN</a:t>
            </a:r>
          </a:p>
        </p:txBody>
      </p:sp>
      <p:sp>
        <p:nvSpPr>
          <p:cNvPr id="218254" name="Line 142">
            <a:extLst>
              <a:ext uri="{FF2B5EF4-FFF2-40B4-BE49-F238E27FC236}">
                <a16:creationId xmlns:a16="http://schemas.microsoft.com/office/drawing/2014/main" id="{9A94F8F5-ACE4-3C49-A9D3-1E9CAB18FDAA}"/>
              </a:ext>
            </a:extLst>
          </p:cNvPr>
          <p:cNvSpPr>
            <a:spLocks noChangeShapeType="1"/>
          </p:cNvSpPr>
          <p:nvPr/>
        </p:nvSpPr>
        <p:spPr bwMode="auto">
          <a:xfrm>
            <a:off x="4652963" y="667067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5" name="Line 143">
            <a:extLst>
              <a:ext uri="{FF2B5EF4-FFF2-40B4-BE49-F238E27FC236}">
                <a16:creationId xmlns:a16="http://schemas.microsoft.com/office/drawing/2014/main" id="{51243982-7A45-214E-AE28-437B4AF42305}"/>
              </a:ext>
            </a:extLst>
          </p:cNvPr>
          <p:cNvSpPr>
            <a:spLocks noChangeShapeType="1"/>
          </p:cNvSpPr>
          <p:nvPr/>
        </p:nvSpPr>
        <p:spPr bwMode="auto">
          <a:xfrm>
            <a:off x="4648200" y="73914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6" name="Line 144">
            <a:extLst>
              <a:ext uri="{FF2B5EF4-FFF2-40B4-BE49-F238E27FC236}">
                <a16:creationId xmlns:a16="http://schemas.microsoft.com/office/drawing/2014/main" id="{7604EEA1-6489-B74F-86F2-1096F0E4DD13}"/>
              </a:ext>
            </a:extLst>
          </p:cNvPr>
          <p:cNvSpPr>
            <a:spLocks noChangeShapeType="1"/>
          </p:cNvSpPr>
          <p:nvPr/>
        </p:nvSpPr>
        <p:spPr bwMode="auto">
          <a:xfrm>
            <a:off x="4648200" y="757555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7" name="Line 145">
            <a:extLst>
              <a:ext uri="{FF2B5EF4-FFF2-40B4-BE49-F238E27FC236}">
                <a16:creationId xmlns:a16="http://schemas.microsoft.com/office/drawing/2014/main" id="{F6E9BA76-9AE8-F240-A438-B3D9AA437973}"/>
              </a:ext>
            </a:extLst>
          </p:cNvPr>
          <p:cNvSpPr>
            <a:spLocks noChangeShapeType="1"/>
          </p:cNvSpPr>
          <p:nvPr/>
        </p:nvSpPr>
        <p:spPr bwMode="auto">
          <a:xfrm>
            <a:off x="4652963" y="77597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8" name="Line 146">
            <a:extLst>
              <a:ext uri="{FF2B5EF4-FFF2-40B4-BE49-F238E27FC236}">
                <a16:creationId xmlns:a16="http://schemas.microsoft.com/office/drawing/2014/main" id="{8F7CEC99-A7C0-F34D-B684-FDC8434D5DBF}"/>
              </a:ext>
            </a:extLst>
          </p:cNvPr>
          <p:cNvSpPr>
            <a:spLocks noChangeShapeType="1"/>
          </p:cNvSpPr>
          <p:nvPr/>
        </p:nvSpPr>
        <p:spPr bwMode="auto">
          <a:xfrm>
            <a:off x="4654550" y="794226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9" name="Line 147">
            <a:extLst>
              <a:ext uri="{FF2B5EF4-FFF2-40B4-BE49-F238E27FC236}">
                <a16:creationId xmlns:a16="http://schemas.microsoft.com/office/drawing/2014/main" id="{23FDCD3F-4AC1-7349-88F9-F978F154CDE0}"/>
              </a:ext>
            </a:extLst>
          </p:cNvPr>
          <p:cNvSpPr>
            <a:spLocks noChangeShapeType="1"/>
          </p:cNvSpPr>
          <p:nvPr/>
        </p:nvSpPr>
        <p:spPr bwMode="auto">
          <a:xfrm>
            <a:off x="4654550" y="703738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0" name="Line 148">
            <a:extLst>
              <a:ext uri="{FF2B5EF4-FFF2-40B4-BE49-F238E27FC236}">
                <a16:creationId xmlns:a16="http://schemas.microsoft.com/office/drawing/2014/main" id="{A706F348-0A9B-694B-96B2-1B3AE91B899A}"/>
              </a:ext>
            </a:extLst>
          </p:cNvPr>
          <p:cNvSpPr>
            <a:spLocks noChangeShapeType="1"/>
          </p:cNvSpPr>
          <p:nvPr/>
        </p:nvSpPr>
        <p:spPr bwMode="auto">
          <a:xfrm flipV="1">
            <a:off x="4652963" y="720883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1" name="Line 149">
            <a:extLst>
              <a:ext uri="{FF2B5EF4-FFF2-40B4-BE49-F238E27FC236}">
                <a16:creationId xmlns:a16="http://schemas.microsoft.com/office/drawing/2014/main" id="{4FA61A97-703E-4446-B26A-886155C3D340}"/>
              </a:ext>
            </a:extLst>
          </p:cNvPr>
          <p:cNvSpPr>
            <a:spLocks noChangeShapeType="1"/>
          </p:cNvSpPr>
          <p:nvPr/>
        </p:nvSpPr>
        <p:spPr bwMode="auto">
          <a:xfrm flipV="1">
            <a:off x="4652963" y="6854825"/>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2" name="Line 150">
            <a:extLst>
              <a:ext uri="{FF2B5EF4-FFF2-40B4-BE49-F238E27FC236}">
                <a16:creationId xmlns:a16="http://schemas.microsoft.com/office/drawing/2014/main" id="{182316D8-D8F0-E442-967A-33B6CA4175D2}"/>
              </a:ext>
            </a:extLst>
          </p:cNvPr>
          <p:cNvSpPr>
            <a:spLocks noChangeShapeType="1"/>
          </p:cNvSpPr>
          <p:nvPr/>
        </p:nvSpPr>
        <p:spPr bwMode="auto">
          <a:xfrm>
            <a:off x="4654550" y="649446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3" name="Line 151">
            <a:extLst>
              <a:ext uri="{FF2B5EF4-FFF2-40B4-BE49-F238E27FC236}">
                <a16:creationId xmlns:a16="http://schemas.microsoft.com/office/drawing/2014/main" id="{7828D6B3-1864-5048-B8D7-6A60F65FB4D7}"/>
              </a:ext>
            </a:extLst>
          </p:cNvPr>
          <p:cNvSpPr>
            <a:spLocks noChangeShapeType="1"/>
          </p:cNvSpPr>
          <p:nvPr/>
        </p:nvSpPr>
        <p:spPr bwMode="auto">
          <a:xfrm>
            <a:off x="5140325" y="6748463"/>
            <a:ext cx="0" cy="12573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8264" name="Picture 152">
            <a:extLst>
              <a:ext uri="{FF2B5EF4-FFF2-40B4-BE49-F238E27FC236}">
                <a16:creationId xmlns:a16="http://schemas.microsoft.com/office/drawing/2014/main" id="{50DC23C0-7C36-4E4C-8541-FED669F1AD3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150" y="5786438"/>
            <a:ext cx="454025"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265" name="Rectangle 153">
            <a:extLst>
              <a:ext uri="{FF2B5EF4-FFF2-40B4-BE49-F238E27FC236}">
                <a16:creationId xmlns:a16="http://schemas.microsoft.com/office/drawing/2014/main" id="{F4954584-134A-814F-8845-14B4F1CFA935}"/>
              </a:ext>
            </a:extLst>
          </p:cNvPr>
          <p:cNvSpPr>
            <a:spLocks noChangeArrowheads="1"/>
          </p:cNvSpPr>
          <p:nvPr/>
        </p:nvSpPr>
        <p:spPr bwMode="auto">
          <a:xfrm>
            <a:off x="5262563" y="5880100"/>
            <a:ext cx="190500" cy="138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6" name="Rectangle 154">
            <a:extLst>
              <a:ext uri="{FF2B5EF4-FFF2-40B4-BE49-F238E27FC236}">
                <a16:creationId xmlns:a16="http://schemas.microsoft.com/office/drawing/2014/main" id="{375707EA-32D5-724C-BF52-3ABE889B4604}"/>
              </a:ext>
            </a:extLst>
          </p:cNvPr>
          <p:cNvSpPr>
            <a:spLocks noChangeArrowheads="1"/>
          </p:cNvSpPr>
          <p:nvPr/>
        </p:nvSpPr>
        <p:spPr bwMode="auto">
          <a:xfrm>
            <a:off x="4508500" y="6497638"/>
            <a:ext cx="12890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effectLst>
                  <a:outerShdw blurRad="38100" dist="38100" dir="2700000" algn="tl">
                    <a:srgbClr val="C0C0C0"/>
                  </a:outerShdw>
                </a:effectLst>
                <a:latin typeface="Helvetica" pitchFamily="2" charset="0"/>
              </a:rPr>
              <a:t> ••• TERBELAH ••• </a:t>
            </a:r>
          </a:p>
        </p:txBody>
      </p:sp>
      <p:sp>
        <p:nvSpPr>
          <p:cNvPr id="218267" name="Rectangle 155">
            <a:extLst>
              <a:ext uri="{FF2B5EF4-FFF2-40B4-BE49-F238E27FC236}">
                <a16:creationId xmlns:a16="http://schemas.microsoft.com/office/drawing/2014/main" id="{C1A06303-97D5-3A44-9F7D-0AC87D5AA25C}"/>
              </a:ext>
            </a:extLst>
          </p:cNvPr>
          <p:cNvSpPr>
            <a:spLocks noChangeArrowheads="1"/>
          </p:cNvSpPr>
          <p:nvPr/>
        </p:nvSpPr>
        <p:spPr bwMode="auto">
          <a:xfrm>
            <a:off x="4533900" y="6880225"/>
            <a:ext cx="1235075" cy="217488"/>
          </a:xfrm>
          <a:prstGeom prst="rect">
            <a:avLst/>
          </a:prstGeom>
          <a:noFill/>
          <a:ln>
            <a:noFill/>
          </a:ln>
          <a:effectLst/>
          <a:extLst>
            <a:ext uri="{909E8E84-426E-40DD-AFC4-6F175D3DCCD1}">
              <a14:hiddenFill xmlns:a14="http://schemas.microsoft.com/office/drawing/2010/main">
                <a:solidFill>
                  <a:srgbClr val="E7EC1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800" b="1">
                <a:solidFill>
                  <a:srgbClr val="000000"/>
                </a:solidFill>
                <a:latin typeface="Helvetica" pitchFamily="2" charset="0"/>
              </a:rPr>
              <a:t>Israel        Yehuda</a:t>
            </a:r>
          </a:p>
        </p:txBody>
      </p:sp>
      <p:sp>
        <p:nvSpPr>
          <p:cNvPr id="218268" name="Rectangle 156">
            <a:extLst>
              <a:ext uri="{FF2B5EF4-FFF2-40B4-BE49-F238E27FC236}">
                <a16:creationId xmlns:a16="http://schemas.microsoft.com/office/drawing/2014/main" id="{2D04625B-E014-4E46-91EE-053E1321333B}"/>
              </a:ext>
            </a:extLst>
          </p:cNvPr>
          <p:cNvSpPr>
            <a:spLocks noChangeArrowheads="1"/>
          </p:cNvSpPr>
          <p:nvPr/>
        </p:nvSpPr>
        <p:spPr bwMode="auto">
          <a:xfrm>
            <a:off x="4681538" y="7045325"/>
            <a:ext cx="698500" cy="217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10              2</a:t>
            </a:r>
          </a:p>
        </p:txBody>
      </p:sp>
      <p:sp>
        <p:nvSpPr>
          <p:cNvPr id="218269" name="Rectangle 157">
            <a:extLst>
              <a:ext uri="{FF2B5EF4-FFF2-40B4-BE49-F238E27FC236}">
                <a16:creationId xmlns:a16="http://schemas.microsoft.com/office/drawing/2014/main" id="{35908D35-6FF6-054B-8FFC-EB9C670BD702}"/>
              </a:ext>
            </a:extLst>
          </p:cNvPr>
          <p:cNvSpPr>
            <a:spLocks noChangeArrowheads="1"/>
          </p:cNvSpPr>
          <p:nvPr/>
        </p:nvSpPr>
        <p:spPr bwMode="auto">
          <a:xfrm>
            <a:off x="4676775" y="7418388"/>
            <a:ext cx="8636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 20-Y         20-R</a:t>
            </a:r>
          </a:p>
        </p:txBody>
      </p:sp>
      <p:sp>
        <p:nvSpPr>
          <p:cNvPr id="218270" name="Rectangle 158">
            <a:extLst>
              <a:ext uri="{FF2B5EF4-FFF2-40B4-BE49-F238E27FC236}">
                <a16:creationId xmlns:a16="http://schemas.microsoft.com/office/drawing/2014/main" id="{EBE524C3-99C4-B249-AAA8-0B07FACCB61E}"/>
              </a:ext>
            </a:extLst>
          </p:cNvPr>
          <p:cNvSpPr>
            <a:spLocks noChangeArrowheads="1"/>
          </p:cNvSpPr>
          <p:nvPr/>
        </p:nvSpPr>
        <p:spPr bwMode="auto">
          <a:xfrm>
            <a:off x="4665663" y="7600950"/>
            <a:ext cx="8001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 200           350</a:t>
            </a:r>
          </a:p>
        </p:txBody>
      </p:sp>
      <p:sp>
        <p:nvSpPr>
          <p:cNvPr id="218271" name="Rectangle 159">
            <a:extLst>
              <a:ext uri="{FF2B5EF4-FFF2-40B4-BE49-F238E27FC236}">
                <a16:creationId xmlns:a16="http://schemas.microsoft.com/office/drawing/2014/main" id="{80EB3FF4-EEF9-B74C-8FF3-2A14F6CB82FE}"/>
              </a:ext>
            </a:extLst>
          </p:cNvPr>
          <p:cNvSpPr>
            <a:spLocks noChangeArrowheads="1"/>
          </p:cNvSpPr>
          <p:nvPr/>
        </p:nvSpPr>
        <p:spPr bwMode="auto">
          <a:xfrm>
            <a:off x="4695825" y="7785100"/>
            <a:ext cx="8382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Asyur    Babel</a:t>
            </a:r>
          </a:p>
        </p:txBody>
      </p:sp>
      <p:sp>
        <p:nvSpPr>
          <p:cNvPr id="218272" name="Rectangle 160">
            <a:extLst>
              <a:ext uri="{FF2B5EF4-FFF2-40B4-BE49-F238E27FC236}">
                <a16:creationId xmlns:a16="http://schemas.microsoft.com/office/drawing/2014/main" id="{A9F7A2A2-F509-B946-8802-88B609D78D01}"/>
              </a:ext>
            </a:extLst>
          </p:cNvPr>
          <p:cNvSpPr>
            <a:spLocks noChangeArrowheads="1"/>
          </p:cNvSpPr>
          <p:nvPr/>
        </p:nvSpPr>
        <p:spPr bwMode="auto">
          <a:xfrm>
            <a:off x="4645025" y="6697663"/>
            <a:ext cx="9652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Helvetica" pitchFamily="2" charset="0"/>
              </a:rPr>
              <a:t>Utara       Selatan</a:t>
            </a:r>
          </a:p>
        </p:txBody>
      </p:sp>
      <p:sp>
        <p:nvSpPr>
          <p:cNvPr id="218273" name="Rectangle 161">
            <a:extLst>
              <a:ext uri="{FF2B5EF4-FFF2-40B4-BE49-F238E27FC236}">
                <a16:creationId xmlns:a16="http://schemas.microsoft.com/office/drawing/2014/main" id="{143A9B4B-9D8D-1C4B-8C2B-F62CA365AC5E}"/>
              </a:ext>
            </a:extLst>
          </p:cNvPr>
          <p:cNvSpPr>
            <a:spLocks noChangeArrowheads="1"/>
          </p:cNvSpPr>
          <p:nvPr/>
        </p:nvSpPr>
        <p:spPr bwMode="auto">
          <a:xfrm>
            <a:off x="4791075" y="7227888"/>
            <a:ext cx="7366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effectLst>
                  <a:outerShdw blurRad="38100" dist="38100" dir="2700000" algn="tl">
                    <a:srgbClr val="C0C0C0"/>
                  </a:outerShdw>
                </a:effectLst>
                <a:latin typeface="Helvetica" pitchFamily="2" charset="0"/>
              </a:rPr>
              <a:t>NABI-NABI</a:t>
            </a:r>
          </a:p>
        </p:txBody>
      </p:sp>
      <p:sp>
        <p:nvSpPr>
          <p:cNvPr id="218274" name="Rectangle 162">
            <a:extLst>
              <a:ext uri="{FF2B5EF4-FFF2-40B4-BE49-F238E27FC236}">
                <a16:creationId xmlns:a16="http://schemas.microsoft.com/office/drawing/2014/main" id="{A10351A8-C8BB-F740-8F87-EEA08B676055}"/>
              </a:ext>
            </a:extLst>
          </p:cNvPr>
          <p:cNvSpPr>
            <a:spLocks noChangeArrowheads="1"/>
          </p:cNvSpPr>
          <p:nvPr/>
        </p:nvSpPr>
        <p:spPr bwMode="auto">
          <a:xfrm>
            <a:off x="4791075" y="6321425"/>
            <a:ext cx="7239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S - D - S</a:t>
            </a:r>
          </a:p>
        </p:txBody>
      </p:sp>
      <p:sp>
        <p:nvSpPr>
          <p:cNvPr id="218275" name="AutoShape 163">
            <a:extLst>
              <a:ext uri="{FF2B5EF4-FFF2-40B4-BE49-F238E27FC236}">
                <a16:creationId xmlns:a16="http://schemas.microsoft.com/office/drawing/2014/main" id="{FE85F287-5ED2-1E46-A317-BAF05B438EC2}"/>
              </a:ext>
            </a:extLst>
          </p:cNvPr>
          <p:cNvSpPr>
            <a:spLocks noChangeArrowheads="1"/>
          </p:cNvSpPr>
          <p:nvPr/>
        </p:nvSpPr>
        <p:spPr bwMode="auto">
          <a:xfrm>
            <a:off x="5899150" y="6575425"/>
            <a:ext cx="803275" cy="49688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76" name="Rectangle 164">
            <a:extLst>
              <a:ext uri="{FF2B5EF4-FFF2-40B4-BE49-F238E27FC236}">
                <a16:creationId xmlns:a16="http://schemas.microsoft.com/office/drawing/2014/main" id="{ABC90D94-3E18-3B49-A50C-E17B5C091C2F}"/>
              </a:ext>
            </a:extLst>
          </p:cNvPr>
          <p:cNvSpPr>
            <a:spLocks noChangeArrowheads="1"/>
          </p:cNvSpPr>
          <p:nvPr/>
        </p:nvSpPr>
        <p:spPr bwMode="auto">
          <a:xfrm>
            <a:off x="5891213" y="6738938"/>
            <a:ext cx="1047750" cy="42703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77" name="Line 165">
            <a:extLst>
              <a:ext uri="{FF2B5EF4-FFF2-40B4-BE49-F238E27FC236}">
                <a16:creationId xmlns:a16="http://schemas.microsoft.com/office/drawing/2014/main" id="{23146FA2-7A87-A14D-AA03-320A4282D227}"/>
              </a:ext>
            </a:extLst>
          </p:cNvPr>
          <p:cNvSpPr>
            <a:spLocks noChangeShapeType="1"/>
          </p:cNvSpPr>
          <p:nvPr/>
        </p:nvSpPr>
        <p:spPr bwMode="auto">
          <a:xfrm flipV="1">
            <a:off x="5907088" y="6732588"/>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78" name="Line 166">
            <a:extLst>
              <a:ext uri="{FF2B5EF4-FFF2-40B4-BE49-F238E27FC236}">
                <a16:creationId xmlns:a16="http://schemas.microsoft.com/office/drawing/2014/main" id="{F6B026B8-EB2F-FA4E-B49A-04C80D42837D}"/>
              </a:ext>
            </a:extLst>
          </p:cNvPr>
          <p:cNvSpPr>
            <a:spLocks noChangeShapeType="1"/>
          </p:cNvSpPr>
          <p:nvPr/>
        </p:nvSpPr>
        <p:spPr bwMode="auto">
          <a:xfrm flipV="1">
            <a:off x="6129338" y="671671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79" name="Rectangle 167">
            <a:extLst>
              <a:ext uri="{FF2B5EF4-FFF2-40B4-BE49-F238E27FC236}">
                <a16:creationId xmlns:a16="http://schemas.microsoft.com/office/drawing/2014/main" id="{E794A3E3-A6EC-7149-B9B7-B94215E6F210}"/>
              </a:ext>
            </a:extLst>
          </p:cNvPr>
          <p:cNvSpPr>
            <a:spLocks noChangeArrowheads="1"/>
          </p:cNvSpPr>
          <p:nvPr/>
        </p:nvSpPr>
        <p:spPr bwMode="auto">
          <a:xfrm>
            <a:off x="5922963" y="6578600"/>
            <a:ext cx="596900" cy="217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ANARKI</a:t>
            </a:r>
          </a:p>
        </p:txBody>
      </p:sp>
      <p:sp>
        <p:nvSpPr>
          <p:cNvPr id="218280" name="Line 168">
            <a:extLst>
              <a:ext uri="{FF2B5EF4-FFF2-40B4-BE49-F238E27FC236}">
                <a16:creationId xmlns:a16="http://schemas.microsoft.com/office/drawing/2014/main" id="{ED779AF5-63D8-5E44-A578-8FD2BB887486}"/>
              </a:ext>
            </a:extLst>
          </p:cNvPr>
          <p:cNvSpPr>
            <a:spLocks noChangeShapeType="1"/>
          </p:cNvSpPr>
          <p:nvPr/>
        </p:nvSpPr>
        <p:spPr bwMode="auto">
          <a:xfrm>
            <a:off x="5943600" y="705961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81" name="Line 169">
            <a:extLst>
              <a:ext uri="{FF2B5EF4-FFF2-40B4-BE49-F238E27FC236}">
                <a16:creationId xmlns:a16="http://schemas.microsoft.com/office/drawing/2014/main" id="{3FE3415C-6D34-624B-AC6A-74BD59030E60}"/>
              </a:ext>
            </a:extLst>
          </p:cNvPr>
          <p:cNvSpPr>
            <a:spLocks noChangeShapeType="1"/>
          </p:cNvSpPr>
          <p:nvPr/>
        </p:nvSpPr>
        <p:spPr bwMode="auto">
          <a:xfrm>
            <a:off x="5937250" y="688181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82" name="Rectangle 170">
            <a:extLst>
              <a:ext uri="{FF2B5EF4-FFF2-40B4-BE49-F238E27FC236}">
                <a16:creationId xmlns:a16="http://schemas.microsoft.com/office/drawing/2014/main" id="{4B7B322C-21A4-0448-9A5C-499D17D83382}"/>
              </a:ext>
            </a:extLst>
          </p:cNvPr>
          <p:cNvSpPr>
            <a:spLocks noChangeArrowheads="1"/>
          </p:cNvSpPr>
          <p:nvPr/>
        </p:nvSpPr>
        <p:spPr bwMode="auto">
          <a:xfrm>
            <a:off x="6199188" y="6884988"/>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350</a:t>
            </a:r>
          </a:p>
        </p:txBody>
      </p:sp>
      <p:sp>
        <p:nvSpPr>
          <p:cNvPr id="218283" name="Rectangle 171">
            <a:extLst>
              <a:ext uri="{FF2B5EF4-FFF2-40B4-BE49-F238E27FC236}">
                <a16:creationId xmlns:a16="http://schemas.microsoft.com/office/drawing/2014/main" id="{B68D4866-13BE-8342-87DA-CD4D8C8BD69C}"/>
              </a:ext>
            </a:extLst>
          </p:cNvPr>
          <p:cNvSpPr>
            <a:spLocks noChangeArrowheads="1"/>
          </p:cNvSpPr>
          <p:nvPr/>
        </p:nvSpPr>
        <p:spPr bwMode="auto">
          <a:xfrm>
            <a:off x="5940425" y="6707188"/>
            <a:ext cx="952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Hakim-hakim</a:t>
            </a:r>
          </a:p>
        </p:txBody>
      </p:sp>
      <p:sp>
        <p:nvSpPr>
          <p:cNvPr id="218284" name="AutoShape 172">
            <a:extLst>
              <a:ext uri="{FF2B5EF4-FFF2-40B4-BE49-F238E27FC236}">
                <a16:creationId xmlns:a16="http://schemas.microsoft.com/office/drawing/2014/main" id="{AF4CFEDF-5968-3F42-8A04-E291169359E7}"/>
              </a:ext>
            </a:extLst>
          </p:cNvPr>
          <p:cNvSpPr>
            <a:spLocks noChangeArrowheads="1"/>
          </p:cNvSpPr>
          <p:nvPr/>
        </p:nvSpPr>
        <p:spPr bwMode="auto">
          <a:xfrm>
            <a:off x="3278188" y="6451600"/>
            <a:ext cx="803275" cy="68897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85" name="Rectangle 173">
            <a:extLst>
              <a:ext uri="{FF2B5EF4-FFF2-40B4-BE49-F238E27FC236}">
                <a16:creationId xmlns:a16="http://schemas.microsoft.com/office/drawing/2014/main" id="{464AB97A-ECA1-3F4E-BAB6-B1D1FD033938}"/>
              </a:ext>
            </a:extLst>
          </p:cNvPr>
          <p:cNvSpPr>
            <a:spLocks noChangeArrowheads="1"/>
          </p:cNvSpPr>
          <p:nvPr/>
        </p:nvSpPr>
        <p:spPr bwMode="auto">
          <a:xfrm>
            <a:off x="3276600" y="6602413"/>
            <a:ext cx="1047750" cy="78740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86" name="Line 174">
            <a:extLst>
              <a:ext uri="{FF2B5EF4-FFF2-40B4-BE49-F238E27FC236}">
                <a16:creationId xmlns:a16="http://schemas.microsoft.com/office/drawing/2014/main" id="{556157E1-BC3E-EE49-9A3C-4A036C65DE50}"/>
              </a:ext>
            </a:extLst>
          </p:cNvPr>
          <p:cNvSpPr>
            <a:spLocks noChangeShapeType="1"/>
          </p:cNvSpPr>
          <p:nvPr/>
        </p:nvSpPr>
        <p:spPr bwMode="auto">
          <a:xfrm flipV="1">
            <a:off x="3295650" y="6581775"/>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87" name="Line 175">
            <a:extLst>
              <a:ext uri="{FF2B5EF4-FFF2-40B4-BE49-F238E27FC236}">
                <a16:creationId xmlns:a16="http://schemas.microsoft.com/office/drawing/2014/main" id="{BE0E16CD-7D2D-B34A-B211-CE8D9823C118}"/>
              </a:ext>
            </a:extLst>
          </p:cNvPr>
          <p:cNvSpPr>
            <a:spLocks noChangeShapeType="1"/>
          </p:cNvSpPr>
          <p:nvPr/>
        </p:nvSpPr>
        <p:spPr bwMode="auto">
          <a:xfrm flipV="1">
            <a:off x="3502025" y="6592888"/>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88" name="Rectangle 176">
            <a:extLst>
              <a:ext uri="{FF2B5EF4-FFF2-40B4-BE49-F238E27FC236}">
                <a16:creationId xmlns:a16="http://schemas.microsoft.com/office/drawing/2014/main" id="{6386104A-CD04-1A4D-B2AB-EE2ED15F43BA}"/>
              </a:ext>
            </a:extLst>
          </p:cNvPr>
          <p:cNvSpPr>
            <a:spLocks noChangeArrowheads="1"/>
          </p:cNvSpPr>
          <p:nvPr/>
        </p:nvSpPr>
        <p:spPr bwMode="auto">
          <a:xfrm>
            <a:off x="3276600" y="6454775"/>
            <a:ext cx="939800" cy="217488"/>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800" b="1">
                <a:solidFill>
                  <a:srgbClr val="000000"/>
                </a:solidFill>
                <a:latin typeface="Arial" panose="020B0604020202020204" pitchFamily="34" charset="0"/>
              </a:rPr>
              <a:t>PEMBUANGAN</a:t>
            </a:r>
          </a:p>
        </p:txBody>
      </p:sp>
      <p:sp>
        <p:nvSpPr>
          <p:cNvPr id="218289" name="Rectangle 177">
            <a:extLst>
              <a:ext uri="{FF2B5EF4-FFF2-40B4-BE49-F238E27FC236}">
                <a16:creationId xmlns:a16="http://schemas.microsoft.com/office/drawing/2014/main" id="{CBE30473-C5A4-684D-8F83-9CACFF79ADC2}"/>
              </a:ext>
            </a:extLst>
          </p:cNvPr>
          <p:cNvSpPr>
            <a:spLocks noChangeArrowheads="1"/>
          </p:cNvSpPr>
          <p:nvPr/>
        </p:nvSpPr>
        <p:spPr bwMode="auto">
          <a:xfrm>
            <a:off x="3322638" y="6438900"/>
            <a:ext cx="919162" cy="2555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1000" b="1">
              <a:solidFill>
                <a:srgbClr val="000000"/>
              </a:solidFill>
              <a:latin typeface="Chicago" charset="0"/>
            </a:endParaRPr>
          </a:p>
        </p:txBody>
      </p:sp>
      <p:sp>
        <p:nvSpPr>
          <p:cNvPr id="218290" name="Line 178">
            <a:extLst>
              <a:ext uri="{FF2B5EF4-FFF2-40B4-BE49-F238E27FC236}">
                <a16:creationId xmlns:a16="http://schemas.microsoft.com/office/drawing/2014/main" id="{F4E3869D-E2E9-2040-9F05-E2A1BBFEF31D}"/>
              </a:ext>
            </a:extLst>
          </p:cNvPr>
          <p:cNvSpPr>
            <a:spLocks noChangeShapeType="1"/>
          </p:cNvSpPr>
          <p:nvPr/>
        </p:nvSpPr>
        <p:spPr bwMode="auto">
          <a:xfrm>
            <a:off x="3313113" y="694213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91" name="Line 179">
            <a:extLst>
              <a:ext uri="{FF2B5EF4-FFF2-40B4-BE49-F238E27FC236}">
                <a16:creationId xmlns:a16="http://schemas.microsoft.com/office/drawing/2014/main" id="{CD8EC889-1414-2D4D-877D-1366D733CAA4}"/>
              </a:ext>
            </a:extLst>
          </p:cNvPr>
          <p:cNvSpPr>
            <a:spLocks noChangeShapeType="1"/>
          </p:cNvSpPr>
          <p:nvPr/>
        </p:nvSpPr>
        <p:spPr bwMode="auto">
          <a:xfrm>
            <a:off x="3314700" y="6765925"/>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92" name="Rectangle 180">
            <a:extLst>
              <a:ext uri="{FF2B5EF4-FFF2-40B4-BE49-F238E27FC236}">
                <a16:creationId xmlns:a16="http://schemas.microsoft.com/office/drawing/2014/main" id="{57BE7FCE-6F72-434B-86FB-C7F1AF04DDB6}"/>
              </a:ext>
            </a:extLst>
          </p:cNvPr>
          <p:cNvSpPr>
            <a:spLocks noChangeArrowheads="1"/>
          </p:cNvSpPr>
          <p:nvPr/>
        </p:nvSpPr>
        <p:spPr bwMode="auto">
          <a:xfrm>
            <a:off x="3303588" y="6772275"/>
            <a:ext cx="9271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3 Perjalanan</a:t>
            </a:r>
          </a:p>
        </p:txBody>
      </p:sp>
      <p:sp>
        <p:nvSpPr>
          <p:cNvPr id="218293" name="Rectangle 181">
            <a:extLst>
              <a:ext uri="{FF2B5EF4-FFF2-40B4-BE49-F238E27FC236}">
                <a16:creationId xmlns:a16="http://schemas.microsoft.com/office/drawing/2014/main" id="{82C6B118-9770-8744-92EA-4E9182C14B45}"/>
              </a:ext>
            </a:extLst>
          </p:cNvPr>
          <p:cNvSpPr>
            <a:spLocks noChangeArrowheads="1"/>
          </p:cNvSpPr>
          <p:nvPr/>
        </p:nvSpPr>
        <p:spPr bwMode="auto">
          <a:xfrm>
            <a:off x="3346450" y="7118350"/>
            <a:ext cx="914400" cy="2635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1100" b="1">
                <a:solidFill>
                  <a:srgbClr val="000000"/>
                </a:solidFill>
                <a:latin typeface="Helvetica" pitchFamily="2" charset="0"/>
              </a:rPr>
              <a:t>Z - E - N</a:t>
            </a:r>
          </a:p>
        </p:txBody>
      </p:sp>
      <p:sp>
        <p:nvSpPr>
          <p:cNvPr id="218294" name="Rectangle 182">
            <a:extLst>
              <a:ext uri="{FF2B5EF4-FFF2-40B4-BE49-F238E27FC236}">
                <a16:creationId xmlns:a16="http://schemas.microsoft.com/office/drawing/2014/main" id="{3473C056-6466-7244-9C6B-77F3C0CC90F2}"/>
              </a:ext>
            </a:extLst>
          </p:cNvPr>
          <p:cNvSpPr>
            <a:spLocks noChangeArrowheads="1"/>
          </p:cNvSpPr>
          <p:nvPr/>
        </p:nvSpPr>
        <p:spPr bwMode="auto">
          <a:xfrm>
            <a:off x="3411538" y="6597650"/>
            <a:ext cx="7239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000" b="1">
                <a:solidFill>
                  <a:srgbClr val="000000"/>
                </a:solidFill>
                <a:latin typeface="Helvetica" pitchFamily="2" charset="0"/>
              </a:rPr>
              <a:t>70 Tahun</a:t>
            </a:r>
          </a:p>
        </p:txBody>
      </p:sp>
      <p:sp>
        <p:nvSpPr>
          <p:cNvPr id="218295" name="Rectangle 183">
            <a:extLst>
              <a:ext uri="{FF2B5EF4-FFF2-40B4-BE49-F238E27FC236}">
                <a16:creationId xmlns:a16="http://schemas.microsoft.com/office/drawing/2014/main" id="{2195AD03-61E0-EC49-AA5C-777587B7D543}"/>
              </a:ext>
            </a:extLst>
          </p:cNvPr>
          <p:cNvSpPr>
            <a:spLocks noChangeArrowheads="1"/>
          </p:cNvSpPr>
          <p:nvPr/>
        </p:nvSpPr>
        <p:spPr bwMode="auto">
          <a:xfrm>
            <a:off x="3127375" y="6943725"/>
            <a:ext cx="1279525" cy="217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6" tIns="47166" rIns="96016" bIns="47166">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800" b="1">
                <a:solidFill>
                  <a:srgbClr val="000000"/>
                </a:solidFill>
                <a:latin typeface="Helvetica" pitchFamily="2" charset="0"/>
              </a:rPr>
              <a:t>100 Tahun / 50.000</a:t>
            </a:r>
          </a:p>
        </p:txBody>
      </p:sp>
      <p:sp>
        <p:nvSpPr>
          <p:cNvPr id="218296" name="Line 184">
            <a:extLst>
              <a:ext uri="{FF2B5EF4-FFF2-40B4-BE49-F238E27FC236}">
                <a16:creationId xmlns:a16="http://schemas.microsoft.com/office/drawing/2014/main" id="{0F58E967-3101-294C-BEDF-CF73E967A3E2}"/>
              </a:ext>
            </a:extLst>
          </p:cNvPr>
          <p:cNvSpPr>
            <a:spLocks noChangeShapeType="1"/>
          </p:cNvSpPr>
          <p:nvPr/>
        </p:nvSpPr>
        <p:spPr bwMode="auto">
          <a:xfrm>
            <a:off x="3314700" y="731043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97" name="Line 185">
            <a:extLst>
              <a:ext uri="{FF2B5EF4-FFF2-40B4-BE49-F238E27FC236}">
                <a16:creationId xmlns:a16="http://schemas.microsoft.com/office/drawing/2014/main" id="{94073959-B1C9-6246-955D-C2F28AB19826}"/>
              </a:ext>
            </a:extLst>
          </p:cNvPr>
          <p:cNvSpPr>
            <a:spLocks noChangeShapeType="1"/>
          </p:cNvSpPr>
          <p:nvPr/>
        </p:nvSpPr>
        <p:spPr bwMode="auto">
          <a:xfrm flipV="1">
            <a:off x="3313113" y="7126288"/>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298" name="Group 186">
            <a:extLst>
              <a:ext uri="{FF2B5EF4-FFF2-40B4-BE49-F238E27FC236}">
                <a16:creationId xmlns:a16="http://schemas.microsoft.com/office/drawing/2014/main" id="{E4131D23-5049-6142-89BB-E70CC07020C1}"/>
              </a:ext>
            </a:extLst>
          </p:cNvPr>
          <p:cNvGrpSpPr>
            <a:grpSpLocks/>
          </p:cNvGrpSpPr>
          <p:nvPr/>
        </p:nvGrpSpPr>
        <p:grpSpPr bwMode="auto">
          <a:xfrm>
            <a:off x="2060575" y="4551363"/>
            <a:ext cx="614363" cy="523875"/>
            <a:chOff x="1180" y="2738"/>
            <a:chExt cx="352" cy="320"/>
          </a:xfrm>
        </p:grpSpPr>
        <p:pic>
          <p:nvPicPr>
            <p:cNvPr id="218299" name="Picture 187">
              <a:extLst>
                <a:ext uri="{FF2B5EF4-FFF2-40B4-BE49-F238E27FC236}">
                  <a16:creationId xmlns:a16="http://schemas.microsoft.com/office/drawing/2014/main" id="{4C913004-B573-F049-B3F9-526E33C3010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300" name="Rectangle 188">
              <a:extLst>
                <a:ext uri="{FF2B5EF4-FFF2-40B4-BE49-F238E27FC236}">
                  <a16:creationId xmlns:a16="http://schemas.microsoft.com/office/drawing/2014/main" id="{2BDDC5C7-2CF8-4943-A1FF-0DE37537B872}"/>
                </a:ext>
              </a:extLst>
            </p:cNvPr>
            <p:cNvSpPr>
              <a:spLocks noChangeArrowheads="1"/>
            </p:cNvSpPr>
            <p:nvPr/>
          </p:nvSpPr>
          <p:spPr bwMode="auto">
            <a:xfrm>
              <a:off x="1289" y="2851"/>
              <a:ext cx="122" cy="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sp>
          <p:nvSpPr>
            <p:cNvPr id="218301" name="Text Box 189">
              <a:extLst>
                <a:ext uri="{FF2B5EF4-FFF2-40B4-BE49-F238E27FC236}">
                  <a16:creationId xmlns:a16="http://schemas.microsoft.com/office/drawing/2014/main" id="{31164301-5B08-3B44-B066-873E233B94BD}"/>
                </a:ext>
              </a:extLst>
            </p:cNvPr>
            <p:cNvSpPr txBox="1">
              <a:spLocks noChangeArrowheads="1"/>
            </p:cNvSpPr>
            <p:nvPr/>
          </p:nvSpPr>
          <p:spPr bwMode="auto">
            <a:xfrm>
              <a:off x="1200" y="2828"/>
              <a:ext cx="288"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PT</a:t>
              </a:r>
              <a:endParaRPr lang="en-US" altLang="en-US" sz="1100">
                <a:latin typeface="Sand" pitchFamily="68" charset="0"/>
              </a:endParaRPr>
            </a:p>
          </p:txBody>
        </p:sp>
      </p:grpSp>
      <p:sp>
        <p:nvSpPr>
          <p:cNvPr id="218302" name="Text Box 190">
            <a:extLst>
              <a:ext uri="{FF2B5EF4-FFF2-40B4-BE49-F238E27FC236}">
                <a16:creationId xmlns:a16="http://schemas.microsoft.com/office/drawing/2014/main" id="{B69B1290-076A-DF47-88E2-5C93DE8CF104}"/>
              </a:ext>
            </a:extLst>
          </p:cNvPr>
          <p:cNvSpPr txBox="1">
            <a:spLocks noChangeArrowheads="1"/>
          </p:cNvSpPr>
          <p:nvPr/>
        </p:nvSpPr>
        <p:spPr bwMode="auto">
          <a:xfrm>
            <a:off x="4749800" y="3309938"/>
            <a:ext cx="503238"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PA</a:t>
            </a:r>
            <a:endParaRPr lang="en-US" altLang="en-US" sz="1300">
              <a:latin typeface="Sand" pitchFamily="68" charset="0"/>
            </a:endParaRPr>
          </a:p>
        </p:txBody>
      </p:sp>
      <p:sp>
        <p:nvSpPr>
          <p:cNvPr id="218303" name="Text Box 191">
            <a:extLst>
              <a:ext uri="{FF2B5EF4-FFF2-40B4-BE49-F238E27FC236}">
                <a16:creationId xmlns:a16="http://schemas.microsoft.com/office/drawing/2014/main" id="{0387D976-2F00-B144-A88C-E825162379A0}"/>
              </a:ext>
            </a:extLst>
          </p:cNvPr>
          <p:cNvSpPr txBox="1">
            <a:spLocks noChangeArrowheads="1"/>
          </p:cNvSpPr>
          <p:nvPr/>
        </p:nvSpPr>
        <p:spPr bwMode="auto">
          <a:xfrm>
            <a:off x="4484688" y="5805488"/>
            <a:ext cx="503237"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PD</a:t>
            </a:r>
            <a:endParaRPr lang="en-US" altLang="en-US" sz="1100">
              <a:latin typeface="Sand" pitchFamily="68" charset="0"/>
            </a:endParaRPr>
          </a:p>
        </p:txBody>
      </p:sp>
      <p:sp>
        <p:nvSpPr>
          <p:cNvPr id="218304" name="Text Box 192">
            <a:extLst>
              <a:ext uri="{FF2B5EF4-FFF2-40B4-BE49-F238E27FC236}">
                <a16:creationId xmlns:a16="http://schemas.microsoft.com/office/drawing/2014/main" id="{B1F9A747-E2CA-D942-B147-49CA6B4AB390}"/>
              </a:ext>
            </a:extLst>
          </p:cNvPr>
          <p:cNvSpPr txBox="1">
            <a:spLocks noChangeArrowheads="1"/>
          </p:cNvSpPr>
          <p:nvPr/>
        </p:nvSpPr>
        <p:spPr bwMode="auto">
          <a:xfrm>
            <a:off x="5100638" y="5811838"/>
            <a:ext cx="503237"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PB</a:t>
            </a:r>
          </a:p>
        </p:txBody>
      </p:sp>
      <p:sp>
        <p:nvSpPr>
          <p:cNvPr id="218306" name="Rectangle 194">
            <a:extLst>
              <a:ext uri="{FF2B5EF4-FFF2-40B4-BE49-F238E27FC236}">
                <a16:creationId xmlns:a16="http://schemas.microsoft.com/office/drawing/2014/main" id="{45977F43-D0F8-6F4B-8BF7-BA11AC738BC7}"/>
              </a:ext>
            </a:extLst>
          </p:cNvPr>
          <p:cNvSpPr>
            <a:spLocks noChangeArrowheads="1"/>
          </p:cNvSpPr>
          <p:nvPr/>
        </p:nvSpPr>
        <p:spPr bwMode="auto">
          <a:xfrm>
            <a:off x="2432050" y="847725"/>
            <a:ext cx="4532313"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CCCCCC"/>
                  </a:outerShdw>
                </a:effectLst>
              </a14:hiddenEffects>
            </a:ext>
          </a:extLst>
        </p:spPr>
        <p:txBody>
          <a:bodyPr wrap="none"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3000" b="1" i="1">
                <a:latin typeface="Helvetica" pitchFamily="2" charset="0"/>
              </a:rPr>
              <a:t>KARTU PENGINGAT KS</a:t>
            </a:r>
          </a:p>
        </p:txBody>
      </p:sp>
      <p:grpSp>
        <p:nvGrpSpPr>
          <p:cNvPr id="218313" name="Group 201">
            <a:extLst>
              <a:ext uri="{FF2B5EF4-FFF2-40B4-BE49-F238E27FC236}">
                <a16:creationId xmlns:a16="http://schemas.microsoft.com/office/drawing/2014/main" id="{84D6ED4F-73C9-A84D-84AF-ADB0A680BBC5}"/>
              </a:ext>
            </a:extLst>
          </p:cNvPr>
          <p:cNvGrpSpPr>
            <a:grpSpLocks/>
          </p:cNvGrpSpPr>
          <p:nvPr/>
        </p:nvGrpSpPr>
        <p:grpSpPr bwMode="auto">
          <a:xfrm>
            <a:off x="330200" y="2809875"/>
            <a:ext cx="6870700" cy="430213"/>
            <a:chOff x="189" y="1645"/>
            <a:chExt cx="3935" cy="263"/>
          </a:xfrm>
        </p:grpSpPr>
        <p:sp>
          <p:nvSpPr>
            <p:cNvPr id="218314" name="Text Box 202">
              <a:extLst>
                <a:ext uri="{FF2B5EF4-FFF2-40B4-BE49-F238E27FC236}">
                  <a16:creationId xmlns:a16="http://schemas.microsoft.com/office/drawing/2014/main" id="{9B12E567-4809-4946-B93A-26CDA15F5741}"/>
                </a:ext>
              </a:extLst>
            </p:cNvPr>
            <p:cNvSpPr txBox="1">
              <a:spLocks noChangeArrowheads="1"/>
            </p:cNvSpPr>
            <p:nvPr/>
          </p:nvSpPr>
          <p:spPr bwMode="auto">
            <a:xfrm>
              <a:off x="189" y="1645"/>
              <a:ext cx="80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p:txBody>
        </p:sp>
        <p:sp>
          <p:nvSpPr>
            <p:cNvPr id="218315" name="Text Box 203">
              <a:extLst>
                <a:ext uri="{FF2B5EF4-FFF2-40B4-BE49-F238E27FC236}">
                  <a16:creationId xmlns:a16="http://schemas.microsoft.com/office/drawing/2014/main" id="{6693F006-E64D-284F-B265-581FE13B9C0E}"/>
                </a:ext>
              </a:extLst>
            </p:cNvPr>
            <p:cNvSpPr txBox="1">
              <a:spLocks noChangeArrowheads="1"/>
            </p:cNvSpPr>
            <p:nvPr/>
          </p:nvSpPr>
          <p:spPr bwMode="auto">
            <a:xfrm>
              <a:off x="956" y="1645"/>
              <a:ext cx="80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p:txBody>
        </p:sp>
        <p:sp>
          <p:nvSpPr>
            <p:cNvPr id="218316" name="Text Box 204">
              <a:extLst>
                <a:ext uri="{FF2B5EF4-FFF2-40B4-BE49-F238E27FC236}">
                  <a16:creationId xmlns:a16="http://schemas.microsoft.com/office/drawing/2014/main" id="{D36FB52D-190B-3C4E-B2B4-46EA23DB7065}"/>
                </a:ext>
              </a:extLst>
            </p:cNvPr>
            <p:cNvSpPr txBox="1">
              <a:spLocks noChangeArrowheads="1"/>
            </p:cNvSpPr>
            <p:nvPr/>
          </p:nvSpPr>
          <p:spPr bwMode="auto">
            <a:xfrm>
              <a:off x="1746" y="1645"/>
              <a:ext cx="80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8317" name="Text Box 205">
              <a:extLst>
                <a:ext uri="{FF2B5EF4-FFF2-40B4-BE49-F238E27FC236}">
                  <a16:creationId xmlns:a16="http://schemas.microsoft.com/office/drawing/2014/main" id="{D105D744-7F30-A340-8BF1-E32B950CA32E}"/>
                </a:ext>
              </a:extLst>
            </p:cNvPr>
            <p:cNvSpPr txBox="1">
              <a:spLocks noChangeArrowheads="1"/>
            </p:cNvSpPr>
            <p:nvPr/>
          </p:nvSpPr>
          <p:spPr bwMode="auto">
            <a:xfrm>
              <a:off x="2535" y="1645"/>
              <a:ext cx="80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8318" name="Text Box 206">
              <a:extLst>
                <a:ext uri="{FF2B5EF4-FFF2-40B4-BE49-F238E27FC236}">
                  <a16:creationId xmlns:a16="http://schemas.microsoft.com/office/drawing/2014/main" id="{86DB12C0-8CEE-0A49-BA81-487584658EEF}"/>
                </a:ext>
              </a:extLst>
            </p:cNvPr>
            <p:cNvSpPr txBox="1">
              <a:spLocks noChangeArrowheads="1"/>
            </p:cNvSpPr>
            <p:nvPr/>
          </p:nvSpPr>
          <p:spPr bwMode="auto">
            <a:xfrm>
              <a:off x="3319" y="1645"/>
              <a:ext cx="80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       ERA</a:t>
              </a:r>
            </a:p>
            <a:p>
              <a:pPr>
                <a:spcBef>
                  <a:spcPct val="50000"/>
                </a:spcBef>
              </a:pPr>
              <a:endParaRPr lang="en-US" altLang="en-US" sz="800" b="1">
                <a:latin typeface="Helvetica" pitchFamily="2" charset="0"/>
              </a:endParaRPr>
            </a:p>
          </p:txBody>
        </p:sp>
      </p:grpSp>
      <p:grpSp>
        <p:nvGrpSpPr>
          <p:cNvPr id="218319" name="Group 207">
            <a:extLst>
              <a:ext uri="{FF2B5EF4-FFF2-40B4-BE49-F238E27FC236}">
                <a16:creationId xmlns:a16="http://schemas.microsoft.com/office/drawing/2014/main" id="{7B852660-19F2-AA47-A32B-1B77412FFB99}"/>
              </a:ext>
            </a:extLst>
          </p:cNvPr>
          <p:cNvGrpSpPr>
            <a:grpSpLocks/>
          </p:cNvGrpSpPr>
          <p:nvPr/>
        </p:nvGrpSpPr>
        <p:grpSpPr bwMode="auto">
          <a:xfrm>
            <a:off x="315913" y="5595938"/>
            <a:ext cx="6910387" cy="439737"/>
            <a:chOff x="181" y="3349"/>
            <a:chExt cx="3957" cy="269"/>
          </a:xfrm>
        </p:grpSpPr>
        <p:sp>
          <p:nvSpPr>
            <p:cNvPr id="218320" name="Text Box 208">
              <a:extLst>
                <a:ext uri="{FF2B5EF4-FFF2-40B4-BE49-F238E27FC236}">
                  <a16:creationId xmlns:a16="http://schemas.microsoft.com/office/drawing/2014/main" id="{438D9A42-8CA2-D84B-8CEF-03CC8841EBD3}"/>
                </a:ext>
              </a:extLst>
            </p:cNvPr>
            <p:cNvSpPr txBox="1">
              <a:spLocks noChangeArrowheads="1"/>
            </p:cNvSpPr>
            <p:nvPr/>
          </p:nvSpPr>
          <p:spPr bwMode="auto">
            <a:xfrm>
              <a:off x="181" y="3349"/>
              <a:ext cx="80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          ERA</a:t>
              </a:r>
            </a:p>
            <a:p>
              <a:pPr>
                <a:spcBef>
                  <a:spcPct val="50000"/>
                </a:spcBef>
              </a:pPr>
              <a:endParaRPr lang="en-US" altLang="en-US" sz="800" b="1">
                <a:latin typeface="Helvetica" pitchFamily="2" charset="0"/>
              </a:endParaRPr>
            </a:p>
          </p:txBody>
        </p:sp>
        <p:sp>
          <p:nvSpPr>
            <p:cNvPr id="218321" name="Text Box 209">
              <a:extLst>
                <a:ext uri="{FF2B5EF4-FFF2-40B4-BE49-F238E27FC236}">
                  <a16:creationId xmlns:a16="http://schemas.microsoft.com/office/drawing/2014/main" id="{175F676F-A635-E64E-ACF8-7FD9E8D645F7}"/>
                </a:ext>
              </a:extLst>
            </p:cNvPr>
            <p:cNvSpPr txBox="1">
              <a:spLocks noChangeArrowheads="1"/>
            </p:cNvSpPr>
            <p:nvPr/>
          </p:nvSpPr>
          <p:spPr bwMode="auto">
            <a:xfrm>
              <a:off x="981" y="3349"/>
              <a:ext cx="80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8322" name="Text Box 210">
              <a:extLst>
                <a:ext uri="{FF2B5EF4-FFF2-40B4-BE49-F238E27FC236}">
                  <a16:creationId xmlns:a16="http://schemas.microsoft.com/office/drawing/2014/main" id="{99410CB8-3354-9549-AEBB-612AC21D775D}"/>
                </a:ext>
              </a:extLst>
            </p:cNvPr>
            <p:cNvSpPr txBox="1">
              <a:spLocks noChangeArrowheads="1"/>
            </p:cNvSpPr>
            <p:nvPr/>
          </p:nvSpPr>
          <p:spPr bwMode="auto">
            <a:xfrm>
              <a:off x="1749" y="3349"/>
              <a:ext cx="80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8323" name="Text Box 211">
              <a:extLst>
                <a:ext uri="{FF2B5EF4-FFF2-40B4-BE49-F238E27FC236}">
                  <a16:creationId xmlns:a16="http://schemas.microsoft.com/office/drawing/2014/main" id="{293F2766-8C50-2C40-8878-C14DB53ACEEB}"/>
                </a:ext>
              </a:extLst>
            </p:cNvPr>
            <p:cNvSpPr txBox="1">
              <a:spLocks noChangeArrowheads="1"/>
            </p:cNvSpPr>
            <p:nvPr/>
          </p:nvSpPr>
          <p:spPr bwMode="auto">
            <a:xfrm>
              <a:off x="2538" y="3349"/>
              <a:ext cx="80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sp>
          <p:nvSpPr>
            <p:cNvPr id="218324" name="Text Box 212">
              <a:extLst>
                <a:ext uri="{FF2B5EF4-FFF2-40B4-BE49-F238E27FC236}">
                  <a16:creationId xmlns:a16="http://schemas.microsoft.com/office/drawing/2014/main" id="{50C0C69A-9DAE-6F4D-B12F-0CAEF2B27A9A}"/>
                </a:ext>
              </a:extLst>
            </p:cNvPr>
            <p:cNvSpPr txBox="1">
              <a:spLocks noChangeArrowheads="1"/>
            </p:cNvSpPr>
            <p:nvPr/>
          </p:nvSpPr>
          <p:spPr bwMode="auto">
            <a:xfrm>
              <a:off x="3333" y="3355"/>
              <a:ext cx="80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3004" tIns="61500" rIns="123004" bIns="61500">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800" b="1">
                  <a:latin typeface="Helvetica" pitchFamily="2" charset="0"/>
                </a:rPr>
                <a:t>ERA</a:t>
              </a:r>
            </a:p>
            <a:p>
              <a:pPr>
                <a:spcBef>
                  <a:spcPct val="50000"/>
                </a:spcBef>
              </a:pPr>
              <a:endParaRPr lang="en-US" altLang="en-US" sz="800" b="1">
                <a:latin typeface="Helvetica" pitchFamily="2" charset="0"/>
              </a:endParaRPr>
            </a:p>
          </p:txBody>
        </p:sp>
      </p:grpSp>
      <p:sp>
        <p:nvSpPr>
          <p:cNvPr id="218325" name="Text Box 213">
            <a:extLst>
              <a:ext uri="{FF2B5EF4-FFF2-40B4-BE49-F238E27FC236}">
                <a16:creationId xmlns:a16="http://schemas.microsoft.com/office/drawing/2014/main" id="{46B00817-5026-3447-8550-C39EF77054AB}"/>
              </a:ext>
            </a:extLst>
          </p:cNvPr>
          <p:cNvSpPr txBox="1">
            <a:spLocks noChangeArrowheads="1"/>
          </p:cNvSpPr>
          <p:nvPr/>
        </p:nvSpPr>
        <p:spPr bwMode="auto">
          <a:xfrm>
            <a:off x="701675" y="8077200"/>
            <a:ext cx="612775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4200" i="1">
                <a:latin typeface="Arial Black" panose="020B0604020202020204" pitchFamily="34" charset="0"/>
              </a:rPr>
              <a:t>SISI JAWABAN</a:t>
            </a:r>
          </a:p>
        </p:txBody>
      </p:sp>
      <p:sp>
        <p:nvSpPr>
          <p:cNvPr id="218326" name="Line 214">
            <a:extLst>
              <a:ext uri="{FF2B5EF4-FFF2-40B4-BE49-F238E27FC236}">
                <a16:creationId xmlns:a16="http://schemas.microsoft.com/office/drawing/2014/main" id="{452CAD06-7E76-6F48-A227-64AE5F73C084}"/>
              </a:ext>
            </a:extLst>
          </p:cNvPr>
          <p:cNvSpPr>
            <a:spLocks noChangeShapeType="1"/>
          </p:cNvSpPr>
          <p:nvPr/>
        </p:nvSpPr>
        <p:spPr bwMode="auto">
          <a:xfrm>
            <a:off x="1268413" y="2378075"/>
            <a:ext cx="4927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327" name="Text Box 215">
            <a:extLst>
              <a:ext uri="{FF2B5EF4-FFF2-40B4-BE49-F238E27FC236}">
                <a16:creationId xmlns:a16="http://schemas.microsoft.com/office/drawing/2014/main" id="{F91FC3BB-BFD8-0042-AA4A-D2F3D1EFBBCC}"/>
              </a:ext>
            </a:extLst>
          </p:cNvPr>
          <p:cNvSpPr txBox="1">
            <a:spLocks noChangeArrowheads="1"/>
          </p:cNvSpPr>
          <p:nvPr/>
        </p:nvSpPr>
        <p:spPr bwMode="auto">
          <a:xfrm>
            <a:off x="6594475" y="87313"/>
            <a:ext cx="5016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09</a:t>
            </a:r>
          </a:p>
        </p:txBody>
      </p:sp>
      <p:sp>
        <p:nvSpPr>
          <p:cNvPr id="218329" name="Text Box 217">
            <a:extLst>
              <a:ext uri="{FF2B5EF4-FFF2-40B4-BE49-F238E27FC236}">
                <a16:creationId xmlns:a16="http://schemas.microsoft.com/office/drawing/2014/main" id="{7D4CF2F6-84D9-3141-A07E-7FFB104D2756}"/>
              </a:ext>
            </a:extLst>
          </p:cNvPr>
          <p:cNvSpPr txBox="1">
            <a:spLocks noChangeArrowheads="1"/>
          </p:cNvSpPr>
          <p:nvPr/>
        </p:nvSpPr>
        <p:spPr bwMode="auto">
          <a:xfrm>
            <a:off x="422275" y="1362075"/>
            <a:ext cx="6899275"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500" b="1">
                <a:latin typeface="Comic Sans MS" panose="030F0902030302020204" pitchFamily="66" charset="0"/>
              </a:rPr>
              <a:t>Berikut ini halaman yang dicetak bolak-balik. Gunting sepanjang garis putus-putus untuk menghasilkan suatu seri kartu pengingat yang kecil untuk menguji atas isi personal dari setiap map “Arsip Alkitab.”</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1" name="Text Box 7">
            <a:extLst>
              <a:ext uri="{FF2B5EF4-FFF2-40B4-BE49-F238E27FC236}">
                <a16:creationId xmlns:a16="http://schemas.microsoft.com/office/drawing/2014/main" id="{815DFAA6-84FB-8144-B77C-626E425C91C7}"/>
              </a:ext>
            </a:extLst>
          </p:cNvPr>
          <p:cNvSpPr txBox="1">
            <a:spLocks noChangeArrowheads="1"/>
          </p:cNvSpPr>
          <p:nvPr/>
        </p:nvSpPr>
        <p:spPr bwMode="auto">
          <a:xfrm>
            <a:off x="6429375" y="87313"/>
            <a:ext cx="7540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Comic Sans MS" panose="030F0902030302020204" pitchFamily="66" charset="0"/>
              </a:rPr>
              <a:t>10</a:t>
            </a:r>
          </a:p>
        </p:txBody>
      </p:sp>
      <p:sp>
        <p:nvSpPr>
          <p:cNvPr id="190472" name="Rectangle 8">
            <a:extLst>
              <a:ext uri="{FF2B5EF4-FFF2-40B4-BE49-F238E27FC236}">
                <a16:creationId xmlns:a16="http://schemas.microsoft.com/office/drawing/2014/main" id="{36DB5E74-05DC-7541-94BA-FB3DBF4407FB}"/>
              </a:ext>
            </a:extLst>
          </p:cNvPr>
          <p:cNvSpPr>
            <a:spLocks noChangeArrowheads="1"/>
          </p:cNvSpPr>
          <p:nvPr/>
        </p:nvSpPr>
        <p:spPr bwMode="auto">
          <a:xfrm>
            <a:off x="0" y="1827213"/>
            <a:ext cx="75438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ctr">
              <a:spcBef>
                <a:spcPct val="50000"/>
              </a:spcBef>
            </a:pPr>
            <a:r>
              <a:rPr lang="en-US" altLang="en-US" sz="3600" b="1" i="1">
                <a:latin typeface="Helvetica" pitchFamily="2" charset="0"/>
              </a:rPr>
              <a:t>Berkenaan dengan Kata “_____”</a:t>
            </a:r>
            <a:endParaRPr lang="en-US" altLang="en-US" sz="2000" b="1" i="1">
              <a:latin typeface="Helvetica" pitchFamily="2" charset="0"/>
            </a:endParaRPr>
          </a:p>
        </p:txBody>
      </p:sp>
      <p:sp>
        <p:nvSpPr>
          <p:cNvPr id="190473" name="Rectangle 9">
            <a:extLst>
              <a:ext uri="{FF2B5EF4-FFF2-40B4-BE49-F238E27FC236}">
                <a16:creationId xmlns:a16="http://schemas.microsoft.com/office/drawing/2014/main" id="{77E8D7A2-2998-0340-9F2D-B23FCDD44ACB}"/>
              </a:ext>
            </a:extLst>
          </p:cNvPr>
          <p:cNvSpPr>
            <a:spLocks noChangeArrowheads="1"/>
          </p:cNvSpPr>
          <p:nvPr/>
        </p:nvSpPr>
        <p:spPr bwMode="auto">
          <a:xfrm>
            <a:off x="803275" y="1046163"/>
            <a:ext cx="59229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7" tIns="44450" rIns="90487" bIns="44450">
            <a:spAutoFit/>
          </a:bodyPr>
          <a:lstStyle/>
          <a:p>
            <a:pPr algn="ctr"/>
            <a:r>
              <a:rPr lang="en-US" altLang="en-US" sz="2000" b="1">
                <a:latin typeface="Helvetica" pitchFamily="2" charset="0"/>
              </a:rPr>
              <a:t>“Penopang” Wahyu Alkitab:</a:t>
            </a:r>
          </a:p>
          <a:p>
            <a:pPr algn="ctr"/>
            <a:r>
              <a:rPr lang="en-US" altLang="en-US" sz="2000" b="1">
                <a:latin typeface="Helvetica" pitchFamily="2" charset="0"/>
              </a:rPr>
              <a:t>Program Perjanjian Allah Tidak Bersyarat</a:t>
            </a:r>
          </a:p>
        </p:txBody>
      </p:sp>
      <p:sp>
        <p:nvSpPr>
          <p:cNvPr id="190475" name="Text Box 11">
            <a:extLst>
              <a:ext uri="{FF2B5EF4-FFF2-40B4-BE49-F238E27FC236}">
                <a16:creationId xmlns:a16="http://schemas.microsoft.com/office/drawing/2014/main" id="{C1E8C2DD-F7CD-314E-B38D-8BF5BA9B0000}"/>
              </a:ext>
            </a:extLst>
          </p:cNvPr>
          <p:cNvSpPr txBox="1">
            <a:spLocks noChangeArrowheads="1"/>
          </p:cNvSpPr>
          <p:nvPr/>
        </p:nvSpPr>
        <p:spPr bwMode="auto">
          <a:xfrm>
            <a:off x="228600" y="2522538"/>
            <a:ext cx="707072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i="1">
                <a:latin typeface="Helvetica" pitchFamily="2" charset="0"/>
              </a:rPr>
              <a:t>Dalam Bahasa Ibrani dan Yunani:</a:t>
            </a:r>
            <a:r>
              <a:rPr lang="en-US" altLang="en-US" sz="2400" b="1" i="1">
                <a:latin typeface="Helvetica" pitchFamily="2" charset="0"/>
              </a:rPr>
              <a:t>                                         Kata Indonesia “DOSA” bervariasi artinya: </a:t>
            </a:r>
            <a:r>
              <a:rPr lang="en-US" altLang="en-US" sz="2400" b="1">
                <a:latin typeface="Helvetica" pitchFamily="2" charset="0"/>
              </a:rPr>
              <a:t>kelakuan buruk, kesalahan, pemberontakan, kejahatan, pelanggaran, </a:t>
            </a:r>
            <a:r>
              <a:rPr lang="en-US" altLang="en-US" sz="2400" b="1" i="1">
                <a:latin typeface="Helvetica" pitchFamily="2" charset="0"/>
              </a:rPr>
              <a:t>dan</a:t>
            </a:r>
            <a:r>
              <a:rPr lang="en-US" altLang="en-US" sz="2400" b="1">
                <a:latin typeface="Helvetica" pitchFamily="2" charset="0"/>
              </a:rPr>
              <a:t> kekejian.</a:t>
            </a:r>
          </a:p>
        </p:txBody>
      </p:sp>
      <p:sp>
        <p:nvSpPr>
          <p:cNvPr id="190476" name="Text Box 12">
            <a:extLst>
              <a:ext uri="{FF2B5EF4-FFF2-40B4-BE49-F238E27FC236}">
                <a16:creationId xmlns:a16="http://schemas.microsoft.com/office/drawing/2014/main" id="{32CB44C0-F381-AA40-AD7C-3431E152CBE1}"/>
              </a:ext>
            </a:extLst>
          </p:cNvPr>
          <p:cNvSpPr txBox="1">
            <a:spLocks noChangeArrowheads="1"/>
          </p:cNvSpPr>
          <p:nvPr/>
        </p:nvSpPr>
        <p:spPr bwMode="auto">
          <a:xfrm>
            <a:off x="777875" y="4090988"/>
            <a:ext cx="608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i="1">
                <a:latin typeface="Helvetica" pitchFamily="2" charset="0"/>
              </a:rPr>
              <a:t>Tetapi juga…</a:t>
            </a:r>
          </a:p>
        </p:txBody>
      </p:sp>
      <p:sp>
        <p:nvSpPr>
          <p:cNvPr id="190478" name="Rectangle 14">
            <a:extLst>
              <a:ext uri="{FF2B5EF4-FFF2-40B4-BE49-F238E27FC236}">
                <a16:creationId xmlns:a16="http://schemas.microsoft.com/office/drawing/2014/main" id="{943590A7-7318-774F-8A25-0EBB416C824F}"/>
              </a:ext>
            </a:extLst>
          </p:cNvPr>
          <p:cNvSpPr>
            <a:spLocks noChangeArrowheads="1"/>
          </p:cNvSpPr>
          <p:nvPr/>
        </p:nvSpPr>
        <p:spPr bwMode="auto">
          <a:xfrm>
            <a:off x="374650" y="7126288"/>
            <a:ext cx="6811963" cy="1449387"/>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i="1">
                <a:latin typeface="Helvetica" pitchFamily="2" charset="0"/>
              </a:rPr>
              <a:t>“…karena semua orang telah berbuat dosa dan telah kehilangan kemuliaan Allah.” Rom 3:23</a:t>
            </a:r>
          </a:p>
        </p:txBody>
      </p:sp>
      <p:sp>
        <p:nvSpPr>
          <p:cNvPr id="190474" name="Text Box 10">
            <a:extLst>
              <a:ext uri="{FF2B5EF4-FFF2-40B4-BE49-F238E27FC236}">
                <a16:creationId xmlns:a16="http://schemas.microsoft.com/office/drawing/2014/main" id="{8703F447-F20E-154D-BF85-8DC912FB48F2}"/>
              </a:ext>
            </a:extLst>
          </p:cNvPr>
          <p:cNvSpPr txBox="1">
            <a:spLocks noChangeArrowheads="1"/>
          </p:cNvSpPr>
          <p:nvPr/>
        </p:nvSpPr>
        <p:spPr bwMode="auto">
          <a:xfrm>
            <a:off x="212725" y="4973638"/>
            <a:ext cx="7026275" cy="16129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a:spAutoFit/>
          </a:bodyPr>
          <a:lstStyle/>
          <a:p>
            <a:pPr algn="ctr">
              <a:spcBef>
                <a:spcPct val="50000"/>
              </a:spcBef>
            </a:pPr>
            <a:r>
              <a:rPr lang="en-US" altLang="en-US" sz="4800" b="1" i="1">
                <a:latin typeface="Helvetica" pitchFamily="2" charset="0"/>
              </a:rPr>
              <a:t>“DOSA” =                         “____ ______ ______.”</a:t>
            </a:r>
            <a:endParaRPr lang="en-US" altLang="en-US" sz="3200" b="1" i="1">
              <a:latin typeface="Helvetica" pitchFamily="2"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115D1E8F-3606-8549-99D5-46FECC56D1CD}"/>
              </a:ext>
            </a:extLst>
          </p:cNvPr>
          <p:cNvSpPr txBox="1">
            <a:spLocks noChangeArrowheads="1"/>
          </p:cNvSpPr>
          <p:nvPr/>
        </p:nvSpPr>
        <p:spPr bwMode="auto">
          <a:xfrm>
            <a:off x="6594475" y="76200"/>
            <a:ext cx="5016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11</a:t>
            </a:r>
          </a:p>
        </p:txBody>
      </p:sp>
      <p:sp>
        <p:nvSpPr>
          <p:cNvPr id="9221" name="Text Box 5">
            <a:extLst>
              <a:ext uri="{FF2B5EF4-FFF2-40B4-BE49-F238E27FC236}">
                <a16:creationId xmlns:a16="http://schemas.microsoft.com/office/drawing/2014/main" id="{6A5B83AD-CB36-EA40-A4FA-92FE00D99102}"/>
              </a:ext>
            </a:extLst>
          </p:cNvPr>
          <p:cNvSpPr txBox="1">
            <a:spLocks noChangeArrowheads="1"/>
          </p:cNvSpPr>
          <p:nvPr/>
        </p:nvSpPr>
        <p:spPr bwMode="auto">
          <a:xfrm>
            <a:off x="1141413" y="1062038"/>
            <a:ext cx="59356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spcBef>
                <a:spcPct val="50000"/>
              </a:spcBef>
            </a:pPr>
            <a:r>
              <a:rPr lang="en-US" altLang="en-US" sz="2800" b="1" i="1">
                <a:latin typeface="Skia" panose="020D0502020204020204" pitchFamily="34" charset="0"/>
              </a:rPr>
              <a:t> _____________ __________ ALLAH!</a:t>
            </a:r>
          </a:p>
        </p:txBody>
      </p:sp>
      <p:sp>
        <p:nvSpPr>
          <p:cNvPr id="9222" name="Text Box 6">
            <a:extLst>
              <a:ext uri="{FF2B5EF4-FFF2-40B4-BE49-F238E27FC236}">
                <a16:creationId xmlns:a16="http://schemas.microsoft.com/office/drawing/2014/main" id="{609BD567-A86A-C04E-A644-7798B877BD20}"/>
              </a:ext>
            </a:extLst>
          </p:cNvPr>
          <p:cNvSpPr txBox="1">
            <a:spLocks noChangeArrowheads="1"/>
          </p:cNvSpPr>
          <p:nvPr/>
        </p:nvSpPr>
        <p:spPr bwMode="auto">
          <a:xfrm>
            <a:off x="515938" y="84518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000">
              <a:latin typeface="Times" pitchFamily="2" charset="0"/>
            </a:endParaRPr>
          </a:p>
        </p:txBody>
      </p:sp>
      <p:sp>
        <p:nvSpPr>
          <p:cNvPr id="9223" name="Text Box 7">
            <a:extLst>
              <a:ext uri="{FF2B5EF4-FFF2-40B4-BE49-F238E27FC236}">
                <a16:creationId xmlns:a16="http://schemas.microsoft.com/office/drawing/2014/main" id="{255E8D65-DC36-9F43-8405-4515957118A7}"/>
              </a:ext>
            </a:extLst>
          </p:cNvPr>
          <p:cNvSpPr txBox="1">
            <a:spLocks noChangeArrowheads="1"/>
          </p:cNvSpPr>
          <p:nvPr/>
        </p:nvSpPr>
        <p:spPr bwMode="auto">
          <a:xfrm>
            <a:off x="280988" y="833755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Skia" panose="020D0502020204020204" pitchFamily="34" charset="0"/>
              </a:rPr>
              <a:t>APAKAH KITA MENCAPAI SASARAN ATAU TIDAK?</a:t>
            </a:r>
          </a:p>
        </p:txBody>
      </p:sp>
      <p:sp>
        <p:nvSpPr>
          <p:cNvPr id="9224" name="Text Box 8">
            <a:extLst>
              <a:ext uri="{FF2B5EF4-FFF2-40B4-BE49-F238E27FC236}">
                <a16:creationId xmlns:a16="http://schemas.microsoft.com/office/drawing/2014/main" id="{8D2A7218-7B69-7142-925E-3630DDE5CF49}"/>
              </a:ext>
            </a:extLst>
          </p:cNvPr>
          <p:cNvSpPr txBox="1">
            <a:spLocks noChangeArrowheads="1"/>
          </p:cNvSpPr>
          <p:nvPr/>
        </p:nvSpPr>
        <p:spPr bwMode="auto">
          <a:xfrm>
            <a:off x="323850" y="1549400"/>
            <a:ext cx="7016750" cy="651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1200" b="1">
              <a:latin typeface="Skia" panose="020D0502020204020204" pitchFamily="34" charset="0"/>
            </a:endParaRPr>
          </a:p>
          <a:p>
            <a:pPr algn="ctr"/>
            <a:r>
              <a:rPr lang="en-US" altLang="en-US" sz="1100" b="1">
                <a:latin typeface="Skia" panose="020D0502020204020204" pitchFamily="34" charset="0"/>
              </a:rPr>
              <a:t>ABBA…PEMBELA…MAHAKUASA…ALPHA…AMIN…YANG LANJUT USIA…YANG DIURAPI…RASUL DAN IMAN MAHA TINGGI…TANGAN TUHAN PEMIMPIN KEPADA HIDUP…PEMIMPIN KEPADA IMAN KITA…PERMULAAN DAN AKHIR…YANG DIBERKATI DAN SATU-SATUNYA PENGUASA…TUNAS…ROTI HIDUP…ROTI DARI ALLAH…MEMPELAI PRIA…BINTANG TIMUR YANG GILANG GEMILANG…GEMBALA AGUNG… ORANG PILIHAN…</a:t>
            </a:r>
            <a:r>
              <a:rPr lang="en-US" altLang="en-US" sz="1100" b="1" i="1" u="sng">
                <a:latin typeface="Skia" panose="020D0502020204020204" pitchFamily="34" charset="0"/>
              </a:rPr>
              <a:t>MESIAS</a:t>
            </a:r>
            <a:r>
              <a:rPr lang="en-US" altLang="en-US" sz="1100" b="1">
                <a:latin typeface="Skia" panose="020D0502020204020204" pitchFamily="34" charset="0"/>
              </a:rPr>
              <a:t>…MESIAS DARI ALLAH…</a:t>
            </a:r>
            <a:r>
              <a:rPr lang="en-US" altLang="en-US" sz="1100" b="1" i="1" u="sng">
                <a:latin typeface="Skia" panose="020D0502020204020204" pitchFamily="34" charset="0"/>
              </a:rPr>
              <a:t>KRISTUS TUHAN</a:t>
            </a:r>
            <a:r>
              <a:rPr lang="en-US" altLang="en-US" sz="1100" b="1">
                <a:latin typeface="Skia" panose="020D0502020204020204" pitchFamily="34" charset="0"/>
              </a:rPr>
              <a:t>…KRISTUS ANAK ALLAH YANG HIDUP…PENGHIBUR…PANGLIMA…PENGHIBURAN BAGI ISRAEL…API YANG MENGHANGUSKAN…BATU PENJURU…PENASIHAT… PENCIPTA…PEMBEBAS…. KEPUNYAAN SEGALA BANGSA… PINTU…EL SHADDAI…ALLAH YANG KEKAL… BAPA YANG KEKAL…GAMBAR WUJUD ALLAH… SETIA DAN BENAR…SETIA SAKSI…BAPA…YANG SULUNG , LEBIH UTAMA DARI SEGALA YANG DICIPTAKAN….  BUAH SULUNG… DASAR…hukumABAT PEMUNGUT CUKAI DAN ORANG BERDOSA… ANGIN SEPOI-SEPOI…KARUNIA ALLAH…KEMULIAAN TUHAN…</a:t>
            </a:r>
            <a:r>
              <a:rPr lang="en-US" altLang="en-US" sz="1100" b="1" i="1" u="sng">
                <a:latin typeface="Skia" panose="020D0502020204020204" pitchFamily="34" charset="0"/>
              </a:rPr>
              <a:t>ALLAH</a:t>
            </a:r>
            <a:r>
              <a:rPr lang="en-US" altLang="en-US" sz="1100" b="1">
                <a:latin typeface="Skia" panose="020D0502020204020204" pitchFamily="34" charset="0"/>
              </a:rPr>
              <a:t>…</a:t>
            </a:r>
            <a:r>
              <a:rPr lang="en-US" altLang="en-US" sz="1100" b="1" i="1" u="sng">
                <a:latin typeface="Skia" panose="020D0502020204020204" pitchFamily="34" charset="0"/>
              </a:rPr>
              <a:t> ALLAH MAHAKUASA</a:t>
            </a:r>
            <a:r>
              <a:rPr lang="en-US" altLang="en-US" sz="1100" b="1">
                <a:latin typeface="Skia" panose="020D0502020204020204" pitchFamily="34" charset="0"/>
              </a:rPr>
              <a:t>…ALLAH DIATAS SEGALA SESUATU…ALLAH YANG MELIHAT AKU…GEMBALA YANG BAIK…IMAM BESAR AGUNG…GEMBALA AGUNG… PENUNTUN…KEPALA TUBUH…KEPALA GEREJA…YANG BERHAK MENERIMA SEGALA YANG ADA…IMAN BESAR SELAMANYA…YANG MAHAKUDUS…YANG KUDUS DARI ISRAEL…ROH KUDUS…PENGHARAPAN …TANDUK KESELAMATAN… AKU…GAMBAR ALLAH…GAMBAR DIRINYA…IMANUEL…YEHOVAH…</a:t>
            </a:r>
          </a:p>
          <a:p>
            <a:pPr algn="ctr"/>
            <a:r>
              <a:rPr lang="en-US" altLang="en-US" sz="2000" b="1" i="1" u="sng">
                <a:latin typeface="Skia" panose="020D0502020204020204" pitchFamily="34" charset="0"/>
              </a:rPr>
              <a:t>YESUS…</a:t>
            </a:r>
            <a:endParaRPr lang="en-US" altLang="en-US" sz="1200" b="1">
              <a:latin typeface="Skia" panose="020D0502020204020204" pitchFamily="34" charset="0"/>
            </a:endParaRPr>
          </a:p>
          <a:p>
            <a:pPr algn="ctr"/>
            <a:r>
              <a:rPr lang="en-US" altLang="en-US" sz="1100" b="1">
                <a:latin typeface="Skia" panose="020D0502020204020204" pitchFamily="34" charset="0"/>
              </a:rPr>
              <a:t>YESUS KRISTUS TUHAN KITA…HAKIM…RAJA…RAJA KEKAL…RAJA SEGALA RAJA…RAJA SEGALA BANGSA…DOMBA ALLAH…ADAM TERAKHIR…PEMBUAT HUKUM…PEMIMPIN… HIDUP…TERANG DUNIA…SEPERTI RAJAWALI…BUNGA BAKUNG DI LEMBAH…SINGA DARI SUKU YEHUDA…BATU HIDUP…AIR HIDUP…TUHAN…TUHAN ALLAH MAHAKUASA…</a:t>
            </a:r>
            <a:r>
              <a:rPr lang="en-US" altLang="en-US" sz="1100" b="1" i="1" u="sng">
                <a:latin typeface="Skia" panose="020D0502020204020204" pitchFamily="34" charset="0"/>
              </a:rPr>
              <a:t>TUHAN  YESUS KRISTUS</a:t>
            </a:r>
            <a:r>
              <a:rPr lang="en-US" altLang="en-US" sz="1100" b="1">
                <a:latin typeface="Skia" panose="020D0502020204020204" pitchFamily="34" charset="0"/>
              </a:rPr>
              <a:t>…TUHAN DARI SEMUA ORANG…TUHAN YANG MULIA…TUHAN ATAS SEGALA TUHAN…TUHAN KEADILAN KITA…KASIH…SEORANG YANG PENUH KESENGSARAAN…TUAN… PENGANTARA…ALLAH PENYAYANG…ORANG NAZARETH…KETURUNAN DAUD…OMEGA…ANAKNYA YANG TUNGGAL…DOMBA PASKAH KITA…DAMAI SEJAHTERA KITA…TUKANG PERIUK…</a:t>
            </a:r>
          </a:p>
          <a:p>
            <a:pPr algn="ctr"/>
            <a:r>
              <a:rPr lang="en-US" altLang="en-US" sz="1100" b="1">
                <a:latin typeface="Skia" panose="020D0502020204020204" pitchFamily="34" charset="0"/>
              </a:rPr>
              <a:t>KEKUATAN ALLAH…RAJA DAMAI… NABI…ORANG YANG MEMURNIKAN…RABI [GURU]… CAHAYA KEMULIAAN ALLAH…PENEBUS…API TUKANG PEMURNI LOGAM…KEBANGKITAN DAN HIDUP…YANG ADIL…BATU KARANG…TUNAS DAUD…MAWAR SHARON…PERMULAAN DARI CIPTAAN ALLAH…YANG BERKUASA ATAS RAJA-RAJA BUMI…ORANG YANG MEMERINTAH ISRAEL…JURUSELAMAT…                   TONGKAT DARI ISRAEL…BENIH…HAMBA…GEMBALA DAN PEMELIHARA JIWAMU…PELINDUNG…ANAK DAUD…ANAK ALLAH…STAR OUT OF JACOB…BATU…PUTRA KEADILAN… GURU…TRUE LIGHT…KEBENATAN…POKOK ANGGUR…HIKMAT ALLAH… PENASIHAT AJAIB…FIRMAN…FIRMAN ALLAH.</a:t>
            </a:r>
          </a:p>
          <a:p>
            <a:r>
              <a:rPr lang="en-US" altLang="en-US" sz="1200" b="1">
                <a:latin typeface="Skia" panose="020D0502020204020204" pitchFamily="34" charset="0"/>
              </a:rPr>
              <a:t>				Dari: Mary Foxwell Loeks, </a:t>
            </a:r>
            <a:r>
              <a:rPr lang="en-US" altLang="en-US" sz="1200" b="1" i="1">
                <a:latin typeface="Skia" panose="020D0502020204020204" pitchFamily="34" charset="0"/>
              </a:rPr>
              <a:t> </a:t>
            </a:r>
          </a:p>
          <a:p>
            <a:r>
              <a:rPr lang="en-US" altLang="en-US" sz="1200" b="1" i="1">
                <a:latin typeface="Skia" panose="020D0502020204020204" pitchFamily="34" charset="0"/>
              </a:rPr>
              <a:t>				The Glorious Names of God,</a:t>
            </a:r>
            <a:r>
              <a:rPr lang="en-US" altLang="en-US" sz="1200" b="1">
                <a:latin typeface="Skia" panose="020D0502020204020204" pitchFamily="34" charset="0"/>
              </a:rPr>
              <a:t> 	</a:t>
            </a:r>
          </a:p>
          <a:p>
            <a:r>
              <a:rPr lang="en-US" altLang="en-US" sz="1200" b="1">
                <a:latin typeface="Skia" panose="020D0502020204020204" pitchFamily="34" charset="0"/>
              </a:rPr>
              <a:t>				Baker Book House, 1986</a:t>
            </a:r>
            <a:endParaRPr lang="en-US" altLang="en-US" sz="1000">
              <a:latin typeface="Times" pitchFamily="2"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23" name="Text Box 11">
            <a:extLst>
              <a:ext uri="{FF2B5EF4-FFF2-40B4-BE49-F238E27FC236}">
                <a16:creationId xmlns:a16="http://schemas.microsoft.com/office/drawing/2014/main" id="{67FCFAC4-DA1F-3F4C-91B5-C09558D6D725}"/>
              </a:ext>
            </a:extLst>
          </p:cNvPr>
          <p:cNvSpPr txBox="1">
            <a:spLocks noChangeArrowheads="1"/>
          </p:cNvSpPr>
          <p:nvPr/>
        </p:nvSpPr>
        <p:spPr bwMode="auto">
          <a:xfrm>
            <a:off x="5759450" y="1587500"/>
            <a:ext cx="18415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200" b="1" baseline="-25000">
              <a:latin typeface="Comic Sans MS" panose="030F0902030302020204" pitchFamily="66" charset="0"/>
            </a:endParaRPr>
          </a:p>
        </p:txBody>
      </p:sp>
      <p:sp>
        <p:nvSpPr>
          <p:cNvPr id="192524" name="Text Box 12">
            <a:extLst>
              <a:ext uri="{FF2B5EF4-FFF2-40B4-BE49-F238E27FC236}">
                <a16:creationId xmlns:a16="http://schemas.microsoft.com/office/drawing/2014/main" id="{C845AEE5-4439-604D-A0B1-223DF16CD901}"/>
              </a:ext>
            </a:extLst>
          </p:cNvPr>
          <p:cNvSpPr txBox="1">
            <a:spLocks noChangeArrowheads="1"/>
          </p:cNvSpPr>
          <p:nvPr/>
        </p:nvSpPr>
        <p:spPr bwMode="auto">
          <a:xfrm>
            <a:off x="6429375" y="115888"/>
            <a:ext cx="7540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Comic Sans MS" panose="030F0902030302020204" pitchFamily="66" charset="0"/>
              </a:rPr>
              <a:t>12</a:t>
            </a:r>
          </a:p>
        </p:txBody>
      </p:sp>
      <p:grpSp>
        <p:nvGrpSpPr>
          <p:cNvPr id="192548" name="Group 36">
            <a:extLst>
              <a:ext uri="{FF2B5EF4-FFF2-40B4-BE49-F238E27FC236}">
                <a16:creationId xmlns:a16="http://schemas.microsoft.com/office/drawing/2014/main" id="{4FCC22F9-290D-DB48-B173-A13A4D4701A5}"/>
              </a:ext>
            </a:extLst>
          </p:cNvPr>
          <p:cNvGrpSpPr>
            <a:grpSpLocks/>
          </p:cNvGrpSpPr>
          <p:nvPr/>
        </p:nvGrpSpPr>
        <p:grpSpPr bwMode="auto">
          <a:xfrm>
            <a:off x="-171450" y="3886200"/>
            <a:ext cx="7712075" cy="4302125"/>
            <a:chOff x="-108" y="1962"/>
            <a:chExt cx="4858" cy="2710"/>
          </a:xfrm>
        </p:grpSpPr>
        <p:sp>
          <p:nvSpPr>
            <p:cNvPr id="192530" name="AutoShape 18">
              <a:extLst>
                <a:ext uri="{FF2B5EF4-FFF2-40B4-BE49-F238E27FC236}">
                  <a16:creationId xmlns:a16="http://schemas.microsoft.com/office/drawing/2014/main" id="{2803EC59-BCBD-9744-8DC1-9CE2D254071A}"/>
                </a:ext>
              </a:extLst>
            </p:cNvPr>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92531" name="Rectangle 19">
              <a:extLst>
                <a:ext uri="{FF2B5EF4-FFF2-40B4-BE49-F238E27FC236}">
                  <a16:creationId xmlns:a16="http://schemas.microsoft.com/office/drawing/2014/main" id="{119AE46A-B8EF-E048-8B8A-1120882193CB}"/>
                </a:ext>
              </a:extLst>
            </p:cNvPr>
            <p:cNvSpPr>
              <a:spLocks noChangeArrowheads="1"/>
            </p:cNvSpPr>
            <p:nvPr/>
          </p:nvSpPr>
          <p:spPr bwMode="auto">
            <a:xfrm>
              <a:off x="2619" y="4378"/>
              <a:ext cx="138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487" tIns="44450" rIns="90487" bIns="44450">
              <a:spAutoFit/>
            </a:bodyPr>
            <a:lstStyle/>
            <a:p>
              <a:pPr>
                <a:spcBef>
                  <a:spcPct val="50000"/>
                </a:spcBef>
              </a:pPr>
              <a:r>
                <a:rPr lang="en-US" altLang="en-US" sz="2400" b="1">
                  <a:latin typeface="Helvetica" pitchFamily="2" charset="0"/>
                </a:rPr>
                <a:t>___________</a:t>
              </a:r>
            </a:p>
          </p:txBody>
        </p:sp>
        <p:sp>
          <p:nvSpPr>
            <p:cNvPr id="192533" name="Rectangle 21">
              <a:extLst>
                <a:ext uri="{FF2B5EF4-FFF2-40B4-BE49-F238E27FC236}">
                  <a16:creationId xmlns:a16="http://schemas.microsoft.com/office/drawing/2014/main" id="{958F9685-BEF2-484E-A281-658938486BF1}"/>
                </a:ext>
              </a:extLst>
            </p:cNvPr>
            <p:cNvSpPr>
              <a:spLocks noChangeArrowheads="1"/>
            </p:cNvSpPr>
            <p:nvPr/>
          </p:nvSpPr>
          <p:spPr bwMode="auto">
            <a:xfrm>
              <a:off x="2076" y="2290"/>
              <a:ext cx="138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7" tIns="44450" rIns="90487" bIns="44450">
              <a:spAutoFit/>
            </a:bodyPr>
            <a:lstStyle/>
            <a:p>
              <a:pPr>
                <a:spcBef>
                  <a:spcPct val="50000"/>
                </a:spcBef>
              </a:pPr>
              <a:r>
                <a:rPr lang="en-US" altLang="en-US" sz="2400" b="1">
                  <a:latin typeface="Helvetica" pitchFamily="2" charset="0"/>
                </a:rPr>
                <a:t>____</a:t>
              </a:r>
            </a:p>
          </p:txBody>
        </p:sp>
        <p:sp>
          <p:nvSpPr>
            <p:cNvPr id="192534" name="Rectangle 22">
              <a:extLst>
                <a:ext uri="{FF2B5EF4-FFF2-40B4-BE49-F238E27FC236}">
                  <a16:creationId xmlns:a16="http://schemas.microsoft.com/office/drawing/2014/main" id="{AF88E262-7ABC-BF42-BA64-EB486263E2D0}"/>
                </a:ext>
              </a:extLst>
            </p:cNvPr>
            <p:cNvSpPr>
              <a:spLocks noChangeArrowheads="1"/>
            </p:cNvSpPr>
            <p:nvPr/>
          </p:nvSpPr>
          <p:spPr bwMode="auto">
            <a:xfrm>
              <a:off x="740" y="4386"/>
              <a:ext cx="138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7" tIns="44450" rIns="90487" bIns="44450">
              <a:spAutoFit/>
            </a:bodyPr>
            <a:lstStyle/>
            <a:p>
              <a:pPr>
                <a:spcBef>
                  <a:spcPct val="50000"/>
                </a:spcBef>
              </a:pPr>
              <a:r>
                <a:rPr lang="en-US" altLang="en-US" sz="2400" b="1">
                  <a:latin typeface="Helvetica" pitchFamily="2" charset="0"/>
                </a:rPr>
                <a:t>___________</a:t>
              </a:r>
            </a:p>
          </p:txBody>
        </p:sp>
        <p:sp>
          <p:nvSpPr>
            <p:cNvPr id="192535" name="Line 23">
              <a:extLst>
                <a:ext uri="{FF2B5EF4-FFF2-40B4-BE49-F238E27FC236}">
                  <a16:creationId xmlns:a16="http://schemas.microsoft.com/office/drawing/2014/main" id="{3F1952D8-428F-0940-A5AA-90ED31E824EC}"/>
                </a:ext>
              </a:extLst>
            </p:cNvPr>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192536" name="Line 24">
              <a:extLst>
                <a:ext uri="{FF2B5EF4-FFF2-40B4-BE49-F238E27FC236}">
                  <a16:creationId xmlns:a16="http://schemas.microsoft.com/office/drawing/2014/main" id="{C5B61B13-1196-BD4B-A216-FDA37593B299}"/>
                </a:ext>
              </a:extLst>
            </p:cNvPr>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192537" name="Line 25">
              <a:extLst>
                <a:ext uri="{FF2B5EF4-FFF2-40B4-BE49-F238E27FC236}">
                  <a16:creationId xmlns:a16="http://schemas.microsoft.com/office/drawing/2014/main" id="{CCD1694E-FB07-E34A-AC32-CBB6FCDA4AA0}"/>
                </a:ext>
              </a:extLst>
            </p:cNvPr>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192538" name="Line 26">
              <a:extLst>
                <a:ext uri="{FF2B5EF4-FFF2-40B4-BE49-F238E27FC236}">
                  <a16:creationId xmlns:a16="http://schemas.microsoft.com/office/drawing/2014/main" id="{3B45DB87-8099-3F49-AE2E-4291F133092F}"/>
                </a:ext>
              </a:extLst>
            </p:cNvPr>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192539" name="Line 27">
              <a:extLst>
                <a:ext uri="{FF2B5EF4-FFF2-40B4-BE49-F238E27FC236}">
                  <a16:creationId xmlns:a16="http://schemas.microsoft.com/office/drawing/2014/main" id="{79EC5321-E6AA-2E4F-873C-3B0CBB5041C7}"/>
                </a:ext>
              </a:extLst>
            </p:cNvPr>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192540" name="Line 28">
              <a:extLst>
                <a:ext uri="{FF2B5EF4-FFF2-40B4-BE49-F238E27FC236}">
                  <a16:creationId xmlns:a16="http://schemas.microsoft.com/office/drawing/2014/main" id="{DD59DE89-5E61-4A4C-9A1B-4F1677C009FB}"/>
                </a:ext>
              </a:extLst>
            </p:cNvPr>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192542" name="Rectangle 30">
              <a:extLst>
                <a:ext uri="{FF2B5EF4-FFF2-40B4-BE49-F238E27FC236}">
                  <a16:creationId xmlns:a16="http://schemas.microsoft.com/office/drawing/2014/main" id="{F9931BCF-B840-1D43-AE5E-3D8CC3E19715}"/>
                </a:ext>
              </a:extLst>
            </p:cNvPr>
            <p:cNvSpPr>
              <a:spLocks noChangeArrowheads="1"/>
            </p:cNvSpPr>
            <p:nvPr/>
          </p:nvSpPr>
          <p:spPr bwMode="auto">
            <a:xfrm>
              <a:off x="1526" y="3443"/>
              <a:ext cx="1703"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7" tIns="44450" rIns="90487" bIns="44450">
              <a:spAutoFit/>
            </a:bodyPr>
            <a:lstStyle/>
            <a:p>
              <a:pPr>
                <a:spcBef>
                  <a:spcPct val="50000"/>
                </a:spcBef>
              </a:pPr>
              <a:r>
                <a:rPr lang="en-US" altLang="en-US" sz="3200" b="1">
                  <a:latin typeface="Helvetica" pitchFamily="2" charset="0"/>
                </a:rPr>
                <a:t>___________</a:t>
              </a:r>
            </a:p>
          </p:txBody>
        </p:sp>
        <p:sp>
          <p:nvSpPr>
            <p:cNvPr id="192543" name="Text Box 31">
              <a:extLst>
                <a:ext uri="{FF2B5EF4-FFF2-40B4-BE49-F238E27FC236}">
                  <a16:creationId xmlns:a16="http://schemas.microsoft.com/office/drawing/2014/main" id="{2FC727E8-12E6-374D-B933-69D18F93D83D}"/>
                </a:ext>
              </a:extLst>
            </p:cNvPr>
            <p:cNvSpPr txBox="1">
              <a:spLocks noChangeArrowheads="1"/>
            </p:cNvSpPr>
            <p:nvPr/>
          </p:nvSpPr>
          <p:spPr bwMode="auto">
            <a:xfrm>
              <a:off x="-108" y="2011"/>
              <a:ext cx="1861"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spAutoFit/>
            </a:bodyPr>
            <a:lstStyle/>
            <a:p>
              <a:pPr algn="r">
                <a:spcBef>
                  <a:spcPct val="50000"/>
                </a:spcBef>
              </a:pPr>
              <a:r>
                <a:rPr lang="en-US" altLang="en-US" sz="3200" b="1">
                  <a:latin typeface="Kosher-Normal" charset="0"/>
                </a:rPr>
                <a:t>PERJANJIAN LAMA</a:t>
              </a:r>
            </a:p>
          </p:txBody>
        </p:sp>
        <p:sp>
          <p:nvSpPr>
            <p:cNvPr id="192544" name="Text Box 32">
              <a:extLst>
                <a:ext uri="{FF2B5EF4-FFF2-40B4-BE49-F238E27FC236}">
                  <a16:creationId xmlns:a16="http://schemas.microsoft.com/office/drawing/2014/main" id="{E8CE5466-CA65-704D-BD20-02B707053DD9}"/>
                </a:ext>
              </a:extLst>
            </p:cNvPr>
            <p:cNvSpPr txBox="1">
              <a:spLocks noChangeArrowheads="1"/>
            </p:cNvSpPr>
            <p:nvPr/>
          </p:nvSpPr>
          <p:spPr bwMode="auto">
            <a:xfrm>
              <a:off x="2889" y="2009"/>
              <a:ext cx="1861"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spAutoFit/>
            </a:bodyPr>
            <a:lstStyle/>
            <a:p>
              <a:pPr>
                <a:spcBef>
                  <a:spcPct val="50000"/>
                </a:spcBef>
              </a:pPr>
              <a:r>
                <a:rPr lang="en-US" altLang="en-US" sz="3200" b="1">
                  <a:latin typeface="Kosher-Normal" charset="0"/>
                </a:rPr>
                <a:t>PERJANJIAN BARU</a:t>
              </a:r>
            </a:p>
          </p:txBody>
        </p:sp>
      </p:grpSp>
      <p:sp>
        <p:nvSpPr>
          <p:cNvPr id="192546" name="Rectangle 34">
            <a:extLst>
              <a:ext uri="{FF2B5EF4-FFF2-40B4-BE49-F238E27FC236}">
                <a16:creationId xmlns:a16="http://schemas.microsoft.com/office/drawing/2014/main" id="{354B74EC-935A-0B49-86BB-95CBAE55890C}"/>
              </a:ext>
            </a:extLst>
          </p:cNvPr>
          <p:cNvSpPr>
            <a:spLocks noChangeArrowheads="1"/>
          </p:cNvSpPr>
          <p:nvPr/>
        </p:nvSpPr>
        <p:spPr bwMode="auto">
          <a:xfrm>
            <a:off x="198438" y="1179513"/>
            <a:ext cx="70834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7" tIns="44450" rIns="90487" bIns="44450">
            <a:spAutoFit/>
          </a:bodyPr>
          <a:lstStyle/>
          <a:p>
            <a:pPr algn="ctr"/>
            <a:r>
              <a:rPr lang="en-US" altLang="en-US" sz="2400" b="1">
                <a:latin typeface="Helvetica" pitchFamily="2" charset="0"/>
              </a:rPr>
              <a:t>Program Perjanjian Allah Tidak Bersyarat:    “Penopang” Wahyu Alkitab</a:t>
            </a:r>
          </a:p>
        </p:txBody>
      </p:sp>
      <p:sp>
        <p:nvSpPr>
          <p:cNvPr id="192547" name="Rectangle 35">
            <a:extLst>
              <a:ext uri="{FF2B5EF4-FFF2-40B4-BE49-F238E27FC236}">
                <a16:creationId xmlns:a16="http://schemas.microsoft.com/office/drawing/2014/main" id="{95ECEC89-D0EB-B746-B912-C63C85DE4DE2}"/>
              </a:ext>
            </a:extLst>
          </p:cNvPr>
          <p:cNvSpPr>
            <a:spLocks noChangeArrowheads="1"/>
          </p:cNvSpPr>
          <p:nvPr/>
        </p:nvSpPr>
        <p:spPr bwMode="auto">
          <a:xfrm>
            <a:off x="442913" y="2322513"/>
            <a:ext cx="6672262"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7" tIns="44450" rIns="90487" bIns="44450">
            <a:spAutoFit/>
          </a:bodyPr>
          <a:lstStyle/>
          <a:p>
            <a:pPr algn="ctr"/>
            <a:r>
              <a:rPr lang="en-US" altLang="en-US" sz="2000" b="1" i="1">
                <a:latin typeface="Helvetica" pitchFamily="2" charset="0"/>
              </a:rPr>
              <a:t>Pikirkan kemampuan pertukaran yang menakjubkan dari beberapa arti-arti kata yang melintasi KEDUA perjanjian:</a:t>
            </a:r>
          </a:p>
        </p:txBody>
      </p:sp>
      <p:sp>
        <p:nvSpPr>
          <p:cNvPr id="192549" name="AutoShape 37">
            <a:extLst>
              <a:ext uri="{FF2B5EF4-FFF2-40B4-BE49-F238E27FC236}">
                <a16:creationId xmlns:a16="http://schemas.microsoft.com/office/drawing/2014/main" id="{E0728666-6E98-A44F-A3D2-C846D1B071CE}"/>
              </a:ext>
            </a:extLst>
          </p:cNvPr>
          <p:cNvSpPr>
            <a:spLocks noChangeArrowheads="1"/>
          </p:cNvSpPr>
          <p:nvPr/>
        </p:nvSpPr>
        <p:spPr bwMode="auto">
          <a:xfrm>
            <a:off x="2347913" y="3446463"/>
            <a:ext cx="2884487" cy="547687"/>
          </a:xfrm>
          <a:prstGeom prst="curvedDownArrow">
            <a:avLst>
              <a:gd name="adj1" fmla="val 105333"/>
              <a:gd name="adj2" fmla="val 210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50" name="AutoShape 38">
            <a:extLst>
              <a:ext uri="{FF2B5EF4-FFF2-40B4-BE49-F238E27FC236}">
                <a16:creationId xmlns:a16="http://schemas.microsoft.com/office/drawing/2014/main" id="{CB20A390-CD4D-9543-AAC2-CDFD9D70B778}"/>
              </a:ext>
            </a:extLst>
          </p:cNvPr>
          <p:cNvSpPr>
            <a:spLocks noChangeArrowheads="1"/>
          </p:cNvSpPr>
          <p:nvPr/>
        </p:nvSpPr>
        <p:spPr bwMode="auto">
          <a:xfrm rot="-10686276">
            <a:off x="2112963" y="5149850"/>
            <a:ext cx="2884487" cy="547688"/>
          </a:xfrm>
          <a:prstGeom prst="curvedDownArrow">
            <a:avLst>
              <a:gd name="adj1" fmla="val 105333"/>
              <a:gd name="adj2" fmla="val 21066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Text Box 3">
            <a:extLst>
              <a:ext uri="{FF2B5EF4-FFF2-40B4-BE49-F238E27FC236}">
                <a16:creationId xmlns:a16="http://schemas.microsoft.com/office/drawing/2014/main" id="{BB89670A-EF58-5A4E-8149-B023C278309B}"/>
              </a:ext>
            </a:extLst>
          </p:cNvPr>
          <p:cNvSpPr txBox="1">
            <a:spLocks noChangeArrowheads="1"/>
          </p:cNvSpPr>
          <p:nvPr/>
        </p:nvSpPr>
        <p:spPr bwMode="auto">
          <a:xfrm>
            <a:off x="547688" y="1287463"/>
            <a:ext cx="6330950"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lgn="ctr">
              <a:spcBef>
                <a:spcPct val="50000"/>
              </a:spcBef>
            </a:pPr>
            <a:r>
              <a:rPr lang="en-US" altLang="en-US" sz="2600" b="1" i="1">
                <a:latin typeface="Skia" panose="020D0502020204020204" pitchFamily="34" charset="0"/>
              </a:rPr>
              <a:t>HUBUNGAN PERJANJIAN DI MASA LALU …SEBUAH KOMITMENT YANG MENINGKAT MENJADI KEKAL!</a:t>
            </a:r>
          </a:p>
          <a:p>
            <a:pPr algn="ctr">
              <a:spcBef>
                <a:spcPct val="50000"/>
              </a:spcBef>
            </a:pPr>
            <a:endParaRPr lang="en-US" altLang="en-US" sz="2600" b="1" i="1">
              <a:latin typeface="Skia" panose="020D0502020204020204" pitchFamily="34" charset="0"/>
            </a:endParaRPr>
          </a:p>
        </p:txBody>
      </p:sp>
      <p:sp>
        <p:nvSpPr>
          <p:cNvPr id="198660" name="Text Box 4">
            <a:extLst>
              <a:ext uri="{FF2B5EF4-FFF2-40B4-BE49-F238E27FC236}">
                <a16:creationId xmlns:a16="http://schemas.microsoft.com/office/drawing/2014/main" id="{CE5B772A-C8CF-464D-A274-8CABA1FA668F}"/>
              </a:ext>
            </a:extLst>
          </p:cNvPr>
          <p:cNvSpPr txBox="1">
            <a:spLocks noChangeArrowheads="1"/>
          </p:cNvSpPr>
          <p:nvPr/>
        </p:nvSpPr>
        <p:spPr bwMode="auto">
          <a:xfrm>
            <a:off x="515938" y="8443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000" b="1">
              <a:latin typeface="Skia" panose="020D0502020204020204" pitchFamily="34" charset="0"/>
            </a:endParaRPr>
          </a:p>
        </p:txBody>
      </p:sp>
      <p:sp>
        <p:nvSpPr>
          <p:cNvPr id="198662" name="Text Box 6">
            <a:extLst>
              <a:ext uri="{FF2B5EF4-FFF2-40B4-BE49-F238E27FC236}">
                <a16:creationId xmlns:a16="http://schemas.microsoft.com/office/drawing/2014/main" id="{F2461DBA-4CE8-CF4F-A6DC-CD31A1F681BF}"/>
              </a:ext>
            </a:extLst>
          </p:cNvPr>
          <p:cNvSpPr txBox="1">
            <a:spLocks noChangeArrowheads="1"/>
          </p:cNvSpPr>
          <p:nvPr/>
        </p:nvSpPr>
        <p:spPr bwMode="auto">
          <a:xfrm>
            <a:off x="236538" y="3613150"/>
            <a:ext cx="70167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latin typeface="Skia" panose="020D0502020204020204" pitchFamily="34" charset="0"/>
              </a:rPr>
              <a:t>PERJANJIAN _______:</a:t>
            </a:r>
            <a:r>
              <a:rPr lang="en-US" altLang="en-US" sz="1800" b="1">
                <a:latin typeface="Skia" panose="020D0502020204020204" pitchFamily="34" charset="0"/>
              </a:rPr>
              <a:t>  Dua pihak bertukar sAndal</a:t>
            </a:r>
            <a:r>
              <a:rPr lang="en-US" altLang="en-US" sz="1800" b="1">
                <a:solidFill>
                  <a:srgbClr val="000000"/>
                </a:solidFill>
                <a:latin typeface="Skia" panose="020D0502020204020204" pitchFamily="34" charset="0"/>
              </a:rPr>
              <a:t>; simbol dari fakta bahwa perjanjian efektif sampai sAndal dikembalikan kepada pemilik masing-masing. </a:t>
            </a:r>
          </a:p>
        </p:txBody>
      </p:sp>
      <p:sp>
        <p:nvSpPr>
          <p:cNvPr id="198663" name="Text Box 7">
            <a:extLst>
              <a:ext uri="{FF2B5EF4-FFF2-40B4-BE49-F238E27FC236}">
                <a16:creationId xmlns:a16="http://schemas.microsoft.com/office/drawing/2014/main" id="{D6CB50B6-F9CD-E84A-8189-4A09A24061D2}"/>
              </a:ext>
            </a:extLst>
          </p:cNvPr>
          <p:cNvSpPr txBox="1">
            <a:spLocks noChangeArrowheads="1"/>
          </p:cNvSpPr>
          <p:nvPr/>
        </p:nvSpPr>
        <p:spPr bwMode="auto">
          <a:xfrm>
            <a:off x="228600" y="4619625"/>
            <a:ext cx="7016750"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latin typeface="Skia" panose="020D0502020204020204" pitchFamily="34" charset="0"/>
              </a:rPr>
              <a:t>PERJANJIAN ______ :</a:t>
            </a:r>
            <a:r>
              <a:rPr lang="en-US" altLang="en-US" sz="1800" b="1">
                <a:latin typeface="Skia" panose="020D0502020204020204" pitchFamily="34" charset="0"/>
              </a:rPr>
              <a:t> </a:t>
            </a:r>
            <a:r>
              <a:rPr lang="en-US" altLang="en-US" sz="1800" b="1">
                <a:solidFill>
                  <a:srgbClr val="000000"/>
                </a:solidFill>
                <a:latin typeface="Skia" panose="020D0502020204020204" pitchFamily="34" charset="0"/>
              </a:rPr>
              <a:t>Seringkali, setiap pihak membawa kantung kecil berisi garam yang berharga. Atas perjanjian yang saling menguntungkan, tiap orang meletakkan sedikit garam kedalam kantung pihak lain, menyimbolkan bahwa perjanjian hanya dapat dibatalkan jika butiran-butiran garam yang tepat dikembalikan kepada pemilik aslinya. </a:t>
            </a:r>
          </a:p>
        </p:txBody>
      </p:sp>
      <p:sp>
        <p:nvSpPr>
          <p:cNvPr id="198664" name="Text Box 8">
            <a:extLst>
              <a:ext uri="{FF2B5EF4-FFF2-40B4-BE49-F238E27FC236}">
                <a16:creationId xmlns:a16="http://schemas.microsoft.com/office/drawing/2014/main" id="{260C1296-27F9-2141-A207-AA7BB1991144}"/>
              </a:ext>
            </a:extLst>
          </p:cNvPr>
          <p:cNvSpPr txBox="1">
            <a:spLocks noChangeArrowheads="1"/>
          </p:cNvSpPr>
          <p:nvPr/>
        </p:nvSpPr>
        <p:spPr bwMode="auto">
          <a:xfrm>
            <a:off x="238125" y="6381750"/>
            <a:ext cx="70167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latin typeface="Skia" panose="020D0502020204020204" pitchFamily="34" charset="0"/>
              </a:rPr>
              <a:t>PERJANJIAN _______:</a:t>
            </a:r>
            <a:r>
              <a:rPr lang="en-US" altLang="en-US" sz="1800" b="1">
                <a:latin typeface="Skia" panose="020D0502020204020204" pitchFamily="34" charset="0"/>
              </a:rPr>
              <a:t> Pihak yang melanggar perjanjian akan mengalami hal yang sama seperti hewan yang disembelih</a:t>
            </a:r>
            <a:r>
              <a:rPr lang="en-US" altLang="en-US" sz="1800" b="1">
                <a:solidFill>
                  <a:srgbClr val="000000"/>
                </a:solidFill>
                <a:latin typeface="Skia" panose="020D0502020204020204" pitchFamily="34" charset="0"/>
              </a:rPr>
              <a:t> – membawa hukuman mati.  Kematian hewan juga merepresentasikan dari perjanjian yang permanen.  Perjanjian efektif sampai kematian salah satu dari dua pihak.</a:t>
            </a:r>
          </a:p>
        </p:txBody>
      </p:sp>
      <p:sp>
        <p:nvSpPr>
          <p:cNvPr id="198665" name="Text Box 9">
            <a:extLst>
              <a:ext uri="{FF2B5EF4-FFF2-40B4-BE49-F238E27FC236}">
                <a16:creationId xmlns:a16="http://schemas.microsoft.com/office/drawing/2014/main" id="{3F9481BB-CAA0-204D-AC1F-B544CF787E3B}"/>
              </a:ext>
            </a:extLst>
          </p:cNvPr>
          <p:cNvSpPr txBox="1">
            <a:spLocks noChangeArrowheads="1"/>
          </p:cNvSpPr>
          <p:nvPr/>
        </p:nvSpPr>
        <p:spPr bwMode="auto">
          <a:xfrm>
            <a:off x="247650" y="2759075"/>
            <a:ext cx="70167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latin typeface="Skia" panose="020D0502020204020204" pitchFamily="34" charset="0"/>
              </a:rPr>
              <a:t>PERJANJIAN  _______:</a:t>
            </a:r>
            <a:r>
              <a:rPr lang="en-US" altLang="en-US" sz="1800" b="1">
                <a:latin typeface="Skia" panose="020D0502020204020204" pitchFamily="34" charset="0"/>
              </a:rPr>
              <a:t> Sama dengan berjabat-tangan masa sekarang; baik berjabat tangan atau memukul pohon palem; sangat sementara.</a:t>
            </a:r>
          </a:p>
        </p:txBody>
      </p:sp>
      <p:sp>
        <p:nvSpPr>
          <p:cNvPr id="198666" name="Text Box 10">
            <a:extLst>
              <a:ext uri="{FF2B5EF4-FFF2-40B4-BE49-F238E27FC236}">
                <a16:creationId xmlns:a16="http://schemas.microsoft.com/office/drawing/2014/main" id="{71F8EF4E-6CC8-6E41-B2A6-AFF6BCAE6298}"/>
              </a:ext>
            </a:extLst>
          </p:cNvPr>
          <p:cNvSpPr txBox="1">
            <a:spLocks noChangeArrowheads="1"/>
          </p:cNvSpPr>
          <p:nvPr/>
        </p:nvSpPr>
        <p:spPr bwMode="auto">
          <a:xfrm>
            <a:off x="527050" y="8235950"/>
            <a:ext cx="6567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400" b="1">
                <a:solidFill>
                  <a:srgbClr val="000000"/>
                </a:solidFill>
                <a:latin typeface="Garamond" panose="02020404030301010803" pitchFamily="18" charset="0"/>
              </a:rPr>
              <a:t>Sumber: J. Dwight Pentecost,                                                                                           </a:t>
            </a:r>
            <a:r>
              <a:rPr lang="en-US" altLang="en-US" sz="1400" b="1" i="1">
                <a:solidFill>
                  <a:srgbClr val="000000"/>
                </a:solidFill>
                <a:latin typeface="Garamond" panose="02020404030301010803" pitchFamily="18" charset="0"/>
              </a:rPr>
              <a:t>Thy Kingdom Come</a:t>
            </a:r>
            <a:r>
              <a:rPr lang="en-US" altLang="en-US" sz="1400" b="1">
                <a:solidFill>
                  <a:srgbClr val="000000"/>
                </a:solidFill>
                <a:latin typeface="Garamond" panose="02020404030301010803" pitchFamily="18" charset="0"/>
              </a:rPr>
              <a:t> </a:t>
            </a:r>
          </a:p>
        </p:txBody>
      </p:sp>
      <p:sp>
        <p:nvSpPr>
          <p:cNvPr id="198668" name="Text Box 12">
            <a:extLst>
              <a:ext uri="{FF2B5EF4-FFF2-40B4-BE49-F238E27FC236}">
                <a16:creationId xmlns:a16="http://schemas.microsoft.com/office/drawing/2014/main" id="{F3E9B77B-D3AF-3844-9680-E7C4640CEBA6}"/>
              </a:ext>
            </a:extLst>
          </p:cNvPr>
          <p:cNvSpPr txBox="1">
            <a:spLocks noChangeArrowheads="1"/>
          </p:cNvSpPr>
          <p:nvPr/>
        </p:nvSpPr>
        <p:spPr bwMode="auto">
          <a:xfrm>
            <a:off x="6559550" y="93663"/>
            <a:ext cx="5016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13</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a:extLst>
              <a:ext uri="{FF2B5EF4-FFF2-40B4-BE49-F238E27FC236}">
                <a16:creationId xmlns:a16="http://schemas.microsoft.com/office/drawing/2014/main" id="{310F266F-8BB8-EE4E-BA05-B4060FCA8244}"/>
              </a:ext>
            </a:extLst>
          </p:cNvPr>
          <p:cNvSpPr>
            <a:spLocks noChangeArrowheads="1"/>
          </p:cNvSpPr>
          <p:nvPr/>
        </p:nvSpPr>
        <p:spPr bwMode="auto">
          <a:xfrm>
            <a:off x="630238" y="7253288"/>
            <a:ext cx="6307137" cy="968375"/>
          </a:xfrm>
          <a:prstGeom prst="roundRect">
            <a:avLst>
              <a:gd name="adj" fmla="val 16667"/>
            </a:avLst>
          </a:prstGeom>
          <a:blipFill dpi="0" rotWithShape="0">
            <a:blip r:embed="rId3"/>
            <a:srcRect/>
            <a:tile tx="0" ty="0" sx="100000" sy="100000" flip="none" algn="tl"/>
          </a:blip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201730" name="AutoShape 2">
            <a:extLst>
              <a:ext uri="{FF2B5EF4-FFF2-40B4-BE49-F238E27FC236}">
                <a16:creationId xmlns:a16="http://schemas.microsoft.com/office/drawing/2014/main" id="{04A1F3EA-72C8-1F43-8A55-2E1EF4F52C28}"/>
              </a:ext>
            </a:extLst>
          </p:cNvPr>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81320" dir="3080412" algn="ctr" rotWithShape="0">
                    <a:schemeClr val="bg2"/>
                  </a:outerShdw>
                </a:effectLst>
              </a14:hiddenEffects>
            </a:ext>
          </a:extLst>
        </p:spPr>
        <p:txBody>
          <a:bodyPr wrap="none" anchor="ctr"/>
          <a:lstStyle/>
          <a:p>
            <a:endParaRPr lang="en-US"/>
          </a:p>
        </p:txBody>
      </p:sp>
      <p:sp>
        <p:nvSpPr>
          <p:cNvPr id="201732" name="AutoShape 4" descr="30%">
            <a:extLst>
              <a:ext uri="{FF2B5EF4-FFF2-40B4-BE49-F238E27FC236}">
                <a16:creationId xmlns:a16="http://schemas.microsoft.com/office/drawing/2014/main" id="{803D0EEA-4F5D-7B42-B3BC-30410AE3AD40}"/>
              </a:ext>
            </a:extLst>
          </p:cNvPr>
          <p:cNvSpPr>
            <a:spLocks noChangeArrowheads="1"/>
          </p:cNvSpPr>
          <p:nvPr/>
        </p:nvSpPr>
        <p:spPr bwMode="auto">
          <a:xfrm>
            <a:off x="831850" y="2586038"/>
            <a:ext cx="1616075" cy="1209675"/>
          </a:xfrm>
          <a:prstGeom prst="roundRect">
            <a:avLst>
              <a:gd name="adj" fmla="val 16667"/>
            </a:avLst>
          </a:prstGeom>
          <a:blipFill dpi="0" rotWithShape="0">
            <a:blip r:embed="rId3"/>
            <a:srcRect/>
            <a:tile tx="0" ty="0" sx="100000" sy="100000" flip="none" algn="tl"/>
          </a:blip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201733" name="AutoShape 5" descr="30%">
            <a:extLst>
              <a:ext uri="{FF2B5EF4-FFF2-40B4-BE49-F238E27FC236}">
                <a16:creationId xmlns:a16="http://schemas.microsoft.com/office/drawing/2014/main" id="{47563822-0EE0-DF4F-AE4D-482D3CC100FD}"/>
              </a:ext>
            </a:extLst>
          </p:cNvPr>
          <p:cNvSpPr>
            <a:spLocks noChangeArrowheads="1"/>
          </p:cNvSpPr>
          <p:nvPr/>
        </p:nvSpPr>
        <p:spPr bwMode="auto">
          <a:xfrm>
            <a:off x="736600" y="4486275"/>
            <a:ext cx="5978525" cy="911225"/>
          </a:xfrm>
          <a:prstGeom prst="roundRect">
            <a:avLst>
              <a:gd name="adj" fmla="val 16667"/>
            </a:avLst>
          </a:prstGeom>
          <a:blipFill dpi="0" rotWithShape="0">
            <a:blip r:embed="rId3"/>
            <a:srcRect/>
            <a:tile tx="0" ty="0" sx="100000" sy="100000" flip="none" algn="tl"/>
          </a:blip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201734" name="AutoShape 6" descr="30%">
            <a:extLst>
              <a:ext uri="{FF2B5EF4-FFF2-40B4-BE49-F238E27FC236}">
                <a16:creationId xmlns:a16="http://schemas.microsoft.com/office/drawing/2014/main" id="{5F6BDD34-934D-CB43-BB9D-D118A95E62CC}"/>
              </a:ext>
            </a:extLst>
          </p:cNvPr>
          <p:cNvSpPr>
            <a:spLocks noChangeArrowheads="1"/>
          </p:cNvSpPr>
          <p:nvPr/>
        </p:nvSpPr>
        <p:spPr bwMode="auto">
          <a:xfrm>
            <a:off x="5133975" y="2587625"/>
            <a:ext cx="1524000" cy="1209675"/>
          </a:xfrm>
          <a:prstGeom prst="roundRect">
            <a:avLst>
              <a:gd name="adj" fmla="val 16667"/>
            </a:avLst>
          </a:prstGeom>
          <a:blipFill dpi="0" rotWithShape="0">
            <a:blip r:embed="rId3"/>
            <a:srcRect/>
            <a:tile tx="0" ty="0" sx="100000" sy="100000" flip="none" algn="tl"/>
          </a:blip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201735" name="Text Box 7">
            <a:extLst>
              <a:ext uri="{FF2B5EF4-FFF2-40B4-BE49-F238E27FC236}">
                <a16:creationId xmlns:a16="http://schemas.microsoft.com/office/drawing/2014/main" id="{52D17D37-993C-5B4F-AFE4-23ABD7CB9720}"/>
              </a:ext>
            </a:extLst>
          </p:cNvPr>
          <p:cNvSpPr txBox="1">
            <a:spLocks noChangeArrowheads="1"/>
          </p:cNvSpPr>
          <p:nvPr/>
        </p:nvSpPr>
        <p:spPr bwMode="auto">
          <a:xfrm>
            <a:off x="6464300" y="87313"/>
            <a:ext cx="7540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Comic Sans MS" panose="030F0902030302020204" pitchFamily="66" charset="0"/>
              </a:rPr>
              <a:t>14</a:t>
            </a:r>
          </a:p>
        </p:txBody>
      </p:sp>
      <p:sp>
        <p:nvSpPr>
          <p:cNvPr id="201736" name="Rectangle 8">
            <a:extLst>
              <a:ext uri="{FF2B5EF4-FFF2-40B4-BE49-F238E27FC236}">
                <a16:creationId xmlns:a16="http://schemas.microsoft.com/office/drawing/2014/main" id="{7A44C8A1-45D5-0047-B493-EF412907DD86}"/>
              </a:ext>
            </a:extLst>
          </p:cNvPr>
          <p:cNvSpPr>
            <a:spLocks noChangeArrowheads="1"/>
          </p:cNvSpPr>
          <p:nvPr/>
        </p:nvSpPr>
        <p:spPr bwMode="auto">
          <a:xfrm>
            <a:off x="1419225" y="3133725"/>
            <a:ext cx="5040313" cy="400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endParaRPr lang="en-US"/>
          </a:p>
        </p:txBody>
      </p:sp>
      <p:sp>
        <p:nvSpPr>
          <p:cNvPr id="201737" name="Line 9">
            <a:extLst>
              <a:ext uri="{FF2B5EF4-FFF2-40B4-BE49-F238E27FC236}">
                <a16:creationId xmlns:a16="http://schemas.microsoft.com/office/drawing/2014/main" id="{1D56D557-92CB-154A-8A23-43F9785A3BE5}"/>
              </a:ext>
            </a:extLst>
          </p:cNvPr>
          <p:cNvSpPr>
            <a:spLocks noChangeShapeType="1"/>
          </p:cNvSpPr>
          <p:nvPr/>
        </p:nvSpPr>
        <p:spPr bwMode="auto">
          <a:xfrm>
            <a:off x="6307138" y="3395663"/>
            <a:ext cx="1587" cy="9191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201738" name="Rectangle 10">
            <a:extLst>
              <a:ext uri="{FF2B5EF4-FFF2-40B4-BE49-F238E27FC236}">
                <a16:creationId xmlns:a16="http://schemas.microsoft.com/office/drawing/2014/main" id="{5CFD2946-953E-D745-B8D5-46B807C8E4D6}"/>
              </a:ext>
            </a:extLst>
          </p:cNvPr>
          <p:cNvSpPr>
            <a:spLocks noChangeArrowheads="1"/>
          </p:cNvSpPr>
          <p:nvPr/>
        </p:nvSpPr>
        <p:spPr bwMode="auto">
          <a:xfrm>
            <a:off x="447675" y="1263650"/>
            <a:ext cx="6661150" cy="1184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CCCCCC"/>
                  </a:outerShdw>
                </a:effectLst>
              </a14:hiddenEffects>
            </a:ext>
          </a:extLst>
        </p:spPr>
        <p:txBody>
          <a:bodyPr lIns="90487" tIns="44450" rIns="90487" bIns="44450">
            <a:spAutoFit/>
          </a:bodyPr>
          <a:lstStyle/>
          <a:p>
            <a:pPr algn="ctr"/>
            <a:r>
              <a:rPr lang="en-US" altLang="en-US" sz="2400" b="1" i="1">
                <a:latin typeface="Helvetica" pitchFamily="2" charset="0"/>
              </a:rPr>
              <a:t>JANJI-JANJI DI KITAB KEJADIAN TERHADAP ABRAHAM:  “Penopang”                     </a:t>
            </a:r>
          </a:p>
          <a:p>
            <a:pPr algn="ctr"/>
            <a:r>
              <a:rPr lang="en-US" altLang="en-US" sz="2400" b="1" i="1">
                <a:latin typeface="Helvetica" pitchFamily="2" charset="0"/>
              </a:rPr>
              <a:t>Wahyu Alkitab</a:t>
            </a:r>
          </a:p>
        </p:txBody>
      </p:sp>
      <p:sp>
        <p:nvSpPr>
          <p:cNvPr id="201745" name="Rectangle 17">
            <a:extLst>
              <a:ext uri="{FF2B5EF4-FFF2-40B4-BE49-F238E27FC236}">
                <a16:creationId xmlns:a16="http://schemas.microsoft.com/office/drawing/2014/main" id="{AE82D08A-5FCD-4F42-8A8D-31F72536EF3E}"/>
              </a:ext>
            </a:extLst>
          </p:cNvPr>
          <p:cNvSpPr>
            <a:spLocks noChangeArrowheads="1"/>
          </p:cNvSpPr>
          <p:nvPr/>
        </p:nvSpPr>
        <p:spPr bwMode="auto">
          <a:xfrm>
            <a:off x="2316163" y="2724150"/>
            <a:ext cx="2897187" cy="901700"/>
          </a:xfrm>
          <a:prstGeom prst="rect">
            <a:avLst/>
          </a:prstGeom>
          <a:noFill/>
          <a:ln>
            <a:noFill/>
          </a:ln>
          <a:effectLst>
            <a:outerShdw dist="40161" dir="4293903" algn="ctr" rotWithShape="0">
              <a:srgbClr val="CCCCCC"/>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lnSpc>
                <a:spcPct val="80000"/>
              </a:lnSpc>
            </a:pPr>
            <a:r>
              <a:rPr lang="en-US" altLang="en-US" sz="3200" b="1" i="1">
                <a:latin typeface="Kosher-Normal" charset="0"/>
              </a:rPr>
              <a:t>PERJANJIAN ABRAHAM</a:t>
            </a:r>
            <a:endParaRPr lang="en-US" altLang="en-US" sz="3600" b="1" i="1">
              <a:latin typeface="Kosher-Normal" charset="0"/>
            </a:endParaRPr>
          </a:p>
        </p:txBody>
      </p:sp>
      <p:sp>
        <p:nvSpPr>
          <p:cNvPr id="201746" name="Rectangle 18">
            <a:extLst>
              <a:ext uri="{FF2B5EF4-FFF2-40B4-BE49-F238E27FC236}">
                <a16:creationId xmlns:a16="http://schemas.microsoft.com/office/drawing/2014/main" id="{7187B901-84CB-0F4C-BE1B-E11D60E84ADC}"/>
              </a:ext>
            </a:extLst>
          </p:cNvPr>
          <p:cNvSpPr>
            <a:spLocks noChangeArrowheads="1"/>
          </p:cNvSpPr>
          <p:nvPr/>
        </p:nvSpPr>
        <p:spPr bwMode="auto">
          <a:xfrm>
            <a:off x="812800" y="2765425"/>
            <a:ext cx="1589088" cy="912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800">
                <a:latin typeface="Helvetica" pitchFamily="2" charset="0"/>
              </a:rPr>
              <a:t>__</a:t>
            </a:r>
            <a:r>
              <a:rPr lang="en-US" altLang="en-US" sz="1800" b="1" i="1">
                <a:latin typeface="Helvetica" pitchFamily="2" charset="0"/>
              </a:rPr>
              <a:t>_________</a:t>
            </a:r>
            <a:r>
              <a:rPr lang="en-US" altLang="en-US" sz="1800" b="1">
                <a:latin typeface="Helvetica" pitchFamily="2" charset="0"/>
              </a:rPr>
              <a:t>           Abraham         Kej 12:1-3</a:t>
            </a:r>
          </a:p>
        </p:txBody>
      </p:sp>
      <p:sp>
        <p:nvSpPr>
          <p:cNvPr id="201747" name="Text Box 19">
            <a:extLst>
              <a:ext uri="{FF2B5EF4-FFF2-40B4-BE49-F238E27FC236}">
                <a16:creationId xmlns:a16="http://schemas.microsoft.com/office/drawing/2014/main" id="{A0D41154-074F-5243-8326-5CC2209E0A73}"/>
              </a:ext>
            </a:extLst>
          </p:cNvPr>
          <p:cNvSpPr txBox="1">
            <a:spLocks noChangeArrowheads="1"/>
          </p:cNvSpPr>
          <p:nvPr/>
        </p:nvSpPr>
        <p:spPr bwMode="auto">
          <a:xfrm>
            <a:off x="5081588" y="2792413"/>
            <a:ext cx="159702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spAutoFit/>
          </a:bodyPr>
          <a:lstStyle/>
          <a:p>
            <a:pPr algn="ctr"/>
            <a:r>
              <a:rPr lang="en-US" altLang="en-US" sz="1800" b="1">
                <a:latin typeface="Helvetica" pitchFamily="2" charset="0"/>
              </a:rPr>
              <a:t> </a:t>
            </a:r>
            <a:r>
              <a:rPr lang="en-US" altLang="en-US" sz="1800" b="1" i="1">
                <a:latin typeface="Helvetica" pitchFamily="2" charset="0"/>
              </a:rPr>
              <a:t>__________</a:t>
            </a:r>
            <a:r>
              <a:rPr lang="en-US" altLang="en-US" sz="1800" b="1">
                <a:latin typeface="Helvetica" pitchFamily="2" charset="0"/>
              </a:rPr>
              <a:t> Kej: 15:9-18</a:t>
            </a:r>
          </a:p>
        </p:txBody>
      </p:sp>
      <p:sp>
        <p:nvSpPr>
          <p:cNvPr id="201749" name="Rectangle 21">
            <a:extLst>
              <a:ext uri="{FF2B5EF4-FFF2-40B4-BE49-F238E27FC236}">
                <a16:creationId xmlns:a16="http://schemas.microsoft.com/office/drawing/2014/main" id="{B1EABAA9-BC28-4A42-A482-7A345DFC087A}"/>
              </a:ext>
            </a:extLst>
          </p:cNvPr>
          <p:cNvSpPr>
            <a:spLocks noChangeArrowheads="1"/>
          </p:cNvSpPr>
          <p:nvPr/>
        </p:nvSpPr>
        <p:spPr bwMode="auto">
          <a:xfrm>
            <a:off x="1012825" y="5045075"/>
            <a:ext cx="16097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600" b="1">
                <a:latin typeface="Helvetica" pitchFamily="2" charset="0"/>
              </a:rPr>
              <a:t>Kej 13:15</a:t>
            </a:r>
          </a:p>
        </p:txBody>
      </p:sp>
      <p:sp>
        <p:nvSpPr>
          <p:cNvPr id="201750" name="Rectangle 22">
            <a:extLst>
              <a:ext uri="{FF2B5EF4-FFF2-40B4-BE49-F238E27FC236}">
                <a16:creationId xmlns:a16="http://schemas.microsoft.com/office/drawing/2014/main" id="{708A4218-F584-9B42-BA49-8A69EC6E9E9B}"/>
              </a:ext>
            </a:extLst>
          </p:cNvPr>
          <p:cNvSpPr>
            <a:spLocks noChangeArrowheads="1"/>
          </p:cNvSpPr>
          <p:nvPr/>
        </p:nvSpPr>
        <p:spPr bwMode="auto">
          <a:xfrm>
            <a:off x="2865438" y="5040313"/>
            <a:ext cx="1611312"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600" b="1">
                <a:latin typeface="Helvetica" pitchFamily="2" charset="0"/>
              </a:rPr>
              <a:t>Kej 13:14-16</a:t>
            </a:r>
          </a:p>
        </p:txBody>
      </p:sp>
      <p:sp>
        <p:nvSpPr>
          <p:cNvPr id="201751" name="Rectangle 23">
            <a:extLst>
              <a:ext uri="{FF2B5EF4-FFF2-40B4-BE49-F238E27FC236}">
                <a16:creationId xmlns:a16="http://schemas.microsoft.com/office/drawing/2014/main" id="{96843DD0-9FB2-4E4E-BE50-8A458A163E95}"/>
              </a:ext>
            </a:extLst>
          </p:cNvPr>
          <p:cNvSpPr>
            <a:spLocks noChangeArrowheads="1"/>
          </p:cNvSpPr>
          <p:nvPr/>
        </p:nvSpPr>
        <p:spPr bwMode="auto">
          <a:xfrm>
            <a:off x="4891088" y="5037138"/>
            <a:ext cx="16097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600" b="1">
                <a:latin typeface="Helvetica" pitchFamily="2" charset="0"/>
              </a:rPr>
              <a:t>Kej 15:9-18</a:t>
            </a:r>
          </a:p>
        </p:txBody>
      </p:sp>
      <p:sp>
        <p:nvSpPr>
          <p:cNvPr id="201752" name="AutoShape 24">
            <a:extLst>
              <a:ext uri="{FF2B5EF4-FFF2-40B4-BE49-F238E27FC236}">
                <a16:creationId xmlns:a16="http://schemas.microsoft.com/office/drawing/2014/main" id="{06591763-2FCE-0243-BC5A-D257738C37F9}"/>
              </a:ext>
            </a:extLst>
          </p:cNvPr>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4" name="Rectangle 26">
            <a:extLst>
              <a:ext uri="{FF2B5EF4-FFF2-40B4-BE49-F238E27FC236}">
                <a16:creationId xmlns:a16="http://schemas.microsoft.com/office/drawing/2014/main" id="{33E52BEE-BB30-9646-A7BF-538B447FD78E}"/>
              </a:ext>
            </a:extLst>
          </p:cNvPr>
          <p:cNvSpPr>
            <a:spLocks noChangeArrowheads="1"/>
          </p:cNvSpPr>
          <p:nvPr/>
        </p:nvSpPr>
        <p:spPr bwMode="auto">
          <a:xfrm>
            <a:off x="5376863" y="5816600"/>
            <a:ext cx="18161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gn="ctr"/>
            <a:r>
              <a:rPr lang="en-US" altLang="en-US" sz="1400" b="1" i="1">
                <a:latin typeface="Helvetica" pitchFamily="2" charset="0"/>
              </a:rPr>
              <a:t>__________</a:t>
            </a:r>
          </a:p>
        </p:txBody>
      </p:sp>
      <p:sp>
        <p:nvSpPr>
          <p:cNvPr id="201757" name="Rectangle 29">
            <a:extLst>
              <a:ext uri="{FF2B5EF4-FFF2-40B4-BE49-F238E27FC236}">
                <a16:creationId xmlns:a16="http://schemas.microsoft.com/office/drawing/2014/main" id="{A330B7CE-5B70-714F-B410-EEBBC288F90A}"/>
              </a:ext>
            </a:extLst>
          </p:cNvPr>
          <p:cNvSpPr>
            <a:spLocks noChangeArrowheads="1"/>
          </p:cNvSpPr>
          <p:nvPr/>
        </p:nvSpPr>
        <p:spPr bwMode="auto">
          <a:xfrm>
            <a:off x="5310188" y="6162675"/>
            <a:ext cx="1741487"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400" b="1">
                <a:latin typeface="Helvetica" pitchFamily="2" charset="0"/>
              </a:rPr>
              <a:t>Kej ___:___</a:t>
            </a:r>
          </a:p>
        </p:txBody>
      </p:sp>
      <p:sp>
        <p:nvSpPr>
          <p:cNvPr id="201758" name="Rectangle 30">
            <a:extLst>
              <a:ext uri="{FF2B5EF4-FFF2-40B4-BE49-F238E27FC236}">
                <a16:creationId xmlns:a16="http://schemas.microsoft.com/office/drawing/2014/main" id="{F4F96EBB-C12F-7F40-8E89-6B9EA157D3CB}"/>
              </a:ext>
            </a:extLst>
          </p:cNvPr>
          <p:cNvSpPr>
            <a:spLocks noChangeArrowheads="1"/>
          </p:cNvSpPr>
          <p:nvPr/>
        </p:nvSpPr>
        <p:spPr bwMode="auto">
          <a:xfrm>
            <a:off x="784225" y="8313738"/>
            <a:ext cx="6062663"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lgn="ctr"/>
            <a:r>
              <a:rPr lang="en-US" altLang="en-US" sz="2400" b="1" i="1">
                <a:latin typeface="Helvetica" pitchFamily="2" charset="0"/>
              </a:rPr>
              <a:t>Bagian dari Perjanjian yang Dipertegas</a:t>
            </a:r>
          </a:p>
        </p:txBody>
      </p:sp>
      <p:sp>
        <p:nvSpPr>
          <p:cNvPr id="201759" name="AutoShape 31">
            <a:extLst>
              <a:ext uri="{FF2B5EF4-FFF2-40B4-BE49-F238E27FC236}">
                <a16:creationId xmlns:a16="http://schemas.microsoft.com/office/drawing/2014/main" id="{630D810E-AF85-814F-B77E-B7462B0CB39E}"/>
              </a:ext>
            </a:extLst>
          </p:cNvPr>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0" name="AutoShape 32">
            <a:extLst>
              <a:ext uri="{FF2B5EF4-FFF2-40B4-BE49-F238E27FC236}">
                <a16:creationId xmlns:a16="http://schemas.microsoft.com/office/drawing/2014/main" id="{38A159DE-FBB6-534F-9A7A-8EB81AE0E46E}"/>
              </a:ext>
            </a:extLst>
          </p:cNvPr>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1" name="AutoShape 33">
            <a:extLst>
              <a:ext uri="{FF2B5EF4-FFF2-40B4-BE49-F238E27FC236}">
                <a16:creationId xmlns:a16="http://schemas.microsoft.com/office/drawing/2014/main" id="{DC23E929-D99D-6E41-BED3-324DA438628F}"/>
              </a:ext>
            </a:extLst>
          </p:cNvPr>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2" name="AutoShape 34">
            <a:extLst>
              <a:ext uri="{FF2B5EF4-FFF2-40B4-BE49-F238E27FC236}">
                <a16:creationId xmlns:a16="http://schemas.microsoft.com/office/drawing/2014/main" id="{7D239738-FBCD-FA4E-B6C9-78E55FBA4625}"/>
              </a:ext>
            </a:extLst>
          </p:cNvPr>
          <p:cNvSpPr>
            <a:spLocks noChangeArrowheads="1"/>
          </p:cNvSpPr>
          <p:nvPr/>
        </p:nvSpPr>
        <p:spPr bwMode="auto">
          <a:xfrm>
            <a:off x="265113" y="3059113"/>
            <a:ext cx="236537"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3" name="AutoShape 35">
            <a:extLst>
              <a:ext uri="{FF2B5EF4-FFF2-40B4-BE49-F238E27FC236}">
                <a16:creationId xmlns:a16="http://schemas.microsoft.com/office/drawing/2014/main" id="{C82D3DD8-F45D-7149-90B4-16B279834367}"/>
              </a:ext>
            </a:extLst>
          </p:cNvPr>
          <p:cNvSpPr>
            <a:spLocks noChangeArrowheads="1"/>
          </p:cNvSpPr>
          <p:nvPr/>
        </p:nvSpPr>
        <p:spPr bwMode="auto">
          <a:xfrm>
            <a:off x="265113" y="4800600"/>
            <a:ext cx="236537" cy="2428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5" name="AutoShape 37">
            <a:extLst>
              <a:ext uri="{FF2B5EF4-FFF2-40B4-BE49-F238E27FC236}">
                <a16:creationId xmlns:a16="http://schemas.microsoft.com/office/drawing/2014/main" id="{61C594F2-3CAC-9A4A-B280-E7E4E6A50221}"/>
              </a:ext>
            </a:extLst>
          </p:cNvPr>
          <p:cNvSpPr>
            <a:spLocks noChangeArrowheads="1"/>
          </p:cNvSpPr>
          <p:nvPr/>
        </p:nvSpPr>
        <p:spPr bwMode="auto">
          <a:xfrm>
            <a:off x="266700" y="7526338"/>
            <a:ext cx="236538"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6" name="AutoShape 38">
            <a:extLst>
              <a:ext uri="{FF2B5EF4-FFF2-40B4-BE49-F238E27FC236}">
                <a16:creationId xmlns:a16="http://schemas.microsoft.com/office/drawing/2014/main" id="{5C5D0564-AE35-E349-AF88-0C812D264377}"/>
              </a:ext>
            </a:extLst>
          </p:cNvPr>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7" name="AutoShape 39">
            <a:extLst>
              <a:ext uri="{FF2B5EF4-FFF2-40B4-BE49-F238E27FC236}">
                <a16:creationId xmlns:a16="http://schemas.microsoft.com/office/drawing/2014/main" id="{96D6D165-2EE4-D743-A800-B5D38C96F9E8}"/>
              </a:ext>
            </a:extLst>
          </p:cNvPr>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9" name="Rectangle 41">
            <a:extLst>
              <a:ext uri="{FF2B5EF4-FFF2-40B4-BE49-F238E27FC236}">
                <a16:creationId xmlns:a16="http://schemas.microsoft.com/office/drawing/2014/main" id="{1BA3E6FE-05D0-1D4F-B481-A123AF1B8A4E}"/>
              </a:ext>
            </a:extLst>
          </p:cNvPr>
          <p:cNvSpPr>
            <a:spLocks noChangeArrowheads="1"/>
          </p:cNvSpPr>
          <p:nvPr/>
        </p:nvSpPr>
        <p:spPr bwMode="auto">
          <a:xfrm>
            <a:off x="2816225" y="6151563"/>
            <a:ext cx="1762125"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800" b="1">
                <a:latin typeface="Helvetica" pitchFamily="2" charset="0"/>
              </a:rPr>
              <a:t>Kej 12:2</a:t>
            </a:r>
          </a:p>
        </p:txBody>
      </p:sp>
      <p:sp>
        <p:nvSpPr>
          <p:cNvPr id="201771" name="Rectangle 43">
            <a:extLst>
              <a:ext uri="{FF2B5EF4-FFF2-40B4-BE49-F238E27FC236}">
                <a16:creationId xmlns:a16="http://schemas.microsoft.com/office/drawing/2014/main" id="{FDEEF63D-B03E-D045-A9D8-37B17B19E6ED}"/>
              </a:ext>
            </a:extLst>
          </p:cNvPr>
          <p:cNvSpPr>
            <a:spLocks noChangeArrowheads="1"/>
          </p:cNvSpPr>
          <p:nvPr/>
        </p:nvSpPr>
        <p:spPr bwMode="auto">
          <a:xfrm>
            <a:off x="4975225" y="6153150"/>
            <a:ext cx="1762125"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800" b="1">
                <a:latin typeface="Helvetica" pitchFamily="2" charset="0"/>
              </a:rPr>
              <a:t>Kej 12:3</a:t>
            </a:r>
          </a:p>
        </p:txBody>
      </p:sp>
      <p:sp>
        <p:nvSpPr>
          <p:cNvPr id="201772" name="Rectangle 44">
            <a:extLst>
              <a:ext uri="{FF2B5EF4-FFF2-40B4-BE49-F238E27FC236}">
                <a16:creationId xmlns:a16="http://schemas.microsoft.com/office/drawing/2014/main" id="{0E35B46D-CC6C-D041-B537-F499CEA029B3}"/>
              </a:ext>
            </a:extLst>
          </p:cNvPr>
          <p:cNvSpPr>
            <a:spLocks noChangeArrowheads="1"/>
          </p:cNvSpPr>
          <p:nvPr/>
        </p:nvSpPr>
        <p:spPr bwMode="auto">
          <a:xfrm>
            <a:off x="263525" y="3994150"/>
            <a:ext cx="6850063"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lgn="ctr"/>
            <a:r>
              <a:rPr lang="en-US" altLang="en-US" sz="1800" b="1" i="1">
                <a:latin typeface="Helvetica" pitchFamily="2" charset="0"/>
              </a:rPr>
              <a:t>Karakteristik Penting dari Perjanjian Abraham</a:t>
            </a:r>
          </a:p>
        </p:txBody>
      </p:sp>
      <p:sp>
        <p:nvSpPr>
          <p:cNvPr id="201783" name="Line 55">
            <a:extLst>
              <a:ext uri="{FF2B5EF4-FFF2-40B4-BE49-F238E27FC236}">
                <a16:creationId xmlns:a16="http://schemas.microsoft.com/office/drawing/2014/main" id="{719A2433-AE20-D140-AAB7-26E1D35065C7}"/>
              </a:ext>
            </a:extLst>
          </p:cNvPr>
          <p:cNvSpPr>
            <a:spLocks noChangeShapeType="1"/>
          </p:cNvSpPr>
          <p:nvPr/>
        </p:nvSpPr>
        <p:spPr bwMode="auto">
          <a:xfrm flipH="1">
            <a:off x="2640013" y="4697413"/>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4" name="Line 56">
            <a:extLst>
              <a:ext uri="{FF2B5EF4-FFF2-40B4-BE49-F238E27FC236}">
                <a16:creationId xmlns:a16="http://schemas.microsoft.com/office/drawing/2014/main" id="{CC81D25F-F4C5-3B49-8B0A-29BD0A5986C8}"/>
              </a:ext>
            </a:extLst>
          </p:cNvPr>
          <p:cNvSpPr>
            <a:spLocks noChangeShapeType="1"/>
          </p:cNvSpPr>
          <p:nvPr/>
        </p:nvSpPr>
        <p:spPr bwMode="auto">
          <a:xfrm flipH="1">
            <a:off x="4675188" y="4697413"/>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7" name="Line 59">
            <a:extLst>
              <a:ext uri="{FF2B5EF4-FFF2-40B4-BE49-F238E27FC236}">
                <a16:creationId xmlns:a16="http://schemas.microsoft.com/office/drawing/2014/main" id="{78AA65EF-4E50-5949-B941-F9A22434B3BB}"/>
              </a:ext>
            </a:extLst>
          </p:cNvPr>
          <p:cNvSpPr>
            <a:spLocks noChangeShapeType="1"/>
          </p:cNvSpPr>
          <p:nvPr/>
        </p:nvSpPr>
        <p:spPr bwMode="auto">
          <a:xfrm>
            <a:off x="1093788" y="4984750"/>
            <a:ext cx="14493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9" name="Line 61">
            <a:extLst>
              <a:ext uri="{FF2B5EF4-FFF2-40B4-BE49-F238E27FC236}">
                <a16:creationId xmlns:a16="http://schemas.microsoft.com/office/drawing/2014/main" id="{F23E5163-FA8C-3348-B196-8E1B4C22CD25}"/>
              </a:ext>
            </a:extLst>
          </p:cNvPr>
          <p:cNvSpPr>
            <a:spLocks noChangeShapeType="1"/>
          </p:cNvSpPr>
          <p:nvPr/>
        </p:nvSpPr>
        <p:spPr bwMode="auto">
          <a:xfrm>
            <a:off x="2922588" y="4995863"/>
            <a:ext cx="14493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0" name="Line 62">
            <a:extLst>
              <a:ext uri="{FF2B5EF4-FFF2-40B4-BE49-F238E27FC236}">
                <a16:creationId xmlns:a16="http://schemas.microsoft.com/office/drawing/2014/main" id="{49E769DB-BAAD-934F-80C3-B10727BFFADB}"/>
              </a:ext>
            </a:extLst>
          </p:cNvPr>
          <p:cNvSpPr>
            <a:spLocks noChangeShapeType="1"/>
          </p:cNvSpPr>
          <p:nvPr/>
        </p:nvSpPr>
        <p:spPr bwMode="auto">
          <a:xfrm>
            <a:off x="4995863" y="4995863"/>
            <a:ext cx="14493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64" name="AutoShape 36">
            <a:extLst>
              <a:ext uri="{FF2B5EF4-FFF2-40B4-BE49-F238E27FC236}">
                <a16:creationId xmlns:a16="http://schemas.microsoft.com/office/drawing/2014/main" id="{EDA3E51B-F26D-5948-9D23-353B236FB4E3}"/>
              </a:ext>
            </a:extLst>
          </p:cNvPr>
          <p:cNvSpPr>
            <a:spLocks noChangeArrowheads="1"/>
          </p:cNvSpPr>
          <p:nvPr/>
        </p:nvSpPr>
        <p:spPr bwMode="auto">
          <a:xfrm>
            <a:off x="266700" y="6027738"/>
            <a:ext cx="236538"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2" name="Line 64">
            <a:extLst>
              <a:ext uri="{FF2B5EF4-FFF2-40B4-BE49-F238E27FC236}">
                <a16:creationId xmlns:a16="http://schemas.microsoft.com/office/drawing/2014/main" id="{FAC4579C-BF2A-6A40-899B-D4EE2CFAD00F}"/>
              </a:ext>
            </a:extLst>
          </p:cNvPr>
          <p:cNvSpPr>
            <a:spLocks noChangeShapeType="1"/>
          </p:cNvSpPr>
          <p:nvPr/>
        </p:nvSpPr>
        <p:spPr bwMode="auto">
          <a:xfrm>
            <a:off x="3016250" y="6180138"/>
            <a:ext cx="14493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4" name="Line 66">
            <a:extLst>
              <a:ext uri="{FF2B5EF4-FFF2-40B4-BE49-F238E27FC236}">
                <a16:creationId xmlns:a16="http://schemas.microsoft.com/office/drawing/2014/main" id="{F695DE23-0614-8040-853A-F0E0CA278902}"/>
              </a:ext>
            </a:extLst>
          </p:cNvPr>
          <p:cNvSpPr>
            <a:spLocks noChangeShapeType="1"/>
          </p:cNvSpPr>
          <p:nvPr/>
        </p:nvSpPr>
        <p:spPr bwMode="auto">
          <a:xfrm>
            <a:off x="5187950" y="6167438"/>
            <a:ext cx="14493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3" name="AutoShape 65">
            <a:extLst>
              <a:ext uri="{FF2B5EF4-FFF2-40B4-BE49-F238E27FC236}">
                <a16:creationId xmlns:a16="http://schemas.microsoft.com/office/drawing/2014/main" id="{4E5D7DA5-3D0B-5044-9451-C99C140717A6}"/>
              </a:ext>
            </a:extLst>
          </p:cNvPr>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6" name="Rectangle 28">
            <a:extLst>
              <a:ext uri="{FF2B5EF4-FFF2-40B4-BE49-F238E27FC236}">
                <a16:creationId xmlns:a16="http://schemas.microsoft.com/office/drawing/2014/main" id="{C8262090-1C5D-554E-BC25-4B5F146F6C0A}"/>
              </a:ext>
            </a:extLst>
          </p:cNvPr>
          <p:cNvSpPr>
            <a:spLocks noChangeArrowheads="1"/>
          </p:cNvSpPr>
          <p:nvPr/>
        </p:nvSpPr>
        <p:spPr bwMode="auto">
          <a:xfrm>
            <a:off x="768350" y="6167438"/>
            <a:ext cx="1762125"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800" b="1">
                <a:latin typeface="Helvetica" pitchFamily="2" charset="0"/>
              </a:rPr>
              <a:t>Kej 12:1</a:t>
            </a:r>
          </a:p>
        </p:txBody>
      </p:sp>
      <p:sp>
        <p:nvSpPr>
          <p:cNvPr id="201795" name="Line 67">
            <a:extLst>
              <a:ext uri="{FF2B5EF4-FFF2-40B4-BE49-F238E27FC236}">
                <a16:creationId xmlns:a16="http://schemas.microsoft.com/office/drawing/2014/main" id="{417C80A3-4C26-664B-8E0E-2143DF5E1C6F}"/>
              </a:ext>
            </a:extLst>
          </p:cNvPr>
          <p:cNvSpPr>
            <a:spLocks noChangeShapeType="1"/>
          </p:cNvSpPr>
          <p:nvPr/>
        </p:nvSpPr>
        <p:spPr bwMode="auto">
          <a:xfrm>
            <a:off x="906463" y="6167438"/>
            <a:ext cx="14493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7" name="Text Box 69">
            <a:extLst>
              <a:ext uri="{FF2B5EF4-FFF2-40B4-BE49-F238E27FC236}">
                <a16:creationId xmlns:a16="http://schemas.microsoft.com/office/drawing/2014/main" id="{CC43DC1B-5105-7B4E-91CA-839A1672E10C}"/>
              </a:ext>
            </a:extLst>
          </p:cNvPr>
          <p:cNvSpPr txBox="1">
            <a:spLocks noChangeArrowheads="1"/>
          </p:cNvSpPr>
          <p:nvPr/>
        </p:nvSpPr>
        <p:spPr bwMode="auto">
          <a:xfrm>
            <a:off x="1258888" y="8909050"/>
            <a:ext cx="58150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i="1" u="sng"/>
              <a:t>VERSI TERAKHIR DISEDIAKAN SEBAGAI LEMBAR KERJA NOMOR 32.</a:t>
            </a:r>
          </a:p>
        </p:txBody>
      </p:sp>
      <p:sp>
        <p:nvSpPr>
          <p:cNvPr id="201739" name="Rectangle 11">
            <a:extLst>
              <a:ext uri="{FF2B5EF4-FFF2-40B4-BE49-F238E27FC236}">
                <a16:creationId xmlns:a16="http://schemas.microsoft.com/office/drawing/2014/main" id="{EDC86F35-3D75-914F-9ADA-C45CC4158F5C}"/>
              </a:ext>
            </a:extLst>
          </p:cNvPr>
          <p:cNvSpPr>
            <a:spLocks noChangeArrowheads="1"/>
          </p:cNvSpPr>
          <p:nvPr/>
        </p:nvSpPr>
        <p:spPr bwMode="auto">
          <a:xfrm>
            <a:off x="696913" y="7186613"/>
            <a:ext cx="1879600" cy="565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1320" dir="2319588" algn="ctr" rotWithShape="0">
                    <a:schemeClr val="tx1"/>
                  </a:outerShdw>
                </a:effectLst>
              </a14:hiddenEffects>
            </a:ext>
          </a:extLst>
        </p:spPr>
        <p:txBody>
          <a:bodyPr lIns="90487" tIns="44450" rIns="90487" bIns="44450">
            <a:spAutoFit/>
          </a:bodyPr>
          <a:lstStyle/>
          <a:p>
            <a:pPr algn="ctr">
              <a:lnSpc>
                <a:spcPct val="150000"/>
              </a:lnSpc>
            </a:pPr>
            <a:r>
              <a:rPr lang="en-US" altLang="en-US" sz="2000" b="1">
                <a:latin typeface="HallmarkeCondBold" charset="0"/>
              </a:rPr>
              <a:t>Perjanjian</a:t>
            </a:r>
          </a:p>
        </p:txBody>
      </p:sp>
      <p:sp>
        <p:nvSpPr>
          <p:cNvPr id="201740" name="Rectangle 12">
            <a:extLst>
              <a:ext uri="{FF2B5EF4-FFF2-40B4-BE49-F238E27FC236}">
                <a16:creationId xmlns:a16="http://schemas.microsoft.com/office/drawing/2014/main" id="{2FB705B5-B21B-7340-828C-4A48D7E093EE}"/>
              </a:ext>
            </a:extLst>
          </p:cNvPr>
          <p:cNvSpPr>
            <a:spLocks noChangeArrowheads="1"/>
          </p:cNvSpPr>
          <p:nvPr/>
        </p:nvSpPr>
        <p:spPr bwMode="auto">
          <a:xfrm>
            <a:off x="2743200" y="7312025"/>
            <a:ext cx="176212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1320" dir="2319588" algn="ctr" rotWithShape="0">
                    <a:schemeClr val="tx1"/>
                  </a:outerShdw>
                </a:effectLst>
              </a14:hiddenEffects>
            </a:ext>
          </a:extLst>
        </p:spPr>
        <p:txBody>
          <a:bodyPr lIns="90487" tIns="44450" rIns="90487" bIns="44450">
            <a:spAutoFit/>
          </a:bodyPr>
          <a:lstStyle/>
          <a:p>
            <a:pPr algn="ctr"/>
            <a:r>
              <a:rPr lang="en-US" altLang="en-US" sz="2000" b="1">
                <a:latin typeface="HallmarkeCondBold" charset="0"/>
              </a:rPr>
              <a:t>Perjanjian</a:t>
            </a:r>
          </a:p>
        </p:txBody>
      </p:sp>
      <p:sp>
        <p:nvSpPr>
          <p:cNvPr id="201742" name="Rectangle 14">
            <a:extLst>
              <a:ext uri="{FF2B5EF4-FFF2-40B4-BE49-F238E27FC236}">
                <a16:creationId xmlns:a16="http://schemas.microsoft.com/office/drawing/2014/main" id="{26756160-A0A1-E340-9CDF-EAB590080EB0}"/>
              </a:ext>
            </a:extLst>
          </p:cNvPr>
          <p:cNvSpPr>
            <a:spLocks noChangeArrowheads="1"/>
          </p:cNvSpPr>
          <p:nvPr/>
        </p:nvSpPr>
        <p:spPr bwMode="auto">
          <a:xfrm>
            <a:off x="728663" y="7900988"/>
            <a:ext cx="17748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400" b="1">
                <a:latin typeface="Helvetica" pitchFamily="2" charset="0"/>
              </a:rPr>
              <a:t>Ul 30:1-10          </a:t>
            </a:r>
          </a:p>
        </p:txBody>
      </p:sp>
      <p:sp>
        <p:nvSpPr>
          <p:cNvPr id="201743" name="Rectangle 15">
            <a:extLst>
              <a:ext uri="{FF2B5EF4-FFF2-40B4-BE49-F238E27FC236}">
                <a16:creationId xmlns:a16="http://schemas.microsoft.com/office/drawing/2014/main" id="{302CE79F-7C9E-394D-8391-0042283BEB7D}"/>
              </a:ext>
            </a:extLst>
          </p:cNvPr>
          <p:cNvSpPr>
            <a:spLocks noChangeArrowheads="1"/>
          </p:cNvSpPr>
          <p:nvPr/>
        </p:nvSpPr>
        <p:spPr bwMode="auto">
          <a:xfrm>
            <a:off x="2703513" y="7904163"/>
            <a:ext cx="1890712"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400" b="1">
                <a:latin typeface="Helvetica" pitchFamily="2" charset="0"/>
              </a:rPr>
              <a:t>2 Sam 7:14-16</a:t>
            </a:r>
          </a:p>
        </p:txBody>
      </p:sp>
      <p:sp>
        <p:nvSpPr>
          <p:cNvPr id="201744" name="Rectangle 16">
            <a:extLst>
              <a:ext uri="{FF2B5EF4-FFF2-40B4-BE49-F238E27FC236}">
                <a16:creationId xmlns:a16="http://schemas.microsoft.com/office/drawing/2014/main" id="{88FBAED6-A9D6-F646-846F-2AF8323F6818}"/>
              </a:ext>
            </a:extLst>
          </p:cNvPr>
          <p:cNvSpPr>
            <a:spLocks noChangeArrowheads="1"/>
          </p:cNvSpPr>
          <p:nvPr/>
        </p:nvSpPr>
        <p:spPr bwMode="auto">
          <a:xfrm>
            <a:off x="5068888" y="7910513"/>
            <a:ext cx="1665287"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400" b="1">
                <a:latin typeface="Helvetica" pitchFamily="2" charset="0"/>
              </a:rPr>
              <a:t>Yer 31:31-34</a:t>
            </a:r>
          </a:p>
        </p:txBody>
      </p:sp>
      <p:sp>
        <p:nvSpPr>
          <p:cNvPr id="201780" name="Line 52">
            <a:extLst>
              <a:ext uri="{FF2B5EF4-FFF2-40B4-BE49-F238E27FC236}">
                <a16:creationId xmlns:a16="http://schemas.microsoft.com/office/drawing/2014/main" id="{51F835AC-922B-BF4F-B5AB-44C4B6C38C09}"/>
              </a:ext>
            </a:extLst>
          </p:cNvPr>
          <p:cNvSpPr>
            <a:spLocks noChangeShapeType="1"/>
          </p:cNvSpPr>
          <p:nvPr/>
        </p:nvSpPr>
        <p:spPr bwMode="auto">
          <a:xfrm>
            <a:off x="2784475" y="7670800"/>
            <a:ext cx="17383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1" name="Line 53">
            <a:extLst>
              <a:ext uri="{FF2B5EF4-FFF2-40B4-BE49-F238E27FC236}">
                <a16:creationId xmlns:a16="http://schemas.microsoft.com/office/drawing/2014/main" id="{32FACDFA-2BB3-C042-8ECA-9A8611DB37D1}"/>
              </a:ext>
            </a:extLst>
          </p:cNvPr>
          <p:cNvSpPr>
            <a:spLocks noChangeShapeType="1"/>
          </p:cNvSpPr>
          <p:nvPr/>
        </p:nvSpPr>
        <p:spPr bwMode="auto">
          <a:xfrm>
            <a:off x="4927600" y="7654925"/>
            <a:ext cx="17383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2" name="Line 54">
            <a:extLst>
              <a:ext uri="{FF2B5EF4-FFF2-40B4-BE49-F238E27FC236}">
                <a16:creationId xmlns:a16="http://schemas.microsoft.com/office/drawing/2014/main" id="{024161B0-8B9C-2349-8956-F156058F5885}"/>
              </a:ext>
            </a:extLst>
          </p:cNvPr>
          <p:cNvSpPr>
            <a:spLocks noChangeShapeType="1"/>
          </p:cNvSpPr>
          <p:nvPr/>
        </p:nvSpPr>
        <p:spPr bwMode="auto">
          <a:xfrm flipH="1">
            <a:off x="4662488" y="7419975"/>
            <a:ext cx="0" cy="5159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5" name="Line 57">
            <a:extLst>
              <a:ext uri="{FF2B5EF4-FFF2-40B4-BE49-F238E27FC236}">
                <a16:creationId xmlns:a16="http://schemas.microsoft.com/office/drawing/2014/main" id="{A81FEB68-76B5-1B49-BB7B-123B5915A166}"/>
              </a:ext>
            </a:extLst>
          </p:cNvPr>
          <p:cNvSpPr>
            <a:spLocks noChangeShapeType="1"/>
          </p:cNvSpPr>
          <p:nvPr/>
        </p:nvSpPr>
        <p:spPr bwMode="auto">
          <a:xfrm flipH="1">
            <a:off x="2622550" y="7427913"/>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86" name="Line 58">
            <a:extLst>
              <a:ext uri="{FF2B5EF4-FFF2-40B4-BE49-F238E27FC236}">
                <a16:creationId xmlns:a16="http://schemas.microsoft.com/office/drawing/2014/main" id="{DD7B6182-BBEA-8B4A-92DD-60E6850BBC70}"/>
              </a:ext>
            </a:extLst>
          </p:cNvPr>
          <p:cNvSpPr>
            <a:spLocks noChangeShapeType="1"/>
          </p:cNvSpPr>
          <p:nvPr/>
        </p:nvSpPr>
        <p:spPr bwMode="auto">
          <a:xfrm>
            <a:off x="762000" y="7664450"/>
            <a:ext cx="17383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96" name="Rectangle 68">
            <a:extLst>
              <a:ext uri="{FF2B5EF4-FFF2-40B4-BE49-F238E27FC236}">
                <a16:creationId xmlns:a16="http://schemas.microsoft.com/office/drawing/2014/main" id="{D614822C-BF15-4A41-BFCE-B35DF5D4C48D}"/>
              </a:ext>
            </a:extLst>
          </p:cNvPr>
          <p:cNvSpPr>
            <a:spLocks noChangeArrowheads="1"/>
          </p:cNvSpPr>
          <p:nvPr/>
        </p:nvSpPr>
        <p:spPr bwMode="auto">
          <a:xfrm>
            <a:off x="4983163" y="7312025"/>
            <a:ext cx="1712912"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1320" dir="2319588" algn="ctr" rotWithShape="0">
                    <a:schemeClr val="tx1"/>
                  </a:outerShdw>
                </a:effectLst>
              </a14:hiddenEffects>
            </a:ext>
          </a:extLst>
        </p:spPr>
        <p:txBody>
          <a:bodyPr lIns="90487" tIns="44450" rIns="90487" bIns="44450">
            <a:spAutoFit/>
          </a:bodyPr>
          <a:lstStyle/>
          <a:p>
            <a:pPr algn="ctr"/>
            <a:r>
              <a:rPr lang="en-US" altLang="en-US" sz="2000" b="1">
                <a:latin typeface="HallmarkeCondBold" charset="0"/>
              </a:rPr>
              <a:t>Perjanjian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a:extLst>
              <a:ext uri="{FF2B5EF4-FFF2-40B4-BE49-F238E27FC236}">
                <a16:creationId xmlns:a16="http://schemas.microsoft.com/office/drawing/2014/main" id="{A9CE51C3-A307-2640-B1AA-9B6F5AE6B24B}"/>
              </a:ext>
            </a:extLst>
          </p:cNvPr>
          <p:cNvSpPr txBox="1">
            <a:spLocks noChangeArrowheads="1"/>
          </p:cNvSpPr>
          <p:nvPr/>
        </p:nvSpPr>
        <p:spPr bwMode="auto">
          <a:xfrm>
            <a:off x="974725" y="1673225"/>
            <a:ext cx="5627688"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Times" pitchFamily="2" charset="0"/>
              </a:rPr>
              <a:t>Berikut ini adalah Lembar-lembar Kerja Anda yang akan kita gunakan selama seminar.</a:t>
            </a:r>
          </a:p>
          <a:p>
            <a:pPr algn="ctr">
              <a:spcBef>
                <a:spcPct val="50000"/>
              </a:spcBef>
            </a:pPr>
            <a:r>
              <a:rPr lang="en-US" altLang="en-US" sz="1800" b="1">
                <a:latin typeface="Times" pitchFamily="2" charset="0"/>
              </a:rPr>
              <a:t>Anda dianjurkan untuk mengisi SEMUA bagian yang kosong ketika Anda mengikuti, </a:t>
            </a:r>
            <a:r>
              <a:rPr lang="en-US" altLang="en-US" sz="1800" b="1" i="1">
                <a:latin typeface="Times" pitchFamily="2" charset="0"/>
              </a:rPr>
              <a:t>meskipun demikian beberapa salinan bersih/kosong disediakan.</a:t>
            </a:r>
            <a:r>
              <a:rPr lang="en-US" altLang="en-US" sz="1800" b="1">
                <a:latin typeface="Times" pitchFamily="2" charset="0"/>
              </a:rPr>
              <a:t>  Hasil belajar akan benar-benar berguna terhadap sasaran-sasaran seminar dan partisipasi Anda.</a:t>
            </a:r>
          </a:p>
          <a:p>
            <a:pPr algn="ctr">
              <a:spcBef>
                <a:spcPct val="50000"/>
              </a:spcBef>
            </a:pPr>
            <a:r>
              <a:rPr lang="en-US" altLang="en-US" sz="1800" b="1">
                <a:latin typeface="Times" pitchFamily="2" charset="0"/>
              </a:rPr>
              <a:t>Terima-kasih untuk kehadirannya! Firman Tuhan mengajarkan bahwa Tuhan kita akan memberkati pekerjaan Anda. Ketika Anda meninggalkan seminar ini Anda seharusnya memiliki pAndangan yang segar akan keteraturan yang dapat dipercaya, rasional, berkaitan, logik dan nilai rohani yang tidak dapat dibandingkan dari FirmanNya. </a:t>
            </a:r>
          </a:p>
          <a:p>
            <a:pPr algn="ctr">
              <a:spcBef>
                <a:spcPct val="50000"/>
              </a:spcBef>
            </a:pPr>
            <a:r>
              <a:rPr lang="en-US" altLang="en-US" sz="1800" b="1">
                <a:latin typeface="Times" pitchFamily="2" charset="0"/>
              </a:rPr>
              <a:t> Sebagai alat kesaksian, Anda akan diperlengkapi dengan kesegaran baru untuk mempresentasikan Firman Allah kepada semua yang bertanya kepada Anda, “Apa yang Anda percayai? Katakan kepada saya Mengapa!”</a:t>
            </a:r>
          </a:p>
        </p:txBody>
      </p:sp>
      <p:sp>
        <p:nvSpPr>
          <p:cNvPr id="240643" name="Text Box 3">
            <a:extLst>
              <a:ext uri="{FF2B5EF4-FFF2-40B4-BE49-F238E27FC236}">
                <a16:creationId xmlns:a16="http://schemas.microsoft.com/office/drawing/2014/main" id="{C1440AF1-B428-CC43-915B-CF19058E2230}"/>
              </a:ext>
            </a:extLst>
          </p:cNvPr>
          <p:cNvSpPr txBox="1">
            <a:spLocks noChangeArrowheads="1"/>
          </p:cNvSpPr>
          <p:nvPr/>
        </p:nvSpPr>
        <p:spPr bwMode="auto">
          <a:xfrm>
            <a:off x="1025525" y="7559675"/>
            <a:ext cx="5411788"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latin typeface="Times" pitchFamily="2" charset="0"/>
              </a:rPr>
              <a:t>THE BIBLE…BASICALLY MINISTRIES INT’L INC.</a:t>
            </a:r>
            <a:r>
              <a:rPr lang="en-US" altLang="en-US" sz="2400" b="1">
                <a:latin typeface="Times" pitchFamily="2" charset="0"/>
              </a:rPr>
              <a:t> </a:t>
            </a:r>
            <a:r>
              <a:rPr lang="en-US" altLang="en-US" sz="1400" b="1" i="1">
                <a:latin typeface="Times" pitchFamily="2" charset="0"/>
              </a:rPr>
              <a:t>MelipatgAndakan Literatur Alkitabiah Melalui Tubuh Kristus</a:t>
            </a:r>
          </a:p>
          <a:p>
            <a:pPr algn="ctr">
              <a:spcBef>
                <a:spcPct val="50000"/>
              </a:spcBef>
            </a:pPr>
            <a:r>
              <a:rPr lang="en-US" altLang="en-US" sz="1400" b="1">
                <a:latin typeface="Times" pitchFamily="2" charset="0"/>
              </a:rPr>
              <a:t>    Ft. Worth, Texas                                            www.biblebasically.com</a:t>
            </a:r>
          </a:p>
        </p:txBody>
      </p:sp>
      <p:sp>
        <p:nvSpPr>
          <p:cNvPr id="240644" name="Rectangle 4">
            <a:extLst>
              <a:ext uri="{FF2B5EF4-FFF2-40B4-BE49-F238E27FC236}">
                <a16:creationId xmlns:a16="http://schemas.microsoft.com/office/drawing/2014/main" id="{42856F45-1C9D-C84E-8630-7C73D3F7023F}"/>
              </a:ext>
            </a:extLst>
          </p:cNvPr>
          <p:cNvSpPr>
            <a:spLocks noChangeArrowheads="1"/>
          </p:cNvSpPr>
          <p:nvPr/>
        </p:nvSpPr>
        <p:spPr bwMode="auto">
          <a:xfrm>
            <a:off x="3725863" y="53975"/>
            <a:ext cx="3295650" cy="425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5" name="Text Box 5">
            <a:extLst>
              <a:ext uri="{FF2B5EF4-FFF2-40B4-BE49-F238E27FC236}">
                <a16:creationId xmlns:a16="http://schemas.microsoft.com/office/drawing/2014/main" id="{EBDC72C9-5123-5E43-97B2-5D7C86E76B1C}"/>
              </a:ext>
            </a:extLst>
          </p:cNvPr>
          <p:cNvSpPr txBox="1">
            <a:spLocks noChangeArrowheads="1"/>
          </p:cNvSpPr>
          <p:nvPr/>
        </p:nvSpPr>
        <p:spPr bwMode="auto">
          <a:xfrm>
            <a:off x="6870700" y="878205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Times" pitchFamily="2" charset="0"/>
              </a:rPr>
              <a:t>53</a:t>
            </a:r>
          </a:p>
        </p:txBody>
      </p:sp>
      <p:sp>
        <p:nvSpPr>
          <p:cNvPr id="240646" name="Text Box 6">
            <a:extLst>
              <a:ext uri="{FF2B5EF4-FFF2-40B4-BE49-F238E27FC236}">
                <a16:creationId xmlns:a16="http://schemas.microsoft.com/office/drawing/2014/main" id="{91406AFE-5360-E94F-90ED-97F29D4AA86E}"/>
              </a:ext>
            </a:extLst>
          </p:cNvPr>
          <p:cNvSpPr txBox="1">
            <a:spLocks noChangeArrowheads="1"/>
          </p:cNvSpPr>
          <p:nvPr/>
        </p:nvSpPr>
        <p:spPr bwMode="auto">
          <a:xfrm>
            <a:off x="1144588" y="1073150"/>
            <a:ext cx="52006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Apendiks Lembar Kerja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a:extLst>
              <a:ext uri="{FF2B5EF4-FFF2-40B4-BE49-F238E27FC236}">
                <a16:creationId xmlns:a16="http://schemas.microsoft.com/office/drawing/2014/main" id="{C694136B-EBDB-1547-B2E7-15AE1D71CFA8}"/>
              </a:ext>
            </a:extLst>
          </p:cNvPr>
          <p:cNvSpPr txBox="1">
            <a:spLocks noChangeArrowheads="1"/>
          </p:cNvSpPr>
          <p:nvPr/>
        </p:nvSpPr>
        <p:spPr bwMode="auto">
          <a:xfrm>
            <a:off x="6600825" y="76200"/>
            <a:ext cx="5032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15</a:t>
            </a:r>
          </a:p>
        </p:txBody>
      </p:sp>
      <p:sp>
        <p:nvSpPr>
          <p:cNvPr id="137223" name="Text Box 7">
            <a:extLst>
              <a:ext uri="{FF2B5EF4-FFF2-40B4-BE49-F238E27FC236}">
                <a16:creationId xmlns:a16="http://schemas.microsoft.com/office/drawing/2014/main" id="{EEC2011C-0C8C-FE4E-874F-0839207CA790}"/>
              </a:ext>
            </a:extLst>
          </p:cNvPr>
          <p:cNvSpPr txBox="1">
            <a:spLocks noChangeArrowheads="1"/>
          </p:cNvSpPr>
          <p:nvPr/>
        </p:nvSpPr>
        <p:spPr bwMode="auto">
          <a:xfrm>
            <a:off x="1011238" y="963613"/>
            <a:ext cx="5653087" cy="765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i="1">
                <a:latin typeface="Comic Sans MS" panose="030F0902030302020204" pitchFamily="66" charset="0"/>
              </a:rPr>
              <a:t>Rencana Khusus Allah dengan MUSA:        </a:t>
            </a:r>
            <a:r>
              <a:rPr lang="en-US" altLang="en-US" sz="2000" b="1" i="1">
                <a:latin typeface="Comic Sans MS" panose="030F0902030302020204" pitchFamily="66" charset="0"/>
              </a:rPr>
              <a:t>“PERJANJIAN _____________ ”</a:t>
            </a:r>
            <a:endParaRPr lang="en-US" altLang="en-US" sz="1800" b="1" i="1">
              <a:latin typeface="Comic Sans MS" panose="030F0902030302020204" pitchFamily="66" charset="0"/>
            </a:endParaRPr>
          </a:p>
        </p:txBody>
      </p:sp>
      <p:pic>
        <p:nvPicPr>
          <p:cNvPr id="137232" name="Picture 16">
            <a:extLst>
              <a:ext uri="{FF2B5EF4-FFF2-40B4-BE49-F238E27FC236}">
                <a16:creationId xmlns:a16="http://schemas.microsoft.com/office/drawing/2014/main" id="{446C6F4C-BC02-A54A-8341-ABF2E568CA30}"/>
              </a:ext>
            </a:extLst>
          </p:cNvPr>
          <p:cNvPicPr>
            <a:picLocks noChangeAspect="1" noChangeArrowheads="1"/>
          </p:cNvPicPr>
          <p:nvPr/>
        </p:nvPicPr>
        <p:blipFill>
          <a:blip r:embed="rId3">
            <a:lum contrast="-48000"/>
            <a:extLst>
              <a:ext uri="{28A0092B-C50C-407E-A947-70E740481C1C}">
                <a14:useLocalDpi xmlns:a14="http://schemas.microsoft.com/office/drawing/2010/main" val="0"/>
              </a:ext>
            </a:extLst>
          </a:blip>
          <a:srcRect l="2621" t="12593" r="8322" b="7408"/>
          <a:stretch>
            <a:fillRect/>
          </a:stretch>
        </p:blipFill>
        <p:spPr bwMode="auto">
          <a:xfrm>
            <a:off x="446088" y="7623175"/>
            <a:ext cx="1665287" cy="1057275"/>
          </a:xfrm>
          <a:prstGeom prst="rect">
            <a:avLst/>
          </a:prstGeom>
          <a:noFill/>
          <a:extLst>
            <a:ext uri="{909E8E84-426E-40DD-AFC4-6F175D3DCCD1}">
              <a14:hiddenFill xmlns:a14="http://schemas.microsoft.com/office/drawing/2010/main">
                <a:solidFill>
                  <a:srgbClr val="FFFFFF"/>
                </a:solidFill>
              </a14:hiddenFill>
            </a:ext>
          </a:extLst>
        </p:spPr>
      </p:pic>
      <p:sp>
        <p:nvSpPr>
          <p:cNvPr id="137221" name="Text Box 5">
            <a:extLst>
              <a:ext uri="{FF2B5EF4-FFF2-40B4-BE49-F238E27FC236}">
                <a16:creationId xmlns:a16="http://schemas.microsoft.com/office/drawing/2014/main" id="{3D0EBE83-E039-A045-B914-CCF65F47AACE}"/>
              </a:ext>
            </a:extLst>
          </p:cNvPr>
          <p:cNvSpPr txBox="1">
            <a:spLocks noChangeArrowheads="1"/>
          </p:cNvSpPr>
          <p:nvPr/>
        </p:nvSpPr>
        <p:spPr bwMode="auto">
          <a:xfrm>
            <a:off x="1622425" y="1763713"/>
            <a:ext cx="4311650" cy="911225"/>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Helvetica" pitchFamily="2" charset="0"/>
              </a:rPr>
              <a:t>M-S-U                  </a:t>
            </a:r>
            <a:r>
              <a:rPr lang="en-US" altLang="en-US" sz="1800" b="1">
                <a:latin typeface="Helvetica" pitchFamily="2" charset="0"/>
              </a:rPr>
              <a:t>Sementara, Berkuasa, Bersyarat</a:t>
            </a:r>
            <a:endParaRPr lang="en-US" altLang="en-US" sz="2800" b="1">
              <a:latin typeface="Helvetica" pitchFamily="2" charset="0"/>
            </a:endParaRPr>
          </a:p>
        </p:txBody>
      </p:sp>
      <p:grpSp>
        <p:nvGrpSpPr>
          <p:cNvPr id="137244" name="Group 28">
            <a:extLst>
              <a:ext uri="{FF2B5EF4-FFF2-40B4-BE49-F238E27FC236}">
                <a16:creationId xmlns:a16="http://schemas.microsoft.com/office/drawing/2014/main" id="{50C5D589-B0C7-5441-9A75-8950297BA49A}"/>
              </a:ext>
            </a:extLst>
          </p:cNvPr>
          <p:cNvGrpSpPr>
            <a:grpSpLocks/>
          </p:cNvGrpSpPr>
          <p:nvPr/>
        </p:nvGrpSpPr>
        <p:grpSpPr bwMode="auto">
          <a:xfrm>
            <a:off x="5060950" y="2919413"/>
            <a:ext cx="1712913" cy="622300"/>
            <a:chOff x="2496" y="2160"/>
            <a:chExt cx="1079" cy="392"/>
          </a:xfrm>
        </p:grpSpPr>
        <p:sp>
          <p:nvSpPr>
            <p:cNvPr id="137238" name="Oval 22" descr="60%">
              <a:extLst>
                <a:ext uri="{FF2B5EF4-FFF2-40B4-BE49-F238E27FC236}">
                  <a16:creationId xmlns:a16="http://schemas.microsoft.com/office/drawing/2014/main" id="{CD040DC1-1FB4-8F40-A7BC-A37D3B5C5BE1}"/>
                </a:ext>
              </a:extLst>
            </p:cNvPr>
            <p:cNvSpPr>
              <a:spLocks noChangeArrowheads="1"/>
            </p:cNvSpPr>
            <p:nvPr/>
          </p:nvSpPr>
          <p:spPr bwMode="auto">
            <a:xfrm>
              <a:off x="2496" y="2160"/>
              <a:ext cx="1072" cy="392"/>
            </a:xfrm>
            <a:prstGeom prst="ellipse">
              <a:avLst/>
            </a:prstGeom>
            <a:blipFill dpi="0" rotWithShape="0">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baseline="-25000">
                <a:solidFill>
                  <a:schemeClr val="bg1"/>
                </a:solidFill>
                <a:latin typeface="Times" pitchFamily="2" charset="0"/>
              </a:endParaRPr>
            </a:p>
          </p:txBody>
        </p:sp>
        <p:sp>
          <p:nvSpPr>
            <p:cNvPr id="137236" name="Text Box 20">
              <a:extLst>
                <a:ext uri="{FF2B5EF4-FFF2-40B4-BE49-F238E27FC236}">
                  <a16:creationId xmlns:a16="http://schemas.microsoft.com/office/drawing/2014/main" id="{2D6CC744-4871-1A4F-8524-5B3949F12E54}"/>
                </a:ext>
              </a:extLst>
            </p:cNvPr>
            <p:cNvSpPr txBox="1">
              <a:spLocks noChangeArrowheads="1"/>
            </p:cNvSpPr>
            <p:nvPr/>
          </p:nvSpPr>
          <p:spPr bwMode="auto">
            <a:xfrm>
              <a:off x="2519" y="2210"/>
              <a:ext cx="1056"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400" b="1">
                  <a:solidFill>
                    <a:schemeClr val="bg1"/>
                  </a:solidFill>
                  <a:latin typeface="Helvetica" pitchFamily="2" charset="0"/>
                </a:rPr>
                <a:t>Moral</a:t>
              </a:r>
              <a:endParaRPr lang="en-US" altLang="en-US" sz="2400" b="1">
                <a:latin typeface="Helvetica" pitchFamily="2" charset="0"/>
              </a:endParaRPr>
            </a:p>
          </p:txBody>
        </p:sp>
      </p:grpSp>
      <p:grpSp>
        <p:nvGrpSpPr>
          <p:cNvPr id="137245" name="Group 29">
            <a:extLst>
              <a:ext uri="{FF2B5EF4-FFF2-40B4-BE49-F238E27FC236}">
                <a16:creationId xmlns:a16="http://schemas.microsoft.com/office/drawing/2014/main" id="{8B9B9C5C-6506-8947-885C-855BCF79F834}"/>
              </a:ext>
            </a:extLst>
          </p:cNvPr>
          <p:cNvGrpSpPr>
            <a:grpSpLocks/>
          </p:cNvGrpSpPr>
          <p:nvPr/>
        </p:nvGrpSpPr>
        <p:grpSpPr bwMode="auto">
          <a:xfrm>
            <a:off x="420688" y="5597525"/>
            <a:ext cx="1712912" cy="622300"/>
            <a:chOff x="3184" y="1248"/>
            <a:chExt cx="1079" cy="392"/>
          </a:xfrm>
        </p:grpSpPr>
        <p:sp>
          <p:nvSpPr>
            <p:cNvPr id="137239" name="Oval 23" descr="60%">
              <a:extLst>
                <a:ext uri="{FF2B5EF4-FFF2-40B4-BE49-F238E27FC236}">
                  <a16:creationId xmlns:a16="http://schemas.microsoft.com/office/drawing/2014/main" id="{F7C5654A-3C6D-5643-8795-40DAC8372E45}"/>
                </a:ext>
              </a:extLst>
            </p:cNvPr>
            <p:cNvSpPr>
              <a:spLocks noChangeArrowheads="1"/>
            </p:cNvSpPr>
            <p:nvPr/>
          </p:nvSpPr>
          <p:spPr bwMode="auto">
            <a:xfrm>
              <a:off x="3184" y="1248"/>
              <a:ext cx="1072" cy="392"/>
            </a:xfrm>
            <a:prstGeom prst="ellipse">
              <a:avLst/>
            </a:prstGeom>
            <a:blipFill dpi="0" rotWithShape="0">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baseline="-25000">
                <a:solidFill>
                  <a:schemeClr val="bg1"/>
                </a:solidFill>
                <a:latin typeface="Times" pitchFamily="2" charset="0"/>
              </a:endParaRPr>
            </a:p>
          </p:txBody>
        </p:sp>
        <p:sp>
          <p:nvSpPr>
            <p:cNvPr id="137240" name="Text Box 24">
              <a:extLst>
                <a:ext uri="{FF2B5EF4-FFF2-40B4-BE49-F238E27FC236}">
                  <a16:creationId xmlns:a16="http://schemas.microsoft.com/office/drawing/2014/main" id="{9AC41173-E920-F844-AB1D-B04CB1BEEB17}"/>
                </a:ext>
              </a:extLst>
            </p:cNvPr>
            <p:cNvSpPr txBox="1">
              <a:spLocks noChangeArrowheads="1"/>
            </p:cNvSpPr>
            <p:nvPr/>
          </p:nvSpPr>
          <p:spPr bwMode="auto">
            <a:xfrm>
              <a:off x="3207" y="1298"/>
              <a:ext cx="1056"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400" b="1">
                  <a:solidFill>
                    <a:schemeClr val="bg1"/>
                  </a:solidFill>
                  <a:latin typeface="Helvetica" pitchFamily="2" charset="0"/>
                </a:rPr>
                <a:t>Sosial</a:t>
              </a:r>
              <a:endParaRPr lang="en-US" altLang="en-US" sz="2400" b="1">
                <a:latin typeface="Helvetica" pitchFamily="2" charset="0"/>
              </a:endParaRPr>
            </a:p>
          </p:txBody>
        </p:sp>
      </p:grpSp>
      <p:grpSp>
        <p:nvGrpSpPr>
          <p:cNvPr id="137243" name="Group 27">
            <a:extLst>
              <a:ext uri="{FF2B5EF4-FFF2-40B4-BE49-F238E27FC236}">
                <a16:creationId xmlns:a16="http://schemas.microsoft.com/office/drawing/2014/main" id="{7F505997-5B9B-FE49-AE5D-1F87D27CB1A6}"/>
              </a:ext>
            </a:extLst>
          </p:cNvPr>
          <p:cNvGrpSpPr>
            <a:grpSpLocks/>
          </p:cNvGrpSpPr>
          <p:nvPr/>
        </p:nvGrpSpPr>
        <p:grpSpPr bwMode="auto">
          <a:xfrm>
            <a:off x="4652963" y="7370763"/>
            <a:ext cx="2184400" cy="622300"/>
            <a:chOff x="1752" y="3808"/>
            <a:chExt cx="1376" cy="392"/>
          </a:xfrm>
        </p:grpSpPr>
        <p:sp>
          <p:nvSpPr>
            <p:cNvPr id="137241" name="Oval 25" descr="60%">
              <a:extLst>
                <a:ext uri="{FF2B5EF4-FFF2-40B4-BE49-F238E27FC236}">
                  <a16:creationId xmlns:a16="http://schemas.microsoft.com/office/drawing/2014/main" id="{E85AFE02-42BD-E646-9AA3-7110FF26DB66}"/>
                </a:ext>
              </a:extLst>
            </p:cNvPr>
            <p:cNvSpPr>
              <a:spLocks noChangeArrowheads="1"/>
            </p:cNvSpPr>
            <p:nvPr/>
          </p:nvSpPr>
          <p:spPr bwMode="auto">
            <a:xfrm>
              <a:off x="1752" y="3808"/>
              <a:ext cx="1376" cy="392"/>
            </a:xfrm>
            <a:prstGeom prst="ellipse">
              <a:avLst/>
            </a:prstGeom>
            <a:blipFill dpi="0" rotWithShape="0">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baseline="-25000">
                <a:solidFill>
                  <a:schemeClr val="bg1"/>
                </a:solidFill>
                <a:latin typeface="Times" pitchFamily="2" charset="0"/>
              </a:endParaRPr>
            </a:p>
          </p:txBody>
        </p:sp>
        <p:sp>
          <p:nvSpPr>
            <p:cNvPr id="137242" name="Text Box 26">
              <a:extLst>
                <a:ext uri="{FF2B5EF4-FFF2-40B4-BE49-F238E27FC236}">
                  <a16:creationId xmlns:a16="http://schemas.microsoft.com/office/drawing/2014/main" id="{006133D0-F873-7942-9F95-01FFDD6FE05E}"/>
                </a:ext>
              </a:extLst>
            </p:cNvPr>
            <p:cNvSpPr txBox="1">
              <a:spLocks noChangeArrowheads="1"/>
            </p:cNvSpPr>
            <p:nvPr/>
          </p:nvSpPr>
          <p:spPr bwMode="auto">
            <a:xfrm>
              <a:off x="1775" y="3858"/>
              <a:ext cx="1328"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400" b="1">
                  <a:solidFill>
                    <a:schemeClr val="bg1"/>
                  </a:solidFill>
                  <a:latin typeface="Helvetica" pitchFamily="2" charset="0"/>
                </a:rPr>
                <a:t>Upacara</a:t>
              </a:r>
              <a:endParaRPr lang="en-US" altLang="en-US" sz="2400" b="1">
                <a:latin typeface="Helvetica" pitchFamily="2" charset="0"/>
              </a:endParaRPr>
            </a:p>
          </p:txBody>
        </p:sp>
      </p:grpSp>
      <p:sp>
        <p:nvSpPr>
          <p:cNvPr id="137233" name="Text Box 17">
            <a:extLst>
              <a:ext uri="{FF2B5EF4-FFF2-40B4-BE49-F238E27FC236}">
                <a16:creationId xmlns:a16="http://schemas.microsoft.com/office/drawing/2014/main" id="{360890E5-80C5-7046-AC88-E8AD20721583}"/>
              </a:ext>
            </a:extLst>
          </p:cNvPr>
          <p:cNvSpPr txBox="1">
            <a:spLocks noChangeArrowheads="1"/>
          </p:cNvSpPr>
          <p:nvPr/>
        </p:nvSpPr>
        <p:spPr bwMode="auto">
          <a:xfrm>
            <a:off x="796925" y="2717800"/>
            <a:ext cx="597217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altLang="en-US" sz="2400" b="1" baseline="-25000">
                <a:latin typeface="Helvetica" pitchFamily="2" charset="0"/>
              </a:rPr>
              <a:t>PASAL 20:  __________________ </a:t>
            </a:r>
          </a:p>
          <a:p>
            <a:pPr>
              <a:lnSpc>
                <a:spcPct val="75000"/>
              </a:lnSpc>
              <a:spcBef>
                <a:spcPct val="50000"/>
              </a:spcBef>
            </a:pPr>
            <a:r>
              <a:rPr lang="en-US" altLang="en-US" sz="2400" b="1" baseline="-25000">
                <a:latin typeface="Helvetica" pitchFamily="2" charset="0"/>
              </a:rPr>
              <a:t>	         “Sepuluh Perintah”</a:t>
            </a:r>
          </a:p>
          <a:p>
            <a:pPr>
              <a:lnSpc>
                <a:spcPct val="75000"/>
              </a:lnSpc>
              <a:spcBef>
                <a:spcPct val="50000"/>
              </a:spcBef>
            </a:pPr>
            <a:endParaRPr lang="en-US" altLang="en-US" sz="2400" b="1" baseline="-25000">
              <a:latin typeface="Helvetica" pitchFamily="2" charset="0"/>
            </a:endParaRPr>
          </a:p>
        </p:txBody>
      </p:sp>
      <p:sp>
        <p:nvSpPr>
          <p:cNvPr id="137231" name="Rectangle 15">
            <a:extLst>
              <a:ext uri="{FF2B5EF4-FFF2-40B4-BE49-F238E27FC236}">
                <a16:creationId xmlns:a16="http://schemas.microsoft.com/office/drawing/2014/main" id="{E61C4216-5EEA-E241-8912-F44F5E0A3717}"/>
              </a:ext>
            </a:extLst>
          </p:cNvPr>
          <p:cNvSpPr>
            <a:spLocks noChangeArrowheads="1"/>
          </p:cNvSpPr>
          <p:nvPr/>
        </p:nvSpPr>
        <p:spPr bwMode="auto">
          <a:xfrm>
            <a:off x="785813" y="3365500"/>
            <a:ext cx="6416675"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2400">
                <a:solidFill>
                  <a:schemeClr val="tx1"/>
                </a:solidFill>
                <a:latin typeface="Times" pitchFamily="2" charset="0"/>
              </a:defRPr>
            </a:lvl1pPr>
            <a:lvl2pPr>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2400">
                <a:solidFill>
                  <a:schemeClr val="tx1"/>
                </a:solidFill>
                <a:latin typeface="Times" pitchFamily="2" charset="0"/>
              </a:defRPr>
            </a:lvl2pPr>
            <a:lvl3pPr>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2400">
                <a:solidFill>
                  <a:schemeClr val="tx1"/>
                </a:solidFill>
                <a:latin typeface="Times" pitchFamily="2" charset="0"/>
              </a:defRPr>
            </a:lvl3pPr>
            <a:lvl4pPr>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2400">
                <a:solidFill>
                  <a:schemeClr val="tx1"/>
                </a:solidFill>
                <a:latin typeface="Times" pitchFamily="2" charset="0"/>
              </a:defRPr>
            </a:lvl4pPr>
            <a:lvl5pPr>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2400">
                <a:solidFill>
                  <a:schemeClr val="tx1"/>
                </a:solidFill>
                <a:latin typeface="Times" pitchFamily="2"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2400">
                <a:solidFill>
                  <a:schemeClr val="tx1"/>
                </a:solidFill>
                <a:latin typeface="Times" pitchFamily="2"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2400">
                <a:solidFill>
                  <a:schemeClr val="tx1"/>
                </a:solidFill>
                <a:latin typeface="Times" pitchFamily="2"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2400">
                <a:solidFill>
                  <a:schemeClr val="tx1"/>
                </a:solidFill>
                <a:latin typeface="Times" pitchFamily="2"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2400">
                <a:solidFill>
                  <a:schemeClr val="tx1"/>
                </a:solidFill>
                <a:latin typeface="Times" pitchFamily="2" charset="0"/>
              </a:defRPr>
            </a:lvl9pPr>
          </a:lstStyle>
          <a:p>
            <a:pPr>
              <a:spcBef>
                <a:spcPct val="50000"/>
              </a:spcBef>
            </a:pPr>
            <a:r>
              <a:rPr lang="en-US" altLang="en-US" sz="1400" b="1" i="1" baseline="-25000">
                <a:latin typeface="Helvetica" pitchFamily="2" charset="0"/>
              </a:rPr>
              <a:t>			Loh batu Pertama – </a:t>
            </a:r>
            <a:r>
              <a:rPr lang="en-US" altLang="en-US" sz="1400" b="1" i="1" u="sng" baseline="-25000">
                <a:latin typeface="Helvetica" pitchFamily="2" charset="0"/>
              </a:rPr>
              <a:t>Tugas terhadap Allah</a:t>
            </a:r>
            <a:r>
              <a:rPr lang="en-US" altLang="en-US" sz="1400" b="1" i="1" baseline="-25000">
                <a:latin typeface="Helvetica" pitchFamily="2" charset="0"/>
              </a:rPr>
              <a:t> (Ayat 1-12)</a:t>
            </a:r>
            <a:endParaRPr lang="en-US" altLang="en-US" sz="1200" b="1" baseline="-25000">
              <a:latin typeface="Helvetica" pitchFamily="2" charset="0"/>
            </a:endParaRPr>
          </a:p>
          <a:p>
            <a:pPr>
              <a:lnSpc>
                <a:spcPct val="65000"/>
              </a:lnSpc>
              <a:spcBef>
                <a:spcPct val="50000"/>
              </a:spcBef>
            </a:pPr>
            <a:r>
              <a:rPr lang="en-US" altLang="en-US" sz="1200" b="1" baseline="-25000">
                <a:latin typeface="Helvetica" pitchFamily="2" charset="0"/>
              </a:rPr>
              <a:t>				Tuhan Allahmu </a:t>
            </a:r>
          </a:p>
          <a:p>
            <a:pPr>
              <a:lnSpc>
                <a:spcPct val="65000"/>
              </a:lnSpc>
              <a:spcBef>
                <a:spcPct val="50000"/>
              </a:spcBef>
            </a:pPr>
            <a:r>
              <a:rPr lang="en-US" altLang="en-US" sz="1200" b="1" baseline="-25000">
                <a:latin typeface="Helvetica" pitchFamily="2" charset="0"/>
              </a:rPr>
              <a:t>					Tidak Anda Allah lain di hadapanNya</a:t>
            </a:r>
          </a:p>
          <a:p>
            <a:pPr>
              <a:lnSpc>
                <a:spcPct val="65000"/>
              </a:lnSpc>
              <a:spcBef>
                <a:spcPct val="50000"/>
              </a:spcBef>
            </a:pPr>
            <a:r>
              <a:rPr lang="en-US" altLang="en-US" sz="1200" b="1" baseline="-25000">
                <a:latin typeface="Helvetica" pitchFamily="2" charset="0"/>
              </a:rPr>
              <a:t>						Berhala atau yang Menyerupai Nya Dilarang</a:t>
            </a:r>
          </a:p>
          <a:p>
            <a:pPr>
              <a:lnSpc>
                <a:spcPct val="65000"/>
              </a:lnSpc>
              <a:spcBef>
                <a:spcPct val="50000"/>
              </a:spcBef>
            </a:pPr>
            <a:r>
              <a:rPr lang="en-US" altLang="en-US" sz="1200" b="1" baseline="-25000">
                <a:latin typeface="Helvetica" pitchFamily="2" charset="0"/>
              </a:rPr>
              <a:t>							Jangan  Menyembah Allah lain </a:t>
            </a:r>
          </a:p>
          <a:p>
            <a:pPr>
              <a:lnSpc>
                <a:spcPct val="65000"/>
              </a:lnSpc>
              <a:spcBef>
                <a:spcPct val="50000"/>
              </a:spcBef>
            </a:pPr>
            <a:r>
              <a:rPr lang="en-US" altLang="en-US" sz="1200" b="1" baseline="-25000">
                <a:latin typeface="Helvetica" pitchFamily="2" charset="0"/>
              </a:rPr>
              <a:t>							     Kuduskan Nama Allah</a:t>
            </a:r>
          </a:p>
          <a:p>
            <a:pPr>
              <a:lnSpc>
                <a:spcPct val="65000"/>
              </a:lnSpc>
              <a:spcBef>
                <a:spcPct val="50000"/>
              </a:spcBef>
            </a:pPr>
            <a:r>
              <a:rPr lang="en-US" altLang="en-US" sz="1200" b="1" baseline="-25000">
                <a:latin typeface="Helvetica" pitchFamily="2" charset="0"/>
              </a:rPr>
              <a:t>									Kuduskan Hari Sabat</a:t>
            </a:r>
          </a:p>
          <a:p>
            <a:pPr>
              <a:lnSpc>
                <a:spcPct val="65000"/>
              </a:lnSpc>
              <a:spcBef>
                <a:spcPct val="50000"/>
              </a:spcBef>
            </a:pPr>
            <a:r>
              <a:rPr lang="en-US" altLang="en-US" sz="1200" b="1" baseline="-25000">
                <a:latin typeface="Helvetica" pitchFamily="2" charset="0"/>
              </a:rPr>
              <a:t>										Enam Hari untuk Bekerja</a:t>
            </a:r>
          </a:p>
          <a:p>
            <a:pPr>
              <a:lnSpc>
                <a:spcPct val="65000"/>
              </a:lnSpc>
              <a:spcBef>
                <a:spcPct val="50000"/>
              </a:spcBef>
            </a:pPr>
            <a:r>
              <a:rPr lang="en-US" altLang="en-US" sz="1200" b="1" baseline="-25000">
                <a:latin typeface="Helvetica" pitchFamily="2" charset="0"/>
              </a:rPr>
              <a:t>											Sabat adalah Hari Istirahat</a:t>
            </a:r>
          </a:p>
          <a:p>
            <a:pPr>
              <a:lnSpc>
                <a:spcPct val="65000"/>
              </a:lnSpc>
              <a:spcBef>
                <a:spcPct val="50000"/>
              </a:spcBef>
            </a:pPr>
            <a:endParaRPr lang="en-US" altLang="en-US" sz="1200" b="1" i="1" baseline="-25000">
              <a:latin typeface="Helvetica" pitchFamily="2" charset="0"/>
            </a:endParaRPr>
          </a:p>
          <a:p>
            <a:pPr>
              <a:lnSpc>
                <a:spcPct val="65000"/>
              </a:lnSpc>
              <a:spcBef>
                <a:spcPct val="50000"/>
              </a:spcBef>
            </a:pPr>
            <a:r>
              <a:rPr lang="en-US" altLang="en-US" sz="1400" b="1" i="1" baseline="-25000">
                <a:latin typeface="Helvetica" pitchFamily="2" charset="0"/>
              </a:rPr>
              <a:t>			Loh Batu Kedua  -- </a:t>
            </a:r>
            <a:r>
              <a:rPr lang="en-US" altLang="en-US" sz="1400" b="1" i="1" u="sng" baseline="-25000">
                <a:latin typeface="Helvetica" pitchFamily="2" charset="0"/>
              </a:rPr>
              <a:t>Tugas terhadap Manusia</a:t>
            </a:r>
            <a:r>
              <a:rPr lang="en-US" altLang="en-US" sz="1400" b="1" i="1" baseline="-25000">
                <a:latin typeface="Helvetica" pitchFamily="2" charset="0"/>
              </a:rPr>
              <a:t> (Ayat 13-17)</a:t>
            </a:r>
          </a:p>
          <a:p>
            <a:pPr>
              <a:lnSpc>
                <a:spcPct val="65000"/>
              </a:lnSpc>
              <a:spcBef>
                <a:spcPct val="50000"/>
              </a:spcBef>
            </a:pPr>
            <a:r>
              <a:rPr lang="en-US" altLang="en-US" sz="1200" b="1" baseline="-25000">
                <a:latin typeface="Helvetica" pitchFamily="2" charset="0"/>
              </a:rPr>
              <a:t>				Hormati Orang-Tuamu</a:t>
            </a:r>
          </a:p>
          <a:p>
            <a:pPr>
              <a:lnSpc>
                <a:spcPct val="65000"/>
              </a:lnSpc>
              <a:spcBef>
                <a:spcPct val="50000"/>
              </a:spcBef>
            </a:pPr>
            <a:r>
              <a:rPr lang="en-US" altLang="en-US" sz="1200" b="1" baseline="-25000">
                <a:latin typeface="Helvetica" pitchFamily="2" charset="0"/>
              </a:rPr>
              <a:t>	</a:t>
            </a:r>
            <a:r>
              <a:rPr lang="en-US" altLang="en-US" sz="1200" b="1" i="1" baseline="-25000">
                <a:latin typeface="Helvetica" pitchFamily="2" charset="0"/>
              </a:rPr>
              <a:t>				Tindakan-tindakan Tertentu yang Dilarang</a:t>
            </a:r>
            <a:r>
              <a:rPr lang="en-US" altLang="en-US" sz="1400" b="1" i="1" baseline="-25000">
                <a:latin typeface="Helvetica" pitchFamily="2" charset="0"/>
              </a:rPr>
              <a:t>:</a:t>
            </a:r>
            <a:endParaRPr lang="en-US" altLang="en-US" sz="1400" b="1" baseline="-25000">
              <a:latin typeface="Helvetica" pitchFamily="2" charset="0"/>
            </a:endParaRPr>
          </a:p>
          <a:p>
            <a:pPr>
              <a:lnSpc>
                <a:spcPct val="65000"/>
              </a:lnSpc>
              <a:spcBef>
                <a:spcPct val="50000"/>
              </a:spcBef>
            </a:pPr>
            <a:r>
              <a:rPr lang="en-US" altLang="en-US" sz="1200" b="1" baseline="-25000">
                <a:latin typeface="Helvetica" pitchFamily="2" charset="0"/>
              </a:rPr>
              <a:t>						Pembunuhan</a:t>
            </a:r>
          </a:p>
          <a:p>
            <a:pPr>
              <a:lnSpc>
                <a:spcPct val="65000"/>
              </a:lnSpc>
              <a:spcBef>
                <a:spcPct val="50000"/>
              </a:spcBef>
            </a:pPr>
            <a:r>
              <a:rPr lang="en-US" altLang="en-US" sz="1200" b="1" baseline="-25000">
                <a:latin typeface="Helvetica" pitchFamily="2" charset="0"/>
              </a:rPr>
              <a:t>							Perjinahan</a:t>
            </a:r>
          </a:p>
          <a:p>
            <a:pPr>
              <a:lnSpc>
                <a:spcPct val="65000"/>
              </a:lnSpc>
              <a:spcBef>
                <a:spcPct val="50000"/>
              </a:spcBef>
            </a:pPr>
            <a:r>
              <a:rPr lang="en-US" altLang="en-US" sz="1200" b="1" baseline="-25000">
                <a:latin typeface="Helvetica" pitchFamily="2" charset="0"/>
              </a:rPr>
              <a:t>								Mencuri</a:t>
            </a:r>
          </a:p>
          <a:p>
            <a:pPr>
              <a:lnSpc>
                <a:spcPct val="65000"/>
              </a:lnSpc>
              <a:spcBef>
                <a:spcPct val="50000"/>
              </a:spcBef>
            </a:pPr>
            <a:r>
              <a:rPr lang="en-US" altLang="en-US" sz="1200" b="1" baseline="-25000">
                <a:latin typeface="Helvetica" pitchFamily="2" charset="0"/>
              </a:rPr>
              <a:t>									Berbohong</a:t>
            </a:r>
          </a:p>
          <a:p>
            <a:pPr>
              <a:lnSpc>
                <a:spcPct val="65000"/>
              </a:lnSpc>
              <a:spcBef>
                <a:spcPct val="50000"/>
              </a:spcBef>
            </a:pPr>
            <a:r>
              <a:rPr lang="en-US" altLang="en-US" sz="1200" b="1" baseline="-25000">
                <a:latin typeface="Helvetica" pitchFamily="2" charset="0"/>
              </a:rPr>
              <a:t>										Iri terhadap Sesama dan Mengingini Milik orang Lain</a:t>
            </a:r>
          </a:p>
          <a:p>
            <a:pPr>
              <a:lnSpc>
                <a:spcPct val="65000"/>
              </a:lnSpc>
              <a:spcBef>
                <a:spcPct val="50000"/>
              </a:spcBef>
            </a:pPr>
            <a:endParaRPr lang="en-US" altLang="en-US" sz="1200" b="1" baseline="-25000">
              <a:latin typeface="Helvetica" pitchFamily="2" charset="0"/>
            </a:endParaRPr>
          </a:p>
          <a:p>
            <a:pPr>
              <a:lnSpc>
                <a:spcPct val="65000"/>
              </a:lnSpc>
              <a:spcBef>
                <a:spcPct val="50000"/>
              </a:spcBef>
            </a:pPr>
            <a:r>
              <a:rPr lang="en-US" altLang="en-US" b="1" baseline="-25000">
                <a:latin typeface="Helvetica" pitchFamily="2" charset="0"/>
              </a:rPr>
              <a:t>PASAL 21-24: PERATURAN-PERATURAN  _______</a:t>
            </a:r>
            <a:endParaRPr lang="en-US" altLang="en-US" sz="1200" b="1" baseline="-25000">
              <a:latin typeface="Helvetica" pitchFamily="2" charset="0"/>
            </a:endParaRPr>
          </a:p>
          <a:p>
            <a:pPr>
              <a:lnSpc>
                <a:spcPct val="65000"/>
              </a:lnSpc>
              <a:spcBef>
                <a:spcPct val="50000"/>
              </a:spcBef>
            </a:pPr>
            <a:r>
              <a:rPr lang="en-US" altLang="en-US" sz="1200" b="1" baseline="-25000">
                <a:latin typeface="Helvetica" pitchFamily="2" charset="0"/>
              </a:rPr>
              <a:t>				Hak-hak Pribadi</a:t>
            </a:r>
          </a:p>
          <a:p>
            <a:pPr>
              <a:lnSpc>
                <a:spcPct val="65000"/>
              </a:lnSpc>
              <a:spcBef>
                <a:spcPct val="50000"/>
              </a:spcBef>
            </a:pPr>
            <a:r>
              <a:rPr lang="en-US" altLang="en-US" sz="1200" b="1" baseline="-25000">
                <a:latin typeface="Helvetica" pitchFamily="2" charset="0"/>
              </a:rPr>
              <a:t>					Hak-hak Kekayaan</a:t>
            </a:r>
          </a:p>
          <a:p>
            <a:pPr>
              <a:lnSpc>
                <a:spcPct val="65000"/>
              </a:lnSpc>
              <a:spcBef>
                <a:spcPct val="50000"/>
              </a:spcBef>
            </a:pPr>
            <a:r>
              <a:rPr lang="en-US" altLang="en-US" sz="1200" b="1" baseline="-25000">
                <a:latin typeface="Helvetica" pitchFamily="2" charset="0"/>
              </a:rPr>
              <a:t>						Persyaratan bagi integritas pribadi</a:t>
            </a:r>
          </a:p>
          <a:p>
            <a:pPr>
              <a:lnSpc>
                <a:spcPct val="65000"/>
              </a:lnSpc>
              <a:spcBef>
                <a:spcPct val="50000"/>
              </a:spcBef>
            </a:pPr>
            <a:endParaRPr lang="en-US" altLang="en-US" sz="1200" b="1" baseline="-25000">
              <a:latin typeface="Helvetica" pitchFamily="2" charset="0"/>
            </a:endParaRPr>
          </a:p>
          <a:p>
            <a:pPr>
              <a:lnSpc>
                <a:spcPct val="65000"/>
              </a:lnSpc>
              <a:spcBef>
                <a:spcPct val="50000"/>
              </a:spcBef>
            </a:pPr>
            <a:r>
              <a:rPr lang="en-US" altLang="en-US" b="1" baseline="-25000">
                <a:latin typeface="Helvetica" pitchFamily="2" charset="0"/>
              </a:rPr>
              <a:t>PASAL 25-31: PERATURAN-PERATURAN ________________ </a:t>
            </a:r>
            <a:endParaRPr lang="en-US" altLang="en-US" sz="1200" b="1" baseline="-25000">
              <a:latin typeface="Helvetica" pitchFamily="2" charset="0"/>
            </a:endParaRPr>
          </a:p>
          <a:p>
            <a:pPr>
              <a:lnSpc>
                <a:spcPct val="65000"/>
              </a:lnSpc>
              <a:spcBef>
                <a:spcPct val="50000"/>
              </a:spcBef>
            </a:pPr>
            <a:r>
              <a:rPr lang="en-US" altLang="en-US" sz="1200" b="1" baseline="-25000">
                <a:latin typeface="Helvetica" pitchFamily="2" charset="0"/>
              </a:rPr>
              <a:t>				Tabut Perjanjian, Meja dan Kandil</a:t>
            </a:r>
          </a:p>
          <a:p>
            <a:pPr>
              <a:lnSpc>
                <a:spcPct val="65000"/>
              </a:lnSpc>
              <a:spcBef>
                <a:spcPct val="50000"/>
              </a:spcBef>
            </a:pPr>
            <a:r>
              <a:rPr lang="en-US" altLang="en-US" sz="1200" b="1" baseline="-25000">
                <a:latin typeface="Helvetica" pitchFamily="2" charset="0"/>
              </a:rPr>
              <a:t>					Kontruksinya secara umum</a:t>
            </a:r>
          </a:p>
          <a:p>
            <a:pPr>
              <a:lnSpc>
                <a:spcPct val="65000"/>
              </a:lnSpc>
              <a:spcBef>
                <a:spcPct val="50000"/>
              </a:spcBef>
            </a:pPr>
            <a:r>
              <a:rPr lang="en-US" altLang="en-US" sz="1200" b="1" baseline="-25000">
                <a:latin typeface="Helvetica" pitchFamily="2" charset="0"/>
              </a:rPr>
              <a:t>						Mezbah Perunggu dan  dan Pelataran</a:t>
            </a:r>
          </a:p>
          <a:p>
            <a:pPr>
              <a:lnSpc>
                <a:spcPct val="65000"/>
              </a:lnSpc>
              <a:spcBef>
                <a:spcPct val="50000"/>
              </a:spcBef>
            </a:pPr>
            <a:r>
              <a:rPr lang="en-US" altLang="en-US" sz="1200" b="1" baseline="-25000">
                <a:latin typeface="Helvetica" pitchFamily="2" charset="0"/>
              </a:rPr>
              <a:t>							Ke-imam-an </a:t>
            </a:r>
          </a:p>
          <a:p>
            <a:pPr>
              <a:lnSpc>
                <a:spcPct val="65000"/>
              </a:lnSpc>
              <a:spcBef>
                <a:spcPct val="50000"/>
              </a:spcBef>
            </a:pPr>
            <a:r>
              <a:rPr lang="en-US" altLang="en-US" sz="1200" b="1" baseline="-25000">
                <a:latin typeface="Helvetica" pitchFamily="2" charset="0"/>
              </a:rPr>
              <a:t>								Pentabbisan Ke-imam-an</a:t>
            </a:r>
          </a:p>
          <a:p>
            <a:pPr>
              <a:lnSpc>
                <a:spcPct val="65000"/>
              </a:lnSpc>
              <a:spcBef>
                <a:spcPct val="50000"/>
              </a:spcBef>
            </a:pPr>
            <a:r>
              <a:rPr lang="en-US" altLang="en-US" sz="1200" b="1" baseline="-25000">
                <a:latin typeface="Helvetica" pitchFamily="2" charset="0"/>
              </a:rPr>
              <a:t>									Mezbah Pembakaran Kemenyan dan penyembah-penyembah</a:t>
            </a:r>
          </a:p>
          <a:p>
            <a:pPr>
              <a:lnSpc>
                <a:spcPct val="65000"/>
              </a:lnSpc>
              <a:spcBef>
                <a:spcPct val="50000"/>
              </a:spcBef>
            </a:pPr>
            <a:r>
              <a:rPr lang="en-US" altLang="en-US" sz="1200" b="1" baseline="-25000">
                <a:latin typeface="Helvetica" pitchFamily="2" charset="0"/>
              </a:rPr>
              <a:t>										Pekerja dan Hari Sabat</a:t>
            </a:r>
          </a:p>
          <a:p>
            <a:pPr>
              <a:spcBef>
                <a:spcPct val="50000"/>
              </a:spcBef>
            </a:pPr>
            <a:endParaRPr lang="en-US" altLang="en-US" sz="1200" b="1" baseline="-25000">
              <a:latin typeface="Helvetica" pitchFamily="2" charset="0"/>
            </a:endParaRPr>
          </a:p>
          <a:p>
            <a:pPr>
              <a:spcBef>
                <a:spcPct val="50000"/>
              </a:spcBef>
            </a:pPr>
            <a:endParaRPr lang="en-US" altLang="en-US" sz="1400" b="1" baseline="-250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FB4769B1-614D-F442-A832-E497FAB17116}"/>
              </a:ext>
            </a:extLst>
          </p:cNvPr>
          <p:cNvSpPr>
            <a:spLocks noChangeArrowheads="1"/>
          </p:cNvSpPr>
          <p:nvPr/>
        </p:nvSpPr>
        <p:spPr bwMode="auto">
          <a:xfrm>
            <a:off x="1019175" y="4800600"/>
            <a:ext cx="5715000" cy="254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71" name="Rectangle 3">
            <a:extLst>
              <a:ext uri="{FF2B5EF4-FFF2-40B4-BE49-F238E27FC236}">
                <a16:creationId xmlns:a16="http://schemas.microsoft.com/office/drawing/2014/main" id="{2E4F31D7-AA37-3E43-96D0-5E6D36E7AFC2}"/>
              </a:ext>
            </a:extLst>
          </p:cNvPr>
          <p:cNvSpPr>
            <a:spLocks noChangeArrowheads="1"/>
          </p:cNvSpPr>
          <p:nvPr/>
        </p:nvSpPr>
        <p:spPr bwMode="auto">
          <a:xfrm>
            <a:off x="127000" y="4902200"/>
            <a:ext cx="7062788" cy="276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7572" name="Group 4">
            <a:extLst>
              <a:ext uri="{FF2B5EF4-FFF2-40B4-BE49-F238E27FC236}">
                <a16:creationId xmlns:a16="http://schemas.microsoft.com/office/drawing/2014/main" id="{04814ADA-66AC-5846-A4BA-FC597FCFBAB7}"/>
              </a:ext>
            </a:extLst>
          </p:cNvPr>
          <p:cNvGrpSpPr>
            <a:grpSpLocks/>
          </p:cNvGrpSpPr>
          <p:nvPr/>
        </p:nvGrpSpPr>
        <p:grpSpPr bwMode="auto">
          <a:xfrm>
            <a:off x="2349500" y="1689100"/>
            <a:ext cx="1651000" cy="393700"/>
            <a:chOff x="320" y="992"/>
            <a:chExt cx="1040" cy="248"/>
          </a:xfrm>
        </p:grpSpPr>
        <p:sp>
          <p:nvSpPr>
            <p:cNvPr id="237573" name="Rectangle 5">
              <a:extLst>
                <a:ext uri="{FF2B5EF4-FFF2-40B4-BE49-F238E27FC236}">
                  <a16:creationId xmlns:a16="http://schemas.microsoft.com/office/drawing/2014/main" id="{B100F5BD-48EA-5844-84CD-F0ADDBA2AF4E}"/>
                </a:ext>
              </a:extLst>
            </p:cNvPr>
            <p:cNvSpPr>
              <a:spLocks noChangeArrowheads="1"/>
            </p:cNvSpPr>
            <p:nvPr/>
          </p:nvSpPr>
          <p:spPr bwMode="auto">
            <a:xfrm>
              <a:off x="440" y="992"/>
              <a:ext cx="768" cy="16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74" name="Rectangle 6">
              <a:extLst>
                <a:ext uri="{FF2B5EF4-FFF2-40B4-BE49-F238E27FC236}">
                  <a16:creationId xmlns:a16="http://schemas.microsoft.com/office/drawing/2014/main" id="{3EF6E456-9545-8541-8A72-073D46B9006B}"/>
                </a:ext>
              </a:extLst>
            </p:cNvPr>
            <p:cNvSpPr>
              <a:spLocks noChangeArrowheads="1"/>
            </p:cNvSpPr>
            <p:nvPr/>
          </p:nvSpPr>
          <p:spPr bwMode="auto">
            <a:xfrm>
              <a:off x="320" y="1096"/>
              <a:ext cx="1040"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7575" name="Text Box 7">
            <a:extLst>
              <a:ext uri="{FF2B5EF4-FFF2-40B4-BE49-F238E27FC236}">
                <a16:creationId xmlns:a16="http://schemas.microsoft.com/office/drawing/2014/main" id="{E25397FC-95D3-A848-9CEE-0ECDCC941E47}"/>
              </a:ext>
            </a:extLst>
          </p:cNvPr>
          <p:cNvSpPr txBox="1">
            <a:spLocks noChangeArrowheads="1"/>
          </p:cNvSpPr>
          <p:nvPr/>
        </p:nvSpPr>
        <p:spPr bwMode="auto">
          <a:xfrm>
            <a:off x="6607175" y="71438"/>
            <a:ext cx="503238"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16</a:t>
            </a:r>
          </a:p>
        </p:txBody>
      </p:sp>
      <p:sp>
        <p:nvSpPr>
          <p:cNvPr id="237576" name="Text Box 8">
            <a:extLst>
              <a:ext uri="{FF2B5EF4-FFF2-40B4-BE49-F238E27FC236}">
                <a16:creationId xmlns:a16="http://schemas.microsoft.com/office/drawing/2014/main" id="{48223CF4-4BC0-B34C-B463-55DB0E68E482}"/>
              </a:ext>
            </a:extLst>
          </p:cNvPr>
          <p:cNvSpPr txBox="1">
            <a:spLocks noChangeArrowheads="1"/>
          </p:cNvSpPr>
          <p:nvPr/>
        </p:nvSpPr>
        <p:spPr bwMode="auto">
          <a:xfrm>
            <a:off x="2738438" y="2003425"/>
            <a:ext cx="2011362" cy="27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en-US" sz="800" b="1">
                <a:latin typeface="Arial" panose="020B0604020202020204" pitchFamily="34" charset="0"/>
              </a:rPr>
              <a:t>ENOS</a:t>
            </a:r>
          </a:p>
          <a:p>
            <a:pPr algn="ctr">
              <a:lnSpc>
                <a:spcPct val="50000"/>
              </a:lnSpc>
              <a:spcBef>
                <a:spcPct val="50000"/>
              </a:spcBef>
            </a:pPr>
            <a:r>
              <a:rPr lang="en-US" altLang="en-US" sz="800" b="1">
                <a:latin typeface="Arial" panose="020B0604020202020204" pitchFamily="34" charset="0"/>
              </a:rPr>
              <a:t>KENAN</a:t>
            </a:r>
          </a:p>
          <a:p>
            <a:pPr algn="ctr">
              <a:lnSpc>
                <a:spcPct val="50000"/>
              </a:lnSpc>
              <a:spcBef>
                <a:spcPct val="50000"/>
              </a:spcBef>
            </a:pPr>
            <a:r>
              <a:rPr lang="en-US" altLang="en-US" sz="800" b="1">
                <a:latin typeface="Arial" panose="020B0604020202020204" pitchFamily="34" charset="0"/>
              </a:rPr>
              <a:t>MAHALALEEL</a:t>
            </a:r>
          </a:p>
          <a:p>
            <a:pPr algn="ctr">
              <a:lnSpc>
                <a:spcPct val="50000"/>
              </a:lnSpc>
              <a:spcBef>
                <a:spcPct val="50000"/>
              </a:spcBef>
            </a:pPr>
            <a:r>
              <a:rPr lang="en-US" altLang="en-US" sz="800" b="1">
                <a:latin typeface="Arial" panose="020B0604020202020204" pitchFamily="34" charset="0"/>
              </a:rPr>
              <a:t>YARED</a:t>
            </a:r>
          </a:p>
          <a:p>
            <a:pPr algn="ctr">
              <a:lnSpc>
                <a:spcPct val="50000"/>
              </a:lnSpc>
              <a:spcBef>
                <a:spcPct val="50000"/>
              </a:spcBef>
            </a:pPr>
            <a:r>
              <a:rPr lang="en-US" altLang="en-US" sz="800" b="1">
                <a:latin typeface="Arial" panose="020B0604020202020204" pitchFamily="34" charset="0"/>
              </a:rPr>
              <a:t>HENOKH</a:t>
            </a:r>
          </a:p>
          <a:p>
            <a:pPr algn="ctr">
              <a:lnSpc>
                <a:spcPct val="50000"/>
              </a:lnSpc>
              <a:spcBef>
                <a:spcPct val="50000"/>
              </a:spcBef>
            </a:pPr>
            <a:r>
              <a:rPr lang="en-US" altLang="en-US" sz="800" b="1">
                <a:latin typeface="Arial" panose="020B0604020202020204" pitchFamily="34" charset="0"/>
              </a:rPr>
              <a:t>METUSALAH</a:t>
            </a:r>
          </a:p>
          <a:p>
            <a:pPr algn="ctr">
              <a:lnSpc>
                <a:spcPct val="50000"/>
              </a:lnSpc>
              <a:spcBef>
                <a:spcPct val="50000"/>
              </a:spcBef>
            </a:pPr>
            <a:r>
              <a:rPr lang="en-US" altLang="en-US" sz="800" b="1">
                <a:latin typeface="Arial" panose="020B0604020202020204" pitchFamily="34" charset="0"/>
              </a:rPr>
              <a:t>LAMEKH</a:t>
            </a:r>
          </a:p>
          <a:p>
            <a:pPr algn="ctr">
              <a:lnSpc>
                <a:spcPct val="50000"/>
              </a:lnSpc>
              <a:spcBef>
                <a:spcPct val="50000"/>
              </a:spcBef>
            </a:pPr>
            <a:r>
              <a:rPr lang="en-US" altLang="en-US" sz="800" b="1">
                <a:latin typeface="Arial" panose="020B0604020202020204" pitchFamily="34" charset="0"/>
              </a:rPr>
              <a:t>NUH</a:t>
            </a:r>
          </a:p>
          <a:p>
            <a:pPr algn="ctr">
              <a:lnSpc>
                <a:spcPct val="50000"/>
              </a:lnSpc>
              <a:spcBef>
                <a:spcPct val="50000"/>
              </a:spcBef>
            </a:pPr>
            <a:r>
              <a:rPr lang="en-US" altLang="en-US" sz="800" b="1">
                <a:latin typeface="Arial" panose="020B0604020202020204" pitchFamily="34" charset="0"/>
              </a:rPr>
              <a:t>SEM (HAM &amp; YAFET)</a:t>
            </a:r>
          </a:p>
          <a:p>
            <a:pPr algn="ctr">
              <a:lnSpc>
                <a:spcPct val="50000"/>
              </a:lnSpc>
              <a:spcBef>
                <a:spcPct val="50000"/>
              </a:spcBef>
            </a:pPr>
            <a:r>
              <a:rPr lang="en-US" altLang="en-US" sz="800" b="1">
                <a:latin typeface="Arial" panose="020B0604020202020204" pitchFamily="34" charset="0"/>
              </a:rPr>
              <a:t>ARPAKHSAD</a:t>
            </a:r>
          </a:p>
          <a:p>
            <a:pPr algn="ctr">
              <a:lnSpc>
                <a:spcPct val="50000"/>
              </a:lnSpc>
              <a:spcBef>
                <a:spcPct val="50000"/>
              </a:spcBef>
            </a:pPr>
            <a:r>
              <a:rPr lang="en-US" altLang="en-US" sz="800" b="1">
                <a:latin typeface="Arial" panose="020B0604020202020204" pitchFamily="34" charset="0"/>
              </a:rPr>
              <a:t>KENAN</a:t>
            </a:r>
          </a:p>
          <a:p>
            <a:pPr algn="ctr">
              <a:lnSpc>
                <a:spcPct val="50000"/>
              </a:lnSpc>
              <a:spcBef>
                <a:spcPct val="50000"/>
              </a:spcBef>
            </a:pPr>
            <a:r>
              <a:rPr lang="en-US" altLang="en-US" sz="800" b="1">
                <a:latin typeface="Arial" panose="020B0604020202020204" pitchFamily="34" charset="0"/>
              </a:rPr>
              <a:t>SELAH</a:t>
            </a:r>
          </a:p>
          <a:p>
            <a:pPr algn="ctr">
              <a:lnSpc>
                <a:spcPct val="50000"/>
              </a:lnSpc>
              <a:spcBef>
                <a:spcPct val="50000"/>
              </a:spcBef>
            </a:pPr>
            <a:r>
              <a:rPr lang="en-US" altLang="en-US" sz="800" b="1">
                <a:latin typeface="Arial" panose="020B0604020202020204" pitchFamily="34" charset="0"/>
              </a:rPr>
              <a:t>EBER</a:t>
            </a:r>
          </a:p>
          <a:p>
            <a:pPr algn="ctr">
              <a:lnSpc>
                <a:spcPct val="50000"/>
              </a:lnSpc>
              <a:spcBef>
                <a:spcPct val="50000"/>
              </a:spcBef>
            </a:pPr>
            <a:r>
              <a:rPr lang="en-US" altLang="en-US" sz="800" b="1">
                <a:latin typeface="Arial" panose="020B0604020202020204" pitchFamily="34" charset="0"/>
              </a:rPr>
              <a:t>PELEG</a:t>
            </a:r>
          </a:p>
          <a:p>
            <a:pPr algn="ctr">
              <a:lnSpc>
                <a:spcPct val="50000"/>
              </a:lnSpc>
              <a:spcBef>
                <a:spcPct val="50000"/>
              </a:spcBef>
            </a:pPr>
            <a:r>
              <a:rPr lang="en-US" altLang="en-US" sz="800" b="1">
                <a:latin typeface="Arial" panose="020B0604020202020204" pitchFamily="34" charset="0"/>
              </a:rPr>
              <a:t>REHU</a:t>
            </a:r>
          </a:p>
          <a:p>
            <a:pPr algn="ctr">
              <a:lnSpc>
                <a:spcPct val="50000"/>
              </a:lnSpc>
              <a:spcBef>
                <a:spcPct val="50000"/>
              </a:spcBef>
            </a:pPr>
            <a:r>
              <a:rPr lang="en-US" altLang="en-US" sz="800" b="1">
                <a:latin typeface="Arial" panose="020B0604020202020204" pitchFamily="34" charset="0"/>
              </a:rPr>
              <a:t>SERUG</a:t>
            </a:r>
          </a:p>
          <a:p>
            <a:pPr algn="ctr">
              <a:lnSpc>
                <a:spcPct val="50000"/>
              </a:lnSpc>
              <a:spcBef>
                <a:spcPct val="50000"/>
              </a:spcBef>
            </a:pPr>
            <a:r>
              <a:rPr lang="en-US" altLang="en-US" sz="800" b="1">
                <a:latin typeface="Arial" panose="020B0604020202020204" pitchFamily="34" charset="0"/>
              </a:rPr>
              <a:t>NAHOR</a:t>
            </a:r>
          </a:p>
          <a:p>
            <a:pPr algn="ctr">
              <a:lnSpc>
                <a:spcPct val="50000"/>
              </a:lnSpc>
              <a:spcBef>
                <a:spcPct val="50000"/>
              </a:spcBef>
            </a:pPr>
            <a:r>
              <a:rPr lang="en-US" altLang="en-US" sz="800" b="1">
                <a:latin typeface="Arial" panose="020B0604020202020204" pitchFamily="34" charset="0"/>
              </a:rPr>
              <a:t>TERAH</a:t>
            </a:r>
          </a:p>
          <a:p>
            <a:pPr algn="ctr">
              <a:lnSpc>
                <a:spcPct val="50000"/>
              </a:lnSpc>
              <a:spcBef>
                <a:spcPct val="50000"/>
              </a:spcBef>
            </a:pPr>
            <a:r>
              <a:rPr lang="en-US" altLang="en-US" sz="1000" b="1">
                <a:latin typeface="Arial" panose="020B0604020202020204" pitchFamily="34" charset="0"/>
              </a:rPr>
              <a:t>ABRAHAM (SARA)</a:t>
            </a:r>
          </a:p>
          <a:p>
            <a:pPr algn="ctr">
              <a:lnSpc>
                <a:spcPct val="50000"/>
              </a:lnSpc>
              <a:spcBef>
                <a:spcPct val="50000"/>
              </a:spcBef>
            </a:pPr>
            <a:r>
              <a:rPr lang="en-US" altLang="en-US" sz="1000" b="1">
                <a:latin typeface="Arial" panose="020B0604020202020204" pitchFamily="34" charset="0"/>
              </a:rPr>
              <a:t>ISHAK (RIBKA)</a:t>
            </a:r>
          </a:p>
          <a:p>
            <a:pPr algn="ctr">
              <a:lnSpc>
                <a:spcPct val="50000"/>
              </a:lnSpc>
              <a:spcBef>
                <a:spcPct val="50000"/>
              </a:spcBef>
            </a:pPr>
            <a:r>
              <a:rPr lang="en-US" altLang="en-US" sz="1000" b="1">
                <a:latin typeface="Arial" panose="020B0604020202020204" pitchFamily="34" charset="0"/>
              </a:rPr>
              <a:t>YACOB</a:t>
            </a:r>
            <a:endParaRPr lang="en-US" altLang="en-US" sz="800" b="1">
              <a:latin typeface="Arial" panose="020B0604020202020204" pitchFamily="34" charset="0"/>
            </a:endParaRPr>
          </a:p>
        </p:txBody>
      </p:sp>
      <p:sp>
        <p:nvSpPr>
          <p:cNvPr id="237577" name="Text Box 9">
            <a:extLst>
              <a:ext uri="{FF2B5EF4-FFF2-40B4-BE49-F238E27FC236}">
                <a16:creationId xmlns:a16="http://schemas.microsoft.com/office/drawing/2014/main" id="{4A66E0CF-11A8-BC42-B0DC-AA2B34D4B92A}"/>
              </a:ext>
            </a:extLst>
          </p:cNvPr>
          <p:cNvSpPr txBox="1">
            <a:spLocks noChangeArrowheads="1"/>
          </p:cNvSpPr>
          <p:nvPr/>
        </p:nvSpPr>
        <p:spPr bwMode="auto">
          <a:xfrm>
            <a:off x="2032000" y="5454650"/>
            <a:ext cx="1090613"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en-US" sz="1400" b="1" u="sng">
                <a:latin typeface="Arial" panose="020B0604020202020204" pitchFamily="34" charset="0"/>
              </a:rPr>
              <a:t>NATAN</a:t>
            </a:r>
            <a:endParaRPr lang="en-US" altLang="en-US" sz="800" b="1" u="sng">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MATATA</a:t>
            </a:r>
          </a:p>
          <a:p>
            <a:pPr algn="ctr">
              <a:lnSpc>
                <a:spcPct val="50000"/>
              </a:lnSpc>
              <a:spcBef>
                <a:spcPct val="50000"/>
              </a:spcBef>
            </a:pPr>
            <a:r>
              <a:rPr lang="en-US" altLang="en-US" sz="800" b="1">
                <a:latin typeface="Arial" panose="020B0604020202020204" pitchFamily="34" charset="0"/>
              </a:rPr>
              <a:t>MINA</a:t>
            </a:r>
          </a:p>
          <a:p>
            <a:pPr algn="ctr">
              <a:lnSpc>
                <a:spcPct val="50000"/>
              </a:lnSpc>
              <a:spcBef>
                <a:spcPct val="50000"/>
              </a:spcBef>
            </a:pPr>
            <a:r>
              <a:rPr lang="en-US" altLang="en-US" sz="800" b="1">
                <a:latin typeface="Arial" panose="020B0604020202020204" pitchFamily="34" charset="0"/>
              </a:rPr>
              <a:t>MELEA</a:t>
            </a:r>
          </a:p>
          <a:p>
            <a:pPr algn="ctr">
              <a:lnSpc>
                <a:spcPct val="50000"/>
              </a:lnSpc>
              <a:spcBef>
                <a:spcPct val="50000"/>
              </a:spcBef>
            </a:pPr>
            <a:r>
              <a:rPr lang="en-US" altLang="en-US" sz="800" b="1">
                <a:latin typeface="Arial" panose="020B0604020202020204" pitchFamily="34" charset="0"/>
              </a:rPr>
              <a:t>ELYAKIM</a:t>
            </a:r>
          </a:p>
          <a:p>
            <a:pPr algn="ctr">
              <a:lnSpc>
                <a:spcPct val="50000"/>
              </a:lnSpc>
              <a:spcBef>
                <a:spcPct val="50000"/>
              </a:spcBef>
            </a:pPr>
            <a:r>
              <a:rPr lang="en-US" altLang="en-US" sz="800" b="1">
                <a:latin typeface="Arial" panose="020B0604020202020204" pitchFamily="34" charset="0"/>
              </a:rPr>
              <a:t>YONAM</a:t>
            </a:r>
          </a:p>
          <a:p>
            <a:pPr algn="ctr">
              <a:lnSpc>
                <a:spcPct val="50000"/>
              </a:lnSpc>
              <a:spcBef>
                <a:spcPct val="50000"/>
              </a:spcBef>
            </a:pPr>
            <a:r>
              <a:rPr lang="en-US" altLang="en-US" sz="800" b="1">
                <a:latin typeface="Arial" panose="020B0604020202020204" pitchFamily="34" charset="0"/>
              </a:rPr>
              <a:t>YUSUF</a:t>
            </a:r>
          </a:p>
          <a:p>
            <a:pPr algn="ctr">
              <a:lnSpc>
                <a:spcPct val="50000"/>
              </a:lnSpc>
              <a:spcBef>
                <a:spcPct val="50000"/>
              </a:spcBef>
            </a:pPr>
            <a:r>
              <a:rPr lang="en-US" altLang="en-US" sz="800" b="1">
                <a:latin typeface="Arial" panose="020B0604020202020204" pitchFamily="34" charset="0"/>
              </a:rPr>
              <a:t>YEHUDA</a:t>
            </a:r>
          </a:p>
          <a:p>
            <a:pPr algn="ctr">
              <a:lnSpc>
                <a:spcPct val="50000"/>
              </a:lnSpc>
              <a:spcBef>
                <a:spcPct val="50000"/>
              </a:spcBef>
            </a:pPr>
            <a:r>
              <a:rPr lang="en-US" altLang="en-US" sz="800" b="1">
                <a:latin typeface="Arial" panose="020B0604020202020204" pitchFamily="34" charset="0"/>
              </a:rPr>
              <a:t>SIMEON</a:t>
            </a:r>
          </a:p>
          <a:p>
            <a:pPr algn="ctr">
              <a:lnSpc>
                <a:spcPct val="50000"/>
              </a:lnSpc>
              <a:spcBef>
                <a:spcPct val="50000"/>
              </a:spcBef>
            </a:pPr>
            <a:r>
              <a:rPr lang="en-US" altLang="en-US" sz="800" b="1">
                <a:latin typeface="Arial" panose="020B0604020202020204" pitchFamily="34" charset="0"/>
              </a:rPr>
              <a:t>LEWI</a:t>
            </a:r>
          </a:p>
          <a:p>
            <a:pPr algn="ctr">
              <a:lnSpc>
                <a:spcPct val="50000"/>
              </a:lnSpc>
              <a:spcBef>
                <a:spcPct val="50000"/>
              </a:spcBef>
            </a:pPr>
            <a:r>
              <a:rPr lang="en-US" altLang="en-US" sz="800" b="1">
                <a:latin typeface="Arial" panose="020B0604020202020204" pitchFamily="34" charset="0"/>
              </a:rPr>
              <a:t>MATAT</a:t>
            </a:r>
          </a:p>
          <a:p>
            <a:pPr algn="ctr">
              <a:lnSpc>
                <a:spcPct val="50000"/>
              </a:lnSpc>
              <a:spcBef>
                <a:spcPct val="50000"/>
              </a:spcBef>
            </a:pPr>
            <a:r>
              <a:rPr lang="en-US" altLang="en-US" sz="800" b="1">
                <a:latin typeface="Arial" panose="020B0604020202020204" pitchFamily="34" charset="0"/>
              </a:rPr>
              <a:t>YORIM</a:t>
            </a:r>
          </a:p>
          <a:p>
            <a:pPr algn="ctr">
              <a:lnSpc>
                <a:spcPct val="50000"/>
              </a:lnSpc>
              <a:spcBef>
                <a:spcPct val="50000"/>
              </a:spcBef>
            </a:pPr>
            <a:r>
              <a:rPr lang="en-US" altLang="en-US" sz="800" b="1">
                <a:latin typeface="Arial" panose="020B0604020202020204" pitchFamily="34" charset="0"/>
              </a:rPr>
              <a:t>ELIEZER</a:t>
            </a:r>
          </a:p>
          <a:p>
            <a:pPr algn="ctr">
              <a:lnSpc>
                <a:spcPct val="50000"/>
              </a:lnSpc>
              <a:spcBef>
                <a:spcPct val="50000"/>
              </a:spcBef>
            </a:pPr>
            <a:r>
              <a:rPr lang="en-US" altLang="en-US" sz="800" b="1">
                <a:latin typeface="Arial" panose="020B0604020202020204" pitchFamily="34" charset="0"/>
              </a:rPr>
              <a:t>YESUA</a:t>
            </a:r>
          </a:p>
          <a:p>
            <a:pPr algn="ctr">
              <a:lnSpc>
                <a:spcPct val="50000"/>
              </a:lnSpc>
              <a:spcBef>
                <a:spcPct val="50000"/>
              </a:spcBef>
            </a:pPr>
            <a:r>
              <a:rPr lang="en-US" altLang="en-US" sz="800" b="1">
                <a:latin typeface="Arial" panose="020B0604020202020204" pitchFamily="34" charset="0"/>
              </a:rPr>
              <a:t>ER</a:t>
            </a:r>
          </a:p>
          <a:p>
            <a:pPr algn="ctr">
              <a:lnSpc>
                <a:spcPct val="50000"/>
              </a:lnSpc>
              <a:spcBef>
                <a:spcPct val="50000"/>
              </a:spcBef>
            </a:pPr>
            <a:r>
              <a:rPr lang="en-US" altLang="en-US" sz="800" b="1">
                <a:latin typeface="Arial" panose="020B0604020202020204" pitchFamily="34" charset="0"/>
              </a:rPr>
              <a:t>ELMADAM</a:t>
            </a:r>
          </a:p>
          <a:p>
            <a:pPr algn="ctr">
              <a:lnSpc>
                <a:spcPct val="50000"/>
              </a:lnSpc>
              <a:spcBef>
                <a:spcPct val="50000"/>
              </a:spcBef>
            </a:pPr>
            <a:r>
              <a:rPr lang="en-US" altLang="en-US" sz="800" b="1">
                <a:latin typeface="Arial" panose="020B0604020202020204" pitchFamily="34" charset="0"/>
              </a:rPr>
              <a:t>KOSAM</a:t>
            </a:r>
          </a:p>
          <a:p>
            <a:pPr algn="ctr">
              <a:lnSpc>
                <a:spcPct val="50000"/>
              </a:lnSpc>
              <a:spcBef>
                <a:spcPct val="50000"/>
              </a:spcBef>
            </a:pPr>
            <a:r>
              <a:rPr lang="en-US" altLang="en-US" sz="800" b="1">
                <a:latin typeface="Arial" panose="020B0604020202020204" pitchFamily="34" charset="0"/>
              </a:rPr>
              <a:t>ADI</a:t>
            </a:r>
          </a:p>
          <a:p>
            <a:pPr algn="ctr">
              <a:lnSpc>
                <a:spcPct val="50000"/>
              </a:lnSpc>
              <a:spcBef>
                <a:spcPct val="50000"/>
              </a:spcBef>
            </a:pPr>
            <a:r>
              <a:rPr lang="en-US" altLang="en-US" sz="800" b="1">
                <a:latin typeface="Arial" panose="020B0604020202020204" pitchFamily="34" charset="0"/>
              </a:rPr>
              <a:t>MALKHI</a:t>
            </a:r>
          </a:p>
          <a:p>
            <a:pPr algn="ctr">
              <a:lnSpc>
                <a:spcPct val="50000"/>
              </a:lnSpc>
              <a:spcBef>
                <a:spcPct val="50000"/>
              </a:spcBef>
            </a:pPr>
            <a:r>
              <a:rPr lang="en-US" altLang="en-US" sz="800" b="1">
                <a:latin typeface="Arial" panose="020B0604020202020204" pitchFamily="34" charset="0"/>
              </a:rPr>
              <a:t>NERI</a:t>
            </a:r>
          </a:p>
          <a:p>
            <a:pPr algn="ctr">
              <a:lnSpc>
                <a:spcPct val="50000"/>
              </a:lnSpc>
              <a:spcBef>
                <a:spcPct val="50000"/>
              </a:spcBef>
            </a:pPr>
            <a:r>
              <a:rPr lang="en-US" altLang="en-US" sz="800" b="1">
                <a:latin typeface="Arial" panose="020B0604020202020204" pitchFamily="34" charset="0"/>
              </a:rPr>
              <a:t>SEALTIEL</a:t>
            </a:r>
          </a:p>
          <a:p>
            <a:pPr algn="ctr">
              <a:lnSpc>
                <a:spcPct val="50000"/>
              </a:lnSpc>
              <a:spcBef>
                <a:spcPct val="50000"/>
              </a:spcBef>
            </a:pPr>
            <a:r>
              <a:rPr lang="en-US" altLang="en-US" sz="800" b="1">
                <a:latin typeface="Arial" panose="020B0604020202020204" pitchFamily="34" charset="0"/>
              </a:rPr>
              <a:t>ZERUBABEL</a:t>
            </a:r>
          </a:p>
          <a:p>
            <a:pPr algn="ctr">
              <a:lnSpc>
                <a:spcPct val="50000"/>
              </a:lnSpc>
              <a:spcBef>
                <a:spcPct val="50000"/>
              </a:spcBef>
            </a:pPr>
            <a:endParaRPr lang="en-US" altLang="en-US" sz="800" b="1" u="sng">
              <a:latin typeface="Arial" panose="020B0604020202020204" pitchFamily="34" charset="0"/>
            </a:endParaRPr>
          </a:p>
        </p:txBody>
      </p:sp>
      <p:sp>
        <p:nvSpPr>
          <p:cNvPr id="237578" name="Text Box 10">
            <a:extLst>
              <a:ext uri="{FF2B5EF4-FFF2-40B4-BE49-F238E27FC236}">
                <a16:creationId xmlns:a16="http://schemas.microsoft.com/office/drawing/2014/main" id="{601C4692-BACF-C341-B15A-F27A2CA7565F}"/>
              </a:ext>
            </a:extLst>
          </p:cNvPr>
          <p:cNvSpPr txBox="1">
            <a:spLocks noChangeArrowheads="1"/>
          </p:cNvSpPr>
          <p:nvPr/>
        </p:nvSpPr>
        <p:spPr bwMode="auto">
          <a:xfrm>
            <a:off x="2971800" y="5461000"/>
            <a:ext cx="1584325"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en-US" sz="800" b="1">
                <a:latin typeface="Arial" panose="020B0604020202020204" pitchFamily="34" charset="0"/>
              </a:rPr>
              <a:t>PERES</a:t>
            </a:r>
          </a:p>
          <a:p>
            <a:pPr algn="ctr">
              <a:lnSpc>
                <a:spcPct val="50000"/>
              </a:lnSpc>
              <a:spcBef>
                <a:spcPct val="50000"/>
              </a:spcBef>
            </a:pPr>
            <a:r>
              <a:rPr lang="en-US" altLang="en-US" sz="800" b="1">
                <a:latin typeface="Arial" panose="020B0604020202020204" pitchFamily="34" charset="0"/>
              </a:rPr>
              <a:t>HEZRON</a:t>
            </a:r>
          </a:p>
          <a:p>
            <a:pPr algn="ctr">
              <a:lnSpc>
                <a:spcPct val="50000"/>
              </a:lnSpc>
              <a:spcBef>
                <a:spcPct val="50000"/>
              </a:spcBef>
            </a:pPr>
            <a:r>
              <a:rPr lang="en-US" altLang="en-US" sz="800" b="1">
                <a:latin typeface="Arial" panose="020B0604020202020204" pitchFamily="34" charset="0"/>
              </a:rPr>
              <a:t>RAM</a:t>
            </a:r>
          </a:p>
          <a:p>
            <a:pPr algn="ctr">
              <a:lnSpc>
                <a:spcPct val="50000"/>
              </a:lnSpc>
              <a:spcBef>
                <a:spcPct val="50000"/>
              </a:spcBef>
            </a:pPr>
            <a:r>
              <a:rPr lang="en-US" altLang="en-US" sz="800" b="1">
                <a:latin typeface="Arial" panose="020B0604020202020204" pitchFamily="34" charset="0"/>
              </a:rPr>
              <a:t>ADMIN</a:t>
            </a:r>
          </a:p>
          <a:p>
            <a:pPr algn="ctr">
              <a:lnSpc>
                <a:spcPct val="50000"/>
              </a:lnSpc>
              <a:spcBef>
                <a:spcPct val="50000"/>
              </a:spcBef>
            </a:pPr>
            <a:r>
              <a:rPr lang="en-US" altLang="en-US" sz="800" b="1">
                <a:latin typeface="Arial" panose="020B0604020202020204" pitchFamily="34" charset="0"/>
              </a:rPr>
              <a:t>AMINADAB</a:t>
            </a:r>
          </a:p>
          <a:p>
            <a:pPr algn="ctr">
              <a:lnSpc>
                <a:spcPct val="50000"/>
              </a:lnSpc>
              <a:spcBef>
                <a:spcPct val="50000"/>
              </a:spcBef>
            </a:pPr>
            <a:r>
              <a:rPr lang="en-US" altLang="en-US" sz="800" b="1">
                <a:latin typeface="Arial" panose="020B0604020202020204" pitchFamily="34" charset="0"/>
              </a:rPr>
              <a:t>NAHASON</a:t>
            </a:r>
          </a:p>
          <a:p>
            <a:pPr algn="ctr">
              <a:lnSpc>
                <a:spcPct val="50000"/>
              </a:lnSpc>
              <a:spcBef>
                <a:spcPct val="50000"/>
              </a:spcBef>
            </a:pPr>
            <a:r>
              <a:rPr lang="en-US" altLang="en-US" sz="800" b="1">
                <a:latin typeface="Arial" panose="020B0604020202020204" pitchFamily="34" charset="0"/>
              </a:rPr>
              <a:t>SALMON</a:t>
            </a:r>
          </a:p>
          <a:p>
            <a:pPr algn="ctr">
              <a:lnSpc>
                <a:spcPct val="50000"/>
              </a:lnSpc>
              <a:spcBef>
                <a:spcPct val="50000"/>
              </a:spcBef>
            </a:pPr>
            <a:r>
              <a:rPr lang="en-US" altLang="en-US" sz="800" b="1">
                <a:latin typeface="Arial" panose="020B0604020202020204" pitchFamily="34" charset="0"/>
              </a:rPr>
              <a:t>BOAS</a:t>
            </a:r>
          </a:p>
          <a:p>
            <a:pPr algn="ctr">
              <a:lnSpc>
                <a:spcPct val="50000"/>
              </a:lnSpc>
              <a:spcBef>
                <a:spcPct val="50000"/>
              </a:spcBef>
            </a:pPr>
            <a:r>
              <a:rPr lang="en-US" altLang="en-US" sz="800" b="1">
                <a:latin typeface="Arial" panose="020B0604020202020204" pitchFamily="34" charset="0"/>
              </a:rPr>
              <a:t>OBED</a:t>
            </a:r>
          </a:p>
          <a:p>
            <a:pPr algn="ctr">
              <a:lnSpc>
                <a:spcPct val="50000"/>
              </a:lnSpc>
              <a:spcBef>
                <a:spcPct val="50000"/>
              </a:spcBef>
            </a:pPr>
            <a:r>
              <a:rPr lang="en-US" altLang="en-US" sz="800" b="1">
                <a:latin typeface="Arial" panose="020B0604020202020204" pitchFamily="34" charset="0"/>
              </a:rPr>
              <a:t>ISAI</a:t>
            </a:r>
          </a:p>
          <a:p>
            <a:pPr algn="ct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endParaRPr lang="en-US" altLang="en-US" sz="800" b="1">
              <a:latin typeface="Arial" panose="020B0604020202020204" pitchFamily="34" charset="0"/>
            </a:endParaRPr>
          </a:p>
        </p:txBody>
      </p:sp>
      <p:sp>
        <p:nvSpPr>
          <p:cNvPr id="237579" name="Text Box 11">
            <a:extLst>
              <a:ext uri="{FF2B5EF4-FFF2-40B4-BE49-F238E27FC236}">
                <a16:creationId xmlns:a16="http://schemas.microsoft.com/office/drawing/2014/main" id="{12BD3524-6409-0B4E-9DCC-D8E375A400B3}"/>
              </a:ext>
            </a:extLst>
          </p:cNvPr>
          <p:cNvSpPr txBox="1">
            <a:spLocks noChangeArrowheads="1"/>
          </p:cNvSpPr>
          <p:nvPr/>
        </p:nvSpPr>
        <p:spPr bwMode="auto">
          <a:xfrm>
            <a:off x="4411663" y="5467350"/>
            <a:ext cx="1290637"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en-US" sz="1400" b="1" u="sng">
                <a:latin typeface="Arial" panose="020B0604020202020204" pitchFamily="34" charset="0"/>
              </a:rPr>
              <a:t>SALOMO</a:t>
            </a:r>
            <a:endParaRPr lang="en-US" altLang="en-US" sz="800" b="1" u="sng">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REHABEAM</a:t>
            </a:r>
          </a:p>
          <a:p>
            <a:pPr algn="ctr">
              <a:lnSpc>
                <a:spcPct val="50000"/>
              </a:lnSpc>
              <a:spcBef>
                <a:spcPct val="50000"/>
              </a:spcBef>
            </a:pPr>
            <a:r>
              <a:rPr lang="en-US" altLang="en-US" sz="800" b="1">
                <a:latin typeface="Arial" panose="020B0604020202020204" pitchFamily="34" charset="0"/>
              </a:rPr>
              <a:t>ABIA</a:t>
            </a:r>
          </a:p>
          <a:p>
            <a:pPr algn="ctr">
              <a:lnSpc>
                <a:spcPct val="50000"/>
              </a:lnSpc>
              <a:spcBef>
                <a:spcPct val="50000"/>
              </a:spcBef>
            </a:pPr>
            <a:r>
              <a:rPr lang="en-US" altLang="en-US" sz="800" b="1">
                <a:latin typeface="Arial" panose="020B0604020202020204" pitchFamily="34" charset="0"/>
              </a:rPr>
              <a:t>ASA</a:t>
            </a:r>
          </a:p>
          <a:p>
            <a:pPr algn="ctr">
              <a:lnSpc>
                <a:spcPct val="50000"/>
              </a:lnSpc>
              <a:spcBef>
                <a:spcPct val="50000"/>
              </a:spcBef>
            </a:pPr>
            <a:r>
              <a:rPr lang="en-US" altLang="en-US" sz="800" b="1">
                <a:latin typeface="Arial" panose="020B0604020202020204" pitchFamily="34" charset="0"/>
              </a:rPr>
              <a:t>JOSAFAT</a:t>
            </a:r>
          </a:p>
          <a:p>
            <a:pPr algn="ctr">
              <a:lnSpc>
                <a:spcPct val="50000"/>
              </a:lnSpc>
              <a:spcBef>
                <a:spcPct val="50000"/>
              </a:spcBef>
            </a:pPr>
            <a:r>
              <a:rPr lang="en-US" altLang="en-US" sz="800" b="1">
                <a:latin typeface="Arial" panose="020B0604020202020204" pitchFamily="34" charset="0"/>
              </a:rPr>
              <a:t>JORAM</a:t>
            </a:r>
          </a:p>
          <a:p>
            <a:pPr algn="ctr">
              <a:lnSpc>
                <a:spcPct val="50000"/>
              </a:lnSpc>
              <a:spcBef>
                <a:spcPct val="50000"/>
              </a:spcBef>
            </a:pPr>
            <a:r>
              <a:rPr lang="en-US" altLang="en-US" sz="800" b="1">
                <a:latin typeface="Arial" panose="020B0604020202020204" pitchFamily="34" charset="0"/>
              </a:rPr>
              <a:t>UZIA</a:t>
            </a:r>
          </a:p>
          <a:p>
            <a:pPr algn="ctr">
              <a:lnSpc>
                <a:spcPct val="50000"/>
              </a:lnSpc>
              <a:spcBef>
                <a:spcPct val="50000"/>
              </a:spcBef>
            </a:pPr>
            <a:r>
              <a:rPr lang="en-US" altLang="en-US" sz="800" b="1">
                <a:latin typeface="Arial" panose="020B0604020202020204" pitchFamily="34" charset="0"/>
              </a:rPr>
              <a:t>JOTAM</a:t>
            </a:r>
          </a:p>
          <a:p>
            <a:pPr algn="ctr">
              <a:lnSpc>
                <a:spcPct val="50000"/>
              </a:lnSpc>
              <a:spcBef>
                <a:spcPct val="50000"/>
              </a:spcBef>
            </a:pPr>
            <a:r>
              <a:rPr lang="en-US" altLang="en-US" sz="800" b="1">
                <a:latin typeface="Arial" panose="020B0604020202020204" pitchFamily="34" charset="0"/>
              </a:rPr>
              <a:t>AHAS</a:t>
            </a:r>
          </a:p>
          <a:p>
            <a:pPr algn="ctr">
              <a:lnSpc>
                <a:spcPct val="50000"/>
              </a:lnSpc>
              <a:spcBef>
                <a:spcPct val="50000"/>
              </a:spcBef>
            </a:pPr>
            <a:r>
              <a:rPr lang="en-US" altLang="en-US" sz="800" b="1">
                <a:latin typeface="Arial" panose="020B0604020202020204" pitchFamily="34" charset="0"/>
              </a:rPr>
              <a:t>HIZKIA</a:t>
            </a:r>
          </a:p>
          <a:p>
            <a:pPr algn="ctr">
              <a:lnSpc>
                <a:spcPct val="50000"/>
              </a:lnSpc>
              <a:spcBef>
                <a:spcPct val="50000"/>
              </a:spcBef>
            </a:pPr>
            <a:r>
              <a:rPr lang="en-US" altLang="en-US" sz="800" b="1">
                <a:latin typeface="Arial" panose="020B0604020202020204" pitchFamily="34" charset="0"/>
              </a:rPr>
              <a:t>MANASYE</a:t>
            </a:r>
          </a:p>
          <a:p>
            <a:pPr algn="ctr">
              <a:lnSpc>
                <a:spcPct val="50000"/>
              </a:lnSpc>
              <a:spcBef>
                <a:spcPct val="50000"/>
              </a:spcBef>
            </a:pPr>
            <a:r>
              <a:rPr lang="en-US" altLang="en-US" sz="800" b="1">
                <a:latin typeface="Arial" panose="020B0604020202020204" pitchFamily="34" charset="0"/>
              </a:rPr>
              <a:t>AMON</a:t>
            </a:r>
          </a:p>
          <a:p>
            <a:pPr algn="ctr">
              <a:lnSpc>
                <a:spcPct val="50000"/>
              </a:lnSpc>
              <a:spcBef>
                <a:spcPct val="50000"/>
              </a:spcBef>
            </a:pPr>
            <a:r>
              <a:rPr lang="en-US" altLang="en-US" sz="800" b="1">
                <a:latin typeface="Arial" panose="020B0604020202020204" pitchFamily="34" charset="0"/>
              </a:rPr>
              <a:t>YOSIA            </a:t>
            </a:r>
          </a:p>
          <a:p>
            <a:pPr algn="ctr">
              <a:lnSpc>
                <a:spcPct val="50000"/>
              </a:lnSpc>
              <a:spcBef>
                <a:spcPct val="50000"/>
              </a:spcBef>
            </a:pPr>
            <a:r>
              <a:rPr lang="en-US" altLang="en-US" sz="800" b="1">
                <a:latin typeface="Arial" panose="020B0604020202020204" pitchFamily="34" charset="0"/>
              </a:rPr>
              <a:t>YEKHONYA</a:t>
            </a:r>
          </a:p>
          <a:p>
            <a:pPr algn="ctr">
              <a:lnSpc>
                <a:spcPct val="50000"/>
              </a:lnSpc>
              <a:spcBef>
                <a:spcPct val="50000"/>
              </a:spcBef>
            </a:pPr>
            <a:r>
              <a:rPr lang="en-US" altLang="en-US" sz="800" b="1">
                <a:latin typeface="Arial" panose="020B0604020202020204" pitchFamily="34" charset="0"/>
              </a:rPr>
              <a:t>   </a:t>
            </a:r>
            <a:r>
              <a:rPr lang="en-US" altLang="en-US" sz="600" b="1">
                <a:latin typeface="Arial" panose="020B0604020202020204" pitchFamily="34" charset="0"/>
              </a:rPr>
              <a:t>GARIS KETURUNANNYA DIKUTUK</a:t>
            </a:r>
            <a:r>
              <a:rPr lang="en-US" altLang="en-US" sz="600" b="1" u="sng">
                <a:latin typeface="Arial" panose="020B0604020202020204" pitchFamily="34" charset="0"/>
              </a:rPr>
              <a:t>;</a:t>
            </a:r>
          </a:p>
          <a:p>
            <a:pPr algn="ctr">
              <a:lnSpc>
                <a:spcPct val="50000"/>
              </a:lnSpc>
              <a:spcBef>
                <a:spcPct val="50000"/>
              </a:spcBef>
            </a:pPr>
            <a:r>
              <a:rPr lang="en-US" altLang="en-US" sz="600" b="1" u="sng">
                <a:latin typeface="Arial" panose="020B0604020202020204" pitchFamily="34" charset="0"/>
              </a:rPr>
              <a:t> (YER. 22: 24-30);</a:t>
            </a:r>
          </a:p>
          <a:p>
            <a:pPr algn="ctr">
              <a:lnSpc>
                <a:spcPct val="50000"/>
              </a:lnSpc>
              <a:spcBef>
                <a:spcPct val="50000"/>
              </a:spcBef>
            </a:pPr>
            <a:r>
              <a:rPr lang="en-US" altLang="en-US" sz="600" b="1">
                <a:latin typeface="Arial" panose="020B0604020202020204" pitchFamily="34" charset="0"/>
              </a:rPr>
              <a:t>   </a:t>
            </a:r>
            <a:r>
              <a:rPr lang="en-US" altLang="en-US" sz="600" b="1" u="sng">
                <a:latin typeface="Arial" panose="020B0604020202020204" pitchFamily="34" charset="0"/>
              </a:rPr>
              <a:t>GARIS KETURUNAN</a:t>
            </a:r>
          </a:p>
          <a:p>
            <a:pPr algn="ctr">
              <a:lnSpc>
                <a:spcPct val="50000"/>
              </a:lnSpc>
              <a:spcBef>
                <a:spcPct val="50000"/>
              </a:spcBef>
            </a:pPr>
            <a:r>
              <a:rPr lang="en-US" altLang="en-US" sz="600" b="1" u="sng">
                <a:latin typeface="Arial" panose="020B0604020202020204" pitchFamily="34" charset="0"/>
              </a:rPr>
              <a:t> BERAKHIR DISINI; GARIS</a:t>
            </a:r>
          </a:p>
          <a:p>
            <a:pPr algn="ctr">
              <a:lnSpc>
                <a:spcPct val="50000"/>
              </a:lnSpc>
              <a:spcBef>
                <a:spcPct val="50000"/>
              </a:spcBef>
            </a:pPr>
            <a:r>
              <a:rPr lang="en-US" altLang="en-US" sz="600" b="1" u="sng">
                <a:latin typeface="Arial" panose="020B0604020202020204" pitchFamily="34" charset="0"/>
              </a:rPr>
              <a:t> hukum BERLANJUT</a:t>
            </a:r>
          </a:p>
          <a:p>
            <a:pPr algn="ctr">
              <a:lnSpc>
                <a:spcPct val="50000"/>
              </a:lnSpc>
              <a:spcBef>
                <a:spcPct val="50000"/>
              </a:spcBef>
            </a:pPr>
            <a:r>
              <a:rPr lang="en-US" altLang="en-US" sz="600" b="1">
                <a:latin typeface="Arial" panose="020B0604020202020204" pitchFamily="34" charset="0"/>
              </a:rPr>
              <a:t>    </a:t>
            </a:r>
          </a:p>
          <a:p>
            <a:pPr algn="ctr">
              <a:lnSpc>
                <a:spcPct val="50000"/>
              </a:lnSpc>
              <a:spcBef>
                <a:spcPct val="50000"/>
              </a:spcBef>
            </a:pPr>
            <a:r>
              <a:rPr lang="en-US" altLang="en-US" sz="800" b="1">
                <a:latin typeface="Arial" panose="020B0604020202020204" pitchFamily="34" charset="0"/>
              </a:rPr>
              <a:t>SEALTIEL</a:t>
            </a:r>
          </a:p>
          <a:p>
            <a:pPr algn="ctr">
              <a:lnSpc>
                <a:spcPct val="50000"/>
              </a:lnSpc>
              <a:spcBef>
                <a:spcPct val="50000"/>
              </a:spcBef>
            </a:pPr>
            <a:r>
              <a:rPr lang="en-US" altLang="en-US" sz="800" b="1">
                <a:latin typeface="Arial" panose="020B0604020202020204" pitchFamily="34" charset="0"/>
              </a:rPr>
              <a:t>ZERUBABEL</a:t>
            </a:r>
          </a:p>
        </p:txBody>
      </p:sp>
      <p:sp>
        <p:nvSpPr>
          <p:cNvPr id="237580" name="Text Box 12">
            <a:extLst>
              <a:ext uri="{FF2B5EF4-FFF2-40B4-BE49-F238E27FC236}">
                <a16:creationId xmlns:a16="http://schemas.microsoft.com/office/drawing/2014/main" id="{FA83BC50-9692-864B-8EBB-F6E562E774E7}"/>
              </a:ext>
            </a:extLst>
          </p:cNvPr>
          <p:cNvSpPr txBox="1">
            <a:spLocks noChangeArrowheads="1"/>
          </p:cNvSpPr>
          <p:nvPr/>
        </p:nvSpPr>
        <p:spPr bwMode="auto">
          <a:xfrm>
            <a:off x="1790700" y="1169988"/>
            <a:ext cx="4573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lnSpc>
                <a:spcPct val="50000"/>
              </a:lnSpc>
              <a:spcBef>
                <a:spcPct val="50000"/>
              </a:spcBef>
            </a:pPr>
            <a:r>
              <a:rPr lang="en-US" altLang="en-US" sz="2400" b="1" i="1">
                <a:latin typeface="Arial" panose="020B0604020202020204" pitchFamily="34" charset="0"/>
              </a:rPr>
              <a:t>SILSILAH YESUS KRISTUS</a:t>
            </a:r>
          </a:p>
        </p:txBody>
      </p:sp>
      <p:sp>
        <p:nvSpPr>
          <p:cNvPr id="237581" name="Text Box 13">
            <a:extLst>
              <a:ext uri="{FF2B5EF4-FFF2-40B4-BE49-F238E27FC236}">
                <a16:creationId xmlns:a16="http://schemas.microsoft.com/office/drawing/2014/main" id="{115DC6F9-8790-6D40-936E-7F9010AB12F9}"/>
              </a:ext>
            </a:extLst>
          </p:cNvPr>
          <p:cNvSpPr txBox="1">
            <a:spLocks noChangeArrowheads="1"/>
          </p:cNvSpPr>
          <p:nvPr/>
        </p:nvSpPr>
        <p:spPr bwMode="auto">
          <a:xfrm>
            <a:off x="5535613" y="6664325"/>
            <a:ext cx="1389062"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ABIHUD</a:t>
            </a:r>
          </a:p>
          <a:p>
            <a:pPr algn="ctr">
              <a:lnSpc>
                <a:spcPct val="50000"/>
              </a:lnSpc>
              <a:spcBef>
                <a:spcPct val="50000"/>
              </a:spcBef>
            </a:pPr>
            <a:r>
              <a:rPr lang="en-US" altLang="en-US" sz="800" b="1">
                <a:latin typeface="Arial" panose="020B0604020202020204" pitchFamily="34" charset="0"/>
              </a:rPr>
              <a:t>ELYAKIM</a:t>
            </a:r>
          </a:p>
          <a:p>
            <a:pPr algn="ctr">
              <a:lnSpc>
                <a:spcPct val="50000"/>
              </a:lnSpc>
              <a:spcBef>
                <a:spcPct val="50000"/>
              </a:spcBef>
            </a:pPr>
            <a:r>
              <a:rPr lang="en-US" altLang="en-US" sz="800" b="1">
                <a:latin typeface="Arial" panose="020B0604020202020204" pitchFamily="34" charset="0"/>
              </a:rPr>
              <a:t>AZOR</a:t>
            </a:r>
          </a:p>
          <a:p>
            <a:pPr algn="ctr">
              <a:lnSpc>
                <a:spcPct val="50000"/>
              </a:lnSpc>
              <a:spcBef>
                <a:spcPct val="50000"/>
              </a:spcBef>
            </a:pPr>
            <a:r>
              <a:rPr lang="en-US" altLang="en-US" sz="800" b="1">
                <a:latin typeface="Arial" panose="020B0604020202020204" pitchFamily="34" charset="0"/>
              </a:rPr>
              <a:t>ZADOK</a:t>
            </a:r>
          </a:p>
          <a:p>
            <a:pPr algn="ctr">
              <a:lnSpc>
                <a:spcPct val="50000"/>
              </a:lnSpc>
              <a:spcBef>
                <a:spcPct val="50000"/>
              </a:spcBef>
            </a:pPr>
            <a:r>
              <a:rPr lang="en-US" altLang="en-US" sz="800" b="1">
                <a:latin typeface="Arial" panose="020B0604020202020204" pitchFamily="34" charset="0"/>
              </a:rPr>
              <a:t>AKHIM</a:t>
            </a:r>
          </a:p>
          <a:p>
            <a:pPr algn="ctr">
              <a:lnSpc>
                <a:spcPct val="50000"/>
              </a:lnSpc>
              <a:spcBef>
                <a:spcPct val="50000"/>
              </a:spcBef>
            </a:pPr>
            <a:r>
              <a:rPr lang="en-US" altLang="en-US" sz="800" b="1">
                <a:latin typeface="Arial" panose="020B0604020202020204" pitchFamily="34" charset="0"/>
              </a:rPr>
              <a:t>ELIUD</a:t>
            </a:r>
          </a:p>
          <a:p>
            <a:pPr algn="ctr">
              <a:lnSpc>
                <a:spcPct val="50000"/>
              </a:lnSpc>
              <a:spcBef>
                <a:spcPct val="50000"/>
              </a:spcBef>
            </a:pPr>
            <a:r>
              <a:rPr lang="en-US" altLang="en-US" sz="800" b="1">
                <a:latin typeface="Arial" panose="020B0604020202020204" pitchFamily="34" charset="0"/>
              </a:rPr>
              <a:t>ELEAZAR</a:t>
            </a:r>
          </a:p>
          <a:p>
            <a:pPr algn="ctr">
              <a:lnSpc>
                <a:spcPct val="50000"/>
              </a:lnSpc>
              <a:spcBef>
                <a:spcPct val="50000"/>
              </a:spcBef>
            </a:pPr>
            <a:r>
              <a:rPr lang="en-US" altLang="en-US" sz="800" b="1">
                <a:latin typeface="Arial" panose="020B0604020202020204" pitchFamily="34" charset="0"/>
              </a:rPr>
              <a:t>MATAN</a:t>
            </a:r>
          </a:p>
          <a:p>
            <a:pPr algn="ctr">
              <a:lnSpc>
                <a:spcPct val="50000"/>
              </a:lnSpc>
              <a:spcBef>
                <a:spcPct val="50000"/>
              </a:spcBef>
            </a:pPr>
            <a:r>
              <a:rPr lang="en-US" altLang="en-US" sz="800" b="1">
                <a:latin typeface="Arial" panose="020B0604020202020204" pitchFamily="34" charset="0"/>
              </a:rPr>
              <a:t>YAKUB</a:t>
            </a:r>
          </a:p>
          <a:p>
            <a:pPr algn="ctr">
              <a:lnSpc>
                <a:spcPct val="50000"/>
              </a:lnSpc>
              <a:spcBef>
                <a:spcPct val="50000"/>
              </a:spcBef>
            </a:pPr>
            <a:r>
              <a:rPr lang="en-US" altLang="en-US" sz="1400" b="1" i="1" u="sng">
                <a:latin typeface="Arial" panose="020B0604020202020204" pitchFamily="34" charset="0"/>
              </a:rPr>
              <a:t>YUSUF</a:t>
            </a:r>
            <a:endParaRPr lang="en-US" altLang="en-US" sz="800" b="1">
              <a:latin typeface="Arial" panose="020B0604020202020204" pitchFamily="34" charset="0"/>
            </a:endParaRPr>
          </a:p>
          <a:p>
            <a:pPr algn="ctr">
              <a:lnSpc>
                <a:spcPct val="50000"/>
              </a:lnSpc>
              <a:spcBef>
                <a:spcPct val="50000"/>
              </a:spcBef>
            </a:pPr>
            <a:endParaRPr lang="en-US" altLang="en-US" sz="800" b="1" u="sng">
              <a:latin typeface="Arial" panose="020B0604020202020204" pitchFamily="34" charset="0"/>
            </a:endParaRPr>
          </a:p>
        </p:txBody>
      </p:sp>
      <p:sp>
        <p:nvSpPr>
          <p:cNvPr id="237582" name="Line 14">
            <a:extLst>
              <a:ext uri="{FF2B5EF4-FFF2-40B4-BE49-F238E27FC236}">
                <a16:creationId xmlns:a16="http://schemas.microsoft.com/office/drawing/2014/main" id="{7D629BEF-4E84-AE43-A28D-4B66544B783B}"/>
              </a:ext>
            </a:extLst>
          </p:cNvPr>
          <p:cNvSpPr>
            <a:spLocks noChangeShapeType="1"/>
          </p:cNvSpPr>
          <p:nvPr/>
        </p:nvSpPr>
        <p:spPr bwMode="auto">
          <a:xfrm flipV="1">
            <a:off x="976313" y="8288338"/>
            <a:ext cx="5594350"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3" name="Line 15">
            <a:extLst>
              <a:ext uri="{FF2B5EF4-FFF2-40B4-BE49-F238E27FC236}">
                <a16:creationId xmlns:a16="http://schemas.microsoft.com/office/drawing/2014/main" id="{937B1C0C-A6BB-C840-BABB-DDACB9D1F8C7}"/>
              </a:ext>
            </a:extLst>
          </p:cNvPr>
          <p:cNvSpPr>
            <a:spLocks noChangeShapeType="1"/>
          </p:cNvSpPr>
          <p:nvPr/>
        </p:nvSpPr>
        <p:spPr bwMode="auto">
          <a:xfrm>
            <a:off x="3784600" y="8278813"/>
            <a:ext cx="0" cy="968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4" name="Text Box 16">
            <a:extLst>
              <a:ext uri="{FF2B5EF4-FFF2-40B4-BE49-F238E27FC236}">
                <a16:creationId xmlns:a16="http://schemas.microsoft.com/office/drawing/2014/main" id="{1D274824-E2EE-564A-9549-24477C775B1B}"/>
              </a:ext>
            </a:extLst>
          </p:cNvPr>
          <p:cNvSpPr txBox="1">
            <a:spLocks noChangeArrowheads="1"/>
          </p:cNvSpPr>
          <p:nvPr/>
        </p:nvSpPr>
        <p:spPr bwMode="auto">
          <a:xfrm>
            <a:off x="2128838" y="1855788"/>
            <a:ext cx="209550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en-US" sz="800" b="1">
                <a:latin typeface="Arial" panose="020B0604020202020204" pitchFamily="34" charset="0"/>
              </a:rPr>
              <a:t>KAIN            HABEL         SET</a:t>
            </a:r>
          </a:p>
        </p:txBody>
      </p:sp>
      <p:sp>
        <p:nvSpPr>
          <p:cNvPr id="237585" name="Text Box 17">
            <a:extLst>
              <a:ext uri="{FF2B5EF4-FFF2-40B4-BE49-F238E27FC236}">
                <a16:creationId xmlns:a16="http://schemas.microsoft.com/office/drawing/2014/main" id="{47F58ACA-A712-C342-A1FD-548CAED2F7A1}"/>
              </a:ext>
            </a:extLst>
          </p:cNvPr>
          <p:cNvSpPr txBox="1">
            <a:spLocks noChangeArrowheads="1"/>
          </p:cNvSpPr>
          <p:nvPr/>
        </p:nvSpPr>
        <p:spPr bwMode="auto">
          <a:xfrm>
            <a:off x="2603500" y="1412875"/>
            <a:ext cx="1173163"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en-US" sz="800" b="1">
                <a:latin typeface="Arial" panose="020B0604020202020204" pitchFamily="34" charset="0"/>
              </a:rPr>
              <a:t>ADAM -- HAWA</a:t>
            </a:r>
          </a:p>
        </p:txBody>
      </p:sp>
      <p:sp>
        <p:nvSpPr>
          <p:cNvPr id="237586" name="Line 18">
            <a:extLst>
              <a:ext uri="{FF2B5EF4-FFF2-40B4-BE49-F238E27FC236}">
                <a16:creationId xmlns:a16="http://schemas.microsoft.com/office/drawing/2014/main" id="{7DEC088B-79B2-D642-8F19-72AF6ED21E1F}"/>
              </a:ext>
            </a:extLst>
          </p:cNvPr>
          <p:cNvSpPr>
            <a:spLocks noChangeShapeType="1"/>
          </p:cNvSpPr>
          <p:nvPr/>
        </p:nvSpPr>
        <p:spPr bwMode="auto">
          <a:xfrm>
            <a:off x="2732088" y="1560513"/>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7" name="Line 19">
            <a:extLst>
              <a:ext uri="{FF2B5EF4-FFF2-40B4-BE49-F238E27FC236}">
                <a16:creationId xmlns:a16="http://schemas.microsoft.com/office/drawing/2014/main" id="{01C296B0-A13E-1C4F-AF91-33FF698C978A}"/>
              </a:ext>
            </a:extLst>
          </p:cNvPr>
          <p:cNvSpPr>
            <a:spLocks noChangeShapeType="1"/>
          </p:cNvSpPr>
          <p:nvPr/>
        </p:nvSpPr>
        <p:spPr bwMode="auto">
          <a:xfrm>
            <a:off x="3170238" y="1560513"/>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8" name="Line 20">
            <a:extLst>
              <a:ext uri="{FF2B5EF4-FFF2-40B4-BE49-F238E27FC236}">
                <a16:creationId xmlns:a16="http://schemas.microsoft.com/office/drawing/2014/main" id="{BFDCBB8B-75DD-D542-A1DA-582EA6A5708F}"/>
              </a:ext>
            </a:extLst>
          </p:cNvPr>
          <p:cNvSpPr>
            <a:spLocks noChangeShapeType="1"/>
          </p:cNvSpPr>
          <p:nvPr/>
        </p:nvSpPr>
        <p:spPr bwMode="auto">
          <a:xfrm>
            <a:off x="3763963" y="47910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9" name="Line 21">
            <a:extLst>
              <a:ext uri="{FF2B5EF4-FFF2-40B4-BE49-F238E27FC236}">
                <a16:creationId xmlns:a16="http://schemas.microsoft.com/office/drawing/2014/main" id="{F7B8587E-C532-CD41-AF73-7848E37EBF74}"/>
              </a:ext>
            </a:extLst>
          </p:cNvPr>
          <p:cNvSpPr>
            <a:spLocks noChangeShapeType="1"/>
          </p:cNvSpPr>
          <p:nvPr/>
        </p:nvSpPr>
        <p:spPr bwMode="auto">
          <a:xfrm>
            <a:off x="3763963" y="4678363"/>
            <a:ext cx="0" cy="1095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90" name="Text Box 22">
            <a:extLst>
              <a:ext uri="{FF2B5EF4-FFF2-40B4-BE49-F238E27FC236}">
                <a16:creationId xmlns:a16="http://schemas.microsoft.com/office/drawing/2014/main" id="{41B8DD09-9F38-494F-8631-74C327104E20}"/>
              </a:ext>
            </a:extLst>
          </p:cNvPr>
          <p:cNvSpPr txBox="1">
            <a:spLocks noChangeArrowheads="1"/>
          </p:cNvSpPr>
          <p:nvPr/>
        </p:nvSpPr>
        <p:spPr bwMode="auto">
          <a:xfrm>
            <a:off x="809625" y="8264525"/>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i="1" u="sng">
                <a:latin typeface="Helvetica" pitchFamily="2" charset="0"/>
              </a:rPr>
              <a:t>GARIS DARAH</a:t>
            </a:r>
          </a:p>
        </p:txBody>
      </p:sp>
      <p:sp>
        <p:nvSpPr>
          <p:cNvPr id="237591" name="Text Box 23">
            <a:extLst>
              <a:ext uri="{FF2B5EF4-FFF2-40B4-BE49-F238E27FC236}">
                <a16:creationId xmlns:a16="http://schemas.microsoft.com/office/drawing/2014/main" id="{AC4416FD-4419-7344-9DF1-5090AF642E2F}"/>
              </a:ext>
            </a:extLst>
          </p:cNvPr>
          <p:cNvSpPr txBox="1">
            <a:spLocks noChangeArrowheads="1"/>
          </p:cNvSpPr>
          <p:nvPr/>
        </p:nvSpPr>
        <p:spPr bwMode="auto">
          <a:xfrm>
            <a:off x="4797425" y="8264525"/>
            <a:ext cx="2136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i="1" u="sng">
                <a:latin typeface="Helvetica" pitchFamily="2" charset="0"/>
              </a:rPr>
              <a:t>GARIS hukum</a:t>
            </a:r>
          </a:p>
        </p:txBody>
      </p:sp>
      <p:sp>
        <p:nvSpPr>
          <p:cNvPr id="237592" name="Line 24">
            <a:extLst>
              <a:ext uri="{FF2B5EF4-FFF2-40B4-BE49-F238E27FC236}">
                <a16:creationId xmlns:a16="http://schemas.microsoft.com/office/drawing/2014/main" id="{5FDA334A-E56B-AA43-AEE5-FA3663BADCD4}"/>
              </a:ext>
            </a:extLst>
          </p:cNvPr>
          <p:cNvSpPr>
            <a:spLocks noChangeShapeType="1"/>
          </p:cNvSpPr>
          <p:nvPr/>
        </p:nvSpPr>
        <p:spPr bwMode="auto">
          <a:xfrm>
            <a:off x="2698750" y="8437563"/>
            <a:ext cx="581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93" name="Line 25">
            <a:extLst>
              <a:ext uri="{FF2B5EF4-FFF2-40B4-BE49-F238E27FC236}">
                <a16:creationId xmlns:a16="http://schemas.microsoft.com/office/drawing/2014/main" id="{3336ED73-AF8B-F24E-9B9A-D7649C45E0ED}"/>
              </a:ext>
            </a:extLst>
          </p:cNvPr>
          <p:cNvSpPr>
            <a:spLocks noChangeShapeType="1"/>
          </p:cNvSpPr>
          <p:nvPr/>
        </p:nvSpPr>
        <p:spPr bwMode="auto">
          <a:xfrm flipH="1" flipV="1">
            <a:off x="4197350" y="8440738"/>
            <a:ext cx="595313" cy="1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94" name="Rectangle 26">
            <a:extLst>
              <a:ext uri="{FF2B5EF4-FFF2-40B4-BE49-F238E27FC236}">
                <a16:creationId xmlns:a16="http://schemas.microsoft.com/office/drawing/2014/main" id="{FD9A4ECD-0E53-764F-A2A3-D8EAE5EC63CC}"/>
              </a:ext>
            </a:extLst>
          </p:cNvPr>
          <p:cNvSpPr>
            <a:spLocks noChangeArrowheads="1"/>
          </p:cNvSpPr>
          <p:nvPr/>
        </p:nvSpPr>
        <p:spPr bwMode="auto">
          <a:xfrm>
            <a:off x="3014663" y="6748463"/>
            <a:ext cx="1431925" cy="6699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95" name="Text Box 27">
            <a:extLst>
              <a:ext uri="{FF2B5EF4-FFF2-40B4-BE49-F238E27FC236}">
                <a16:creationId xmlns:a16="http://schemas.microsoft.com/office/drawing/2014/main" id="{5DDB5261-0924-4340-A9E3-3DA1E70A90FF}"/>
              </a:ext>
            </a:extLst>
          </p:cNvPr>
          <p:cNvSpPr txBox="1">
            <a:spLocks noChangeArrowheads="1"/>
          </p:cNvSpPr>
          <p:nvPr/>
        </p:nvSpPr>
        <p:spPr bwMode="auto">
          <a:xfrm>
            <a:off x="2844800" y="6831013"/>
            <a:ext cx="1785938"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en-US" sz="1200" b="1">
                <a:latin typeface="Arial" panose="020B0604020202020204" pitchFamily="34" charset="0"/>
              </a:rPr>
              <a:t>DAUD</a:t>
            </a:r>
          </a:p>
          <a:p>
            <a:pPr algn="ctr">
              <a:lnSpc>
                <a:spcPct val="50000"/>
              </a:lnSpc>
              <a:spcBef>
                <a:spcPct val="50000"/>
              </a:spcBef>
            </a:pPr>
            <a:r>
              <a:rPr lang="en-US" altLang="en-US" sz="1200" b="1">
                <a:latin typeface="Arial" panose="020B0604020202020204" pitchFamily="34" charset="0"/>
              </a:rPr>
              <a:t>AND</a:t>
            </a:r>
          </a:p>
          <a:p>
            <a:pPr>
              <a:lnSpc>
                <a:spcPct val="50000"/>
              </a:lnSpc>
              <a:spcBef>
                <a:spcPct val="50000"/>
              </a:spcBef>
            </a:pPr>
            <a:r>
              <a:rPr lang="en-US" altLang="en-US" sz="1200" b="1">
                <a:latin typeface="Arial" panose="020B0604020202020204" pitchFamily="34" charset="0"/>
              </a:rPr>
              <a:t>        BATSYEBA</a:t>
            </a:r>
          </a:p>
        </p:txBody>
      </p:sp>
      <p:sp>
        <p:nvSpPr>
          <p:cNvPr id="237596" name="Text Box 28">
            <a:extLst>
              <a:ext uri="{FF2B5EF4-FFF2-40B4-BE49-F238E27FC236}">
                <a16:creationId xmlns:a16="http://schemas.microsoft.com/office/drawing/2014/main" id="{C8965308-E3A7-8E4E-A083-4B0DB540D110}"/>
              </a:ext>
            </a:extLst>
          </p:cNvPr>
          <p:cNvSpPr txBox="1">
            <a:spLocks noChangeArrowheads="1"/>
          </p:cNvSpPr>
          <p:nvPr/>
        </p:nvSpPr>
        <p:spPr bwMode="auto">
          <a:xfrm>
            <a:off x="1449388" y="8424863"/>
            <a:ext cx="457993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40000"/>
              </a:lnSpc>
              <a:spcBef>
                <a:spcPct val="50000"/>
              </a:spcBef>
            </a:pPr>
            <a:r>
              <a:rPr lang="en-US" altLang="en-US" sz="1800" b="1">
                <a:latin typeface="Arial" panose="020B0604020202020204" pitchFamily="34" charset="0"/>
              </a:rPr>
              <a:t>YESUS</a:t>
            </a:r>
            <a:endParaRPr lang="en-US" altLang="en-US" sz="1000" b="1">
              <a:latin typeface="Arial" panose="020B0604020202020204" pitchFamily="34" charset="0"/>
            </a:endParaRPr>
          </a:p>
          <a:p>
            <a:pPr algn="ctr">
              <a:lnSpc>
                <a:spcPct val="40000"/>
              </a:lnSpc>
              <a:spcBef>
                <a:spcPct val="50000"/>
              </a:spcBef>
            </a:pPr>
            <a:r>
              <a:rPr lang="en-US" altLang="en-US" sz="1000" b="1">
                <a:latin typeface="Arial" panose="020B0604020202020204" pitchFamily="34" charset="0"/>
              </a:rPr>
              <a:t>KRISTUS (KRISTOS:”YANG DIURAPI”) – ANAK ALLAH</a:t>
            </a:r>
          </a:p>
        </p:txBody>
      </p:sp>
      <p:sp>
        <p:nvSpPr>
          <p:cNvPr id="237597" name="Text Box 29">
            <a:extLst>
              <a:ext uri="{FF2B5EF4-FFF2-40B4-BE49-F238E27FC236}">
                <a16:creationId xmlns:a16="http://schemas.microsoft.com/office/drawing/2014/main" id="{AFF83725-DC77-A748-9168-2AEB82775A31}"/>
              </a:ext>
            </a:extLst>
          </p:cNvPr>
          <p:cNvSpPr txBox="1">
            <a:spLocks noChangeArrowheads="1"/>
          </p:cNvSpPr>
          <p:nvPr/>
        </p:nvSpPr>
        <p:spPr bwMode="auto">
          <a:xfrm>
            <a:off x="4476750" y="2130425"/>
            <a:ext cx="2643188"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endParaRPr lang="en-US" altLang="en-US" sz="1400" b="1" u="sng">
              <a:latin typeface="Arial" panose="020B0604020202020204" pitchFamily="34" charset="0"/>
            </a:endParaRPr>
          </a:p>
          <a:p>
            <a:pPr algn="ctr">
              <a:lnSpc>
                <a:spcPct val="50000"/>
              </a:lnSpc>
              <a:spcBef>
                <a:spcPct val="50000"/>
              </a:spcBef>
            </a:pPr>
            <a:r>
              <a:rPr lang="en-US" altLang="en-US" sz="2400" b="1">
                <a:latin typeface="Arial" panose="020B0604020202020204" pitchFamily="34" charset="0"/>
              </a:rPr>
              <a:t>YUSUF</a:t>
            </a:r>
          </a:p>
          <a:p>
            <a:pPr algn="ctr">
              <a:lnSpc>
                <a:spcPct val="50000"/>
              </a:lnSpc>
              <a:spcBef>
                <a:spcPct val="50000"/>
              </a:spcBef>
              <a:spcAft>
                <a:spcPct val="10000"/>
              </a:spcAft>
            </a:pPr>
            <a:r>
              <a:rPr lang="en-US" altLang="en-US" sz="2000" b="1">
                <a:latin typeface="Arial" panose="020B0604020202020204" pitchFamily="34" charset="0"/>
              </a:rPr>
              <a:t>Matius 1:1 -17</a:t>
            </a:r>
          </a:p>
          <a:p>
            <a:pPr>
              <a:lnSpc>
                <a:spcPct val="50000"/>
              </a:lnSpc>
              <a:spcBef>
                <a:spcPct val="50000"/>
              </a:spcBef>
              <a:spcAft>
                <a:spcPct val="10000"/>
              </a:spcAft>
            </a:pPr>
            <a:r>
              <a:rPr lang="en-US" altLang="en-US" sz="1400" b="1">
                <a:latin typeface="Arial" panose="020B0604020202020204" pitchFamily="34" charset="0"/>
              </a:rPr>
              <a:t>• GARIS________,</a:t>
            </a:r>
          </a:p>
          <a:p>
            <a:pPr>
              <a:lnSpc>
                <a:spcPct val="50000"/>
              </a:lnSpc>
              <a:spcBef>
                <a:spcPct val="50000"/>
              </a:spcBef>
            </a:pPr>
            <a:r>
              <a:rPr lang="en-US" altLang="en-US" sz="1400" b="1">
                <a:latin typeface="Arial" panose="020B0604020202020204" pitchFamily="34" charset="0"/>
              </a:rPr>
              <a:t>             ___________________</a:t>
            </a:r>
            <a:endParaRPr lang="en-US" altLang="en-US" sz="1400" b="1" u="sng">
              <a:latin typeface="Arial" panose="020B0604020202020204" pitchFamily="34" charset="0"/>
            </a:endParaRPr>
          </a:p>
          <a:p>
            <a:pPr>
              <a:lnSpc>
                <a:spcPct val="50000"/>
              </a:lnSpc>
              <a:spcBef>
                <a:spcPct val="50000"/>
              </a:spcBef>
            </a:pPr>
            <a:r>
              <a:rPr lang="en-US" altLang="en-US" sz="1200" b="1" i="1">
                <a:latin typeface="Arial" panose="020B0604020202020204" pitchFamily="34" charset="0"/>
              </a:rPr>
              <a:t>• </a:t>
            </a:r>
            <a:r>
              <a:rPr lang="en-US" altLang="en-US" sz="1000" b="1" i="1" u="sng">
                <a:latin typeface="Arial" panose="020B0604020202020204" pitchFamily="34" charset="0"/>
              </a:rPr>
              <a:t>Kedepan DARI Abraham</a:t>
            </a:r>
            <a:endParaRPr lang="en-US" altLang="en-US" sz="1000" b="1" u="sng">
              <a:latin typeface="Arial" panose="020B0604020202020204" pitchFamily="34" charset="0"/>
            </a:endParaRPr>
          </a:p>
          <a:p>
            <a:pPr>
              <a:lnSpc>
                <a:spcPct val="50000"/>
              </a:lnSpc>
              <a:spcBef>
                <a:spcPct val="50000"/>
              </a:spcBef>
            </a:pPr>
            <a:r>
              <a:rPr lang="en-US" altLang="en-US" sz="1000" b="1">
                <a:latin typeface="Arial" panose="020B0604020202020204" pitchFamily="34" charset="0"/>
              </a:rPr>
              <a:t>    Anak Daud,</a:t>
            </a:r>
          </a:p>
          <a:p>
            <a:pPr>
              <a:lnSpc>
                <a:spcPct val="50000"/>
              </a:lnSpc>
              <a:spcBef>
                <a:spcPct val="50000"/>
              </a:spcBef>
            </a:pPr>
            <a:r>
              <a:rPr lang="en-US" altLang="en-US" sz="1000" b="1">
                <a:latin typeface="Arial" panose="020B0604020202020204" pitchFamily="34" charset="0"/>
              </a:rPr>
              <a:t>    melalui YUSUF</a:t>
            </a:r>
            <a:endParaRPr lang="en-US" altLang="en-US" sz="1000" b="1" u="sng">
              <a:latin typeface="Arial" panose="020B0604020202020204" pitchFamily="34" charset="0"/>
            </a:endParaRPr>
          </a:p>
          <a:p>
            <a:pPr>
              <a:lnSpc>
                <a:spcPct val="50000"/>
              </a:lnSpc>
              <a:spcBef>
                <a:spcPct val="50000"/>
              </a:spcBef>
            </a:pPr>
            <a:r>
              <a:rPr lang="en-US" altLang="en-US" sz="1000" b="1">
                <a:latin typeface="Arial" panose="020B0604020202020204" pitchFamily="34" charset="0"/>
              </a:rPr>
              <a:t>• Wahyu kepada orang Yahudi</a:t>
            </a:r>
          </a:p>
          <a:p>
            <a:pPr>
              <a:lnSpc>
                <a:spcPct val="50000"/>
              </a:lnSpc>
              <a:spcBef>
                <a:spcPct val="50000"/>
              </a:spcBef>
            </a:pPr>
            <a:r>
              <a:rPr lang="en-US" altLang="en-US" sz="1000" b="1">
                <a:latin typeface="Arial" panose="020B0604020202020204" pitchFamily="34" charset="0"/>
              </a:rPr>
              <a:t>• </a:t>
            </a:r>
            <a:r>
              <a:rPr lang="en-US" altLang="en-US" sz="1000" b="1" u="sng">
                <a:latin typeface="Arial" panose="020B0604020202020204" pitchFamily="34" charset="0"/>
              </a:rPr>
              <a:t>Garis hukum</a:t>
            </a:r>
          </a:p>
        </p:txBody>
      </p:sp>
      <p:sp>
        <p:nvSpPr>
          <p:cNvPr id="237598" name="Rectangle 30">
            <a:extLst>
              <a:ext uri="{FF2B5EF4-FFF2-40B4-BE49-F238E27FC236}">
                <a16:creationId xmlns:a16="http://schemas.microsoft.com/office/drawing/2014/main" id="{A02C9C97-CBCD-FE47-9D87-D062E75D662C}"/>
              </a:ext>
            </a:extLst>
          </p:cNvPr>
          <p:cNvSpPr>
            <a:spLocks noChangeArrowheads="1"/>
          </p:cNvSpPr>
          <p:nvPr/>
        </p:nvSpPr>
        <p:spPr bwMode="auto">
          <a:xfrm>
            <a:off x="4522788" y="2209800"/>
            <a:ext cx="2620962" cy="22336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99" name="Text Box 31">
            <a:extLst>
              <a:ext uri="{FF2B5EF4-FFF2-40B4-BE49-F238E27FC236}">
                <a16:creationId xmlns:a16="http://schemas.microsoft.com/office/drawing/2014/main" id="{6646A9D6-8EED-B44C-9413-486667FDCE7E}"/>
              </a:ext>
            </a:extLst>
          </p:cNvPr>
          <p:cNvSpPr txBox="1">
            <a:spLocks noChangeArrowheads="1"/>
          </p:cNvSpPr>
          <p:nvPr/>
        </p:nvSpPr>
        <p:spPr bwMode="auto">
          <a:xfrm>
            <a:off x="385763" y="2373313"/>
            <a:ext cx="2767012" cy="19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en-US" sz="2400" b="1">
                <a:latin typeface="Arial" panose="020B0604020202020204" pitchFamily="34" charset="0"/>
              </a:rPr>
              <a:t>MARIA</a:t>
            </a:r>
            <a:endParaRPr lang="en-US" altLang="en-US" sz="1400" b="1">
              <a:latin typeface="Arial" panose="020B0604020202020204" pitchFamily="34" charset="0"/>
            </a:endParaRPr>
          </a:p>
          <a:p>
            <a:pPr algn="ctr">
              <a:lnSpc>
                <a:spcPct val="50000"/>
              </a:lnSpc>
              <a:spcBef>
                <a:spcPct val="50000"/>
              </a:spcBef>
              <a:spcAft>
                <a:spcPct val="10000"/>
              </a:spcAft>
            </a:pPr>
            <a:r>
              <a:rPr lang="en-US" altLang="en-US" sz="2000" b="1">
                <a:latin typeface="Arial" panose="020B0604020202020204" pitchFamily="34" charset="0"/>
              </a:rPr>
              <a:t>Lukas 3:23-38</a:t>
            </a:r>
          </a:p>
          <a:p>
            <a:pPr>
              <a:lnSpc>
                <a:spcPct val="50000"/>
              </a:lnSpc>
              <a:spcBef>
                <a:spcPct val="50000"/>
              </a:spcBef>
              <a:spcAft>
                <a:spcPct val="10000"/>
              </a:spcAft>
            </a:pPr>
            <a:r>
              <a:rPr lang="en-US" altLang="en-US" sz="1400" b="1">
                <a:latin typeface="Arial" panose="020B0604020202020204" pitchFamily="34" charset="0"/>
              </a:rPr>
              <a:t>• GARIS  _______</a:t>
            </a:r>
            <a:endParaRPr lang="en-US" altLang="en-US" sz="1400" b="1" u="sng">
              <a:latin typeface="Arial" panose="020B0604020202020204" pitchFamily="34" charset="0"/>
            </a:endParaRPr>
          </a:p>
          <a:p>
            <a:pPr>
              <a:lnSpc>
                <a:spcPct val="50000"/>
              </a:lnSpc>
              <a:spcBef>
                <a:spcPct val="50000"/>
              </a:spcBef>
            </a:pPr>
            <a:r>
              <a:rPr lang="en-US" altLang="en-US" sz="1200" b="1" i="1">
                <a:latin typeface="Arial" panose="020B0604020202020204" pitchFamily="34" charset="0"/>
              </a:rPr>
              <a:t>•</a:t>
            </a:r>
            <a:r>
              <a:rPr lang="en-US" altLang="en-US" sz="1000" b="1" i="1">
                <a:latin typeface="Arial" panose="020B0604020202020204" pitchFamily="34" charset="0"/>
              </a:rPr>
              <a:t> </a:t>
            </a:r>
            <a:r>
              <a:rPr lang="en-US" altLang="en-US" sz="1000" b="1" i="1" u="sng">
                <a:latin typeface="Arial" panose="020B0604020202020204" pitchFamily="34" charset="0"/>
              </a:rPr>
              <a:t>Kebelakang KEPADA Adam</a:t>
            </a:r>
            <a:endParaRPr lang="en-US" altLang="en-US" sz="1000" b="1" u="sng">
              <a:latin typeface="Arial" panose="020B0604020202020204" pitchFamily="34" charset="0"/>
            </a:endParaRPr>
          </a:p>
          <a:p>
            <a:pPr>
              <a:lnSpc>
                <a:spcPct val="50000"/>
              </a:lnSpc>
              <a:spcBef>
                <a:spcPct val="50000"/>
              </a:spcBef>
            </a:pPr>
            <a:r>
              <a:rPr lang="en-US" altLang="en-US" sz="1000" b="1">
                <a:latin typeface="Arial" panose="020B0604020202020204" pitchFamily="34" charset="0"/>
              </a:rPr>
              <a:t>      melalui Maria,</a:t>
            </a:r>
          </a:p>
          <a:p>
            <a:pPr>
              <a:lnSpc>
                <a:spcPct val="50000"/>
              </a:lnSpc>
              <a:spcBef>
                <a:spcPct val="50000"/>
              </a:spcBef>
            </a:pPr>
            <a:r>
              <a:rPr lang="en-US" altLang="en-US" sz="1000" b="1">
                <a:latin typeface="Arial" panose="020B0604020202020204" pitchFamily="34" charset="0"/>
              </a:rPr>
              <a:t>      Garis Keturunan</a:t>
            </a:r>
          </a:p>
          <a:p>
            <a:pPr>
              <a:lnSpc>
                <a:spcPct val="50000"/>
              </a:lnSpc>
              <a:spcBef>
                <a:spcPct val="50000"/>
              </a:spcBef>
            </a:pPr>
            <a:r>
              <a:rPr lang="en-US" altLang="en-US" sz="1200" b="1">
                <a:latin typeface="Arial" panose="020B0604020202020204" pitchFamily="34" charset="0"/>
              </a:rPr>
              <a:t>• </a:t>
            </a:r>
            <a:r>
              <a:rPr lang="en-US" altLang="en-US" sz="1000" b="1">
                <a:latin typeface="Arial" panose="020B0604020202020204" pitchFamily="34" charset="0"/>
              </a:rPr>
              <a:t>Silsilah Pribadi,</a:t>
            </a:r>
          </a:p>
          <a:p>
            <a:pPr>
              <a:lnSpc>
                <a:spcPct val="50000"/>
              </a:lnSpc>
              <a:spcBef>
                <a:spcPct val="50000"/>
              </a:spcBef>
            </a:pPr>
            <a:r>
              <a:rPr lang="en-US" altLang="en-US" sz="1000" b="1">
                <a:latin typeface="Arial" panose="020B0604020202020204" pitchFamily="34" charset="0"/>
              </a:rPr>
              <a:t>     melalui MARIA</a:t>
            </a:r>
            <a:endParaRPr lang="en-US" altLang="en-US" sz="1000" b="1" u="sng">
              <a:latin typeface="Arial" panose="020B0604020202020204" pitchFamily="34" charset="0"/>
            </a:endParaRPr>
          </a:p>
          <a:p>
            <a:pPr>
              <a:lnSpc>
                <a:spcPct val="50000"/>
              </a:lnSpc>
              <a:spcBef>
                <a:spcPct val="50000"/>
              </a:spcBef>
            </a:pPr>
            <a:r>
              <a:rPr lang="en-US" altLang="en-US" sz="1000" b="1">
                <a:latin typeface="Arial" panose="020B0604020202020204" pitchFamily="34" charset="0"/>
              </a:rPr>
              <a:t>• </a:t>
            </a:r>
            <a:r>
              <a:rPr lang="en-US" altLang="en-US" sz="1000" b="1" u="sng">
                <a:latin typeface="Arial" panose="020B0604020202020204" pitchFamily="34" charset="0"/>
              </a:rPr>
              <a:t>Benih dari Keluarga Daud</a:t>
            </a:r>
            <a:endParaRPr lang="en-US" altLang="en-US" sz="1000" b="1">
              <a:latin typeface="Arial" panose="020B0604020202020204" pitchFamily="34" charset="0"/>
            </a:endParaRPr>
          </a:p>
          <a:p>
            <a:pPr>
              <a:lnSpc>
                <a:spcPct val="50000"/>
              </a:lnSpc>
              <a:spcBef>
                <a:spcPct val="50000"/>
              </a:spcBef>
            </a:pPr>
            <a:r>
              <a:rPr lang="en-US" altLang="en-US" sz="1000" b="1">
                <a:latin typeface="Arial" panose="020B0604020202020204" pitchFamily="34" charset="0"/>
              </a:rPr>
              <a:t>  (2 Sam 7: 12, 13;  Rom 1:3)</a:t>
            </a:r>
            <a:r>
              <a:rPr lang="en-US" altLang="en-US" sz="1000" b="1" u="sng">
                <a:latin typeface="Arial" panose="020B0604020202020204" pitchFamily="34" charset="0"/>
              </a:rPr>
              <a:t> </a:t>
            </a:r>
          </a:p>
        </p:txBody>
      </p:sp>
      <p:sp>
        <p:nvSpPr>
          <p:cNvPr id="237600" name="Line 32">
            <a:extLst>
              <a:ext uri="{FF2B5EF4-FFF2-40B4-BE49-F238E27FC236}">
                <a16:creationId xmlns:a16="http://schemas.microsoft.com/office/drawing/2014/main" id="{047A8EB6-E6E5-3D47-AC7C-2349A513D810}"/>
              </a:ext>
            </a:extLst>
          </p:cNvPr>
          <p:cNvSpPr>
            <a:spLocks noChangeShapeType="1"/>
          </p:cNvSpPr>
          <p:nvPr/>
        </p:nvSpPr>
        <p:spPr bwMode="auto">
          <a:xfrm>
            <a:off x="3173413" y="1712913"/>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01" name="Line 33">
            <a:extLst>
              <a:ext uri="{FF2B5EF4-FFF2-40B4-BE49-F238E27FC236}">
                <a16:creationId xmlns:a16="http://schemas.microsoft.com/office/drawing/2014/main" id="{7397A5D1-3CAE-0A44-91E6-195360FF6EFE}"/>
              </a:ext>
            </a:extLst>
          </p:cNvPr>
          <p:cNvSpPr>
            <a:spLocks noChangeShapeType="1"/>
          </p:cNvSpPr>
          <p:nvPr/>
        </p:nvSpPr>
        <p:spPr bwMode="auto">
          <a:xfrm>
            <a:off x="4500563" y="5575300"/>
            <a:ext cx="26987" cy="2533650"/>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02" name="Line 34">
            <a:extLst>
              <a:ext uri="{FF2B5EF4-FFF2-40B4-BE49-F238E27FC236}">
                <a16:creationId xmlns:a16="http://schemas.microsoft.com/office/drawing/2014/main" id="{AEADE17B-543C-3E4B-87CB-83ED9908B1AC}"/>
              </a:ext>
            </a:extLst>
          </p:cNvPr>
          <p:cNvSpPr>
            <a:spLocks noChangeShapeType="1"/>
          </p:cNvSpPr>
          <p:nvPr/>
        </p:nvSpPr>
        <p:spPr bwMode="auto">
          <a:xfrm flipH="1">
            <a:off x="1684338" y="5699125"/>
            <a:ext cx="1587" cy="2128838"/>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03" name="Line 35">
            <a:extLst>
              <a:ext uri="{FF2B5EF4-FFF2-40B4-BE49-F238E27FC236}">
                <a16:creationId xmlns:a16="http://schemas.microsoft.com/office/drawing/2014/main" id="{1469E605-B3AE-CC4E-B5EF-CDF896A95E25}"/>
              </a:ext>
            </a:extLst>
          </p:cNvPr>
          <p:cNvSpPr>
            <a:spLocks noChangeShapeType="1"/>
          </p:cNvSpPr>
          <p:nvPr/>
        </p:nvSpPr>
        <p:spPr bwMode="auto">
          <a:xfrm flipH="1">
            <a:off x="2967038" y="5556250"/>
            <a:ext cx="3175" cy="2601913"/>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04" name="Text Box 36">
            <a:extLst>
              <a:ext uri="{FF2B5EF4-FFF2-40B4-BE49-F238E27FC236}">
                <a16:creationId xmlns:a16="http://schemas.microsoft.com/office/drawing/2014/main" id="{FBF61212-45B6-B54A-BB44-76225769DDBE}"/>
              </a:ext>
            </a:extLst>
          </p:cNvPr>
          <p:cNvSpPr txBox="1">
            <a:spLocks noChangeArrowheads="1"/>
          </p:cNvSpPr>
          <p:nvPr/>
        </p:nvSpPr>
        <p:spPr bwMode="auto">
          <a:xfrm>
            <a:off x="6167438" y="5064125"/>
            <a:ext cx="10969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[DAN, NAFTALI]</a:t>
            </a:r>
          </a:p>
        </p:txBody>
      </p:sp>
      <p:sp>
        <p:nvSpPr>
          <p:cNvPr id="237605" name="Text Box 37">
            <a:extLst>
              <a:ext uri="{FF2B5EF4-FFF2-40B4-BE49-F238E27FC236}">
                <a16:creationId xmlns:a16="http://schemas.microsoft.com/office/drawing/2014/main" id="{1E479D3F-EFB1-124E-80B5-CF87F2588ABF}"/>
              </a:ext>
            </a:extLst>
          </p:cNvPr>
          <p:cNvSpPr txBox="1">
            <a:spLocks noChangeArrowheads="1"/>
          </p:cNvSpPr>
          <p:nvPr/>
        </p:nvSpPr>
        <p:spPr bwMode="auto">
          <a:xfrm>
            <a:off x="4894263" y="5078413"/>
            <a:ext cx="14843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[YUSUF, BENYAMIN]</a:t>
            </a:r>
          </a:p>
        </p:txBody>
      </p:sp>
      <p:sp>
        <p:nvSpPr>
          <p:cNvPr id="237606" name="Text Box 38">
            <a:extLst>
              <a:ext uri="{FF2B5EF4-FFF2-40B4-BE49-F238E27FC236}">
                <a16:creationId xmlns:a16="http://schemas.microsoft.com/office/drawing/2014/main" id="{8970C0F8-B78C-D045-94BD-7ED002AC5BA1}"/>
              </a:ext>
            </a:extLst>
          </p:cNvPr>
          <p:cNvSpPr txBox="1">
            <a:spLocks noChangeArrowheads="1"/>
          </p:cNvSpPr>
          <p:nvPr/>
        </p:nvSpPr>
        <p:spPr bwMode="auto">
          <a:xfrm>
            <a:off x="1466850" y="5008563"/>
            <a:ext cx="3757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endParaRPr lang="en-US" altLang="en-US" sz="800" b="1">
              <a:latin typeface="Arial" panose="020B0604020202020204" pitchFamily="34" charset="0"/>
            </a:endParaRPr>
          </a:p>
          <a:p>
            <a:pPr>
              <a:lnSpc>
                <a:spcPct val="50000"/>
              </a:lnSpc>
              <a:spcBef>
                <a:spcPct val="50000"/>
              </a:spcBef>
            </a:pPr>
            <a:r>
              <a:rPr lang="en-US" altLang="en-US" sz="800" b="1">
                <a:latin typeface="Arial" panose="020B0604020202020204" pitchFamily="34" charset="0"/>
              </a:rPr>
              <a:t>[RUBEN, SIMEON, LEWI, ISAKHAR,  </a:t>
            </a:r>
            <a:r>
              <a:rPr lang="en-US" altLang="en-US" sz="1400" b="1">
                <a:latin typeface="Arial" panose="020B0604020202020204" pitchFamily="34" charset="0"/>
              </a:rPr>
              <a:t>YEHUDA, </a:t>
            </a:r>
            <a:r>
              <a:rPr lang="en-US" altLang="en-US" sz="800" b="1">
                <a:latin typeface="Arial" panose="020B0604020202020204" pitchFamily="34" charset="0"/>
              </a:rPr>
              <a:t>ZEBULON]</a:t>
            </a:r>
          </a:p>
        </p:txBody>
      </p:sp>
      <p:sp>
        <p:nvSpPr>
          <p:cNvPr id="237607" name="Text Box 39">
            <a:extLst>
              <a:ext uri="{FF2B5EF4-FFF2-40B4-BE49-F238E27FC236}">
                <a16:creationId xmlns:a16="http://schemas.microsoft.com/office/drawing/2014/main" id="{4B8FF7F2-1B37-0942-A14D-878C23FB28BE}"/>
              </a:ext>
            </a:extLst>
          </p:cNvPr>
          <p:cNvSpPr txBox="1">
            <a:spLocks noChangeArrowheads="1"/>
          </p:cNvSpPr>
          <p:nvPr/>
        </p:nvSpPr>
        <p:spPr bwMode="auto">
          <a:xfrm>
            <a:off x="663575" y="4864100"/>
            <a:ext cx="727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latin typeface="Arial" panose="020B0604020202020204" pitchFamily="34" charset="0"/>
              </a:rPr>
              <a:t>(ZILPA)                                                                                         </a:t>
            </a:r>
          </a:p>
        </p:txBody>
      </p:sp>
      <p:sp>
        <p:nvSpPr>
          <p:cNvPr id="237608" name="Text Box 40">
            <a:extLst>
              <a:ext uri="{FF2B5EF4-FFF2-40B4-BE49-F238E27FC236}">
                <a16:creationId xmlns:a16="http://schemas.microsoft.com/office/drawing/2014/main" id="{6C0615EE-3749-6243-B35B-45820EAF6EA7}"/>
              </a:ext>
            </a:extLst>
          </p:cNvPr>
          <p:cNvSpPr txBox="1">
            <a:spLocks noChangeArrowheads="1"/>
          </p:cNvSpPr>
          <p:nvPr/>
        </p:nvSpPr>
        <p:spPr bwMode="auto">
          <a:xfrm>
            <a:off x="3465513" y="4876800"/>
            <a:ext cx="5746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latin typeface="Arial" panose="020B0604020202020204" pitchFamily="34" charset="0"/>
              </a:rPr>
              <a:t>(LEA)</a:t>
            </a:r>
          </a:p>
        </p:txBody>
      </p:sp>
      <p:sp>
        <p:nvSpPr>
          <p:cNvPr id="237609" name="Text Box 41">
            <a:extLst>
              <a:ext uri="{FF2B5EF4-FFF2-40B4-BE49-F238E27FC236}">
                <a16:creationId xmlns:a16="http://schemas.microsoft.com/office/drawing/2014/main" id="{CF45146C-F1AB-9246-A15B-EE35B19C7CD2}"/>
              </a:ext>
            </a:extLst>
          </p:cNvPr>
          <p:cNvSpPr txBox="1">
            <a:spLocks noChangeArrowheads="1"/>
          </p:cNvSpPr>
          <p:nvPr/>
        </p:nvSpPr>
        <p:spPr bwMode="auto">
          <a:xfrm>
            <a:off x="5286375" y="4864100"/>
            <a:ext cx="727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latin typeface="Arial" panose="020B0604020202020204" pitchFamily="34" charset="0"/>
              </a:rPr>
              <a:t>(RAHEL)</a:t>
            </a:r>
          </a:p>
        </p:txBody>
      </p:sp>
      <p:sp>
        <p:nvSpPr>
          <p:cNvPr id="237610" name="Text Box 42">
            <a:extLst>
              <a:ext uri="{FF2B5EF4-FFF2-40B4-BE49-F238E27FC236}">
                <a16:creationId xmlns:a16="http://schemas.microsoft.com/office/drawing/2014/main" id="{1278F565-B4DF-A049-A319-C46A2347EB85}"/>
              </a:ext>
            </a:extLst>
          </p:cNvPr>
          <p:cNvSpPr txBox="1">
            <a:spLocks noChangeArrowheads="1"/>
          </p:cNvSpPr>
          <p:nvPr/>
        </p:nvSpPr>
        <p:spPr bwMode="auto">
          <a:xfrm>
            <a:off x="6426200" y="4851400"/>
            <a:ext cx="727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latin typeface="Arial" panose="020B0604020202020204" pitchFamily="34" charset="0"/>
              </a:rPr>
              <a:t>(BILHA)</a:t>
            </a:r>
          </a:p>
        </p:txBody>
      </p:sp>
      <p:sp>
        <p:nvSpPr>
          <p:cNvPr id="237611" name="Line 43">
            <a:extLst>
              <a:ext uri="{FF2B5EF4-FFF2-40B4-BE49-F238E27FC236}">
                <a16:creationId xmlns:a16="http://schemas.microsoft.com/office/drawing/2014/main" id="{B579EC4F-4A99-9943-AAD4-96E8BAFF89FF}"/>
              </a:ext>
            </a:extLst>
          </p:cNvPr>
          <p:cNvSpPr>
            <a:spLocks noChangeShapeType="1"/>
          </p:cNvSpPr>
          <p:nvPr/>
        </p:nvSpPr>
        <p:spPr bwMode="auto">
          <a:xfrm>
            <a:off x="5656263" y="4806950"/>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12" name="Text Box 44">
            <a:extLst>
              <a:ext uri="{FF2B5EF4-FFF2-40B4-BE49-F238E27FC236}">
                <a16:creationId xmlns:a16="http://schemas.microsoft.com/office/drawing/2014/main" id="{7E3E9BEE-3180-974B-AE68-BFD1B482B7D5}"/>
              </a:ext>
            </a:extLst>
          </p:cNvPr>
          <p:cNvSpPr txBox="1">
            <a:spLocks noChangeArrowheads="1"/>
          </p:cNvSpPr>
          <p:nvPr/>
        </p:nvSpPr>
        <p:spPr bwMode="auto">
          <a:xfrm>
            <a:off x="534988" y="5081588"/>
            <a:ext cx="9699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endParaRPr lang="en-US" altLang="en-US" sz="800" b="1">
              <a:latin typeface="Arial" panose="020B0604020202020204" pitchFamily="34" charset="0"/>
            </a:endParaRPr>
          </a:p>
          <a:p>
            <a:pPr>
              <a:lnSpc>
                <a:spcPct val="50000"/>
              </a:lnSpc>
              <a:spcBef>
                <a:spcPct val="50000"/>
              </a:spcBef>
            </a:pPr>
            <a:r>
              <a:rPr lang="en-US" altLang="en-US" sz="800" b="1">
                <a:latin typeface="Arial" panose="020B0604020202020204" pitchFamily="34" charset="0"/>
              </a:rPr>
              <a:t> [ GAD, ASYER]</a:t>
            </a:r>
          </a:p>
        </p:txBody>
      </p:sp>
      <p:sp>
        <p:nvSpPr>
          <p:cNvPr id="237613" name="Line 45">
            <a:extLst>
              <a:ext uri="{FF2B5EF4-FFF2-40B4-BE49-F238E27FC236}">
                <a16:creationId xmlns:a16="http://schemas.microsoft.com/office/drawing/2014/main" id="{6E16C37D-A3EC-DC49-B494-60D7C0F57161}"/>
              </a:ext>
            </a:extLst>
          </p:cNvPr>
          <p:cNvSpPr>
            <a:spLocks noChangeShapeType="1"/>
          </p:cNvSpPr>
          <p:nvPr/>
        </p:nvSpPr>
        <p:spPr bwMode="auto">
          <a:xfrm>
            <a:off x="1009650" y="50323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14" name="Line 46">
            <a:extLst>
              <a:ext uri="{FF2B5EF4-FFF2-40B4-BE49-F238E27FC236}">
                <a16:creationId xmlns:a16="http://schemas.microsoft.com/office/drawing/2014/main" id="{82DE4FF0-AFF4-024C-A6CF-082B0108796C}"/>
              </a:ext>
            </a:extLst>
          </p:cNvPr>
          <p:cNvSpPr>
            <a:spLocks noChangeShapeType="1"/>
          </p:cNvSpPr>
          <p:nvPr/>
        </p:nvSpPr>
        <p:spPr bwMode="auto">
          <a:xfrm>
            <a:off x="5657850" y="50450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15" name="Line 47">
            <a:extLst>
              <a:ext uri="{FF2B5EF4-FFF2-40B4-BE49-F238E27FC236}">
                <a16:creationId xmlns:a16="http://schemas.microsoft.com/office/drawing/2014/main" id="{831F2F9C-E08E-0B46-8061-2CE5A13143CB}"/>
              </a:ext>
            </a:extLst>
          </p:cNvPr>
          <p:cNvSpPr>
            <a:spLocks noChangeShapeType="1"/>
          </p:cNvSpPr>
          <p:nvPr/>
        </p:nvSpPr>
        <p:spPr bwMode="auto">
          <a:xfrm>
            <a:off x="6724650" y="50323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16" name="Line 48">
            <a:extLst>
              <a:ext uri="{FF2B5EF4-FFF2-40B4-BE49-F238E27FC236}">
                <a16:creationId xmlns:a16="http://schemas.microsoft.com/office/drawing/2014/main" id="{2A4DA98E-D74B-7C49-B949-CDE4B77EA930}"/>
              </a:ext>
            </a:extLst>
          </p:cNvPr>
          <p:cNvSpPr>
            <a:spLocks noChangeShapeType="1"/>
          </p:cNvSpPr>
          <p:nvPr/>
        </p:nvSpPr>
        <p:spPr bwMode="auto">
          <a:xfrm>
            <a:off x="3752850" y="53117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17" name="Line 49">
            <a:extLst>
              <a:ext uri="{FF2B5EF4-FFF2-40B4-BE49-F238E27FC236}">
                <a16:creationId xmlns:a16="http://schemas.microsoft.com/office/drawing/2014/main" id="{5C9CF250-B3D5-634B-8576-F52B589B519F}"/>
              </a:ext>
            </a:extLst>
          </p:cNvPr>
          <p:cNvSpPr>
            <a:spLocks noChangeShapeType="1"/>
          </p:cNvSpPr>
          <p:nvPr/>
        </p:nvSpPr>
        <p:spPr bwMode="auto">
          <a:xfrm>
            <a:off x="5797550" y="6980238"/>
            <a:ext cx="0" cy="1214437"/>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18" name="Rectangle 50">
            <a:extLst>
              <a:ext uri="{FF2B5EF4-FFF2-40B4-BE49-F238E27FC236}">
                <a16:creationId xmlns:a16="http://schemas.microsoft.com/office/drawing/2014/main" id="{5872F58C-C316-E44D-9D8A-9D17AA9ECBF0}"/>
              </a:ext>
            </a:extLst>
          </p:cNvPr>
          <p:cNvSpPr>
            <a:spLocks noChangeArrowheads="1"/>
          </p:cNvSpPr>
          <p:nvPr/>
        </p:nvSpPr>
        <p:spPr bwMode="auto">
          <a:xfrm>
            <a:off x="395288" y="2197100"/>
            <a:ext cx="2620962" cy="22336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19" name="Text Box 51">
            <a:extLst>
              <a:ext uri="{FF2B5EF4-FFF2-40B4-BE49-F238E27FC236}">
                <a16:creationId xmlns:a16="http://schemas.microsoft.com/office/drawing/2014/main" id="{3803750C-9E26-CD4D-A5EC-92107322CBE1}"/>
              </a:ext>
            </a:extLst>
          </p:cNvPr>
          <p:cNvSpPr txBox="1">
            <a:spLocks noChangeArrowheads="1"/>
          </p:cNvSpPr>
          <p:nvPr/>
        </p:nvSpPr>
        <p:spPr bwMode="auto">
          <a:xfrm>
            <a:off x="1074738" y="838200"/>
            <a:ext cx="588803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lgn="ctr">
              <a:lnSpc>
                <a:spcPct val="50000"/>
              </a:lnSpc>
              <a:spcBef>
                <a:spcPct val="50000"/>
              </a:spcBef>
            </a:pPr>
            <a:r>
              <a:rPr lang="en-US" altLang="en-US" sz="1800" b="1" i="1">
                <a:latin typeface="Arial" panose="020B0604020202020204" pitchFamily="34" charset="0"/>
              </a:rPr>
              <a:t>DARI ADAM KEPADA KRISTUS</a:t>
            </a:r>
          </a:p>
        </p:txBody>
      </p:sp>
      <p:sp>
        <p:nvSpPr>
          <p:cNvPr id="237620" name="Line 52">
            <a:extLst>
              <a:ext uri="{FF2B5EF4-FFF2-40B4-BE49-F238E27FC236}">
                <a16:creationId xmlns:a16="http://schemas.microsoft.com/office/drawing/2014/main" id="{105B6EEE-0243-0A45-83A4-02FD82087D88}"/>
              </a:ext>
            </a:extLst>
          </p:cNvPr>
          <p:cNvSpPr>
            <a:spLocks noChangeShapeType="1"/>
          </p:cNvSpPr>
          <p:nvPr/>
        </p:nvSpPr>
        <p:spPr bwMode="auto">
          <a:xfrm>
            <a:off x="3752850" y="50323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22" name="Text Box 54">
            <a:extLst>
              <a:ext uri="{FF2B5EF4-FFF2-40B4-BE49-F238E27FC236}">
                <a16:creationId xmlns:a16="http://schemas.microsoft.com/office/drawing/2014/main" id="{08C7860F-0523-904C-B7D2-F4ED4C3E8AFD}"/>
              </a:ext>
            </a:extLst>
          </p:cNvPr>
          <p:cNvSpPr txBox="1">
            <a:spLocks noChangeArrowheads="1"/>
          </p:cNvSpPr>
          <p:nvPr/>
        </p:nvSpPr>
        <p:spPr bwMode="auto">
          <a:xfrm>
            <a:off x="750888" y="5664200"/>
            <a:ext cx="1068387"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altLang="en-US" sz="800" b="1">
                <a:latin typeface="Arial" panose="020B0604020202020204" pitchFamily="34" charset="0"/>
              </a:rPr>
              <a:t>RESA</a:t>
            </a:r>
          </a:p>
          <a:p>
            <a:pPr algn="ctr">
              <a:lnSpc>
                <a:spcPct val="50000"/>
              </a:lnSpc>
              <a:spcBef>
                <a:spcPct val="50000"/>
              </a:spcBef>
            </a:pPr>
            <a:r>
              <a:rPr lang="en-US" altLang="en-US" sz="800" b="1">
                <a:latin typeface="Arial" panose="020B0604020202020204" pitchFamily="34" charset="0"/>
              </a:rPr>
              <a:t>YOHANAN</a:t>
            </a:r>
          </a:p>
          <a:p>
            <a:pPr algn="ctr">
              <a:lnSpc>
                <a:spcPct val="50000"/>
              </a:lnSpc>
              <a:spcBef>
                <a:spcPct val="50000"/>
              </a:spcBef>
            </a:pPr>
            <a:r>
              <a:rPr lang="en-US" altLang="en-US" sz="800" b="1">
                <a:latin typeface="Arial" panose="020B0604020202020204" pitchFamily="34" charset="0"/>
              </a:rPr>
              <a:t>YODA</a:t>
            </a:r>
          </a:p>
          <a:p>
            <a:pPr algn="ctr">
              <a:lnSpc>
                <a:spcPct val="50000"/>
              </a:lnSpc>
              <a:spcBef>
                <a:spcPct val="50000"/>
              </a:spcBef>
            </a:pPr>
            <a:r>
              <a:rPr lang="en-US" altLang="en-US" sz="800" b="1">
                <a:latin typeface="Arial" panose="020B0604020202020204" pitchFamily="34" charset="0"/>
              </a:rPr>
              <a:t>YOSEKH</a:t>
            </a:r>
          </a:p>
          <a:p>
            <a:pPr algn="ctr">
              <a:lnSpc>
                <a:spcPct val="50000"/>
              </a:lnSpc>
              <a:spcBef>
                <a:spcPct val="50000"/>
              </a:spcBef>
            </a:pPr>
            <a:r>
              <a:rPr lang="en-US" altLang="en-US" sz="800" b="1">
                <a:latin typeface="Arial" panose="020B0604020202020204" pitchFamily="34" charset="0"/>
              </a:rPr>
              <a:t>SIMEI</a:t>
            </a:r>
          </a:p>
          <a:p>
            <a:pPr algn="ctr">
              <a:lnSpc>
                <a:spcPct val="50000"/>
              </a:lnSpc>
              <a:spcBef>
                <a:spcPct val="50000"/>
              </a:spcBef>
            </a:pPr>
            <a:r>
              <a:rPr lang="en-US" altLang="en-US" sz="800" b="1">
                <a:latin typeface="Arial" panose="020B0604020202020204" pitchFamily="34" charset="0"/>
              </a:rPr>
              <a:t>MATICA</a:t>
            </a:r>
          </a:p>
          <a:p>
            <a:pPr algn="ctr">
              <a:lnSpc>
                <a:spcPct val="50000"/>
              </a:lnSpc>
              <a:spcBef>
                <a:spcPct val="50000"/>
              </a:spcBef>
            </a:pPr>
            <a:r>
              <a:rPr lang="en-US" altLang="en-US" sz="800" b="1">
                <a:latin typeface="Arial" panose="020B0604020202020204" pitchFamily="34" charset="0"/>
              </a:rPr>
              <a:t>MAAT</a:t>
            </a:r>
          </a:p>
          <a:p>
            <a:pPr algn="ctr">
              <a:lnSpc>
                <a:spcPct val="50000"/>
              </a:lnSpc>
              <a:spcBef>
                <a:spcPct val="50000"/>
              </a:spcBef>
            </a:pPr>
            <a:r>
              <a:rPr lang="en-US" altLang="en-US" sz="800" b="1">
                <a:latin typeface="Arial" panose="020B0604020202020204" pitchFamily="34" charset="0"/>
              </a:rPr>
              <a:t>NAGAI</a:t>
            </a:r>
          </a:p>
          <a:p>
            <a:pPr algn="ctr">
              <a:lnSpc>
                <a:spcPct val="50000"/>
              </a:lnSpc>
              <a:spcBef>
                <a:spcPct val="50000"/>
              </a:spcBef>
            </a:pPr>
            <a:r>
              <a:rPr lang="en-US" altLang="en-US" sz="800" b="1">
                <a:latin typeface="Arial" panose="020B0604020202020204" pitchFamily="34" charset="0"/>
              </a:rPr>
              <a:t>HESLI</a:t>
            </a:r>
          </a:p>
          <a:p>
            <a:pPr algn="ctr">
              <a:lnSpc>
                <a:spcPct val="50000"/>
              </a:lnSpc>
              <a:spcBef>
                <a:spcPct val="50000"/>
              </a:spcBef>
            </a:pPr>
            <a:r>
              <a:rPr lang="en-US" altLang="en-US" sz="800" b="1">
                <a:latin typeface="Arial" panose="020B0604020202020204" pitchFamily="34" charset="0"/>
              </a:rPr>
              <a:t>NAHUM</a:t>
            </a:r>
          </a:p>
          <a:p>
            <a:pPr algn="ctr">
              <a:lnSpc>
                <a:spcPct val="50000"/>
              </a:lnSpc>
              <a:spcBef>
                <a:spcPct val="50000"/>
              </a:spcBef>
            </a:pPr>
            <a:r>
              <a:rPr lang="en-US" altLang="en-US" sz="800" b="1">
                <a:latin typeface="Arial" panose="020B0604020202020204" pitchFamily="34" charset="0"/>
              </a:rPr>
              <a:t>AMOS</a:t>
            </a:r>
          </a:p>
          <a:p>
            <a:pPr algn="ctr">
              <a:lnSpc>
                <a:spcPct val="50000"/>
              </a:lnSpc>
              <a:spcBef>
                <a:spcPct val="50000"/>
              </a:spcBef>
            </a:pPr>
            <a:r>
              <a:rPr lang="en-US" altLang="en-US" sz="800" b="1">
                <a:latin typeface="Arial" panose="020B0604020202020204" pitchFamily="34" charset="0"/>
              </a:rPr>
              <a:t>MATICA</a:t>
            </a:r>
          </a:p>
          <a:p>
            <a:pPr algn="ctr">
              <a:lnSpc>
                <a:spcPct val="50000"/>
              </a:lnSpc>
              <a:spcBef>
                <a:spcPct val="50000"/>
              </a:spcBef>
            </a:pPr>
            <a:r>
              <a:rPr lang="en-US" altLang="en-US" sz="800" b="1">
                <a:latin typeface="Arial" panose="020B0604020202020204" pitchFamily="34" charset="0"/>
              </a:rPr>
              <a:t>YUSUF</a:t>
            </a:r>
          </a:p>
          <a:p>
            <a:pPr algn="ctr">
              <a:lnSpc>
                <a:spcPct val="50000"/>
              </a:lnSpc>
              <a:spcBef>
                <a:spcPct val="50000"/>
              </a:spcBef>
            </a:pPr>
            <a:r>
              <a:rPr lang="en-US" altLang="en-US" sz="800" b="1">
                <a:latin typeface="Arial" panose="020B0604020202020204" pitchFamily="34" charset="0"/>
              </a:rPr>
              <a:t>YANAI</a:t>
            </a:r>
          </a:p>
          <a:p>
            <a:pPr algn="ctr">
              <a:lnSpc>
                <a:spcPct val="50000"/>
              </a:lnSpc>
              <a:spcBef>
                <a:spcPct val="50000"/>
              </a:spcBef>
            </a:pPr>
            <a:r>
              <a:rPr lang="en-US" altLang="en-US" sz="800" b="1">
                <a:latin typeface="Arial" panose="020B0604020202020204" pitchFamily="34" charset="0"/>
              </a:rPr>
              <a:t>MALKHI</a:t>
            </a:r>
          </a:p>
          <a:p>
            <a:pPr algn="ctr">
              <a:lnSpc>
                <a:spcPct val="50000"/>
              </a:lnSpc>
              <a:spcBef>
                <a:spcPct val="50000"/>
              </a:spcBef>
            </a:pPr>
            <a:r>
              <a:rPr lang="en-US" altLang="en-US" sz="800" b="1">
                <a:latin typeface="Arial" panose="020B0604020202020204" pitchFamily="34" charset="0"/>
              </a:rPr>
              <a:t>LEWI</a:t>
            </a:r>
          </a:p>
          <a:p>
            <a:pPr algn="ctr">
              <a:lnSpc>
                <a:spcPct val="50000"/>
              </a:lnSpc>
              <a:spcBef>
                <a:spcPct val="50000"/>
              </a:spcBef>
            </a:pPr>
            <a:r>
              <a:rPr lang="en-US" altLang="en-US" sz="800" b="1">
                <a:latin typeface="Arial" panose="020B0604020202020204" pitchFamily="34" charset="0"/>
              </a:rPr>
              <a:t>MATAT</a:t>
            </a:r>
          </a:p>
          <a:p>
            <a:pPr algn="ctr">
              <a:lnSpc>
                <a:spcPct val="50000"/>
              </a:lnSpc>
              <a:spcBef>
                <a:spcPct val="50000"/>
              </a:spcBef>
            </a:pPr>
            <a:r>
              <a:rPr lang="en-US" altLang="en-US" sz="800" b="1">
                <a:latin typeface="Arial" panose="020B0604020202020204" pitchFamily="34" charset="0"/>
              </a:rPr>
              <a:t>ELI</a:t>
            </a:r>
          </a:p>
          <a:p>
            <a:pPr algn="ctr">
              <a:lnSpc>
                <a:spcPct val="50000"/>
              </a:lnSpc>
              <a:spcBef>
                <a:spcPct val="50000"/>
              </a:spcBef>
            </a:pPr>
            <a:r>
              <a:rPr lang="en-US" altLang="en-US" sz="800" b="1">
                <a:latin typeface="Arial" panose="020B0604020202020204" pitchFamily="34" charset="0"/>
              </a:rPr>
              <a:t>YUSUF(Menantu)</a:t>
            </a:r>
          </a:p>
          <a:p>
            <a:pPr algn="ctr">
              <a:lnSpc>
                <a:spcPct val="50000"/>
              </a:lnSpc>
              <a:spcBef>
                <a:spcPct val="50000"/>
              </a:spcBef>
            </a:pPr>
            <a:r>
              <a:rPr lang="en-US" altLang="en-US" sz="1400" b="1" i="1" u="sng">
                <a:latin typeface="Arial" panose="020B0604020202020204" pitchFamily="34" charset="0"/>
              </a:rPr>
              <a:t>MARIA</a:t>
            </a:r>
            <a:endParaRPr lang="en-US" altLang="en-US" sz="800" b="1">
              <a:latin typeface="Arial" panose="020B0604020202020204" pitchFamily="34" charset="0"/>
            </a:endParaRPr>
          </a:p>
          <a:p>
            <a:pPr algn="ctr">
              <a:lnSpc>
                <a:spcPct val="50000"/>
              </a:lnSpc>
              <a:spcBef>
                <a:spcPct val="50000"/>
              </a:spcBef>
            </a:pPr>
            <a:endParaRPr lang="en-US" altLang="en-US" sz="800" b="1" u="sng">
              <a:latin typeface="Arial" panose="020B0604020202020204" pitchFamily="34" charset="0"/>
            </a:endParaRPr>
          </a:p>
        </p:txBody>
      </p:sp>
      <p:sp>
        <p:nvSpPr>
          <p:cNvPr id="237624" name="Rectangle 56">
            <a:extLst>
              <a:ext uri="{FF2B5EF4-FFF2-40B4-BE49-F238E27FC236}">
                <a16:creationId xmlns:a16="http://schemas.microsoft.com/office/drawing/2014/main" id="{25BE1DC9-FAFE-C04F-8B81-D9B5A477D67C}"/>
              </a:ext>
            </a:extLst>
          </p:cNvPr>
          <p:cNvSpPr>
            <a:spLocks noChangeArrowheads="1"/>
          </p:cNvSpPr>
          <p:nvPr/>
        </p:nvSpPr>
        <p:spPr bwMode="auto">
          <a:xfrm>
            <a:off x="4568825" y="7231063"/>
            <a:ext cx="1049338" cy="6270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25" name="Line 57">
            <a:extLst>
              <a:ext uri="{FF2B5EF4-FFF2-40B4-BE49-F238E27FC236}">
                <a16:creationId xmlns:a16="http://schemas.microsoft.com/office/drawing/2014/main" id="{1C745F20-F5EA-9344-8888-312D9DD385A8}"/>
              </a:ext>
            </a:extLst>
          </p:cNvPr>
          <p:cNvSpPr>
            <a:spLocks noChangeShapeType="1"/>
          </p:cNvSpPr>
          <p:nvPr/>
        </p:nvSpPr>
        <p:spPr bwMode="auto">
          <a:xfrm flipH="1" flipV="1">
            <a:off x="3000375" y="5557838"/>
            <a:ext cx="450850" cy="1624012"/>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26" name="Line 58">
            <a:extLst>
              <a:ext uri="{FF2B5EF4-FFF2-40B4-BE49-F238E27FC236}">
                <a16:creationId xmlns:a16="http://schemas.microsoft.com/office/drawing/2014/main" id="{34B66E76-4AF6-7945-8557-3FCC817C8C6B}"/>
              </a:ext>
            </a:extLst>
          </p:cNvPr>
          <p:cNvSpPr>
            <a:spLocks noChangeShapeType="1"/>
          </p:cNvSpPr>
          <p:nvPr/>
        </p:nvSpPr>
        <p:spPr bwMode="auto">
          <a:xfrm flipV="1">
            <a:off x="4046538" y="5592763"/>
            <a:ext cx="436562" cy="161607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27" name="Line 59">
            <a:extLst>
              <a:ext uri="{FF2B5EF4-FFF2-40B4-BE49-F238E27FC236}">
                <a16:creationId xmlns:a16="http://schemas.microsoft.com/office/drawing/2014/main" id="{519C936F-D0D1-E346-990D-158E66ADB46D}"/>
              </a:ext>
            </a:extLst>
          </p:cNvPr>
          <p:cNvSpPr>
            <a:spLocks noChangeShapeType="1"/>
          </p:cNvSpPr>
          <p:nvPr/>
        </p:nvSpPr>
        <p:spPr bwMode="auto">
          <a:xfrm flipH="1" flipV="1">
            <a:off x="1697038" y="5694363"/>
            <a:ext cx="468312" cy="24606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28" name="Line 60">
            <a:extLst>
              <a:ext uri="{FF2B5EF4-FFF2-40B4-BE49-F238E27FC236}">
                <a16:creationId xmlns:a16="http://schemas.microsoft.com/office/drawing/2014/main" id="{99D34BC9-87C7-EF44-9414-8F67558CF81B}"/>
              </a:ext>
            </a:extLst>
          </p:cNvPr>
          <p:cNvSpPr>
            <a:spLocks noChangeShapeType="1"/>
          </p:cNvSpPr>
          <p:nvPr/>
        </p:nvSpPr>
        <p:spPr bwMode="auto">
          <a:xfrm flipV="1">
            <a:off x="5459413" y="6973888"/>
            <a:ext cx="309562" cy="10636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29" name="Line 61">
            <a:extLst>
              <a:ext uri="{FF2B5EF4-FFF2-40B4-BE49-F238E27FC236}">
                <a16:creationId xmlns:a16="http://schemas.microsoft.com/office/drawing/2014/main" id="{FE738AC4-E368-FA4A-B181-6D6DF39F8A30}"/>
              </a:ext>
            </a:extLst>
          </p:cNvPr>
          <p:cNvSpPr>
            <a:spLocks noChangeShapeType="1"/>
          </p:cNvSpPr>
          <p:nvPr/>
        </p:nvSpPr>
        <p:spPr bwMode="auto">
          <a:xfrm>
            <a:off x="642938" y="5332413"/>
            <a:ext cx="727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30" name="Line 62">
            <a:extLst>
              <a:ext uri="{FF2B5EF4-FFF2-40B4-BE49-F238E27FC236}">
                <a16:creationId xmlns:a16="http://schemas.microsoft.com/office/drawing/2014/main" id="{CEB522F2-D9A5-0641-987C-5D6AD999ADCC}"/>
              </a:ext>
            </a:extLst>
          </p:cNvPr>
          <p:cNvSpPr>
            <a:spLocks noChangeShapeType="1"/>
          </p:cNvSpPr>
          <p:nvPr/>
        </p:nvSpPr>
        <p:spPr bwMode="auto">
          <a:xfrm>
            <a:off x="1552575" y="5334000"/>
            <a:ext cx="3100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31" name="Line 63">
            <a:extLst>
              <a:ext uri="{FF2B5EF4-FFF2-40B4-BE49-F238E27FC236}">
                <a16:creationId xmlns:a16="http://schemas.microsoft.com/office/drawing/2014/main" id="{C2A70063-9837-9242-BDE3-BB752E7C00AB}"/>
              </a:ext>
            </a:extLst>
          </p:cNvPr>
          <p:cNvSpPr>
            <a:spLocks noChangeShapeType="1"/>
          </p:cNvSpPr>
          <p:nvPr/>
        </p:nvSpPr>
        <p:spPr bwMode="auto">
          <a:xfrm>
            <a:off x="5072063" y="5334000"/>
            <a:ext cx="10747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32" name="Line 64">
            <a:extLst>
              <a:ext uri="{FF2B5EF4-FFF2-40B4-BE49-F238E27FC236}">
                <a16:creationId xmlns:a16="http://schemas.microsoft.com/office/drawing/2014/main" id="{980008FE-FCCB-D04E-8EB4-1A68FCA30578}"/>
              </a:ext>
            </a:extLst>
          </p:cNvPr>
          <p:cNvSpPr>
            <a:spLocks noChangeShapeType="1"/>
          </p:cNvSpPr>
          <p:nvPr/>
        </p:nvSpPr>
        <p:spPr bwMode="auto">
          <a:xfrm>
            <a:off x="6297613" y="5319713"/>
            <a:ext cx="81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80" name="Text Box 8">
            <a:extLst>
              <a:ext uri="{FF2B5EF4-FFF2-40B4-BE49-F238E27FC236}">
                <a16:creationId xmlns:a16="http://schemas.microsoft.com/office/drawing/2014/main" id="{C19592B2-A60C-9E46-9FC9-00DFF9ACFD07}"/>
              </a:ext>
            </a:extLst>
          </p:cNvPr>
          <p:cNvSpPr txBox="1">
            <a:spLocks noChangeArrowheads="1"/>
          </p:cNvSpPr>
          <p:nvPr/>
        </p:nvSpPr>
        <p:spPr bwMode="auto">
          <a:xfrm>
            <a:off x="6607175" y="71438"/>
            <a:ext cx="935038"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17</a:t>
            </a:r>
          </a:p>
        </p:txBody>
      </p:sp>
      <p:sp>
        <p:nvSpPr>
          <p:cNvPr id="207885" name="Text Box 13">
            <a:extLst>
              <a:ext uri="{FF2B5EF4-FFF2-40B4-BE49-F238E27FC236}">
                <a16:creationId xmlns:a16="http://schemas.microsoft.com/office/drawing/2014/main" id="{1674F888-D6A6-F84C-B4F1-00CCD6222678}"/>
              </a:ext>
            </a:extLst>
          </p:cNvPr>
          <p:cNvSpPr txBox="1">
            <a:spLocks noChangeArrowheads="1"/>
          </p:cNvSpPr>
          <p:nvPr/>
        </p:nvSpPr>
        <p:spPr bwMode="auto">
          <a:xfrm>
            <a:off x="534988" y="1071563"/>
            <a:ext cx="6418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lgn="ctr">
              <a:spcBef>
                <a:spcPct val="50000"/>
              </a:spcBef>
            </a:pPr>
            <a:r>
              <a:rPr lang="en-US" altLang="en-US" sz="2000" b="1" i="1">
                <a:latin typeface="Arial" panose="020B0604020202020204" pitchFamily="34" charset="0"/>
              </a:rPr>
              <a:t>PIKIRKAN KEMUNGKINAN KELAHIRAN DAN KEHIDUPAN YESUS KRISTUS*</a:t>
            </a:r>
          </a:p>
        </p:txBody>
      </p:sp>
      <p:sp>
        <p:nvSpPr>
          <p:cNvPr id="207899" name="Text Box 27">
            <a:extLst>
              <a:ext uri="{FF2B5EF4-FFF2-40B4-BE49-F238E27FC236}">
                <a16:creationId xmlns:a16="http://schemas.microsoft.com/office/drawing/2014/main" id="{7A12F0F2-9A2C-A344-91DB-6398CC26F3C8}"/>
              </a:ext>
            </a:extLst>
          </p:cNvPr>
          <p:cNvSpPr txBox="1">
            <a:spLocks noChangeArrowheads="1"/>
          </p:cNvSpPr>
          <p:nvPr/>
        </p:nvSpPr>
        <p:spPr bwMode="auto">
          <a:xfrm>
            <a:off x="73025" y="7019925"/>
            <a:ext cx="2305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i="1" u="sng">
                <a:latin typeface="Helvetica" pitchFamily="2" charset="0"/>
              </a:rPr>
              <a:t>GARIS DARAH            (MARIA)</a:t>
            </a:r>
          </a:p>
        </p:txBody>
      </p:sp>
      <p:sp>
        <p:nvSpPr>
          <p:cNvPr id="207900" name="Text Box 28">
            <a:extLst>
              <a:ext uri="{FF2B5EF4-FFF2-40B4-BE49-F238E27FC236}">
                <a16:creationId xmlns:a16="http://schemas.microsoft.com/office/drawing/2014/main" id="{991119C2-AB46-924C-81F9-C294A01E0658}"/>
              </a:ext>
            </a:extLst>
          </p:cNvPr>
          <p:cNvSpPr txBox="1">
            <a:spLocks noChangeArrowheads="1"/>
          </p:cNvSpPr>
          <p:nvPr/>
        </p:nvSpPr>
        <p:spPr bwMode="auto">
          <a:xfrm>
            <a:off x="5064125" y="7019925"/>
            <a:ext cx="2136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i="1" u="sng">
                <a:latin typeface="Helvetica" pitchFamily="2" charset="0"/>
              </a:rPr>
              <a:t>GARIS HUKUM      (YUSUF)</a:t>
            </a:r>
          </a:p>
        </p:txBody>
      </p:sp>
      <p:sp>
        <p:nvSpPr>
          <p:cNvPr id="207905" name="Text Box 33">
            <a:extLst>
              <a:ext uri="{FF2B5EF4-FFF2-40B4-BE49-F238E27FC236}">
                <a16:creationId xmlns:a16="http://schemas.microsoft.com/office/drawing/2014/main" id="{142DE815-69B6-144C-9E6B-DAD0585FDFC5}"/>
              </a:ext>
            </a:extLst>
          </p:cNvPr>
          <p:cNvSpPr txBox="1">
            <a:spLocks noChangeArrowheads="1"/>
          </p:cNvSpPr>
          <p:nvPr/>
        </p:nvSpPr>
        <p:spPr bwMode="auto">
          <a:xfrm>
            <a:off x="2011363" y="7024688"/>
            <a:ext cx="3449637"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latin typeface="Arial" panose="020B0604020202020204" pitchFamily="34" charset="0"/>
              </a:rPr>
              <a:t>YESUS              </a:t>
            </a:r>
            <a:r>
              <a:rPr lang="en-US" altLang="en-US" sz="1400" b="1">
                <a:latin typeface="Arial" panose="020B0604020202020204" pitchFamily="34" charset="0"/>
              </a:rPr>
              <a:t>KRISTUS                                 (KRISTOS: “YANG DIURAPI”)                ANAK ALLAH</a:t>
            </a:r>
          </a:p>
        </p:txBody>
      </p:sp>
      <p:sp>
        <p:nvSpPr>
          <p:cNvPr id="207928" name="Text Box 56">
            <a:extLst>
              <a:ext uri="{FF2B5EF4-FFF2-40B4-BE49-F238E27FC236}">
                <a16:creationId xmlns:a16="http://schemas.microsoft.com/office/drawing/2014/main" id="{16B8D947-119A-BC4A-8DB3-C6533FAC5FBF}"/>
              </a:ext>
            </a:extLst>
          </p:cNvPr>
          <p:cNvSpPr txBox="1">
            <a:spLocks noChangeArrowheads="1"/>
          </p:cNvSpPr>
          <p:nvPr/>
        </p:nvSpPr>
        <p:spPr bwMode="auto">
          <a:xfrm>
            <a:off x="1189038" y="838200"/>
            <a:ext cx="588803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lgn="ctr">
              <a:lnSpc>
                <a:spcPct val="50000"/>
              </a:lnSpc>
              <a:spcBef>
                <a:spcPct val="50000"/>
              </a:spcBef>
            </a:pPr>
            <a:r>
              <a:rPr lang="en-US" altLang="en-US" sz="1800" b="1" i="1">
                <a:latin typeface="Arial" panose="020B0604020202020204" pitchFamily="34" charset="0"/>
              </a:rPr>
              <a:t>HANYA KEBETULAN LAHIR?</a:t>
            </a:r>
          </a:p>
        </p:txBody>
      </p:sp>
      <p:sp>
        <p:nvSpPr>
          <p:cNvPr id="207934" name="Text Box 62">
            <a:extLst>
              <a:ext uri="{FF2B5EF4-FFF2-40B4-BE49-F238E27FC236}">
                <a16:creationId xmlns:a16="http://schemas.microsoft.com/office/drawing/2014/main" id="{6A2ED4B4-6609-5241-9941-5F0B59678D74}"/>
              </a:ext>
            </a:extLst>
          </p:cNvPr>
          <p:cNvSpPr txBox="1">
            <a:spLocks noChangeArrowheads="1"/>
          </p:cNvSpPr>
          <p:nvPr/>
        </p:nvSpPr>
        <p:spPr bwMode="auto">
          <a:xfrm>
            <a:off x="561975" y="1582738"/>
            <a:ext cx="63658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baseline="-25000">
                <a:latin typeface="Comic Sans MS" panose="030F0902030302020204" pitchFamily="66" charset="0"/>
              </a:rPr>
              <a:t>DI PERJANJIAN LAMA: LEBIH DARI </a:t>
            </a:r>
            <a:r>
              <a:rPr lang="en-US" altLang="en-US" sz="3200" b="1" baseline="-25000">
                <a:latin typeface="Comic Sans MS" panose="030F0902030302020204" pitchFamily="66" charset="0"/>
              </a:rPr>
              <a:t>300</a:t>
            </a:r>
            <a:r>
              <a:rPr lang="en-US" altLang="en-US" sz="1800" b="1" baseline="-25000">
                <a:latin typeface="Comic Sans MS" panose="030F0902030302020204" pitchFamily="66" charset="0"/>
              </a:rPr>
              <a:t> REFERENSI TERHADAP KEDATANGAN MESIAS YANG DIGENAPI ATAS KELAHIRAN, KEHIDUPAN DAN PENYALIBAN YESUS KRISTUS.  JADI…</a:t>
            </a:r>
          </a:p>
        </p:txBody>
      </p:sp>
      <p:sp>
        <p:nvSpPr>
          <p:cNvPr id="207935" name="Text Box 63">
            <a:extLst>
              <a:ext uri="{FF2B5EF4-FFF2-40B4-BE49-F238E27FC236}">
                <a16:creationId xmlns:a16="http://schemas.microsoft.com/office/drawing/2014/main" id="{4E39D008-4580-ED4D-8105-934968C8FA52}"/>
              </a:ext>
            </a:extLst>
          </p:cNvPr>
          <p:cNvSpPr txBox="1">
            <a:spLocks noChangeArrowheads="1"/>
          </p:cNvSpPr>
          <p:nvPr/>
        </p:nvSpPr>
        <p:spPr bwMode="auto">
          <a:xfrm>
            <a:off x="690563" y="2417763"/>
            <a:ext cx="59150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baseline="-25000">
                <a:latin typeface="Comic Sans MS" panose="030F0902030302020204" pitchFamily="66" charset="0"/>
              </a:rPr>
              <a:t>BERAPA BESAR KEMUNGKINAN JIKA HANYA </a:t>
            </a:r>
            <a:r>
              <a:rPr lang="en-US" altLang="en-US" sz="3600" b="1" baseline="-25000">
                <a:latin typeface="Comic Sans MS" panose="030F0902030302020204" pitchFamily="66" charset="0"/>
              </a:rPr>
              <a:t>8</a:t>
            </a:r>
            <a:r>
              <a:rPr lang="en-US" altLang="en-US" sz="1800" b="1" baseline="-25000">
                <a:latin typeface="Comic Sans MS" panose="030F0902030302020204" pitchFamily="66" charset="0"/>
              </a:rPr>
              <a:t> PREDIKSI YANG DIGENAPI DALAM KEHIDUPAN SIAPAPUN DIANTARA YANG LALU DAN SEKARANG?</a:t>
            </a:r>
          </a:p>
        </p:txBody>
      </p:sp>
      <p:sp>
        <p:nvSpPr>
          <p:cNvPr id="207936" name="Text Box 64">
            <a:extLst>
              <a:ext uri="{FF2B5EF4-FFF2-40B4-BE49-F238E27FC236}">
                <a16:creationId xmlns:a16="http://schemas.microsoft.com/office/drawing/2014/main" id="{2D4B8CCD-14EB-F349-BC4D-5E1691B8ED7F}"/>
              </a:ext>
            </a:extLst>
          </p:cNvPr>
          <p:cNvSpPr txBox="1">
            <a:spLocks noChangeArrowheads="1"/>
          </p:cNvSpPr>
          <p:nvPr/>
        </p:nvSpPr>
        <p:spPr bwMode="auto">
          <a:xfrm>
            <a:off x="901700" y="3227388"/>
            <a:ext cx="59150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i="1" baseline="-25000">
                <a:latin typeface="Comic Sans MS" panose="030F0902030302020204" pitchFamily="66" charset="0"/>
              </a:rPr>
              <a:t>JAWABAN:SATU KEMUNGKINAN DIANTARA 10 </a:t>
            </a:r>
            <a:r>
              <a:rPr lang="en-US" altLang="en-US" sz="2000" b="1" i="1" baseline="30000">
                <a:latin typeface="Comic Sans MS" panose="030F0902030302020204" pitchFamily="66" charset="0"/>
              </a:rPr>
              <a:t>17 </a:t>
            </a:r>
            <a:endParaRPr lang="en-US" altLang="en-US" sz="2000" b="1" i="1" baseline="-25000">
              <a:latin typeface="Comic Sans MS" panose="030F0902030302020204" pitchFamily="66" charset="0"/>
            </a:endParaRPr>
          </a:p>
        </p:txBody>
      </p:sp>
      <p:sp>
        <p:nvSpPr>
          <p:cNvPr id="207937" name="Text Box 65">
            <a:extLst>
              <a:ext uri="{FF2B5EF4-FFF2-40B4-BE49-F238E27FC236}">
                <a16:creationId xmlns:a16="http://schemas.microsoft.com/office/drawing/2014/main" id="{6F835744-A5B3-AA40-9AB7-B42A921B0D34}"/>
              </a:ext>
            </a:extLst>
          </p:cNvPr>
          <p:cNvSpPr txBox="1">
            <a:spLocks noChangeArrowheads="1"/>
          </p:cNvSpPr>
          <p:nvPr/>
        </p:nvSpPr>
        <p:spPr bwMode="auto">
          <a:xfrm>
            <a:off x="852488" y="3421063"/>
            <a:ext cx="591502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spcBef>
                <a:spcPct val="50000"/>
              </a:spcBef>
            </a:pPr>
            <a:r>
              <a:rPr lang="en-US" altLang="en-US" sz="3200" b="1" baseline="-25000">
                <a:latin typeface="Comic Sans MS" panose="030F0902030302020204" pitchFamily="66" charset="0"/>
              </a:rPr>
              <a:t>1:100,000,000,000,000,000</a:t>
            </a:r>
            <a:endParaRPr lang="en-US" altLang="en-US" sz="3200" baseline="-25000">
              <a:latin typeface="Comic Sans MS" panose="030F0902030302020204" pitchFamily="66" charset="0"/>
            </a:endParaRPr>
          </a:p>
        </p:txBody>
      </p:sp>
      <p:sp>
        <p:nvSpPr>
          <p:cNvPr id="207938" name="Text Box 66">
            <a:extLst>
              <a:ext uri="{FF2B5EF4-FFF2-40B4-BE49-F238E27FC236}">
                <a16:creationId xmlns:a16="http://schemas.microsoft.com/office/drawing/2014/main" id="{3C71DF10-9E4D-2649-BC1D-BE36D5E275A5}"/>
              </a:ext>
            </a:extLst>
          </p:cNvPr>
          <p:cNvSpPr txBox="1">
            <a:spLocks noChangeArrowheads="1"/>
          </p:cNvSpPr>
          <p:nvPr/>
        </p:nvSpPr>
        <p:spPr bwMode="auto">
          <a:xfrm>
            <a:off x="741363" y="4041775"/>
            <a:ext cx="59150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aseline="-25000">
                <a:latin typeface="Comic Sans MS" panose="030F0902030302020204" pitchFamily="66" charset="0"/>
              </a:rPr>
              <a:t>LALU…DENGAN HANYA </a:t>
            </a:r>
            <a:r>
              <a:rPr lang="en-US" altLang="en-US" sz="3600" b="1" baseline="-25000">
                <a:latin typeface="Comic Sans MS" panose="030F0902030302020204" pitchFamily="66" charset="0"/>
              </a:rPr>
              <a:t>48</a:t>
            </a:r>
            <a:r>
              <a:rPr lang="en-US" altLang="en-US" sz="1600" baseline="-25000">
                <a:latin typeface="Comic Sans MS" panose="030F0902030302020204" pitchFamily="66" charset="0"/>
              </a:rPr>
              <a:t> </a:t>
            </a:r>
            <a:r>
              <a:rPr lang="en-US" altLang="en-US" sz="1600" i="1" baseline="-25000">
                <a:latin typeface="Comic Sans MS" panose="030F0902030302020204" pitchFamily="66" charset="0"/>
              </a:rPr>
              <a:t>(DARI 300)</a:t>
            </a:r>
            <a:r>
              <a:rPr lang="en-US" altLang="en-US" sz="1600" baseline="-25000">
                <a:latin typeface="Comic Sans MS" panose="030F0902030302020204" pitchFamily="66" charset="0"/>
              </a:rPr>
              <a:t> PREDIKSI YANG DIGENAPI DALAM KEHIDUPAN SIAPAPUN  DIANTARA YANG LALU DAN SEKARANG:</a:t>
            </a:r>
          </a:p>
        </p:txBody>
      </p:sp>
      <p:sp>
        <p:nvSpPr>
          <p:cNvPr id="207940" name="Text Box 68">
            <a:extLst>
              <a:ext uri="{FF2B5EF4-FFF2-40B4-BE49-F238E27FC236}">
                <a16:creationId xmlns:a16="http://schemas.microsoft.com/office/drawing/2014/main" id="{E5090B43-0CD4-6448-BCDC-0A05B4DE1499}"/>
              </a:ext>
            </a:extLst>
          </p:cNvPr>
          <p:cNvSpPr txBox="1">
            <a:spLocks noChangeArrowheads="1"/>
          </p:cNvSpPr>
          <p:nvPr/>
        </p:nvSpPr>
        <p:spPr bwMode="auto">
          <a:xfrm>
            <a:off x="889000" y="4875213"/>
            <a:ext cx="59150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baseline="-25000">
                <a:latin typeface="Comic Sans MS" panose="030F0902030302020204" pitchFamily="66" charset="0"/>
              </a:rPr>
              <a:t>JAWABAN: satu kemungkinan diantara 10</a:t>
            </a:r>
            <a:r>
              <a:rPr lang="en-US" altLang="en-US" sz="2400" b="1" baseline="30000">
                <a:latin typeface="Comic Sans MS" panose="030F0902030302020204" pitchFamily="66" charset="0"/>
              </a:rPr>
              <a:t>157</a:t>
            </a:r>
            <a:endParaRPr lang="en-US" altLang="en-US" sz="2400" b="1" baseline="-25000">
              <a:latin typeface="Comic Sans MS" panose="030F0902030302020204" pitchFamily="66" charset="0"/>
            </a:endParaRPr>
          </a:p>
        </p:txBody>
      </p:sp>
      <p:sp>
        <p:nvSpPr>
          <p:cNvPr id="207942" name="AutoShape 70">
            <a:extLst>
              <a:ext uri="{FF2B5EF4-FFF2-40B4-BE49-F238E27FC236}">
                <a16:creationId xmlns:a16="http://schemas.microsoft.com/office/drawing/2014/main" id="{653090E6-A3FD-D547-BBEB-5710FBD9D574}"/>
              </a:ext>
            </a:extLst>
          </p:cNvPr>
          <p:cNvSpPr>
            <a:spLocks noChangeArrowheads="1"/>
          </p:cNvSpPr>
          <p:nvPr/>
        </p:nvSpPr>
        <p:spPr bwMode="auto">
          <a:xfrm>
            <a:off x="2413000" y="7077075"/>
            <a:ext cx="622300" cy="420688"/>
          </a:xfrm>
          <a:prstGeom prst="rightArrow">
            <a:avLst>
              <a:gd name="adj1" fmla="val 50000"/>
              <a:gd name="adj2" fmla="val 3698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43" name="AutoShape 71">
            <a:extLst>
              <a:ext uri="{FF2B5EF4-FFF2-40B4-BE49-F238E27FC236}">
                <a16:creationId xmlns:a16="http://schemas.microsoft.com/office/drawing/2014/main" id="{B1691C20-F611-6F45-82CB-515E09FA403B}"/>
              </a:ext>
            </a:extLst>
          </p:cNvPr>
          <p:cNvSpPr>
            <a:spLocks noChangeArrowheads="1"/>
          </p:cNvSpPr>
          <p:nvPr/>
        </p:nvSpPr>
        <p:spPr bwMode="auto">
          <a:xfrm rot="-10800000">
            <a:off x="4483100" y="7089775"/>
            <a:ext cx="622300" cy="420688"/>
          </a:xfrm>
          <a:prstGeom prst="rightArrow">
            <a:avLst>
              <a:gd name="adj1" fmla="val 50000"/>
              <a:gd name="adj2" fmla="val 3698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46" name="Line 74">
            <a:extLst>
              <a:ext uri="{FF2B5EF4-FFF2-40B4-BE49-F238E27FC236}">
                <a16:creationId xmlns:a16="http://schemas.microsoft.com/office/drawing/2014/main" id="{B2DEA8CE-DA8B-0144-95E1-19D0B9CBCA11}"/>
              </a:ext>
            </a:extLst>
          </p:cNvPr>
          <p:cNvSpPr>
            <a:spLocks noChangeShapeType="1"/>
          </p:cNvSpPr>
          <p:nvPr/>
        </p:nvSpPr>
        <p:spPr bwMode="auto">
          <a:xfrm>
            <a:off x="708025" y="4148138"/>
            <a:ext cx="61880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47" name="Text Box 75">
            <a:extLst>
              <a:ext uri="{FF2B5EF4-FFF2-40B4-BE49-F238E27FC236}">
                <a16:creationId xmlns:a16="http://schemas.microsoft.com/office/drawing/2014/main" id="{2A91C07B-5C5F-6744-8323-1110B58C9AF0}"/>
              </a:ext>
            </a:extLst>
          </p:cNvPr>
          <p:cNvSpPr txBox="1">
            <a:spLocks noChangeArrowheads="1"/>
          </p:cNvSpPr>
          <p:nvPr/>
        </p:nvSpPr>
        <p:spPr bwMode="auto">
          <a:xfrm>
            <a:off x="939800" y="8267700"/>
            <a:ext cx="596265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en-US" altLang="en-US" sz="2000" baseline="-25000">
                <a:latin typeface="Comic Sans MS" panose="030F0902030302020204" pitchFamily="66" charset="0"/>
              </a:rPr>
              <a:t>*Sumber:  Josh MacDowell, </a:t>
            </a:r>
            <a:r>
              <a:rPr lang="en-US" altLang="en-US" sz="2000" i="1" baseline="-25000">
                <a:latin typeface="Comic Sans MS" panose="030F0902030302020204" pitchFamily="66" charset="0"/>
              </a:rPr>
              <a:t>Evidence That Demands A Verdict, </a:t>
            </a:r>
            <a:r>
              <a:rPr lang="en-US" altLang="en-US" sz="2000" baseline="-25000">
                <a:latin typeface="Comic Sans MS" panose="030F0902030302020204" pitchFamily="66" charset="0"/>
              </a:rPr>
              <a:t>1972,</a:t>
            </a:r>
          </a:p>
          <a:p>
            <a:pPr>
              <a:lnSpc>
                <a:spcPct val="50000"/>
              </a:lnSpc>
              <a:spcBef>
                <a:spcPct val="50000"/>
              </a:spcBef>
            </a:pPr>
            <a:r>
              <a:rPr lang="en-US" altLang="en-US" sz="2000" baseline="-25000">
                <a:latin typeface="Comic Sans MS" panose="030F0902030302020204" pitchFamily="66" charset="0"/>
              </a:rPr>
              <a:t>               page 175;</a:t>
            </a:r>
            <a:r>
              <a:rPr lang="en-US" altLang="en-US" sz="2000" i="1" baseline="-25000">
                <a:latin typeface="Comic Sans MS" panose="030F0902030302020204" pitchFamily="66" charset="0"/>
              </a:rPr>
              <a:t> </a:t>
            </a:r>
            <a:r>
              <a:rPr lang="en-US" altLang="en-US" sz="2000" baseline="-25000">
                <a:latin typeface="Comic Sans MS" panose="030F0902030302020204" pitchFamily="66" charset="0"/>
              </a:rPr>
              <a:t>Peter Stoner,</a:t>
            </a:r>
            <a:r>
              <a:rPr lang="en-US" altLang="en-US" sz="2000" i="1" baseline="-25000">
                <a:latin typeface="Comic Sans MS" panose="030F0902030302020204" pitchFamily="66" charset="0"/>
              </a:rPr>
              <a:t> Science Speaks, </a:t>
            </a:r>
            <a:r>
              <a:rPr lang="en-US" altLang="en-US" sz="2000" baseline="-25000">
                <a:latin typeface="Comic Sans MS" panose="030F0902030302020204" pitchFamily="66" charset="0"/>
              </a:rPr>
              <a:t>Moody Press, 1963</a:t>
            </a:r>
            <a:r>
              <a:rPr lang="en-US" altLang="en-US" sz="1800" baseline="-25000">
                <a:latin typeface="Comic Sans MS" panose="030F0902030302020204" pitchFamily="66" charset="0"/>
              </a:rPr>
              <a:t>.</a:t>
            </a:r>
          </a:p>
          <a:p>
            <a:pPr>
              <a:lnSpc>
                <a:spcPct val="50000"/>
              </a:lnSpc>
              <a:spcBef>
                <a:spcPct val="50000"/>
              </a:spcBef>
            </a:pPr>
            <a:r>
              <a:rPr lang="en-US" altLang="en-US" sz="2000" baseline="-25000">
                <a:latin typeface="Comic Sans MS" panose="030F0902030302020204" pitchFamily="66" charset="0"/>
              </a:rPr>
              <a:t>,             </a:t>
            </a:r>
          </a:p>
        </p:txBody>
      </p:sp>
      <p:grpSp>
        <p:nvGrpSpPr>
          <p:cNvPr id="207951" name="Group 79">
            <a:extLst>
              <a:ext uri="{FF2B5EF4-FFF2-40B4-BE49-F238E27FC236}">
                <a16:creationId xmlns:a16="http://schemas.microsoft.com/office/drawing/2014/main" id="{F644C499-189B-5541-B130-9DEA9C7F4DC1}"/>
              </a:ext>
            </a:extLst>
          </p:cNvPr>
          <p:cNvGrpSpPr>
            <a:grpSpLocks/>
          </p:cNvGrpSpPr>
          <p:nvPr/>
        </p:nvGrpSpPr>
        <p:grpSpPr bwMode="auto">
          <a:xfrm>
            <a:off x="350838" y="5332413"/>
            <a:ext cx="6888162" cy="1322387"/>
            <a:chOff x="413" y="3319"/>
            <a:chExt cx="4078" cy="833"/>
          </a:xfrm>
        </p:grpSpPr>
        <p:sp>
          <p:nvSpPr>
            <p:cNvPr id="207939" name="Text Box 67">
              <a:extLst>
                <a:ext uri="{FF2B5EF4-FFF2-40B4-BE49-F238E27FC236}">
                  <a16:creationId xmlns:a16="http://schemas.microsoft.com/office/drawing/2014/main" id="{84C349A3-4639-C142-895A-A96E294339D0}"/>
                </a:ext>
              </a:extLst>
            </p:cNvPr>
            <p:cNvSpPr txBox="1">
              <a:spLocks noChangeArrowheads="1"/>
            </p:cNvSpPr>
            <p:nvPr/>
          </p:nvSpPr>
          <p:spPr bwMode="auto">
            <a:xfrm>
              <a:off x="413" y="3319"/>
              <a:ext cx="4078" cy="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baseline="-25000">
                  <a:latin typeface="Comic Sans MS" panose="030F0902030302020204" pitchFamily="66" charset="0"/>
                </a:rPr>
                <a:t>1:10,000,000,000,000,000,000,000,000,000,000,000,000,000, 000,000,000,000,000,000,000,000,000,000,000,000,000,000, 000,000,000,000,000,000,000,000,000,000,000,000,000,000, 000, 000,000,000,000,000,000,000,000,000,000,000</a:t>
              </a:r>
              <a:endParaRPr lang="en-US" altLang="en-US" sz="2400" baseline="-25000">
                <a:latin typeface="Comic Sans MS" panose="030F0902030302020204" pitchFamily="66" charset="0"/>
              </a:endParaRPr>
            </a:p>
          </p:txBody>
        </p:sp>
        <p:sp>
          <p:nvSpPr>
            <p:cNvPr id="207950" name="Rectangle 78">
              <a:extLst>
                <a:ext uri="{FF2B5EF4-FFF2-40B4-BE49-F238E27FC236}">
                  <a16:creationId xmlns:a16="http://schemas.microsoft.com/office/drawing/2014/main" id="{69D88864-519A-EB46-96B8-139ADBE55948}"/>
                </a:ext>
              </a:extLst>
            </p:cNvPr>
            <p:cNvSpPr>
              <a:spLocks noChangeArrowheads="1"/>
            </p:cNvSpPr>
            <p:nvPr/>
          </p:nvSpPr>
          <p:spPr bwMode="auto">
            <a:xfrm>
              <a:off x="456" y="3360"/>
              <a:ext cx="3968" cy="79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7958" name="Line 86">
            <a:extLst>
              <a:ext uri="{FF2B5EF4-FFF2-40B4-BE49-F238E27FC236}">
                <a16:creationId xmlns:a16="http://schemas.microsoft.com/office/drawing/2014/main" id="{A0C560B7-B70F-8D43-B3D1-16D8B6FDA53A}"/>
              </a:ext>
            </a:extLst>
          </p:cNvPr>
          <p:cNvSpPr>
            <a:spLocks noChangeShapeType="1"/>
          </p:cNvSpPr>
          <p:nvPr/>
        </p:nvSpPr>
        <p:spPr bwMode="auto">
          <a:xfrm>
            <a:off x="671513" y="2593975"/>
            <a:ext cx="61880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59" name="Line 87">
            <a:extLst>
              <a:ext uri="{FF2B5EF4-FFF2-40B4-BE49-F238E27FC236}">
                <a16:creationId xmlns:a16="http://schemas.microsoft.com/office/drawing/2014/main" id="{345D566A-355A-F24D-912D-D8E67E487786}"/>
              </a:ext>
            </a:extLst>
          </p:cNvPr>
          <p:cNvSpPr>
            <a:spLocks noChangeShapeType="1"/>
          </p:cNvSpPr>
          <p:nvPr/>
        </p:nvSpPr>
        <p:spPr bwMode="auto">
          <a:xfrm>
            <a:off x="658813" y="6873875"/>
            <a:ext cx="61880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a:extLst>
              <a:ext uri="{FF2B5EF4-FFF2-40B4-BE49-F238E27FC236}">
                <a16:creationId xmlns:a16="http://schemas.microsoft.com/office/drawing/2014/main" id="{838A9C8D-F4B7-0F42-8FD8-46D6EE27E8DE}"/>
              </a:ext>
            </a:extLst>
          </p:cNvPr>
          <p:cNvSpPr txBox="1">
            <a:spLocks noChangeArrowheads="1"/>
          </p:cNvSpPr>
          <p:nvPr/>
        </p:nvSpPr>
        <p:spPr bwMode="auto">
          <a:xfrm>
            <a:off x="6580188" y="87313"/>
            <a:ext cx="754062"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18</a:t>
            </a:r>
          </a:p>
        </p:txBody>
      </p:sp>
      <p:sp>
        <p:nvSpPr>
          <p:cNvPr id="222211" name="Text Box 3">
            <a:extLst>
              <a:ext uri="{FF2B5EF4-FFF2-40B4-BE49-F238E27FC236}">
                <a16:creationId xmlns:a16="http://schemas.microsoft.com/office/drawing/2014/main" id="{1EBE0513-03F5-0E4E-9892-1DBF20BFC99F}"/>
              </a:ext>
            </a:extLst>
          </p:cNvPr>
          <p:cNvSpPr txBox="1">
            <a:spLocks noChangeArrowheads="1"/>
          </p:cNvSpPr>
          <p:nvPr/>
        </p:nvSpPr>
        <p:spPr bwMode="auto">
          <a:xfrm>
            <a:off x="1174750" y="969963"/>
            <a:ext cx="636905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spcBef>
                <a:spcPct val="50000"/>
              </a:spcBef>
            </a:pPr>
            <a:r>
              <a:rPr lang="en-US" altLang="en-US" sz="3600" b="1" i="1">
                <a:latin typeface="Comic Sans MS" panose="030F0902030302020204" pitchFamily="66" charset="0"/>
              </a:rPr>
              <a:t>ALKITAB “TERBUKA” </a:t>
            </a:r>
          </a:p>
        </p:txBody>
      </p:sp>
      <p:sp>
        <p:nvSpPr>
          <p:cNvPr id="222212" name="Text Box 4">
            <a:extLst>
              <a:ext uri="{FF2B5EF4-FFF2-40B4-BE49-F238E27FC236}">
                <a16:creationId xmlns:a16="http://schemas.microsoft.com/office/drawing/2014/main" id="{43F07E77-0962-B64D-B0E9-6BF979D14A02}"/>
              </a:ext>
            </a:extLst>
          </p:cNvPr>
          <p:cNvSpPr txBox="1">
            <a:spLocks noChangeArrowheads="1"/>
          </p:cNvSpPr>
          <p:nvPr/>
        </p:nvSpPr>
        <p:spPr bwMode="auto">
          <a:xfrm>
            <a:off x="215900" y="6507163"/>
            <a:ext cx="7026275" cy="241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3243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i="1">
                <a:latin typeface="Helvetica" pitchFamily="2" charset="0"/>
              </a:rPr>
              <a:t>KESETARAAN FUNGSI PERJANJIAN LAMA &amp; BARU:                                     </a:t>
            </a:r>
            <a:r>
              <a:rPr lang="en-US" altLang="en-US" sz="1400" b="1" u="sng">
                <a:solidFill>
                  <a:schemeClr val="bg1"/>
                </a:solidFill>
                <a:latin typeface="Helvetica" pitchFamily="2" charset="0"/>
              </a:rPr>
              <a:t>TAURAT</a:t>
            </a:r>
            <a:r>
              <a:rPr lang="en-US" altLang="en-US" sz="1400" b="1" i="1">
                <a:latin typeface="Helvetica" pitchFamily="2" charset="0"/>
              </a:rPr>
              <a:t> (1) dan </a:t>
            </a:r>
            <a:r>
              <a:rPr lang="en-US" altLang="en-US" sz="1400" b="1" u="sng">
                <a:solidFill>
                  <a:schemeClr val="bg1"/>
                </a:solidFill>
                <a:latin typeface="Helvetica" pitchFamily="2" charset="0"/>
              </a:rPr>
              <a:t>INJIL</a:t>
            </a:r>
            <a:r>
              <a:rPr lang="en-US" altLang="en-US" sz="1400" b="1" i="1">
                <a:solidFill>
                  <a:schemeClr val="bg1"/>
                </a:solidFill>
                <a:latin typeface="Helvetica" pitchFamily="2" charset="0"/>
              </a:rPr>
              <a:t> </a:t>
            </a:r>
            <a:r>
              <a:rPr lang="en-US" altLang="en-US" sz="1400" b="1" i="1">
                <a:latin typeface="Helvetica" pitchFamily="2" charset="0"/>
              </a:rPr>
              <a:t>(5)                                                                                  menghasilkan hasil sejarah yang buruk,                                                                                      </a:t>
            </a:r>
            <a:r>
              <a:rPr lang="en-US" altLang="en-US" sz="1400" b="1" u="sng">
                <a:solidFill>
                  <a:schemeClr val="bg1"/>
                </a:solidFill>
                <a:latin typeface="Helvetica" pitchFamily="2" charset="0"/>
              </a:rPr>
              <a:t>SEJARAH</a:t>
            </a:r>
            <a:r>
              <a:rPr lang="en-US" altLang="en-US" sz="1400" b="1" i="1">
                <a:latin typeface="Helvetica" pitchFamily="2" charset="0"/>
              </a:rPr>
              <a:t> (2) dan </a:t>
            </a:r>
            <a:r>
              <a:rPr lang="en-US" altLang="en-US" sz="1400" b="1" u="sng">
                <a:solidFill>
                  <a:schemeClr val="bg1"/>
                </a:solidFill>
                <a:latin typeface="Helvetica" pitchFamily="2" charset="0"/>
              </a:rPr>
              <a:t>KIhukum PARA RASUL</a:t>
            </a:r>
            <a:r>
              <a:rPr lang="en-US" altLang="en-US" sz="1400" b="1" i="1">
                <a:latin typeface="Helvetica" pitchFamily="2" charset="0"/>
              </a:rPr>
              <a:t> (6);                                                                                  yang menunjukkan perkembangan dari suatu budaya;                                                          yang menghasilkan isi dari karangan-karangan;                                                                          </a:t>
            </a:r>
            <a:r>
              <a:rPr lang="en-US" altLang="en-US" sz="1400" b="1" u="sng">
                <a:solidFill>
                  <a:schemeClr val="bg1"/>
                </a:solidFill>
                <a:latin typeface="Helvetica" pitchFamily="2" charset="0"/>
              </a:rPr>
              <a:t>KITAB PUISI</a:t>
            </a:r>
            <a:r>
              <a:rPr lang="en-US" altLang="en-US" sz="1400" b="1" i="1">
                <a:latin typeface="Helvetica" pitchFamily="2" charset="0"/>
              </a:rPr>
              <a:t> (3) dan </a:t>
            </a:r>
            <a:r>
              <a:rPr lang="en-US" altLang="en-US" sz="1400" b="1" u="sng">
                <a:solidFill>
                  <a:schemeClr val="bg1"/>
                </a:solidFill>
                <a:latin typeface="Helvetica" pitchFamily="2" charset="0"/>
              </a:rPr>
              <a:t>SURAT-SURAT</a:t>
            </a:r>
            <a:r>
              <a:rPr lang="en-US" altLang="en-US" sz="1400" b="1" i="1">
                <a:latin typeface="Helvetica" pitchFamily="2" charset="0"/>
              </a:rPr>
              <a:t> (7),                                                                             meninggalkan dua bagian yang unik dari Alkitab kita,                                                           </a:t>
            </a:r>
            <a:r>
              <a:rPr lang="en-US" altLang="en-US" sz="1400" b="1" u="sng">
                <a:solidFill>
                  <a:schemeClr val="bg1"/>
                </a:solidFill>
                <a:latin typeface="Helvetica" pitchFamily="2" charset="0"/>
              </a:rPr>
              <a:t>KITAB NABI-NABI</a:t>
            </a:r>
            <a:r>
              <a:rPr lang="en-US" altLang="en-US" sz="1400" b="1" i="1">
                <a:solidFill>
                  <a:schemeClr val="bg1"/>
                </a:solidFill>
                <a:latin typeface="Helvetica" pitchFamily="2" charset="0"/>
              </a:rPr>
              <a:t> </a:t>
            </a:r>
            <a:r>
              <a:rPr lang="en-US" altLang="en-US" sz="1400" b="1" i="1">
                <a:latin typeface="Helvetica" pitchFamily="2" charset="0"/>
              </a:rPr>
              <a:t>(4) dan </a:t>
            </a:r>
            <a:r>
              <a:rPr lang="en-US" altLang="en-US" sz="1400" b="1" u="sng">
                <a:solidFill>
                  <a:schemeClr val="bg1"/>
                </a:solidFill>
                <a:latin typeface="Helvetica" pitchFamily="2" charset="0"/>
              </a:rPr>
              <a:t>WAHYU</a:t>
            </a:r>
            <a:r>
              <a:rPr lang="en-US" altLang="en-US" sz="1400" b="1" i="1">
                <a:latin typeface="Helvetica" pitchFamily="2" charset="0"/>
              </a:rPr>
              <a:t> (8).</a:t>
            </a:r>
          </a:p>
          <a:p>
            <a:pPr algn="ctr">
              <a:spcBef>
                <a:spcPct val="50000"/>
              </a:spcBef>
            </a:pPr>
            <a:endParaRPr lang="en-US" altLang="en-US" sz="1400" b="1">
              <a:latin typeface="Helvetica" pitchFamily="2" charset="0"/>
            </a:endParaRPr>
          </a:p>
        </p:txBody>
      </p:sp>
      <p:sp>
        <p:nvSpPr>
          <p:cNvPr id="222213" name="Rectangle 5">
            <a:extLst>
              <a:ext uri="{FF2B5EF4-FFF2-40B4-BE49-F238E27FC236}">
                <a16:creationId xmlns:a16="http://schemas.microsoft.com/office/drawing/2014/main" id="{23F91220-852F-774F-A716-4BA4471A36A8}"/>
              </a:ext>
            </a:extLst>
          </p:cNvPr>
          <p:cNvSpPr>
            <a:spLocks noChangeArrowheads="1"/>
          </p:cNvSpPr>
          <p:nvPr/>
        </p:nvSpPr>
        <p:spPr bwMode="auto">
          <a:xfrm>
            <a:off x="4700588" y="6192838"/>
            <a:ext cx="2608262" cy="3825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2214" name="Picture 6">
            <a:extLst>
              <a:ext uri="{FF2B5EF4-FFF2-40B4-BE49-F238E27FC236}">
                <a16:creationId xmlns:a16="http://schemas.microsoft.com/office/drawing/2014/main" id="{3EF71184-AF49-204A-8790-195F2483BF7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5" name="Rectangle 7">
            <a:extLst>
              <a:ext uri="{FF2B5EF4-FFF2-40B4-BE49-F238E27FC236}">
                <a16:creationId xmlns:a16="http://schemas.microsoft.com/office/drawing/2014/main" id="{1651BABE-7F47-8641-8F1E-B59328241B07}"/>
              </a:ext>
            </a:extLst>
          </p:cNvPr>
          <p:cNvSpPr>
            <a:spLocks noChangeArrowheads="1"/>
          </p:cNvSpPr>
          <p:nvPr/>
        </p:nvSpPr>
        <p:spPr bwMode="auto">
          <a:xfrm>
            <a:off x="3665538" y="5640388"/>
            <a:ext cx="1830387" cy="6127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16" name="Rectangle 8">
            <a:extLst>
              <a:ext uri="{FF2B5EF4-FFF2-40B4-BE49-F238E27FC236}">
                <a16:creationId xmlns:a16="http://schemas.microsoft.com/office/drawing/2014/main" id="{5035B7FC-FCC2-0648-A3FE-C1BD7C7253D8}"/>
              </a:ext>
            </a:extLst>
          </p:cNvPr>
          <p:cNvSpPr>
            <a:spLocks noChangeArrowheads="1"/>
          </p:cNvSpPr>
          <p:nvPr/>
        </p:nvSpPr>
        <p:spPr bwMode="auto">
          <a:xfrm>
            <a:off x="4016375" y="2268538"/>
            <a:ext cx="290513" cy="4381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17" name="Oval 9">
            <a:extLst>
              <a:ext uri="{FF2B5EF4-FFF2-40B4-BE49-F238E27FC236}">
                <a16:creationId xmlns:a16="http://schemas.microsoft.com/office/drawing/2014/main" id="{DF4BF60F-CC11-224D-AF18-65514511E4CC}"/>
              </a:ext>
            </a:extLst>
          </p:cNvPr>
          <p:cNvSpPr>
            <a:spLocks noChangeArrowheads="1"/>
          </p:cNvSpPr>
          <p:nvPr/>
        </p:nvSpPr>
        <p:spPr bwMode="auto">
          <a:xfrm>
            <a:off x="4114800" y="2457450"/>
            <a:ext cx="303213" cy="454025"/>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18" name="Rectangle 10">
            <a:extLst>
              <a:ext uri="{FF2B5EF4-FFF2-40B4-BE49-F238E27FC236}">
                <a16:creationId xmlns:a16="http://schemas.microsoft.com/office/drawing/2014/main" id="{8B9A5B18-A247-854C-80BB-0852B46F7E5D}"/>
              </a:ext>
            </a:extLst>
          </p:cNvPr>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19" name="Rectangle 11">
            <a:extLst>
              <a:ext uri="{FF2B5EF4-FFF2-40B4-BE49-F238E27FC236}">
                <a16:creationId xmlns:a16="http://schemas.microsoft.com/office/drawing/2014/main" id="{32741F49-7A6B-8B46-9075-14FEFD952782}"/>
              </a:ext>
            </a:extLst>
          </p:cNvPr>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0" name="Line 12">
            <a:extLst>
              <a:ext uri="{FF2B5EF4-FFF2-40B4-BE49-F238E27FC236}">
                <a16:creationId xmlns:a16="http://schemas.microsoft.com/office/drawing/2014/main" id="{BB9E0294-C011-FE45-8164-60522A2B3873}"/>
              </a:ext>
            </a:extLst>
          </p:cNvPr>
          <p:cNvSpPr>
            <a:spLocks noChangeShapeType="1"/>
          </p:cNvSpPr>
          <p:nvPr/>
        </p:nvSpPr>
        <p:spPr bwMode="auto">
          <a:xfrm>
            <a:off x="989013" y="2570163"/>
            <a:ext cx="15605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1" name="Line 13">
            <a:extLst>
              <a:ext uri="{FF2B5EF4-FFF2-40B4-BE49-F238E27FC236}">
                <a16:creationId xmlns:a16="http://schemas.microsoft.com/office/drawing/2014/main" id="{8F383207-7171-C241-AB39-FCAEDE9FE15A}"/>
              </a:ext>
            </a:extLst>
          </p:cNvPr>
          <p:cNvSpPr>
            <a:spLocks noChangeShapeType="1"/>
          </p:cNvSpPr>
          <p:nvPr/>
        </p:nvSpPr>
        <p:spPr bwMode="auto">
          <a:xfrm>
            <a:off x="2895600" y="23383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2" name="Line 14">
            <a:extLst>
              <a:ext uri="{FF2B5EF4-FFF2-40B4-BE49-F238E27FC236}">
                <a16:creationId xmlns:a16="http://schemas.microsoft.com/office/drawing/2014/main" id="{4BEA5E72-E158-584C-BD8E-3189BC1EF9B1}"/>
              </a:ext>
            </a:extLst>
          </p:cNvPr>
          <p:cNvSpPr>
            <a:spLocks noChangeShapeType="1"/>
          </p:cNvSpPr>
          <p:nvPr/>
        </p:nvSpPr>
        <p:spPr bwMode="auto">
          <a:xfrm>
            <a:off x="2870200" y="2932113"/>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3" name="Rectangle 15">
            <a:extLst>
              <a:ext uri="{FF2B5EF4-FFF2-40B4-BE49-F238E27FC236}">
                <a16:creationId xmlns:a16="http://schemas.microsoft.com/office/drawing/2014/main" id="{09D58D1F-A26D-784D-BB77-2BF08B43B6DD}"/>
              </a:ext>
            </a:extLst>
          </p:cNvPr>
          <p:cNvSpPr>
            <a:spLocks noChangeArrowheads="1"/>
          </p:cNvSpPr>
          <p:nvPr/>
        </p:nvSpPr>
        <p:spPr bwMode="auto">
          <a:xfrm>
            <a:off x="3109913" y="2432050"/>
            <a:ext cx="128746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200" b="1">
                <a:latin typeface="Times" pitchFamily="2" charset="0"/>
              </a:rPr>
              <a:t>SATU TEMA:</a:t>
            </a:r>
          </a:p>
        </p:txBody>
      </p:sp>
      <p:sp>
        <p:nvSpPr>
          <p:cNvPr id="222224" name="Line 16">
            <a:extLst>
              <a:ext uri="{FF2B5EF4-FFF2-40B4-BE49-F238E27FC236}">
                <a16:creationId xmlns:a16="http://schemas.microsoft.com/office/drawing/2014/main" id="{47E414F5-7883-F34A-B422-7F6DFF4C80C6}"/>
              </a:ext>
            </a:extLst>
          </p:cNvPr>
          <p:cNvSpPr>
            <a:spLocks noChangeShapeType="1"/>
          </p:cNvSpPr>
          <p:nvPr/>
        </p:nvSpPr>
        <p:spPr bwMode="auto">
          <a:xfrm>
            <a:off x="5545138" y="2598738"/>
            <a:ext cx="13906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5" name="Line 17">
            <a:extLst>
              <a:ext uri="{FF2B5EF4-FFF2-40B4-BE49-F238E27FC236}">
                <a16:creationId xmlns:a16="http://schemas.microsoft.com/office/drawing/2014/main" id="{B51EA87D-0E94-CD45-AF6B-F92A885B80CD}"/>
              </a:ext>
            </a:extLst>
          </p:cNvPr>
          <p:cNvSpPr>
            <a:spLocks noChangeShapeType="1"/>
          </p:cNvSpPr>
          <p:nvPr/>
        </p:nvSpPr>
        <p:spPr bwMode="auto">
          <a:xfrm>
            <a:off x="890588" y="3227388"/>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6" name="Line 18">
            <a:extLst>
              <a:ext uri="{FF2B5EF4-FFF2-40B4-BE49-F238E27FC236}">
                <a16:creationId xmlns:a16="http://schemas.microsoft.com/office/drawing/2014/main" id="{BCCBD1C1-D1E9-3B47-B062-53F52D200298}"/>
              </a:ext>
            </a:extLst>
          </p:cNvPr>
          <p:cNvSpPr>
            <a:spLocks noChangeShapeType="1"/>
          </p:cNvSpPr>
          <p:nvPr/>
        </p:nvSpPr>
        <p:spPr bwMode="auto">
          <a:xfrm>
            <a:off x="5651500" y="3190875"/>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7" name="Line 19">
            <a:extLst>
              <a:ext uri="{FF2B5EF4-FFF2-40B4-BE49-F238E27FC236}">
                <a16:creationId xmlns:a16="http://schemas.microsoft.com/office/drawing/2014/main" id="{5798762D-7F3D-9D45-A5EA-129F9E765D03}"/>
              </a:ext>
            </a:extLst>
          </p:cNvPr>
          <p:cNvSpPr>
            <a:spLocks noChangeShapeType="1"/>
          </p:cNvSpPr>
          <p:nvPr/>
        </p:nvSpPr>
        <p:spPr bwMode="auto">
          <a:xfrm>
            <a:off x="628650" y="3629025"/>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8" name="Line 20">
            <a:extLst>
              <a:ext uri="{FF2B5EF4-FFF2-40B4-BE49-F238E27FC236}">
                <a16:creationId xmlns:a16="http://schemas.microsoft.com/office/drawing/2014/main" id="{17B737ED-4ECB-5443-93D2-8F7E672CF62A}"/>
              </a:ext>
            </a:extLst>
          </p:cNvPr>
          <p:cNvSpPr>
            <a:spLocks noChangeShapeType="1"/>
          </p:cNvSpPr>
          <p:nvPr/>
        </p:nvSpPr>
        <p:spPr bwMode="auto">
          <a:xfrm>
            <a:off x="5748338" y="3594100"/>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9" name="Line 21">
            <a:extLst>
              <a:ext uri="{FF2B5EF4-FFF2-40B4-BE49-F238E27FC236}">
                <a16:creationId xmlns:a16="http://schemas.microsoft.com/office/drawing/2014/main" id="{78DB36D6-AC45-3444-B4DA-D1FFDC8EE379}"/>
              </a:ext>
            </a:extLst>
          </p:cNvPr>
          <p:cNvSpPr>
            <a:spLocks noChangeShapeType="1"/>
          </p:cNvSpPr>
          <p:nvPr/>
        </p:nvSpPr>
        <p:spPr bwMode="auto">
          <a:xfrm>
            <a:off x="525463" y="4213225"/>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30" name="Line 22">
            <a:extLst>
              <a:ext uri="{FF2B5EF4-FFF2-40B4-BE49-F238E27FC236}">
                <a16:creationId xmlns:a16="http://schemas.microsoft.com/office/drawing/2014/main" id="{D322FF7A-01EA-4943-A6D4-63133D1136F9}"/>
              </a:ext>
            </a:extLst>
          </p:cNvPr>
          <p:cNvSpPr>
            <a:spLocks noChangeShapeType="1"/>
          </p:cNvSpPr>
          <p:nvPr/>
        </p:nvSpPr>
        <p:spPr bwMode="auto">
          <a:xfrm>
            <a:off x="5864225" y="4170363"/>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31" name="Line 23">
            <a:extLst>
              <a:ext uri="{FF2B5EF4-FFF2-40B4-BE49-F238E27FC236}">
                <a16:creationId xmlns:a16="http://schemas.microsoft.com/office/drawing/2014/main" id="{6ABD2CDE-04A7-AF45-A6D8-991210449D4C}"/>
              </a:ext>
            </a:extLst>
          </p:cNvPr>
          <p:cNvSpPr>
            <a:spLocks noChangeShapeType="1"/>
          </p:cNvSpPr>
          <p:nvPr/>
        </p:nvSpPr>
        <p:spPr bwMode="auto">
          <a:xfrm>
            <a:off x="968375" y="5803900"/>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32" name="Line 24">
            <a:extLst>
              <a:ext uri="{FF2B5EF4-FFF2-40B4-BE49-F238E27FC236}">
                <a16:creationId xmlns:a16="http://schemas.microsoft.com/office/drawing/2014/main" id="{F5E398F8-624D-8A47-9531-AB3DAD860E27}"/>
              </a:ext>
            </a:extLst>
          </p:cNvPr>
          <p:cNvSpPr>
            <a:spLocks noChangeShapeType="1"/>
          </p:cNvSpPr>
          <p:nvPr/>
        </p:nvSpPr>
        <p:spPr bwMode="auto">
          <a:xfrm>
            <a:off x="5786438" y="5884863"/>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33" name="Line 25">
            <a:extLst>
              <a:ext uri="{FF2B5EF4-FFF2-40B4-BE49-F238E27FC236}">
                <a16:creationId xmlns:a16="http://schemas.microsoft.com/office/drawing/2014/main" id="{19C11061-B747-254F-AEED-48A4D70B114B}"/>
              </a:ext>
            </a:extLst>
          </p:cNvPr>
          <p:cNvSpPr>
            <a:spLocks noChangeShapeType="1"/>
          </p:cNvSpPr>
          <p:nvPr/>
        </p:nvSpPr>
        <p:spPr bwMode="auto">
          <a:xfrm>
            <a:off x="2049463" y="6259513"/>
            <a:ext cx="1231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34" name="Rectangle 26">
            <a:extLst>
              <a:ext uri="{FF2B5EF4-FFF2-40B4-BE49-F238E27FC236}">
                <a16:creationId xmlns:a16="http://schemas.microsoft.com/office/drawing/2014/main" id="{ADADC448-EB44-9344-AF36-5CBA0E8B88B2}"/>
              </a:ext>
            </a:extLst>
          </p:cNvPr>
          <p:cNvSpPr>
            <a:spLocks noChangeArrowheads="1"/>
          </p:cNvSpPr>
          <p:nvPr/>
        </p:nvSpPr>
        <p:spPr bwMode="auto">
          <a:xfrm>
            <a:off x="336550" y="2378075"/>
            <a:ext cx="7810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D(PL)</a:t>
            </a:r>
          </a:p>
        </p:txBody>
      </p:sp>
      <p:sp>
        <p:nvSpPr>
          <p:cNvPr id="222235" name="Rectangle 27">
            <a:extLst>
              <a:ext uri="{FF2B5EF4-FFF2-40B4-BE49-F238E27FC236}">
                <a16:creationId xmlns:a16="http://schemas.microsoft.com/office/drawing/2014/main" id="{B7545C08-0DF6-DA44-8ADA-CF6C7AC998C1}"/>
              </a:ext>
            </a:extLst>
          </p:cNvPr>
          <p:cNvSpPr>
            <a:spLocks noChangeArrowheads="1"/>
          </p:cNvSpPr>
          <p:nvPr/>
        </p:nvSpPr>
        <p:spPr bwMode="auto">
          <a:xfrm>
            <a:off x="4865688" y="2382838"/>
            <a:ext cx="762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D(PB)</a:t>
            </a:r>
          </a:p>
        </p:txBody>
      </p:sp>
      <p:sp>
        <p:nvSpPr>
          <p:cNvPr id="222236" name="Rectangle 28">
            <a:extLst>
              <a:ext uri="{FF2B5EF4-FFF2-40B4-BE49-F238E27FC236}">
                <a16:creationId xmlns:a16="http://schemas.microsoft.com/office/drawing/2014/main" id="{2C59C74D-66DF-284F-8B6F-0079479B0B97}"/>
              </a:ext>
            </a:extLst>
          </p:cNvPr>
          <p:cNvSpPr>
            <a:spLocks noChangeArrowheads="1"/>
          </p:cNvSpPr>
          <p:nvPr/>
        </p:nvSpPr>
        <p:spPr bwMode="auto">
          <a:xfrm>
            <a:off x="2663825" y="1793875"/>
            <a:ext cx="2190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A</a:t>
            </a:r>
          </a:p>
        </p:txBody>
      </p:sp>
      <p:sp>
        <p:nvSpPr>
          <p:cNvPr id="222237" name="Rectangle 29">
            <a:extLst>
              <a:ext uri="{FF2B5EF4-FFF2-40B4-BE49-F238E27FC236}">
                <a16:creationId xmlns:a16="http://schemas.microsoft.com/office/drawing/2014/main" id="{0748341D-7CCB-8942-B6C1-86ACA28902FB}"/>
              </a:ext>
            </a:extLst>
          </p:cNvPr>
          <p:cNvSpPr>
            <a:spLocks noChangeArrowheads="1"/>
          </p:cNvSpPr>
          <p:nvPr/>
        </p:nvSpPr>
        <p:spPr bwMode="auto">
          <a:xfrm>
            <a:off x="2663825" y="2132013"/>
            <a:ext cx="2413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B</a:t>
            </a:r>
          </a:p>
        </p:txBody>
      </p:sp>
      <p:sp>
        <p:nvSpPr>
          <p:cNvPr id="222238" name="Rectangle 30">
            <a:extLst>
              <a:ext uri="{FF2B5EF4-FFF2-40B4-BE49-F238E27FC236}">
                <a16:creationId xmlns:a16="http://schemas.microsoft.com/office/drawing/2014/main" id="{21D9BD9B-3441-284F-A874-44F4C7CBAF4A}"/>
              </a:ext>
            </a:extLst>
          </p:cNvPr>
          <p:cNvSpPr>
            <a:spLocks noChangeArrowheads="1"/>
          </p:cNvSpPr>
          <p:nvPr/>
        </p:nvSpPr>
        <p:spPr bwMode="auto">
          <a:xfrm>
            <a:off x="2660650" y="2409825"/>
            <a:ext cx="231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C</a:t>
            </a:r>
          </a:p>
        </p:txBody>
      </p:sp>
      <p:sp>
        <p:nvSpPr>
          <p:cNvPr id="222239" name="Rectangle 31">
            <a:extLst>
              <a:ext uri="{FF2B5EF4-FFF2-40B4-BE49-F238E27FC236}">
                <a16:creationId xmlns:a16="http://schemas.microsoft.com/office/drawing/2014/main" id="{A3F70644-FD04-7F4C-AABF-06723C391EE8}"/>
              </a:ext>
            </a:extLst>
          </p:cNvPr>
          <p:cNvSpPr>
            <a:spLocks noChangeArrowheads="1"/>
          </p:cNvSpPr>
          <p:nvPr/>
        </p:nvSpPr>
        <p:spPr bwMode="auto">
          <a:xfrm>
            <a:off x="274638" y="2965450"/>
            <a:ext cx="8604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E(PL)</a:t>
            </a:r>
          </a:p>
        </p:txBody>
      </p:sp>
      <p:sp>
        <p:nvSpPr>
          <p:cNvPr id="222240" name="Rectangle 32">
            <a:extLst>
              <a:ext uri="{FF2B5EF4-FFF2-40B4-BE49-F238E27FC236}">
                <a16:creationId xmlns:a16="http://schemas.microsoft.com/office/drawing/2014/main" id="{1767FFAE-F221-0647-8B3A-F457A3A89B17}"/>
              </a:ext>
            </a:extLst>
          </p:cNvPr>
          <p:cNvSpPr>
            <a:spLocks noChangeArrowheads="1"/>
          </p:cNvSpPr>
          <p:nvPr/>
        </p:nvSpPr>
        <p:spPr bwMode="auto">
          <a:xfrm>
            <a:off x="5043488" y="2949575"/>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E(PB)</a:t>
            </a:r>
          </a:p>
        </p:txBody>
      </p:sp>
      <p:sp>
        <p:nvSpPr>
          <p:cNvPr id="222241" name="Rectangle 33">
            <a:extLst>
              <a:ext uri="{FF2B5EF4-FFF2-40B4-BE49-F238E27FC236}">
                <a16:creationId xmlns:a16="http://schemas.microsoft.com/office/drawing/2014/main" id="{45C6FACA-256B-094B-8438-5F0FFC4B8887}"/>
              </a:ext>
            </a:extLst>
          </p:cNvPr>
          <p:cNvSpPr>
            <a:spLocks noChangeArrowheads="1"/>
          </p:cNvSpPr>
          <p:nvPr/>
        </p:nvSpPr>
        <p:spPr bwMode="auto">
          <a:xfrm>
            <a:off x="5135563" y="3348038"/>
            <a:ext cx="8810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F(PB)</a:t>
            </a:r>
          </a:p>
        </p:txBody>
      </p:sp>
      <p:sp>
        <p:nvSpPr>
          <p:cNvPr id="222242" name="Rectangle 34">
            <a:extLst>
              <a:ext uri="{FF2B5EF4-FFF2-40B4-BE49-F238E27FC236}">
                <a16:creationId xmlns:a16="http://schemas.microsoft.com/office/drawing/2014/main" id="{8CF94BD8-58EB-1B48-90F2-8582698EF413}"/>
              </a:ext>
            </a:extLst>
          </p:cNvPr>
          <p:cNvSpPr>
            <a:spLocks noChangeArrowheads="1"/>
          </p:cNvSpPr>
          <p:nvPr/>
        </p:nvSpPr>
        <p:spPr bwMode="auto">
          <a:xfrm>
            <a:off x="5254625" y="3973513"/>
            <a:ext cx="8810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G(PB)</a:t>
            </a:r>
          </a:p>
        </p:txBody>
      </p:sp>
      <p:sp>
        <p:nvSpPr>
          <p:cNvPr id="222243" name="Rectangle 35">
            <a:extLst>
              <a:ext uri="{FF2B5EF4-FFF2-40B4-BE49-F238E27FC236}">
                <a16:creationId xmlns:a16="http://schemas.microsoft.com/office/drawing/2014/main" id="{A1DF29E0-D7CC-BF40-BDE1-E9239F5AD5C7}"/>
              </a:ext>
            </a:extLst>
          </p:cNvPr>
          <p:cNvSpPr>
            <a:spLocks noChangeArrowheads="1"/>
          </p:cNvSpPr>
          <p:nvPr/>
        </p:nvSpPr>
        <p:spPr bwMode="auto">
          <a:xfrm>
            <a:off x="284163" y="3376613"/>
            <a:ext cx="8270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F(PL)</a:t>
            </a:r>
          </a:p>
        </p:txBody>
      </p:sp>
      <p:sp>
        <p:nvSpPr>
          <p:cNvPr id="222244" name="Rectangle 36">
            <a:extLst>
              <a:ext uri="{FF2B5EF4-FFF2-40B4-BE49-F238E27FC236}">
                <a16:creationId xmlns:a16="http://schemas.microsoft.com/office/drawing/2014/main" id="{82C54F77-4678-BB49-836A-02614F4E83BE}"/>
              </a:ext>
            </a:extLst>
          </p:cNvPr>
          <p:cNvSpPr>
            <a:spLocks noChangeArrowheads="1"/>
          </p:cNvSpPr>
          <p:nvPr/>
        </p:nvSpPr>
        <p:spPr bwMode="auto">
          <a:xfrm>
            <a:off x="263525" y="3944938"/>
            <a:ext cx="795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G(PL)</a:t>
            </a:r>
          </a:p>
        </p:txBody>
      </p:sp>
      <p:sp>
        <p:nvSpPr>
          <p:cNvPr id="222245" name="Rectangle 37">
            <a:extLst>
              <a:ext uri="{FF2B5EF4-FFF2-40B4-BE49-F238E27FC236}">
                <a16:creationId xmlns:a16="http://schemas.microsoft.com/office/drawing/2014/main" id="{4B838436-0F69-C543-A094-4CF39E709C7F}"/>
              </a:ext>
            </a:extLst>
          </p:cNvPr>
          <p:cNvSpPr>
            <a:spLocks noChangeArrowheads="1"/>
          </p:cNvSpPr>
          <p:nvPr/>
        </p:nvSpPr>
        <p:spPr bwMode="auto">
          <a:xfrm>
            <a:off x="315913" y="5599113"/>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H(PL)</a:t>
            </a:r>
          </a:p>
        </p:txBody>
      </p:sp>
      <p:sp>
        <p:nvSpPr>
          <p:cNvPr id="222246" name="Rectangle 38">
            <a:extLst>
              <a:ext uri="{FF2B5EF4-FFF2-40B4-BE49-F238E27FC236}">
                <a16:creationId xmlns:a16="http://schemas.microsoft.com/office/drawing/2014/main" id="{0FE1E8A0-1994-674D-A7B1-D51A76993596}"/>
              </a:ext>
            </a:extLst>
          </p:cNvPr>
          <p:cNvSpPr>
            <a:spLocks noChangeArrowheads="1"/>
          </p:cNvSpPr>
          <p:nvPr/>
        </p:nvSpPr>
        <p:spPr bwMode="auto">
          <a:xfrm>
            <a:off x="5513388" y="5632450"/>
            <a:ext cx="9128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H(PB)</a:t>
            </a:r>
          </a:p>
        </p:txBody>
      </p:sp>
      <p:sp>
        <p:nvSpPr>
          <p:cNvPr id="222247" name="Rectangle 39">
            <a:extLst>
              <a:ext uri="{FF2B5EF4-FFF2-40B4-BE49-F238E27FC236}">
                <a16:creationId xmlns:a16="http://schemas.microsoft.com/office/drawing/2014/main" id="{9DF76059-83D7-B543-BE90-BD6B1389405C}"/>
              </a:ext>
            </a:extLst>
          </p:cNvPr>
          <p:cNvSpPr>
            <a:spLocks noChangeArrowheads="1"/>
          </p:cNvSpPr>
          <p:nvPr/>
        </p:nvSpPr>
        <p:spPr bwMode="auto">
          <a:xfrm>
            <a:off x="1724025" y="5997575"/>
            <a:ext cx="946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I(PL)</a:t>
            </a:r>
          </a:p>
        </p:txBody>
      </p:sp>
      <p:sp>
        <p:nvSpPr>
          <p:cNvPr id="222248" name="Rectangle 40">
            <a:extLst>
              <a:ext uri="{FF2B5EF4-FFF2-40B4-BE49-F238E27FC236}">
                <a16:creationId xmlns:a16="http://schemas.microsoft.com/office/drawing/2014/main" id="{E7C976F8-DE24-0C49-912C-93222A2DC4BA}"/>
              </a:ext>
            </a:extLst>
          </p:cNvPr>
          <p:cNvSpPr>
            <a:spLocks noChangeArrowheads="1"/>
          </p:cNvSpPr>
          <p:nvPr/>
        </p:nvSpPr>
        <p:spPr bwMode="auto">
          <a:xfrm>
            <a:off x="3681413" y="5800725"/>
            <a:ext cx="2587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J</a:t>
            </a:r>
          </a:p>
        </p:txBody>
      </p:sp>
      <p:sp>
        <p:nvSpPr>
          <p:cNvPr id="222249" name="Line 41">
            <a:extLst>
              <a:ext uri="{FF2B5EF4-FFF2-40B4-BE49-F238E27FC236}">
                <a16:creationId xmlns:a16="http://schemas.microsoft.com/office/drawing/2014/main" id="{4E2208A8-673A-B547-B921-FBAA1D3D8227}"/>
              </a:ext>
            </a:extLst>
          </p:cNvPr>
          <p:cNvSpPr>
            <a:spLocks noChangeShapeType="1"/>
          </p:cNvSpPr>
          <p:nvPr/>
        </p:nvSpPr>
        <p:spPr bwMode="auto">
          <a:xfrm>
            <a:off x="1866900" y="5260975"/>
            <a:ext cx="1117600" cy="492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0" name="Line 42">
            <a:extLst>
              <a:ext uri="{FF2B5EF4-FFF2-40B4-BE49-F238E27FC236}">
                <a16:creationId xmlns:a16="http://schemas.microsoft.com/office/drawing/2014/main" id="{6C6421FA-3A0B-0A44-96B3-9D7B33F6A376}"/>
              </a:ext>
            </a:extLst>
          </p:cNvPr>
          <p:cNvSpPr>
            <a:spLocks noChangeShapeType="1"/>
          </p:cNvSpPr>
          <p:nvPr/>
        </p:nvSpPr>
        <p:spPr bwMode="auto">
          <a:xfrm>
            <a:off x="2068513" y="4681538"/>
            <a:ext cx="1035050" cy="393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1" name="Line 43">
            <a:extLst>
              <a:ext uri="{FF2B5EF4-FFF2-40B4-BE49-F238E27FC236}">
                <a16:creationId xmlns:a16="http://schemas.microsoft.com/office/drawing/2014/main" id="{7CF20AF8-B63A-044D-BBF8-B24F7CBC0926}"/>
              </a:ext>
            </a:extLst>
          </p:cNvPr>
          <p:cNvSpPr>
            <a:spLocks noChangeShapeType="1"/>
          </p:cNvSpPr>
          <p:nvPr/>
        </p:nvSpPr>
        <p:spPr bwMode="auto">
          <a:xfrm>
            <a:off x="2530475" y="4124325"/>
            <a:ext cx="774700" cy="8397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2" name="Line 44">
            <a:extLst>
              <a:ext uri="{FF2B5EF4-FFF2-40B4-BE49-F238E27FC236}">
                <a16:creationId xmlns:a16="http://schemas.microsoft.com/office/drawing/2014/main" id="{A90931A8-EFE2-5249-BEF4-230FE559A690}"/>
              </a:ext>
            </a:extLst>
          </p:cNvPr>
          <p:cNvSpPr>
            <a:spLocks noChangeShapeType="1"/>
          </p:cNvSpPr>
          <p:nvPr/>
        </p:nvSpPr>
        <p:spPr bwMode="auto">
          <a:xfrm>
            <a:off x="3300413" y="3856038"/>
            <a:ext cx="300037" cy="11636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3" name="Line 45">
            <a:extLst>
              <a:ext uri="{FF2B5EF4-FFF2-40B4-BE49-F238E27FC236}">
                <a16:creationId xmlns:a16="http://schemas.microsoft.com/office/drawing/2014/main" id="{C1A10355-EE4C-3740-8FD8-3A590F1B96B1}"/>
              </a:ext>
            </a:extLst>
          </p:cNvPr>
          <p:cNvSpPr>
            <a:spLocks noChangeShapeType="1"/>
          </p:cNvSpPr>
          <p:nvPr/>
        </p:nvSpPr>
        <p:spPr bwMode="auto">
          <a:xfrm flipH="1">
            <a:off x="3976688" y="4100513"/>
            <a:ext cx="639762" cy="762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4" name="Line 46">
            <a:extLst>
              <a:ext uri="{FF2B5EF4-FFF2-40B4-BE49-F238E27FC236}">
                <a16:creationId xmlns:a16="http://schemas.microsoft.com/office/drawing/2014/main" id="{241E7BBC-63CB-BC4E-8BDB-153122212568}"/>
              </a:ext>
            </a:extLst>
          </p:cNvPr>
          <p:cNvSpPr>
            <a:spLocks noChangeShapeType="1"/>
          </p:cNvSpPr>
          <p:nvPr/>
        </p:nvSpPr>
        <p:spPr bwMode="auto">
          <a:xfrm flipH="1">
            <a:off x="4165600" y="4391025"/>
            <a:ext cx="865188" cy="5730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5" name="Line 47">
            <a:extLst>
              <a:ext uri="{FF2B5EF4-FFF2-40B4-BE49-F238E27FC236}">
                <a16:creationId xmlns:a16="http://schemas.microsoft.com/office/drawing/2014/main" id="{FBC92470-BF15-6E4F-96A3-4B2CCAAA8209}"/>
              </a:ext>
            </a:extLst>
          </p:cNvPr>
          <p:cNvSpPr>
            <a:spLocks noChangeShapeType="1"/>
          </p:cNvSpPr>
          <p:nvPr/>
        </p:nvSpPr>
        <p:spPr bwMode="auto">
          <a:xfrm flipV="1">
            <a:off x="4235450" y="4927600"/>
            <a:ext cx="1223963" cy="257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6" name="Line 48">
            <a:extLst>
              <a:ext uri="{FF2B5EF4-FFF2-40B4-BE49-F238E27FC236}">
                <a16:creationId xmlns:a16="http://schemas.microsoft.com/office/drawing/2014/main" id="{9BC4136E-A9A5-DF4B-808D-55C7CD74432A}"/>
              </a:ext>
            </a:extLst>
          </p:cNvPr>
          <p:cNvSpPr>
            <a:spLocks noChangeShapeType="1"/>
          </p:cNvSpPr>
          <p:nvPr/>
        </p:nvSpPr>
        <p:spPr bwMode="auto">
          <a:xfrm flipV="1">
            <a:off x="4365625" y="5356225"/>
            <a:ext cx="1090613" cy="15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7" name="Freeform 49">
            <a:extLst>
              <a:ext uri="{FF2B5EF4-FFF2-40B4-BE49-F238E27FC236}">
                <a16:creationId xmlns:a16="http://schemas.microsoft.com/office/drawing/2014/main" id="{5EDD1264-25E4-884B-A92C-6A5A28FDF433}"/>
              </a:ext>
            </a:extLst>
          </p:cNvPr>
          <p:cNvSpPr>
            <a:spLocks/>
          </p:cNvSpPr>
          <p:nvPr/>
        </p:nvSpPr>
        <p:spPr bwMode="auto">
          <a:xfrm>
            <a:off x="1211263" y="5376863"/>
            <a:ext cx="117475" cy="101600"/>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258" name="Rectangle 50">
            <a:extLst>
              <a:ext uri="{FF2B5EF4-FFF2-40B4-BE49-F238E27FC236}">
                <a16:creationId xmlns:a16="http://schemas.microsoft.com/office/drawing/2014/main" id="{D60C773C-6745-EB49-A9BF-CBDEABE51AA8}"/>
              </a:ext>
            </a:extLst>
          </p:cNvPr>
          <p:cNvSpPr>
            <a:spLocks noChangeArrowheads="1"/>
          </p:cNvSpPr>
          <p:nvPr/>
        </p:nvSpPr>
        <p:spPr bwMode="auto">
          <a:xfrm>
            <a:off x="1157288" y="3957638"/>
            <a:ext cx="2047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9" name="Rectangle 51">
            <a:extLst>
              <a:ext uri="{FF2B5EF4-FFF2-40B4-BE49-F238E27FC236}">
                <a16:creationId xmlns:a16="http://schemas.microsoft.com/office/drawing/2014/main" id="{9BCBA804-D264-CA42-A70E-64007F610B3C}"/>
              </a:ext>
            </a:extLst>
          </p:cNvPr>
          <p:cNvSpPr>
            <a:spLocks noChangeArrowheads="1"/>
          </p:cNvSpPr>
          <p:nvPr/>
        </p:nvSpPr>
        <p:spPr bwMode="auto">
          <a:xfrm>
            <a:off x="7121525" y="3729038"/>
            <a:ext cx="2936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3200" b="1">
                <a:latin typeface="Times" pitchFamily="2" charset="0"/>
              </a:rPr>
              <a:t>/</a:t>
            </a:r>
          </a:p>
        </p:txBody>
      </p:sp>
      <p:sp>
        <p:nvSpPr>
          <p:cNvPr id="222260" name="Rectangle 52">
            <a:extLst>
              <a:ext uri="{FF2B5EF4-FFF2-40B4-BE49-F238E27FC236}">
                <a16:creationId xmlns:a16="http://schemas.microsoft.com/office/drawing/2014/main" id="{053670F6-7384-C044-946C-8F23D389D865}"/>
              </a:ext>
            </a:extLst>
          </p:cNvPr>
          <p:cNvSpPr>
            <a:spLocks noChangeArrowheads="1"/>
          </p:cNvSpPr>
          <p:nvPr/>
        </p:nvSpPr>
        <p:spPr bwMode="auto">
          <a:xfrm>
            <a:off x="4235450" y="2493963"/>
            <a:ext cx="165100"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61" name="Oval 53">
            <a:extLst>
              <a:ext uri="{FF2B5EF4-FFF2-40B4-BE49-F238E27FC236}">
                <a16:creationId xmlns:a16="http://schemas.microsoft.com/office/drawing/2014/main" id="{8CD5B9CF-EC3E-3443-8142-BE8FB5B35037}"/>
              </a:ext>
            </a:extLst>
          </p:cNvPr>
          <p:cNvSpPr>
            <a:spLocks noChangeArrowheads="1"/>
          </p:cNvSpPr>
          <p:nvPr/>
        </p:nvSpPr>
        <p:spPr bwMode="auto">
          <a:xfrm>
            <a:off x="338138" y="5237163"/>
            <a:ext cx="65087" cy="2032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62" name="Oval 54">
            <a:extLst>
              <a:ext uri="{FF2B5EF4-FFF2-40B4-BE49-F238E27FC236}">
                <a16:creationId xmlns:a16="http://schemas.microsoft.com/office/drawing/2014/main" id="{E41254E9-7E00-FC46-AB3B-DAF37B89DEF3}"/>
              </a:ext>
            </a:extLst>
          </p:cNvPr>
          <p:cNvSpPr>
            <a:spLocks noChangeArrowheads="1"/>
          </p:cNvSpPr>
          <p:nvPr/>
        </p:nvSpPr>
        <p:spPr bwMode="auto">
          <a:xfrm>
            <a:off x="712788" y="5237163"/>
            <a:ext cx="66675" cy="2032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63" name="Oval 55">
            <a:extLst>
              <a:ext uri="{FF2B5EF4-FFF2-40B4-BE49-F238E27FC236}">
                <a16:creationId xmlns:a16="http://schemas.microsoft.com/office/drawing/2014/main" id="{614FE685-A081-844E-B037-B1C17E524830}"/>
              </a:ext>
            </a:extLst>
          </p:cNvPr>
          <p:cNvSpPr>
            <a:spLocks noChangeArrowheads="1"/>
          </p:cNvSpPr>
          <p:nvPr/>
        </p:nvSpPr>
        <p:spPr bwMode="auto">
          <a:xfrm>
            <a:off x="1030288" y="5262563"/>
            <a:ext cx="39687" cy="1524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64" name="Oval 56">
            <a:extLst>
              <a:ext uri="{FF2B5EF4-FFF2-40B4-BE49-F238E27FC236}">
                <a16:creationId xmlns:a16="http://schemas.microsoft.com/office/drawing/2014/main" id="{D4A133F3-2293-8F4B-9555-CD3F18B0A4EC}"/>
              </a:ext>
            </a:extLst>
          </p:cNvPr>
          <p:cNvSpPr>
            <a:spLocks noChangeArrowheads="1"/>
          </p:cNvSpPr>
          <p:nvPr/>
        </p:nvSpPr>
        <p:spPr bwMode="auto">
          <a:xfrm>
            <a:off x="1341438" y="5316538"/>
            <a:ext cx="14287" cy="4445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65" name="Line 57">
            <a:extLst>
              <a:ext uri="{FF2B5EF4-FFF2-40B4-BE49-F238E27FC236}">
                <a16:creationId xmlns:a16="http://schemas.microsoft.com/office/drawing/2014/main" id="{71CC717B-7CFE-0441-9736-5DB775969A56}"/>
              </a:ext>
            </a:extLst>
          </p:cNvPr>
          <p:cNvSpPr>
            <a:spLocks noChangeShapeType="1"/>
          </p:cNvSpPr>
          <p:nvPr/>
        </p:nvSpPr>
        <p:spPr bwMode="auto">
          <a:xfrm>
            <a:off x="379413" y="5232400"/>
            <a:ext cx="365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66" name="Line 58">
            <a:extLst>
              <a:ext uri="{FF2B5EF4-FFF2-40B4-BE49-F238E27FC236}">
                <a16:creationId xmlns:a16="http://schemas.microsoft.com/office/drawing/2014/main" id="{6008A0AC-8303-AD47-BC74-F4FAF51DCC3F}"/>
              </a:ext>
            </a:extLst>
          </p:cNvPr>
          <p:cNvSpPr>
            <a:spLocks noChangeShapeType="1"/>
          </p:cNvSpPr>
          <p:nvPr/>
        </p:nvSpPr>
        <p:spPr bwMode="auto">
          <a:xfrm>
            <a:off x="373063" y="5445125"/>
            <a:ext cx="3698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67" name="Line 59">
            <a:extLst>
              <a:ext uri="{FF2B5EF4-FFF2-40B4-BE49-F238E27FC236}">
                <a16:creationId xmlns:a16="http://schemas.microsoft.com/office/drawing/2014/main" id="{20CB86C8-912A-134F-8905-58AEB63F6C3F}"/>
              </a:ext>
            </a:extLst>
          </p:cNvPr>
          <p:cNvSpPr>
            <a:spLocks noChangeShapeType="1"/>
          </p:cNvSpPr>
          <p:nvPr/>
        </p:nvSpPr>
        <p:spPr bwMode="auto">
          <a:xfrm flipH="1">
            <a:off x="768350" y="5257800"/>
            <a:ext cx="274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68" name="Line 60">
            <a:extLst>
              <a:ext uri="{FF2B5EF4-FFF2-40B4-BE49-F238E27FC236}">
                <a16:creationId xmlns:a16="http://schemas.microsoft.com/office/drawing/2014/main" id="{801C9B61-8E93-6A4D-8778-8DFCB3864B3E}"/>
              </a:ext>
            </a:extLst>
          </p:cNvPr>
          <p:cNvSpPr>
            <a:spLocks noChangeShapeType="1"/>
          </p:cNvSpPr>
          <p:nvPr/>
        </p:nvSpPr>
        <p:spPr bwMode="auto">
          <a:xfrm flipH="1">
            <a:off x="768350" y="5419725"/>
            <a:ext cx="274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69" name="Line 61">
            <a:extLst>
              <a:ext uri="{FF2B5EF4-FFF2-40B4-BE49-F238E27FC236}">
                <a16:creationId xmlns:a16="http://schemas.microsoft.com/office/drawing/2014/main" id="{CC5952CF-FDD8-8B4B-86B7-EF932D107D5C}"/>
              </a:ext>
            </a:extLst>
          </p:cNvPr>
          <p:cNvSpPr>
            <a:spLocks noChangeShapeType="1"/>
          </p:cNvSpPr>
          <p:nvPr/>
        </p:nvSpPr>
        <p:spPr bwMode="auto">
          <a:xfrm flipH="1">
            <a:off x="1074738" y="5311775"/>
            <a:ext cx="276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0" name="Line 62">
            <a:extLst>
              <a:ext uri="{FF2B5EF4-FFF2-40B4-BE49-F238E27FC236}">
                <a16:creationId xmlns:a16="http://schemas.microsoft.com/office/drawing/2014/main" id="{22A5C72A-1912-F440-839E-9DFFCEA5E12E}"/>
              </a:ext>
            </a:extLst>
          </p:cNvPr>
          <p:cNvSpPr>
            <a:spLocks noChangeShapeType="1"/>
          </p:cNvSpPr>
          <p:nvPr/>
        </p:nvSpPr>
        <p:spPr bwMode="auto">
          <a:xfrm flipH="1">
            <a:off x="1074738" y="5365750"/>
            <a:ext cx="276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1" name="Rectangle 63">
            <a:extLst>
              <a:ext uri="{FF2B5EF4-FFF2-40B4-BE49-F238E27FC236}">
                <a16:creationId xmlns:a16="http://schemas.microsoft.com/office/drawing/2014/main" id="{55814DA3-A592-1E49-8F08-5A4EFD5EB7F0}"/>
              </a:ext>
            </a:extLst>
          </p:cNvPr>
          <p:cNvSpPr>
            <a:spLocks noChangeArrowheads="1"/>
          </p:cNvSpPr>
          <p:nvPr/>
        </p:nvSpPr>
        <p:spPr bwMode="auto">
          <a:xfrm>
            <a:off x="379413" y="5233988"/>
            <a:ext cx="363537" cy="209550"/>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2" name="Rectangle 64">
            <a:extLst>
              <a:ext uri="{FF2B5EF4-FFF2-40B4-BE49-F238E27FC236}">
                <a16:creationId xmlns:a16="http://schemas.microsoft.com/office/drawing/2014/main" id="{0600A174-884C-E64F-895C-5DF2327870DF}"/>
              </a:ext>
            </a:extLst>
          </p:cNvPr>
          <p:cNvSpPr>
            <a:spLocks noChangeArrowheads="1"/>
          </p:cNvSpPr>
          <p:nvPr/>
        </p:nvSpPr>
        <p:spPr bwMode="auto">
          <a:xfrm>
            <a:off x="774700" y="5260975"/>
            <a:ext cx="277813" cy="153988"/>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3" name="Rectangle 65">
            <a:extLst>
              <a:ext uri="{FF2B5EF4-FFF2-40B4-BE49-F238E27FC236}">
                <a16:creationId xmlns:a16="http://schemas.microsoft.com/office/drawing/2014/main" id="{2E6ED53E-682D-6541-8D12-B9E286041955}"/>
              </a:ext>
            </a:extLst>
          </p:cNvPr>
          <p:cNvSpPr>
            <a:spLocks noChangeArrowheads="1"/>
          </p:cNvSpPr>
          <p:nvPr/>
        </p:nvSpPr>
        <p:spPr bwMode="auto">
          <a:xfrm>
            <a:off x="1074738" y="5310188"/>
            <a:ext cx="269875" cy="55562"/>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4" name="Oval 66">
            <a:extLst>
              <a:ext uri="{FF2B5EF4-FFF2-40B4-BE49-F238E27FC236}">
                <a16:creationId xmlns:a16="http://schemas.microsoft.com/office/drawing/2014/main" id="{31C234B0-694D-3641-8A66-36F8FAF4785B}"/>
              </a:ext>
            </a:extLst>
          </p:cNvPr>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5" name="Arc 67">
            <a:extLst>
              <a:ext uri="{FF2B5EF4-FFF2-40B4-BE49-F238E27FC236}">
                <a16:creationId xmlns:a16="http://schemas.microsoft.com/office/drawing/2014/main" id="{4A0CCC5A-2AE1-D54D-8279-F8D6CF585649}"/>
              </a:ext>
            </a:extLst>
          </p:cNvPr>
          <p:cNvSpPr>
            <a:spLocks/>
          </p:cNvSpPr>
          <p:nvPr/>
        </p:nvSpPr>
        <p:spPr bwMode="auto">
          <a:xfrm rot="11100000">
            <a:off x="1423988" y="5253038"/>
            <a:ext cx="142875" cy="82550"/>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0"/>
                  <a:pt x="185" y="0"/>
                </a:cubicBezTo>
                <a:cubicBezTo>
                  <a:pt x="12114" y="0"/>
                  <a:pt x="21785" y="9670"/>
                  <a:pt x="21785" y="21600"/>
                </a:cubicBezTo>
              </a:path>
              <a:path w="21785" h="21600" stroke="0" extrusionOk="0">
                <a:moveTo>
                  <a:pt x="-1" y="0"/>
                </a:moveTo>
                <a:cubicBezTo>
                  <a:pt x="61" y="0"/>
                  <a:pt x="123" y="0"/>
                  <a:pt x="185" y="0"/>
                </a:cubicBezTo>
                <a:cubicBezTo>
                  <a:pt x="12114" y="0"/>
                  <a:pt x="21785" y="9670"/>
                  <a:pt x="21785" y="21600"/>
                </a:cubicBezTo>
                <a:lnTo>
                  <a:pt x="185"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6" name="Arc 68">
            <a:extLst>
              <a:ext uri="{FF2B5EF4-FFF2-40B4-BE49-F238E27FC236}">
                <a16:creationId xmlns:a16="http://schemas.microsoft.com/office/drawing/2014/main" id="{986B38FA-0C8E-0242-A604-F77338EC18FF}"/>
              </a:ext>
            </a:extLst>
          </p:cNvPr>
          <p:cNvSpPr>
            <a:spLocks/>
          </p:cNvSpPr>
          <p:nvPr/>
        </p:nvSpPr>
        <p:spPr bwMode="auto">
          <a:xfrm rot="21180000">
            <a:off x="1411288" y="5360988"/>
            <a:ext cx="146050" cy="71437"/>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7" name="Arc 69">
            <a:extLst>
              <a:ext uri="{FF2B5EF4-FFF2-40B4-BE49-F238E27FC236}">
                <a16:creationId xmlns:a16="http://schemas.microsoft.com/office/drawing/2014/main" id="{A522A96C-C53F-1E4B-B848-E8DED1199381}"/>
              </a:ext>
            </a:extLst>
          </p:cNvPr>
          <p:cNvSpPr>
            <a:spLocks/>
          </p:cNvSpPr>
          <p:nvPr/>
        </p:nvSpPr>
        <p:spPr bwMode="auto">
          <a:xfrm rot="10800000">
            <a:off x="1381125" y="5341938"/>
            <a:ext cx="28575" cy="71437"/>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0"/>
                  <a:pt x="918" y="0"/>
                </a:cubicBezTo>
                <a:cubicBezTo>
                  <a:pt x="12847" y="0"/>
                  <a:pt x="22518" y="9670"/>
                  <a:pt x="22518" y="21600"/>
                </a:cubicBezTo>
              </a:path>
              <a:path w="22518" h="21600" stroke="0" extrusionOk="0">
                <a:moveTo>
                  <a:pt x="-1" y="19"/>
                </a:moveTo>
                <a:cubicBezTo>
                  <a:pt x="305" y="6"/>
                  <a:pt x="611" y="0"/>
                  <a:pt x="918" y="0"/>
                </a:cubicBezTo>
                <a:cubicBezTo>
                  <a:pt x="12847" y="0"/>
                  <a:pt x="22518" y="9670"/>
                  <a:pt x="22518" y="21600"/>
                </a:cubicBezTo>
                <a:lnTo>
                  <a:pt x="918"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8" name="Oval 70">
            <a:extLst>
              <a:ext uri="{FF2B5EF4-FFF2-40B4-BE49-F238E27FC236}">
                <a16:creationId xmlns:a16="http://schemas.microsoft.com/office/drawing/2014/main" id="{FE5E3699-876A-6849-BA6F-55CBDF3B398C}"/>
              </a:ext>
            </a:extLst>
          </p:cNvPr>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79" name="Arc 71">
            <a:extLst>
              <a:ext uri="{FF2B5EF4-FFF2-40B4-BE49-F238E27FC236}">
                <a16:creationId xmlns:a16="http://schemas.microsoft.com/office/drawing/2014/main" id="{C395637C-1EAB-0248-8D14-DB08CD90F5F3}"/>
              </a:ext>
            </a:extLst>
          </p:cNvPr>
          <p:cNvSpPr>
            <a:spLocks/>
          </p:cNvSpPr>
          <p:nvPr/>
        </p:nvSpPr>
        <p:spPr bwMode="auto">
          <a:xfrm>
            <a:off x="1385888" y="5272088"/>
            <a:ext cx="34925" cy="68262"/>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80" name="Oval 72">
            <a:extLst>
              <a:ext uri="{FF2B5EF4-FFF2-40B4-BE49-F238E27FC236}">
                <a16:creationId xmlns:a16="http://schemas.microsoft.com/office/drawing/2014/main" id="{241D49FF-81DF-8D4C-90A2-5EC7CA02EDEE}"/>
              </a:ext>
            </a:extLst>
          </p:cNvPr>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2281" name="Group 73">
            <a:extLst>
              <a:ext uri="{FF2B5EF4-FFF2-40B4-BE49-F238E27FC236}">
                <a16:creationId xmlns:a16="http://schemas.microsoft.com/office/drawing/2014/main" id="{D6A3C78F-39DA-4649-94C3-0D4005F91970}"/>
              </a:ext>
            </a:extLst>
          </p:cNvPr>
          <p:cNvGrpSpPr>
            <a:grpSpLocks/>
          </p:cNvGrpSpPr>
          <p:nvPr/>
        </p:nvGrpSpPr>
        <p:grpSpPr bwMode="auto">
          <a:xfrm>
            <a:off x="6013450" y="5238750"/>
            <a:ext cx="1157288" cy="204788"/>
            <a:chOff x="4652" y="3084"/>
            <a:chExt cx="954" cy="180"/>
          </a:xfrm>
        </p:grpSpPr>
        <p:sp>
          <p:nvSpPr>
            <p:cNvPr id="222282" name="Oval 74">
              <a:extLst>
                <a:ext uri="{FF2B5EF4-FFF2-40B4-BE49-F238E27FC236}">
                  <a16:creationId xmlns:a16="http://schemas.microsoft.com/office/drawing/2014/main" id="{774FD1B4-EF30-CC47-B3A8-4E5C432C1628}"/>
                </a:ext>
              </a:extLst>
            </p:cNvPr>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83" name="Oval 75">
              <a:extLst>
                <a:ext uri="{FF2B5EF4-FFF2-40B4-BE49-F238E27FC236}">
                  <a16:creationId xmlns:a16="http://schemas.microsoft.com/office/drawing/2014/main" id="{8B2F67D7-1687-8946-8AE6-D28E4620E7AA}"/>
                </a:ext>
              </a:extLst>
            </p:cNvPr>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84" name="Oval 76">
              <a:extLst>
                <a:ext uri="{FF2B5EF4-FFF2-40B4-BE49-F238E27FC236}">
                  <a16:creationId xmlns:a16="http://schemas.microsoft.com/office/drawing/2014/main" id="{AD5ADFF6-9C83-5146-A013-F2E581A540EC}"/>
                </a:ext>
              </a:extLst>
            </p:cNvPr>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85" name="Oval 77">
              <a:extLst>
                <a:ext uri="{FF2B5EF4-FFF2-40B4-BE49-F238E27FC236}">
                  <a16:creationId xmlns:a16="http://schemas.microsoft.com/office/drawing/2014/main" id="{7C43D44E-F1E6-CE48-8386-6B2C23DE5DEA}"/>
                </a:ext>
              </a:extLst>
            </p:cNvPr>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86" name="Line 78">
              <a:extLst>
                <a:ext uri="{FF2B5EF4-FFF2-40B4-BE49-F238E27FC236}">
                  <a16:creationId xmlns:a16="http://schemas.microsoft.com/office/drawing/2014/main" id="{445907E8-8EEA-7E40-9279-47B288FA97C4}"/>
                </a:ext>
              </a:extLst>
            </p:cNvPr>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87" name="Line 79">
              <a:extLst>
                <a:ext uri="{FF2B5EF4-FFF2-40B4-BE49-F238E27FC236}">
                  <a16:creationId xmlns:a16="http://schemas.microsoft.com/office/drawing/2014/main" id="{9FCD9650-C2B3-544A-B7E6-7C6836393CAE}"/>
                </a:ext>
              </a:extLst>
            </p:cNvPr>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88" name="Line 80">
              <a:extLst>
                <a:ext uri="{FF2B5EF4-FFF2-40B4-BE49-F238E27FC236}">
                  <a16:creationId xmlns:a16="http://schemas.microsoft.com/office/drawing/2014/main" id="{F76EF60E-2EEA-9C4B-8B92-111627951AAC}"/>
                </a:ext>
              </a:extLst>
            </p:cNvPr>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89" name="Line 81">
              <a:extLst>
                <a:ext uri="{FF2B5EF4-FFF2-40B4-BE49-F238E27FC236}">
                  <a16:creationId xmlns:a16="http://schemas.microsoft.com/office/drawing/2014/main" id="{43E7A394-1210-1F47-BD9D-5600E5C01FA1}"/>
                </a:ext>
              </a:extLst>
            </p:cNvPr>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0" name="Line 82">
              <a:extLst>
                <a:ext uri="{FF2B5EF4-FFF2-40B4-BE49-F238E27FC236}">
                  <a16:creationId xmlns:a16="http://schemas.microsoft.com/office/drawing/2014/main" id="{61B3DC19-210A-8D4A-96E6-F4A1875766E2}"/>
                </a:ext>
              </a:extLst>
            </p:cNvPr>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1" name="Line 83">
              <a:extLst>
                <a:ext uri="{FF2B5EF4-FFF2-40B4-BE49-F238E27FC236}">
                  <a16:creationId xmlns:a16="http://schemas.microsoft.com/office/drawing/2014/main" id="{3CDCB3DB-DAED-8849-9147-B93FF13200CF}"/>
                </a:ext>
              </a:extLst>
            </p:cNvPr>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2" name="Rectangle 84">
              <a:extLst>
                <a:ext uri="{FF2B5EF4-FFF2-40B4-BE49-F238E27FC236}">
                  <a16:creationId xmlns:a16="http://schemas.microsoft.com/office/drawing/2014/main" id="{BA715681-A3DC-B745-B851-43DE68CA7E3C}"/>
                </a:ext>
              </a:extLst>
            </p:cNvPr>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3" name="Rectangle 85">
              <a:extLst>
                <a:ext uri="{FF2B5EF4-FFF2-40B4-BE49-F238E27FC236}">
                  <a16:creationId xmlns:a16="http://schemas.microsoft.com/office/drawing/2014/main" id="{2D66684F-2D95-B944-B751-D09E3098CF9E}"/>
                </a:ext>
              </a:extLst>
            </p:cNvPr>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4" name="Rectangle 86">
              <a:extLst>
                <a:ext uri="{FF2B5EF4-FFF2-40B4-BE49-F238E27FC236}">
                  <a16:creationId xmlns:a16="http://schemas.microsoft.com/office/drawing/2014/main" id="{7F6E4B85-0842-A74B-B413-8956622716FA}"/>
                </a:ext>
              </a:extLst>
            </p:cNvPr>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5" name="Oval 87">
              <a:extLst>
                <a:ext uri="{FF2B5EF4-FFF2-40B4-BE49-F238E27FC236}">
                  <a16:creationId xmlns:a16="http://schemas.microsoft.com/office/drawing/2014/main" id="{0BD1D117-10A8-D64D-A074-E6B22509E6E6}"/>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6" name="Arc 88">
              <a:extLst>
                <a:ext uri="{FF2B5EF4-FFF2-40B4-BE49-F238E27FC236}">
                  <a16:creationId xmlns:a16="http://schemas.microsoft.com/office/drawing/2014/main" id="{1083079F-B0C1-AD46-A669-5A04CCF97F07}"/>
                </a:ext>
              </a:extLst>
            </p:cNvPr>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0"/>
                  </a:moveTo>
                  <a:cubicBezTo>
                    <a:pt x="11808" y="0"/>
                    <a:pt x="21428" y="9482"/>
                    <a:pt x="21597" y="21289"/>
                  </a:cubicBezTo>
                </a:path>
                <a:path w="21597" h="21600" stroke="0" extrusionOk="0">
                  <a:moveTo>
                    <a:pt x="0" y="0"/>
                  </a:moveTo>
                  <a:cubicBezTo>
                    <a:pt x="11808" y="0"/>
                    <a:pt x="21428" y="9482"/>
                    <a:pt x="21597" y="21289"/>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7" name="Arc 89">
              <a:extLst>
                <a:ext uri="{FF2B5EF4-FFF2-40B4-BE49-F238E27FC236}">
                  <a16:creationId xmlns:a16="http://schemas.microsoft.com/office/drawing/2014/main" id="{32C5BBC7-1BBE-444B-9AA5-EFF3CF5B14B1}"/>
                </a:ext>
              </a:extLst>
            </p:cNvPr>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8" name="Arc 90">
              <a:extLst>
                <a:ext uri="{FF2B5EF4-FFF2-40B4-BE49-F238E27FC236}">
                  <a16:creationId xmlns:a16="http://schemas.microsoft.com/office/drawing/2014/main" id="{2DB50CCF-86D3-844A-B0BA-24708749D139}"/>
                </a:ext>
              </a:extLst>
            </p:cNvPr>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0"/>
                    <a:pt x="951" y="0"/>
                  </a:cubicBezTo>
                  <a:cubicBezTo>
                    <a:pt x="12735" y="0"/>
                    <a:pt x="22345" y="9446"/>
                    <a:pt x="22547" y="21228"/>
                  </a:cubicBezTo>
                </a:path>
                <a:path w="22547" h="21600" stroke="0" extrusionOk="0">
                  <a:moveTo>
                    <a:pt x="-1" y="20"/>
                  </a:moveTo>
                  <a:cubicBezTo>
                    <a:pt x="316" y="6"/>
                    <a:pt x="633" y="0"/>
                    <a:pt x="951" y="0"/>
                  </a:cubicBezTo>
                  <a:cubicBezTo>
                    <a:pt x="12735" y="0"/>
                    <a:pt x="22345" y="9446"/>
                    <a:pt x="22547" y="21228"/>
                  </a:cubicBezTo>
                  <a:lnTo>
                    <a:pt x="951"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99" name="Oval 91">
              <a:extLst>
                <a:ext uri="{FF2B5EF4-FFF2-40B4-BE49-F238E27FC236}">
                  <a16:creationId xmlns:a16="http://schemas.microsoft.com/office/drawing/2014/main" id="{7AD02F1D-76FA-3342-A718-CB016A8CA3B9}"/>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00" name="Arc 92">
              <a:extLst>
                <a:ext uri="{FF2B5EF4-FFF2-40B4-BE49-F238E27FC236}">
                  <a16:creationId xmlns:a16="http://schemas.microsoft.com/office/drawing/2014/main" id="{8297D39B-9021-B949-8FAD-88D5331601E4}"/>
                </a:ext>
              </a:extLst>
            </p:cNvPr>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01" name="Oval 93">
              <a:extLst>
                <a:ext uri="{FF2B5EF4-FFF2-40B4-BE49-F238E27FC236}">
                  <a16:creationId xmlns:a16="http://schemas.microsoft.com/office/drawing/2014/main" id="{BA015169-368A-5E4A-AF92-E7D6B2E20C15}"/>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2302" name="Freeform 94">
            <a:extLst>
              <a:ext uri="{FF2B5EF4-FFF2-40B4-BE49-F238E27FC236}">
                <a16:creationId xmlns:a16="http://schemas.microsoft.com/office/drawing/2014/main" id="{9D562486-9DAF-7A43-8CAC-1BF8E8CFE01D}"/>
              </a:ext>
            </a:extLst>
          </p:cNvPr>
          <p:cNvSpPr>
            <a:spLocks/>
          </p:cNvSpPr>
          <p:nvPr/>
        </p:nvSpPr>
        <p:spPr bwMode="auto">
          <a:xfrm>
            <a:off x="4249738" y="2698750"/>
            <a:ext cx="452437" cy="982663"/>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03" name="Rectangle 95">
            <a:extLst>
              <a:ext uri="{FF2B5EF4-FFF2-40B4-BE49-F238E27FC236}">
                <a16:creationId xmlns:a16="http://schemas.microsoft.com/office/drawing/2014/main" id="{DAF70A76-D7BC-7B40-BFE6-369655F599B2}"/>
              </a:ext>
            </a:extLst>
          </p:cNvPr>
          <p:cNvSpPr>
            <a:spLocks noChangeArrowheads="1"/>
          </p:cNvSpPr>
          <p:nvPr/>
        </p:nvSpPr>
        <p:spPr bwMode="auto">
          <a:xfrm>
            <a:off x="5721350" y="3690938"/>
            <a:ext cx="903288"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04" name="Freeform 96">
            <a:extLst>
              <a:ext uri="{FF2B5EF4-FFF2-40B4-BE49-F238E27FC236}">
                <a16:creationId xmlns:a16="http://schemas.microsoft.com/office/drawing/2014/main" id="{31E5D65C-A230-A14C-923F-6F41DD1DDF76}"/>
              </a:ext>
            </a:extLst>
          </p:cNvPr>
          <p:cNvSpPr>
            <a:spLocks/>
          </p:cNvSpPr>
          <p:nvPr/>
        </p:nvSpPr>
        <p:spPr bwMode="auto">
          <a:xfrm>
            <a:off x="5529263" y="5172075"/>
            <a:ext cx="79375" cy="12700"/>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05" name="Freeform 97">
            <a:extLst>
              <a:ext uri="{FF2B5EF4-FFF2-40B4-BE49-F238E27FC236}">
                <a16:creationId xmlns:a16="http://schemas.microsoft.com/office/drawing/2014/main" id="{77F8A936-3A5A-7A46-8C7D-6F72CB198BE7}"/>
              </a:ext>
            </a:extLst>
          </p:cNvPr>
          <p:cNvSpPr>
            <a:spLocks/>
          </p:cNvSpPr>
          <p:nvPr/>
        </p:nvSpPr>
        <p:spPr bwMode="auto">
          <a:xfrm>
            <a:off x="5583238" y="5086350"/>
            <a:ext cx="57150" cy="168275"/>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06" name="Freeform 98">
            <a:extLst>
              <a:ext uri="{FF2B5EF4-FFF2-40B4-BE49-F238E27FC236}">
                <a16:creationId xmlns:a16="http://schemas.microsoft.com/office/drawing/2014/main" id="{FD4983BE-C5E6-654A-9A9D-C632006860B7}"/>
              </a:ext>
            </a:extLst>
          </p:cNvPr>
          <p:cNvSpPr>
            <a:spLocks/>
          </p:cNvSpPr>
          <p:nvPr/>
        </p:nvSpPr>
        <p:spPr bwMode="auto">
          <a:xfrm>
            <a:off x="5507038" y="5114925"/>
            <a:ext cx="92075" cy="7302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07" name="Freeform 99">
            <a:extLst>
              <a:ext uri="{FF2B5EF4-FFF2-40B4-BE49-F238E27FC236}">
                <a16:creationId xmlns:a16="http://schemas.microsoft.com/office/drawing/2014/main" id="{A295476E-0365-B743-8791-7693036BCA9E}"/>
              </a:ext>
            </a:extLst>
          </p:cNvPr>
          <p:cNvSpPr>
            <a:spLocks/>
          </p:cNvSpPr>
          <p:nvPr/>
        </p:nvSpPr>
        <p:spPr bwMode="auto">
          <a:xfrm>
            <a:off x="5634038" y="5094288"/>
            <a:ext cx="93662" cy="169862"/>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08" name="Freeform 100">
            <a:extLst>
              <a:ext uri="{FF2B5EF4-FFF2-40B4-BE49-F238E27FC236}">
                <a16:creationId xmlns:a16="http://schemas.microsoft.com/office/drawing/2014/main" id="{9E27C09A-B99D-C142-9D95-E1F7B07EDF00}"/>
              </a:ext>
            </a:extLst>
          </p:cNvPr>
          <p:cNvSpPr>
            <a:spLocks/>
          </p:cNvSpPr>
          <p:nvPr/>
        </p:nvSpPr>
        <p:spPr bwMode="auto">
          <a:xfrm>
            <a:off x="5226050" y="5457825"/>
            <a:ext cx="53975" cy="44450"/>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09" name="Freeform 101">
            <a:extLst>
              <a:ext uri="{FF2B5EF4-FFF2-40B4-BE49-F238E27FC236}">
                <a16:creationId xmlns:a16="http://schemas.microsoft.com/office/drawing/2014/main" id="{21ABE320-3A53-7D47-B071-03627B6A748F}"/>
              </a:ext>
            </a:extLst>
          </p:cNvPr>
          <p:cNvSpPr>
            <a:spLocks/>
          </p:cNvSpPr>
          <p:nvPr/>
        </p:nvSpPr>
        <p:spPr bwMode="auto">
          <a:xfrm>
            <a:off x="5381625" y="5153025"/>
            <a:ext cx="42863" cy="2857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0" name="Freeform 102">
            <a:extLst>
              <a:ext uri="{FF2B5EF4-FFF2-40B4-BE49-F238E27FC236}">
                <a16:creationId xmlns:a16="http://schemas.microsoft.com/office/drawing/2014/main" id="{968ACD3C-E6C2-C943-9566-ABCB2FA56926}"/>
              </a:ext>
            </a:extLst>
          </p:cNvPr>
          <p:cNvSpPr>
            <a:spLocks/>
          </p:cNvSpPr>
          <p:nvPr/>
        </p:nvSpPr>
        <p:spPr bwMode="auto">
          <a:xfrm>
            <a:off x="5286375" y="5141913"/>
            <a:ext cx="101600" cy="55562"/>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1" name="Freeform 103">
            <a:extLst>
              <a:ext uri="{FF2B5EF4-FFF2-40B4-BE49-F238E27FC236}">
                <a16:creationId xmlns:a16="http://schemas.microsoft.com/office/drawing/2014/main" id="{F4925760-AA3E-0042-A57C-811D0DCE4C9A}"/>
              </a:ext>
            </a:extLst>
          </p:cNvPr>
          <p:cNvSpPr>
            <a:spLocks/>
          </p:cNvSpPr>
          <p:nvPr/>
        </p:nvSpPr>
        <p:spPr bwMode="auto">
          <a:xfrm>
            <a:off x="2339975" y="5554663"/>
            <a:ext cx="203200" cy="130175"/>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2" name="Freeform 104">
            <a:extLst>
              <a:ext uri="{FF2B5EF4-FFF2-40B4-BE49-F238E27FC236}">
                <a16:creationId xmlns:a16="http://schemas.microsoft.com/office/drawing/2014/main" id="{B9FF75EF-734A-8743-9A97-A0484F73F545}"/>
              </a:ext>
            </a:extLst>
          </p:cNvPr>
          <p:cNvSpPr>
            <a:spLocks/>
          </p:cNvSpPr>
          <p:nvPr/>
        </p:nvSpPr>
        <p:spPr bwMode="auto">
          <a:xfrm>
            <a:off x="2533650" y="5360988"/>
            <a:ext cx="88900" cy="23812"/>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lnTo>
                  <a:pt x="4" y="1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3" name="Freeform 105">
            <a:extLst>
              <a:ext uri="{FF2B5EF4-FFF2-40B4-BE49-F238E27FC236}">
                <a16:creationId xmlns:a16="http://schemas.microsoft.com/office/drawing/2014/main" id="{B0BE53FA-19EB-1E41-804C-1E5ED4621C8A}"/>
              </a:ext>
            </a:extLst>
          </p:cNvPr>
          <p:cNvSpPr>
            <a:spLocks/>
          </p:cNvSpPr>
          <p:nvPr/>
        </p:nvSpPr>
        <p:spPr bwMode="auto">
          <a:xfrm>
            <a:off x="2555875" y="5330825"/>
            <a:ext cx="74613" cy="17463"/>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4" name="Freeform 106">
            <a:extLst>
              <a:ext uri="{FF2B5EF4-FFF2-40B4-BE49-F238E27FC236}">
                <a16:creationId xmlns:a16="http://schemas.microsoft.com/office/drawing/2014/main" id="{D0BE035C-21A0-2745-8089-202F1CCC50F1}"/>
              </a:ext>
            </a:extLst>
          </p:cNvPr>
          <p:cNvSpPr>
            <a:spLocks/>
          </p:cNvSpPr>
          <p:nvPr/>
        </p:nvSpPr>
        <p:spPr bwMode="auto">
          <a:xfrm>
            <a:off x="2432050" y="5397500"/>
            <a:ext cx="195263" cy="84138"/>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5" name="Freeform 107">
            <a:extLst>
              <a:ext uri="{FF2B5EF4-FFF2-40B4-BE49-F238E27FC236}">
                <a16:creationId xmlns:a16="http://schemas.microsoft.com/office/drawing/2014/main" id="{F84CE3DC-0A3B-6D4D-9099-F43A62FAF94A}"/>
              </a:ext>
            </a:extLst>
          </p:cNvPr>
          <p:cNvSpPr>
            <a:spLocks/>
          </p:cNvSpPr>
          <p:nvPr/>
        </p:nvSpPr>
        <p:spPr bwMode="auto">
          <a:xfrm>
            <a:off x="2501900" y="5403850"/>
            <a:ext cx="34925" cy="69850"/>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6" name="Freeform 108">
            <a:extLst>
              <a:ext uri="{FF2B5EF4-FFF2-40B4-BE49-F238E27FC236}">
                <a16:creationId xmlns:a16="http://schemas.microsoft.com/office/drawing/2014/main" id="{5968ACB5-BFE8-E84C-A4C5-ABD7C2E02A79}"/>
              </a:ext>
            </a:extLst>
          </p:cNvPr>
          <p:cNvSpPr>
            <a:spLocks/>
          </p:cNvSpPr>
          <p:nvPr/>
        </p:nvSpPr>
        <p:spPr bwMode="auto">
          <a:xfrm>
            <a:off x="2570163" y="5407025"/>
            <a:ext cx="33337" cy="66675"/>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7" name="Freeform 109">
            <a:extLst>
              <a:ext uri="{FF2B5EF4-FFF2-40B4-BE49-F238E27FC236}">
                <a16:creationId xmlns:a16="http://schemas.microsoft.com/office/drawing/2014/main" id="{9CDA8179-FDC3-4D4B-8E61-F6F00C80D445}"/>
              </a:ext>
            </a:extLst>
          </p:cNvPr>
          <p:cNvSpPr>
            <a:spLocks/>
          </p:cNvSpPr>
          <p:nvPr/>
        </p:nvSpPr>
        <p:spPr bwMode="auto">
          <a:xfrm>
            <a:off x="2538413" y="5408613"/>
            <a:ext cx="30162" cy="69850"/>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8" name="Freeform 110">
            <a:extLst>
              <a:ext uri="{FF2B5EF4-FFF2-40B4-BE49-F238E27FC236}">
                <a16:creationId xmlns:a16="http://schemas.microsoft.com/office/drawing/2014/main" id="{376DB183-2D2C-4043-B660-6D098FF4AC18}"/>
              </a:ext>
            </a:extLst>
          </p:cNvPr>
          <p:cNvSpPr>
            <a:spLocks/>
          </p:cNvSpPr>
          <p:nvPr/>
        </p:nvSpPr>
        <p:spPr bwMode="auto">
          <a:xfrm>
            <a:off x="1235075" y="4975225"/>
            <a:ext cx="452438" cy="327025"/>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19" name="Freeform 111">
            <a:extLst>
              <a:ext uri="{FF2B5EF4-FFF2-40B4-BE49-F238E27FC236}">
                <a16:creationId xmlns:a16="http://schemas.microsoft.com/office/drawing/2014/main" id="{FE63D3B4-E296-4B4E-93CC-B607BC1C3B47}"/>
              </a:ext>
            </a:extLst>
          </p:cNvPr>
          <p:cNvSpPr>
            <a:spLocks/>
          </p:cNvSpPr>
          <p:nvPr/>
        </p:nvSpPr>
        <p:spPr bwMode="auto">
          <a:xfrm>
            <a:off x="1754188" y="5180013"/>
            <a:ext cx="111125" cy="152400"/>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lnTo>
                  <a:pt x="78" y="13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20" name="Freeform 112">
            <a:extLst>
              <a:ext uri="{FF2B5EF4-FFF2-40B4-BE49-F238E27FC236}">
                <a16:creationId xmlns:a16="http://schemas.microsoft.com/office/drawing/2014/main" id="{6BA10A6C-6E94-A741-8822-59BB73557E41}"/>
              </a:ext>
            </a:extLst>
          </p:cNvPr>
          <p:cNvSpPr>
            <a:spLocks/>
          </p:cNvSpPr>
          <p:nvPr/>
        </p:nvSpPr>
        <p:spPr bwMode="auto">
          <a:xfrm>
            <a:off x="1717675" y="5203825"/>
            <a:ext cx="41275" cy="1285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21" name="Freeform 113">
            <a:extLst>
              <a:ext uri="{FF2B5EF4-FFF2-40B4-BE49-F238E27FC236}">
                <a16:creationId xmlns:a16="http://schemas.microsoft.com/office/drawing/2014/main" id="{C686A4F4-4F30-6B41-A046-EE3C6570F50C}"/>
              </a:ext>
            </a:extLst>
          </p:cNvPr>
          <p:cNvSpPr>
            <a:spLocks/>
          </p:cNvSpPr>
          <p:nvPr/>
        </p:nvSpPr>
        <p:spPr bwMode="auto">
          <a:xfrm>
            <a:off x="744538" y="6124575"/>
            <a:ext cx="207962" cy="117475"/>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22" name="Freeform 114">
            <a:extLst>
              <a:ext uri="{FF2B5EF4-FFF2-40B4-BE49-F238E27FC236}">
                <a16:creationId xmlns:a16="http://schemas.microsoft.com/office/drawing/2014/main" id="{CFC0D95C-97C5-994C-92DF-D8EAB7CA0EE3}"/>
              </a:ext>
            </a:extLst>
          </p:cNvPr>
          <p:cNvSpPr>
            <a:spLocks/>
          </p:cNvSpPr>
          <p:nvPr/>
        </p:nvSpPr>
        <p:spPr bwMode="auto">
          <a:xfrm>
            <a:off x="2487613" y="5461000"/>
            <a:ext cx="25400" cy="36513"/>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23" name="Freeform 115">
            <a:extLst>
              <a:ext uri="{FF2B5EF4-FFF2-40B4-BE49-F238E27FC236}">
                <a16:creationId xmlns:a16="http://schemas.microsoft.com/office/drawing/2014/main" id="{350B0F48-BFBF-DE44-A9E1-A4C7B7DA90E4}"/>
              </a:ext>
            </a:extLst>
          </p:cNvPr>
          <p:cNvSpPr>
            <a:spLocks/>
          </p:cNvSpPr>
          <p:nvPr/>
        </p:nvSpPr>
        <p:spPr bwMode="auto">
          <a:xfrm>
            <a:off x="2455863" y="5434013"/>
            <a:ext cx="28575" cy="44450"/>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2324" name="Group 116">
            <a:extLst>
              <a:ext uri="{FF2B5EF4-FFF2-40B4-BE49-F238E27FC236}">
                <a16:creationId xmlns:a16="http://schemas.microsoft.com/office/drawing/2014/main" id="{6D1E5BB9-8844-1C49-B027-3393097A486A}"/>
              </a:ext>
            </a:extLst>
          </p:cNvPr>
          <p:cNvGrpSpPr>
            <a:grpSpLocks/>
          </p:cNvGrpSpPr>
          <p:nvPr/>
        </p:nvGrpSpPr>
        <p:grpSpPr bwMode="auto">
          <a:xfrm>
            <a:off x="3124200" y="5622925"/>
            <a:ext cx="357188" cy="466725"/>
            <a:chOff x="2372" y="3451"/>
            <a:chExt cx="295" cy="409"/>
          </a:xfrm>
        </p:grpSpPr>
        <p:sp>
          <p:nvSpPr>
            <p:cNvPr id="222325" name="Rectangle 117">
              <a:extLst>
                <a:ext uri="{FF2B5EF4-FFF2-40B4-BE49-F238E27FC236}">
                  <a16:creationId xmlns:a16="http://schemas.microsoft.com/office/drawing/2014/main" id="{E2BC3B91-3491-AC48-807D-73BFE2831D8D}"/>
                </a:ext>
              </a:extLst>
            </p:cNvPr>
            <p:cNvSpPr>
              <a:spLocks noChangeArrowheads="1"/>
            </p:cNvSpPr>
            <p:nvPr/>
          </p:nvSpPr>
          <p:spPr bwMode="auto">
            <a:xfrm rot="1260000">
              <a:off x="2561" y="3489"/>
              <a:ext cx="52" cy="244"/>
            </a:xfrm>
            <a:prstGeom prst="rect">
              <a:avLst/>
            </a:prstGeom>
            <a:gradFill rotWithShape="0">
              <a:gsLst>
                <a:gs pos="0">
                  <a:srgbClr val="618FFD">
                    <a:gamma/>
                    <a:shade val="29804"/>
                    <a:invGamma/>
                  </a:srgbClr>
                </a:gs>
                <a:gs pos="100000">
                  <a:srgbClr val="618FFD"/>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26" name="Rectangle 118">
              <a:extLst>
                <a:ext uri="{FF2B5EF4-FFF2-40B4-BE49-F238E27FC236}">
                  <a16:creationId xmlns:a16="http://schemas.microsoft.com/office/drawing/2014/main" id="{0CB0B1D4-E5C4-E041-AAE0-8F631830674E}"/>
                </a:ext>
              </a:extLst>
            </p:cNvPr>
            <p:cNvSpPr>
              <a:spLocks noChangeArrowheads="1"/>
            </p:cNvSpPr>
            <p:nvPr/>
          </p:nvSpPr>
          <p:spPr bwMode="auto">
            <a:xfrm>
              <a:off x="2372" y="3834"/>
              <a:ext cx="292" cy="26"/>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27" name="Rectangle 119">
              <a:extLst>
                <a:ext uri="{FF2B5EF4-FFF2-40B4-BE49-F238E27FC236}">
                  <a16:creationId xmlns:a16="http://schemas.microsoft.com/office/drawing/2014/main" id="{F81EF65B-E007-DB49-911E-E91E4466077A}"/>
                </a:ext>
              </a:extLst>
            </p:cNvPr>
            <p:cNvSpPr>
              <a:spLocks noChangeArrowheads="1"/>
            </p:cNvSpPr>
            <p:nvPr/>
          </p:nvSpPr>
          <p:spPr bwMode="auto">
            <a:xfrm>
              <a:off x="2632" y="3650"/>
              <a:ext cx="32" cy="1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28" name="Oval 120">
              <a:extLst>
                <a:ext uri="{FF2B5EF4-FFF2-40B4-BE49-F238E27FC236}">
                  <a16:creationId xmlns:a16="http://schemas.microsoft.com/office/drawing/2014/main" id="{435C100A-63A5-0C46-AE17-5645FD886BC2}"/>
                </a:ext>
              </a:extLst>
            </p:cNvPr>
            <p:cNvSpPr>
              <a:spLocks noChangeArrowheads="1"/>
            </p:cNvSpPr>
            <p:nvPr/>
          </p:nvSpPr>
          <p:spPr bwMode="auto">
            <a:xfrm>
              <a:off x="2572" y="3616"/>
              <a:ext cx="72" cy="59"/>
            </a:xfrm>
            <a:prstGeom prst="ellipse">
              <a:avLst/>
            </a:prstGeom>
            <a:gradFill rotWithShape="0">
              <a:gsLst>
                <a:gs pos="0">
                  <a:srgbClr val="618FFD"/>
                </a:gs>
                <a:gs pos="100000">
                  <a:srgbClr val="618FFD">
                    <a:gamma/>
                    <a:shade val="2980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29" name="Rectangle 121">
              <a:extLst>
                <a:ext uri="{FF2B5EF4-FFF2-40B4-BE49-F238E27FC236}">
                  <a16:creationId xmlns:a16="http://schemas.microsoft.com/office/drawing/2014/main" id="{BE5AD758-6E09-024B-934C-C84EBE2869A3}"/>
                </a:ext>
              </a:extLst>
            </p:cNvPr>
            <p:cNvSpPr>
              <a:spLocks noChangeArrowheads="1"/>
            </p:cNvSpPr>
            <p:nvPr/>
          </p:nvSpPr>
          <p:spPr bwMode="auto">
            <a:xfrm rot="1080000">
              <a:off x="2452" y="3753"/>
              <a:ext cx="132" cy="9"/>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30" name="Rectangle 122">
              <a:extLst>
                <a:ext uri="{FF2B5EF4-FFF2-40B4-BE49-F238E27FC236}">
                  <a16:creationId xmlns:a16="http://schemas.microsoft.com/office/drawing/2014/main" id="{5A6996E5-5224-2947-8DAE-31A25DBE07C8}"/>
                </a:ext>
              </a:extLst>
            </p:cNvPr>
            <p:cNvSpPr>
              <a:spLocks noChangeArrowheads="1"/>
            </p:cNvSpPr>
            <p:nvPr/>
          </p:nvSpPr>
          <p:spPr bwMode="auto">
            <a:xfrm>
              <a:off x="2512" y="3767"/>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31" name="Rectangle 123">
              <a:extLst>
                <a:ext uri="{FF2B5EF4-FFF2-40B4-BE49-F238E27FC236}">
                  <a16:creationId xmlns:a16="http://schemas.microsoft.com/office/drawing/2014/main" id="{10F5EE7E-A046-4B49-938C-A4372F7CA709}"/>
                </a:ext>
              </a:extLst>
            </p:cNvPr>
            <p:cNvSpPr>
              <a:spLocks noChangeArrowheads="1"/>
            </p:cNvSpPr>
            <p:nvPr/>
          </p:nvSpPr>
          <p:spPr bwMode="auto">
            <a:xfrm rot="1200000">
              <a:off x="2635" y="3451"/>
              <a:ext cx="32" cy="42"/>
            </a:xfrm>
            <a:prstGeom prst="rect">
              <a:avLst/>
            </a:prstGeom>
            <a:gradFill rotWithShape="0">
              <a:gsLst>
                <a:gs pos="0">
                  <a:srgbClr val="618FFD"/>
                </a:gs>
                <a:gs pos="100000">
                  <a:srgbClr val="618FFD">
                    <a:gamma/>
                    <a:shade val="29804"/>
                    <a:invGamma/>
                  </a:srgbClr>
                </a:gs>
              </a:gsLst>
              <a:path path="rect">
                <a:fillToRect l="100000" t="10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2332" name="Rectangle 124">
            <a:extLst>
              <a:ext uri="{FF2B5EF4-FFF2-40B4-BE49-F238E27FC236}">
                <a16:creationId xmlns:a16="http://schemas.microsoft.com/office/drawing/2014/main" id="{92E1B617-1FB7-2A4C-AB66-436C14BD3A22}"/>
              </a:ext>
            </a:extLst>
          </p:cNvPr>
          <p:cNvSpPr>
            <a:spLocks noChangeArrowheads="1"/>
          </p:cNvSpPr>
          <p:nvPr/>
        </p:nvSpPr>
        <p:spPr bwMode="auto">
          <a:xfrm>
            <a:off x="269875" y="4086225"/>
            <a:ext cx="293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3200" b="1">
                <a:latin typeface="Times" pitchFamily="2" charset="0"/>
              </a:rPr>
              <a:t>/</a:t>
            </a:r>
          </a:p>
        </p:txBody>
      </p:sp>
      <p:sp>
        <p:nvSpPr>
          <p:cNvPr id="222333" name="Line 125">
            <a:extLst>
              <a:ext uri="{FF2B5EF4-FFF2-40B4-BE49-F238E27FC236}">
                <a16:creationId xmlns:a16="http://schemas.microsoft.com/office/drawing/2014/main" id="{C40E8C5B-33D7-904C-81A2-DB7FF760A688}"/>
              </a:ext>
            </a:extLst>
          </p:cNvPr>
          <p:cNvSpPr>
            <a:spLocks noChangeShapeType="1"/>
          </p:cNvSpPr>
          <p:nvPr/>
        </p:nvSpPr>
        <p:spPr bwMode="auto">
          <a:xfrm>
            <a:off x="141288" y="6248400"/>
            <a:ext cx="16335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34" name="Line 126">
            <a:extLst>
              <a:ext uri="{FF2B5EF4-FFF2-40B4-BE49-F238E27FC236}">
                <a16:creationId xmlns:a16="http://schemas.microsoft.com/office/drawing/2014/main" id="{36827798-EB21-2248-B23B-0F142195BC2C}"/>
              </a:ext>
            </a:extLst>
          </p:cNvPr>
          <p:cNvSpPr>
            <a:spLocks noChangeShapeType="1"/>
          </p:cNvSpPr>
          <p:nvPr/>
        </p:nvSpPr>
        <p:spPr bwMode="auto">
          <a:xfrm flipV="1">
            <a:off x="5608638" y="6229350"/>
            <a:ext cx="16652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35" name="Line 127">
            <a:extLst>
              <a:ext uri="{FF2B5EF4-FFF2-40B4-BE49-F238E27FC236}">
                <a16:creationId xmlns:a16="http://schemas.microsoft.com/office/drawing/2014/main" id="{E415B7E1-7509-B24F-B538-59C405284688}"/>
              </a:ext>
            </a:extLst>
          </p:cNvPr>
          <p:cNvSpPr>
            <a:spLocks noChangeShapeType="1"/>
          </p:cNvSpPr>
          <p:nvPr/>
        </p:nvSpPr>
        <p:spPr bwMode="auto">
          <a:xfrm>
            <a:off x="4108450" y="5942013"/>
            <a:ext cx="1247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36" name="Rectangle 128">
            <a:extLst>
              <a:ext uri="{FF2B5EF4-FFF2-40B4-BE49-F238E27FC236}">
                <a16:creationId xmlns:a16="http://schemas.microsoft.com/office/drawing/2014/main" id="{72944AFB-0955-E34F-A281-D2FEBA04CD60}"/>
              </a:ext>
            </a:extLst>
          </p:cNvPr>
          <p:cNvSpPr>
            <a:spLocks noChangeArrowheads="1"/>
          </p:cNvSpPr>
          <p:nvPr/>
        </p:nvSpPr>
        <p:spPr bwMode="auto">
          <a:xfrm>
            <a:off x="3825875" y="5670550"/>
            <a:ext cx="15605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en-US" sz="1600" b="1">
                <a:latin typeface="Capitals" pitchFamily="2" charset="0"/>
              </a:rPr>
              <a:t>2 </a:t>
            </a:r>
            <a:endParaRPr lang="en-US" altLang="en-US" sz="1600" b="1" u="sng">
              <a:latin typeface="Capitals" pitchFamily="2" charset="0"/>
            </a:endParaRPr>
          </a:p>
          <a:p>
            <a:r>
              <a:rPr lang="en-US" altLang="en-US" sz="1600" b="1">
                <a:latin typeface="Capitals" pitchFamily="2" charset="0"/>
              </a:rPr>
              <a:t>1</a:t>
            </a:r>
          </a:p>
        </p:txBody>
      </p:sp>
      <p:sp>
        <p:nvSpPr>
          <p:cNvPr id="222337" name="Rectangle 129">
            <a:extLst>
              <a:ext uri="{FF2B5EF4-FFF2-40B4-BE49-F238E27FC236}">
                <a16:creationId xmlns:a16="http://schemas.microsoft.com/office/drawing/2014/main" id="{976C24C5-98C4-F64B-98FB-69A88D786E83}"/>
              </a:ext>
            </a:extLst>
          </p:cNvPr>
          <p:cNvSpPr>
            <a:spLocks noChangeArrowheads="1"/>
          </p:cNvSpPr>
          <p:nvPr/>
        </p:nvSpPr>
        <p:spPr bwMode="auto">
          <a:xfrm>
            <a:off x="323850" y="6015038"/>
            <a:ext cx="4254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endParaRPr lang="en-US" altLang="en-US" sz="2400">
              <a:latin typeface="Times" pitchFamily="2" charset="0"/>
            </a:endParaRPr>
          </a:p>
        </p:txBody>
      </p:sp>
      <p:sp>
        <p:nvSpPr>
          <p:cNvPr id="222338" name="Line 130">
            <a:extLst>
              <a:ext uri="{FF2B5EF4-FFF2-40B4-BE49-F238E27FC236}">
                <a16:creationId xmlns:a16="http://schemas.microsoft.com/office/drawing/2014/main" id="{9CCFE562-7DDE-874F-9C93-7785E9813556}"/>
              </a:ext>
            </a:extLst>
          </p:cNvPr>
          <p:cNvSpPr>
            <a:spLocks noChangeShapeType="1"/>
          </p:cNvSpPr>
          <p:nvPr/>
        </p:nvSpPr>
        <p:spPr bwMode="auto">
          <a:xfrm>
            <a:off x="2930525" y="20208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39" name="Text Box 131">
            <a:extLst>
              <a:ext uri="{FF2B5EF4-FFF2-40B4-BE49-F238E27FC236}">
                <a16:creationId xmlns:a16="http://schemas.microsoft.com/office/drawing/2014/main" id="{F717891B-7808-9843-B1C1-8EA636106602}"/>
              </a:ext>
            </a:extLst>
          </p:cNvPr>
          <p:cNvSpPr txBox="1">
            <a:spLocks noChangeArrowheads="1"/>
          </p:cNvSpPr>
          <p:nvPr/>
        </p:nvSpPr>
        <p:spPr bwMode="auto">
          <a:xfrm>
            <a:off x="6438900" y="6011863"/>
            <a:ext cx="728663"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rgbClr val="5B5B5B"/>
              </a:solidFill>
              <a:latin typeface="Comic Sans MS" panose="030F0902030302020204" pitchFamily="66" charset="0"/>
            </a:endParaRPr>
          </a:p>
        </p:txBody>
      </p:sp>
      <p:sp>
        <p:nvSpPr>
          <p:cNvPr id="222340" name="Line 132">
            <a:extLst>
              <a:ext uri="{FF2B5EF4-FFF2-40B4-BE49-F238E27FC236}">
                <a16:creationId xmlns:a16="http://schemas.microsoft.com/office/drawing/2014/main" id="{918E0DE1-0338-484A-8300-631BFFC39DC7}"/>
              </a:ext>
            </a:extLst>
          </p:cNvPr>
          <p:cNvSpPr>
            <a:spLocks noChangeShapeType="1"/>
          </p:cNvSpPr>
          <p:nvPr/>
        </p:nvSpPr>
        <p:spPr bwMode="auto">
          <a:xfrm>
            <a:off x="338138" y="4537075"/>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41" name="Line 133">
            <a:extLst>
              <a:ext uri="{FF2B5EF4-FFF2-40B4-BE49-F238E27FC236}">
                <a16:creationId xmlns:a16="http://schemas.microsoft.com/office/drawing/2014/main" id="{2A518B38-D2E5-1044-80DC-119963E2CCBF}"/>
              </a:ext>
            </a:extLst>
          </p:cNvPr>
          <p:cNvSpPr>
            <a:spLocks noChangeShapeType="1"/>
          </p:cNvSpPr>
          <p:nvPr/>
        </p:nvSpPr>
        <p:spPr bwMode="auto">
          <a:xfrm>
            <a:off x="5661025" y="45100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42" name="Line 134">
            <a:extLst>
              <a:ext uri="{FF2B5EF4-FFF2-40B4-BE49-F238E27FC236}">
                <a16:creationId xmlns:a16="http://schemas.microsoft.com/office/drawing/2014/main" id="{9341FEF3-13CE-B04B-B38A-413E43E6F65C}"/>
              </a:ext>
            </a:extLst>
          </p:cNvPr>
          <p:cNvSpPr>
            <a:spLocks noChangeShapeType="1"/>
          </p:cNvSpPr>
          <p:nvPr/>
        </p:nvSpPr>
        <p:spPr bwMode="auto">
          <a:xfrm>
            <a:off x="4121150" y="6170613"/>
            <a:ext cx="1247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57" name="Text Box 149">
            <a:extLst>
              <a:ext uri="{FF2B5EF4-FFF2-40B4-BE49-F238E27FC236}">
                <a16:creationId xmlns:a16="http://schemas.microsoft.com/office/drawing/2014/main" id="{F578C7FB-83B5-6F48-82B7-0E6F4A309268}"/>
              </a:ext>
            </a:extLst>
          </p:cNvPr>
          <p:cNvSpPr txBox="1">
            <a:spLocks noChangeArrowheads="1"/>
          </p:cNvSpPr>
          <p:nvPr/>
        </p:nvSpPr>
        <p:spPr bwMode="auto">
          <a:xfrm>
            <a:off x="5983288" y="5505450"/>
            <a:ext cx="14478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Teleskop</a:t>
            </a:r>
          </a:p>
        </p:txBody>
      </p:sp>
      <p:sp>
        <p:nvSpPr>
          <p:cNvPr id="222368" name="Text Box 160">
            <a:extLst>
              <a:ext uri="{FF2B5EF4-FFF2-40B4-BE49-F238E27FC236}">
                <a16:creationId xmlns:a16="http://schemas.microsoft.com/office/drawing/2014/main" id="{71D62289-4BBB-054D-8C11-6FA4C8B8CEE7}"/>
              </a:ext>
            </a:extLst>
          </p:cNvPr>
          <p:cNvSpPr txBox="1">
            <a:spLocks noChangeArrowheads="1"/>
          </p:cNvSpPr>
          <p:nvPr/>
        </p:nvSpPr>
        <p:spPr bwMode="auto">
          <a:xfrm>
            <a:off x="2719388" y="5240338"/>
            <a:ext cx="147320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HISTORIES</a:t>
            </a:r>
          </a:p>
        </p:txBody>
      </p:sp>
      <p:grpSp>
        <p:nvGrpSpPr>
          <p:cNvPr id="222372" name="Group 164">
            <a:extLst>
              <a:ext uri="{FF2B5EF4-FFF2-40B4-BE49-F238E27FC236}">
                <a16:creationId xmlns:a16="http://schemas.microsoft.com/office/drawing/2014/main" id="{1391D8D2-D2C4-7E4F-BE28-F67E440B6AEF}"/>
              </a:ext>
            </a:extLst>
          </p:cNvPr>
          <p:cNvGrpSpPr>
            <a:grpSpLocks/>
          </p:cNvGrpSpPr>
          <p:nvPr/>
        </p:nvGrpSpPr>
        <p:grpSpPr bwMode="auto">
          <a:xfrm>
            <a:off x="1776413" y="3443288"/>
            <a:ext cx="4265612" cy="1965325"/>
            <a:chOff x="1119" y="2169"/>
            <a:chExt cx="2687" cy="1238"/>
          </a:xfrm>
        </p:grpSpPr>
        <p:sp>
          <p:nvSpPr>
            <p:cNvPr id="222373" name="Rectangle 165">
              <a:extLst>
                <a:ext uri="{FF2B5EF4-FFF2-40B4-BE49-F238E27FC236}">
                  <a16:creationId xmlns:a16="http://schemas.microsoft.com/office/drawing/2014/main" id="{FC64C81C-53BA-B942-838F-0C2A803C55E4}"/>
                </a:ext>
              </a:extLst>
            </p:cNvPr>
            <p:cNvSpPr>
              <a:spLocks noChangeArrowheads="1"/>
            </p:cNvSpPr>
            <p:nvPr/>
          </p:nvSpPr>
          <p:spPr bwMode="auto">
            <a:xfrm>
              <a:off x="1119" y="3083"/>
              <a:ext cx="393"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800" b="1">
                  <a:latin typeface="Times" pitchFamily="2" charset="0"/>
                </a:rPr>
                <a:t>1</a:t>
              </a:r>
            </a:p>
          </p:txBody>
        </p:sp>
        <p:sp>
          <p:nvSpPr>
            <p:cNvPr id="222374" name="Rectangle 166">
              <a:extLst>
                <a:ext uri="{FF2B5EF4-FFF2-40B4-BE49-F238E27FC236}">
                  <a16:creationId xmlns:a16="http://schemas.microsoft.com/office/drawing/2014/main" id="{BFBD0B2B-C82F-C14F-B5F9-1A150BC56244}"/>
                </a:ext>
              </a:extLst>
            </p:cNvPr>
            <p:cNvSpPr>
              <a:spLocks noChangeArrowheads="1"/>
            </p:cNvSpPr>
            <p:nvPr/>
          </p:nvSpPr>
          <p:spPr bwMode="auto">
            <a:xfrm>
              <a:off x="1250" y="2697"/>
              <a:ext cx="39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2000" b="1">
                  <a:latin typeface="Times" pitchFamily="2" charset="0"/>
                </a:rPr>
                <a:t>2</a:t>
              </a:r>
            </a:p>
          </p:txBody>
        </p:sp>
        <p:sp>
          <p:nvSpPr>
            <p:cNvPr id="222375" name="Rectangle 167">
              <a:extLst>
                <a:ext uri="{FF2B5EF4-FFF2-40B4-BE49-F238E27FC236}">
                  <a16:creationId xmlns:a16="http://schemas.microsoft.com/office/drawing/2014/main" id="{AE1D53A8-55AA-EB4C-A0FF-D3E0851B4040}"/>
                </a:ext>
              </a:extLst>
            </p:cNvPr>
            <p:cNvSpPr>
              <a:spLocks noChangeArrowheads="1"/>
            </p:cNvSpPr>
            <p:nvPr/>
          </p:nvSpPr>
          <p:spPr bwMode="auto">
            <a:xfrm>
              <a:off x="1604" y="2369"/>
              <a:ext cx="39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2000" b="1">
                  <a:latin typeface="Times" pitchFamily="2" charset="0"/>
                </a:rPr>
                <a:t>3</a:t>
              </a:r>
            </a:p>
          </p:txBody>
        </p:sp>
        <p:sp>
          <p:nvSpPr>
            <p:cNvPr id="222376" name="Rectangle 168">
              <a:extLst>
                <a:ext uri="{FF2B5EF4-FFF2-40B4-BE49-F238E27FC236}">
                  <a16:creationId xmlns:a16="http://schemas.microsoft.com/office/drawing/2014/main" id="{8BD0FC62-93D1-2149-A76A-E2B8DAE12EFC}"/>
                </a:ext>
              </a:extLst>
            </p:cNvPr>
            <p:cNvSpPr>
              <a:spLocks noChangeArrowheads="1"/>
            </p:cNvSpPr>
            <p:nvPr/>
          </p:nvSpPr>
          <p:spPr bwMode="auto">
            <a:xfrm>
              <a:off x="2213" y="2169"/>
              <a:ext cx="39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2000" b="1">
                  <a:latin typeface="Times" pitchFamily="2" charset="0"/>
                </a:rPr>
                <a:t>4</a:t>
              </a:r>
            </a:p>
          </p:txBody>
        </p:sp>
        <p:sp>
          <p:nvSpPr>
            <p:cNvPr id="222377" name="Rectangle 169">
              <a:extLst>
                <a:ext uri="{FF2B5EF4-FFF2-40B4-BE49-F238E27FC236}">
                  <a16:creationId xmlns:a16="http://schemas.microsoft.com/office/drawing/2014/main" id="{20A35524-9107-3244-8163-3B18C5E3FCF5}"/>
                </a:ext>
              </a:extLst>
            </p:cNvPr>
            <p:cNvSpPr>
              <a:spLocks noChangeArrowheads="1"/>
            </p:cNvSpPr>
            <p:nvPr/>
          </p:nvSpPr>
          <p:spPr bwMode="auto">
            <a:xfrm>
              <a:off x="2796" y="2356"/>
              <a:ext cx="3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800" b="1">
                  <a:latin typeface="Times" pitchFamily="2" charset="0"/>
                </a:rPr>
                <a:t>5</a:t>
              </a:r>
            </a:p>
          </p:txBody>
        </p:sp>
        <p:sp>
          <p:nvSpPr>
            <p:cNvPr id="222378" name="Rectangle 170">
              <a:extLst>
                <a:ext uri="{FF2B5EF4-FFF2-40B4-BE49-F238E27FC236}">
                  <a16:creationId xmlns:a16="http://schemas.microsoft.com/office/drawing/2014/main" id="{A5E76CCD-A9AD-2342-83AE-5DEA73275ECF}"/>
                </a:ext>
              </a:extLst>
            </p:cNvPr>
            <p:cNvSpPr>
              <a:spLocks noChangeArrowheads="1"/>
            </p:cNvSpPr>
            <p:nvPr/>
          </p:nvSpPr>
          <p:spPr bwMode="auto">
            <a:xfrm>
              <a:off x="3070" y="2558"/>
              <a:ext cx="39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600" b="1">
                  <a:latin typeface="Times" pitchFamily="2" charset="0"/>
                </a:rPr>
                <a:t>6</a:t>
              </a:r>
            </a:p>
          </p:txBody>
        </p:sp>
        <p:sp>
          <p:nvSpPr>
            <p:cNvPr id="222379" name="Rectangle 171">
              <a:extLst>
                <a:ext uri="{FF2B5EF4-FFF2-40B4-BE49-F238E27FC236}">
                  <a16:creationId xmlns:a16="http://schemas.microsoft.com/office/drawing/2014/main" id="{B6B0C288-64A8-5842-BA5E-65FDF62961A9}"/>
                </a:ext>
              </a:extLst>
            </p:cNvPr>
            <p:cNvSpPr>
              <a:spLocks noChangeArrowheads="1"/>
            </p:cNvSpPr>
            <p:nvPr/>
          </p:nvSpPr>
          <p:spPr bwMode="auto">
            <a:xfrm>
              <a:off x="3302" y="2868"/>
              <a:ext cx="39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600" b="1">
                  <a:latin typeface="Times" pitchFamily="2" charset="0"/>
                </a:rPr>
                <a:t>7</a:t>
              </a:r>
            </a:p>
          </p:txBody>
        </p:sp>
        <p:sp>
          <p:nvSpPr>
            <p:cNvPr id="222380" name="Rectangle 172">
              <a:extLst>
                <a:ext uri="{FF2B5EF4-FFF2-40B4-BE49-F238E27FC236}">
                  <a16:creationId xmlns:a16="http://schemas.microsoft.com/office/drawing/2014/main" id="{66B7B5F1-6D42-8A48-85A3-E8F36AE8FF6B}"/>
                </a:ext>
              </a:extLst>
            </p:cNvPr>
            <p:cNvSpPr>
              <a:spLocks noChangeArrowheads="1"/>
            </p:cNvSpPr>
            <p:nvPr/>
          </p:nvSpPr>
          <p:spPr bwMode="auto">
            <a:xfrm>
              <a:off x="3411" y="3236"/>
              <a:ext cx="395"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200" b="1">
                  <a:latin typeface="Times" pitchFamily="2" charset="0"/>
                </a:rPr>
                <a:t>8</a:t>
              </a:r>
            </a:p>
          </p:txBody>
        </p:sp>
      </p:grpSp>
      <p:sp>
        <p:nvSpPr>
          <p:cNvPr id="222381" name="Rectangle 173">
            <a:extLst>
              <a:ext uri="{FF2B5EF4-FFF2-40B4-BE49-F238E27FC236}">
                <a16:creationId xmlns:a16="http://schemas.microsoft.com/office/drawing/2014/main" id="{78730548-4104-6C4F-8898-82F124100E71}"/>
              </a:ext>
            </a:extLst>
          </p:cNvPr>
          <p:cNvSpPr>
            <a:spLocks noChangeArrowheads="1"/>
          </p:cNvSpPr>
          <p:nvPr/>
        </p:nvSpPr>
        <p:spPr bwMode="auto">
          <a:xfrm rot="-1421558">
            <a:off x="5640388" y="4845050"/>
            <a:ext cx="615950" cy="354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9618" name="Group 2">
            <a:extLst>
              <a:ext uri="{FF2B5EF4-FFF2-40B4-BE49-F238E27FC236}">
                <a16:creationId xmlns:a16="http://schemas.microsoft.com/office/drawing/2014/main" id="{AC4B0C8F-B5AB-DA45-A1D6-5866E769FADC}"/>
              </a:ext>
            </a:extLst>
          </p:cNvPr>
          <p:cNvGrpSpPr>
            <a:grpSpLocks/>
          </p:cNvGrpSpPr>
          <p:nvPr/>
        </p:nvGrpSpPr>
        <p:grpSpPr bwMode="auto">
          <a:xfrm>
            <a:off x="785813" y="4567238"/>
            <a:ext cx="503237" cy="2595562"/>
            <a:chOff x="192" y="1824"/>
            <a:chExt cx="288" cy="2304"/>
          </a:xfrm>
        </p:grpSpPr>
        <p:sp>
          <p:nvSpPr>
            <p:cNvPr id="239619" name="AutoShape 3">
              <a:extLst>
                <a:ext uri="{FF2B5EF4-FFF2-40B4-BE49-F238E27FC236}">
                  <a16:creationId xmlns:a16="http://schemas.microsoft.com/office/drawing/2014/main" id="{05346AD3-A841-5B4F-95E3-E2526B921786}"/>
                </a:ext>
              </a:extLst>
            </p:cNvPr>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0" name="Rectangle 4">
              <a:extLst>
                <a:ext uri="{FF2B5EF4-FFF2-40B4-BE49-F238E27FC236}">
                  <a16:creationId xmlns:a16="http://schemas.microsoft.com/office/drawing/2014/main" id="{504D7451-863F-2A4B-B918-5BD5361492A2}"/>
                </a:ext>
              </a:extLst>
            </p:cNvPr>
            <p:cNvSpPr>
              <a:spLocks noChangeArrowheads="1"/>
            </p:cNvSpPr>
            <p:nvPr/>
          </p:nvSpPr>
          <p:spPr bwMode="auto">
            <a:xfrm>
              <a:off x="288" y="1824"/>
              <a:ext cx="192" cy="23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621" name="Group 5">
            <a:extLst>
              <a:ext uri="{FF2B5EF4-FFF2-40B4-BE49-F238E27FC236}">
                <a16:creationId xmlns:a16="http://schemas.microsoft.com/office/drawing/2014/main" id="{7B3D6976-A461-0541-A92F-ECDACB37BC65}"/>
              </a:ext>
            </a:extLst>
          </p:cNvPr>
          <p:cNvGrpSpPr>
            <a:grpSpLocks/>
          </p:cNvGrpSpPr>
          <p:nvPr/>
        </p:nvGrpSpPr>
        <p:grpSpPr bwMode="auto">
          <a:xfrm>
            <a:off x="785813" y="1343025"/>
            <a:ext cx="503237" cy="2909888"/>
            <a:chOff x="192" y="1824"/>
            <a:chExt cx="288" cy="2304"/>
          </a:xfrm>
        </p:grpSpPr>
        <p:sp>
          <p:nvSpPr>
            <p:cNvPr id="239622" name="AutoShape 6">
              <a:extLst>
                <a:ext uri="{FF2B5EF4-FFF2-40B4-BE49-F238E27FC236}">
                  <a16:creationId xmlns:a16="http://schemas.microsoft.com/office/drawing/2014/main" id="{7D88A469-D36E-C744-9753-43A4C78F9191}"/>
                </a:ext>
              </a:extLst>
            </p:cNvPr>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3" name="Rectangle 7">
              <a:extLst>
                <a:ext uri="{FF2B5EF4-FFF2-40B4-BE49-F238E27FC236}">
                  <a16:creationId xmlns:a16="http://schemas.microsoft.com/office/drawing/2014/main" id="{78F74266-A2EE-CF4D-849E-622FA8A5C4CC}"/>
                </a:ext>
              </a:extLst>
            </p:cNvPr>
            <p:cNvSpPr>
              <a:spLocks noChangeArrowheads="1"/>
            </p:cNvSpPr>
            <p:nvPr/>
          </p:nvSpPr>
          <p:spPr bwMode="auto">
            <a:xfrm>
              <a:off x="288" y="1824"/>
              <a:ext cx="192" cy="23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9624" name="Text Box 8">
            <a:extLst>
              <a:ext uri="{FF2B5EF4-FFF2-40B4-BE49-F238E27FC236}">
                <a16:creationId xmlns:a16="http://schemas.microsoft.com/office/drawing/2014/main" id="{FCB38D35-234F-5240-9BED-12E6A8D1D5EC}"/>
              </a:ext>
            </a:extLst>
          </p:cNvPr>
          <p:cNvSpPr txBox="1">
            <a:spLocks noChangeArrowheads="1"/>
          </p:cNvSpPr>
          <p:nvPr/>
        </p:nvSpPr>
        <p:spPr bwMode="auto">
          <a:xfrm>
            <a:off x="6580188" y="19050"/>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1800" b="1">
                <a:latin typeface="Comic Sans MS" panose="030F0902030302020204" pitchFamily="66" charset="0"/>
              </a:rPr>
              <a:t>19</a:t>
            </a:r>
          </a:p>
        </p:txBody>
      </p:sp>
      <p:sp>
        <p:nvSpPr>
          <p:cNvPr id="239625" name="Rectangle 9">
            <a:extLst>
              <a:ext uri="{FF2B5EF4-FFF2-40B4-BE49-F238E27FC236}">
                <a16:creationId xmlns:a16="http://schemas.microsoft.com/office/drawing/2014/main" id="{B932BE6D-6E88-D040-BF3E-5F8A9CCE0AE4}"/>
              </a:ext>
            </a:extLst>
          </p:cNvPr>
          <p:cNvSpPr>
            <a:spLocks noChangeArrowheads="1"/>
          </p:cNvSpPr>
          <p:nvPr/>
        </p:nvSpPr>
        <p:spPr bwMode="auto">
          <a:xfrm>
            <a:off x="0" y="798513"/>
            <a:ext cx="627063" cy="782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6" name="Text Box 10">
            <a:extLst>
              <a:ext uri="{FF2B5EF4-FFF2-40B4-BE49-F238E27FC236}">
                <a16:creationId xmlns:a16="http://schemas.microsoft.com/office/drawing/2014/main" id="{04C71D1E-7A4F-324E-8244-954D75D66F08}"/>
              </a:ext>
            </a:extLst>
          </p:cNvPr>
          <p:cNvSpPr txBox="1">
            <a:spLocks noChangeArrowheads="1"/>
          </p:cNvSpPr>
          <p:nvPr/>
        </p:nvSpPr>
        <p:spPr bwMode="auto">
          <a:xfrm>
            <a:off x="803275" y="741363"/>
            <a:ext cx="5818188"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DEDEDE"/>
                  </a:outerShdw>
                </a:effectLst>
              </a14:hiddenEffects>
            </a:ext>
          </a:extLst>
        </p:spPr>
        <p:txBody>
          <a:bodyPr lIns="91438" rIns="91438">
            <a:spAutoFit/>
          </a:bodyPr>
          <a:lstStyle/>
          <a:p>
            <a:pPr algn="ctr">
              <a:spcBef>
                <a:spcPct val="50000"/>
              </a:spcBef>
            </a:pPr>
            <a:r>
              <a:rPr lang="en-US" altLang="en-US" sz="1800" b="1" i="1">
                <a:latin typeface="Comic Sans MS" panose="030F0902030302020204" pitchFamily="66" charset="0"/>
              </a:rPr>
              <a:t> MENGURUTKAN PERJANJIAN LAMA</a:t>
            </a:r>
          </a:p>
        </p:txBody>
      </p:sp>
      <p:sp>
        <p:nvSpPr>
          <p:cNvPr id="239627" name="Text Box 11">
            <a:extLst>
              <a:ext uri="{FF2B5EF4-FFF2-40B4-BE49-F238E27FC236}">
                <a16:creationId xmlns:a16="http://schemas.microsoft.com/office/drawing/2014/main" id="{25B5CEDD-9F3C-D847-A62A-E3EED7325E39}"/>
              </a:ext>
            </a:extLst>
          </p:cNvPr>
          <p:cNvSpPr txBox="1">
            <a:spLocks noChangeArrowheads="1"/>
          </p:cNvSpPr>
          <p:nvPr/>
        </p:nvSpPr>
        <p:spPr bwMode="auto">
          <a:xfrm>
            <a:off x="5802313" y="443071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A</a:t>
            </a:r>
          </a:p>
        </p:txBody>
      </p:sp>
      <p:sp>
        <p:nvSpPr>
          <p:cNvPr id="239628" name="Text Box 12">
            <a:extLst>
              <a:ext uri="{FF2B5EF4-FFF2-40B4-BE49-F238E27FC236}">
                <a16:creationId xmlns:a16="http://schemas.microsoft.com/office/drawing/2014/main" id="{19C2EE9C-F9A6-3947-8AFB-AB64798DB930}"/>
              </a:ext>
            </a:extLst>
          </p:cNvPr>
          <p:cNvSpPr txBox="1">
            <a:spLocks noChangeArrowheads="1"/>
          </p:cNvSpPr>
          <p:nvPr/>
        </p:nvSpPr>
        <p:spPr bwMode="auto">
          <a:xfrm>
            <a:off x="5794375" y="4635500"/>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H</a:t>
            </a:r>
          </a:p>
        </p:txBody>
      </p:sp>
      <p:sp>
        <p:nvSpPr>
          <p:cNvPr id="239629" name="Text Box 13">
            <a:extLst>
              <a:ext uri="{FF2B5EF4-FFF2-40B4-BE49-F238E27FC236}">
                <a16:creationId xmlns:a16="http://schemas.microsoft.com/office/drawing/2014/main" id="{6508EC6A-DEBD-FF4A-A87E-A40107D99C69}"/>
              </a:ext>
            </a:extLst>
          </p:cNvPr>
          <p:cNvSpPr txBox="1">
            <a:spLocks noChangeArrowheads="1"/>
          </p:cNvSpPr>
          <p:nvPr/>
        </p:nvSpPr>
        <p:spPr bwMode="auto">
          <a:xfrm>
            <a:off x="5800725" y="482441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9630" name="Text Box 14">
            <a:extLst>
              <a:ext uri="{FF2B5EF4-FFF2-40B4-BE49-F238E27FC236}">
                <a16:creationId xmlns:a16="http://schemas.microsoft.com/office/drawing/2014/main" id="{9E2BAE1A-F1B0-EF49-BD13-A66C44521F43}"/>
              </a:ext>
            </a:extLst>
          </p:cNvPr>
          <p:cNvSpPr txBox="1">
            <a:spLocks noChangeArrowheads="1"/>
          </p:cNvSpPr>
          <p:nvPr/>
        </p:nvSpPr>
        <p:spPr bwMode="auto">
          <a:xfrm>
            <a:off x="5797550" y="52244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9631" name="Text Box 15">
            <a:extLst>
              <a:ext uri="{FF2B5EF4-FFF2-40B4-BE49-F238E27FC236}">
                <a16:creationId xmlns:a16="http://schemas.microsoft.com/office/drawing/2014/main" id="{B604764C-4EEB-2446-B565-2B3EDCD209FA}"/>
              </a:ext>
            </a:extLst>
          </p:cNvPr>
          <p:cNvSpPr txBox="1">
            <a:spLocks noChangeArrowheads="1"/>
          </p:cNvSpPr>
          <p:nvPr/>
        </p:nvSpPr>
        <p:spPr bwMode="auto">
          <a:xfrm>
            <a:off x="5800725" y="54022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9632" name="Text Box 16">
            <a:extLst>
              <a:ext uri="{FF2B5EF4-FFF2-40B4-BE49-F238E27FC236}">
                <a16:creationId xmlns:a16="http://schemas.microsoft.com/office/drawing/2014/main" id="{703D6C41-421C-4946-BC6D-C87C5DFB2A39}"/>
              </a:ext>
            </a:extLst>
          </p:cNvPr>
          <p:cNvSpPr txBox="1">
            <a:spLocks noChangeArrowheads="1"/>
          </p:cNvSpPr>
          <p:nvPr/>
        </p:nvSpPr>
        <p:spPr bwMode="auto">
          <a:xfrm>
            <a:off x="5778500" y="5602288"/>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M</a:t>
            </a:r>
          </a:p>
        </p:txBody>
      </p:sp>
      <p:sp>
        <p:nvSpPr>
          <p:cNvPr id="239633" name="Text Box 17">
            <a:extLst>
              <a:ext uri="{FF2B5EF4-FFF2-40B4-BE49-F238E27FC236}">
                <a16:creationId xmlns:a16="http://schemas.microsoft.com/office/drawing/2014/main" id="{06CFE11C-E78A-814E-82C0-066AF2DA6D10}"/>
              </a:ext>
            </a:extLst>
          </p:cNvPr>
          <p:cNvSpPr txBox="1">
            <a:spLocks noChangeArrowheads="1"/>
          </p:cNvSpPr>
          <p:nvPr/>
        </p:nvSpPr>
        <p:spPr bwMode="auto">
          <a:xfrm>
            <a:off x="5819775" y="77898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H</a:t>
            </a:r>
          </a:p>
        </p:txBody>
      </p:sp>
      <p:sp>
        <p:nvSpPr>
          <p:cNvPr id="239634" name="Text Box 18">
            <a:extLst>
              <a:ext uri="{FF2B5EF4-FFF2-40B4-BE49-F238E27FC236}">
                <a16:creationId xmlns:a16="http://schemas.microsoft.com/office/drawing/2014/main" id="{5D041106-1A6E-A346-AC19-554DCFE6CFEC}"/>
              </a:ext>
            </a:extLst>
          </p:cNvPr>
          <p:cNvSpPr txBox="1">
            <a:spLocks noChangeArrowheads="1"/>
          </p:cNvSpPr>
          <p:nvPr/>
        </p:nvSpPr>
        <p:spPr bwMode="auto">
          <a:xfrm>
            <a:off x="5834063" y="7988300"/>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Z</a:t>
            </a:r>
          </a:p>
        </p:txBody>
      </p:sp>
      <p:sp>
        <p:nvSpPr>
          <p:cNvPr id="239635" name="Text Box 19">
            <a:extLst>
              <a:ext uri="{FF2B5EF4-FFF2-40B4-BE49-F238E27FC236}">
                <a16:creationId xmlns:a16="http://schemas.microsoft.com/office/drawing/2014/main" id="{83F5970E-D52B-C148-9860-7CF8EC58CF4D}"/>
              </a:ext>
            </a:extLst>
          </p:cNvPr>
          <p:cNvSpPr txBox="1">
            <a:spLocks noChangeArrowheads="1"/>
          </p:cNvSpPr>
          <p:nvPr/>
        </p:nvSpPr>
        <p:spPr bwMode="auto">
          <a:xfrm>
            <a:off x="5818188" y="8174038"/>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M</a:t>
            </a:r>
          </a:p>
        </p:txBody>
      </p:sp>
      <p:sp>
        <p:nvSpPr>
          <p:cNvPr id="239636" name="Text Box 20">
            <a:extLst>
              <a:ext uri="{FF2B5EF4-FFF2-40B4-BE49-F238E27FC236}">
                <a16:creationId xmlns:a16="http://schemas.microsoft.com/office/drawing/2014/main" id="{471249C3-3582-624E-A3A7-BE8DE4963831}"/>
              </a:ext>
            </a:extLst>
          </p:cNvPr>
          <p:cNvSpPr txBox="1">
            <a:spLocks noChangeArrowheads="1"/>
          </p:cNvSpPr>
          <p:nvPr/>
        </p:nvSpPr>
        <p:spPr bwMode="auto">
          <a:xfrm>
            <a:off x="5854700" y="61896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9637" name="Text Box 21">
            <a:extLst>
              <a:ext uri="{FF2B5EF4-FFF2-40B4-BE49-F238E27FC236}">
                <a16:creationId xmlns:a16="http://schemas.microsoft.com/office/drawing/2014/main" id="{DF07CC83-33F9-3445-8A93-8AB446681382}"/>
              </a:ext>
            </a:extLst>
          </p:cNvPr>
          <p:cNvSpPr txBox="1">
            <a:spLocks noChangeArrowheads="1"/>
          </p:cNvSpPr>
          <p:nvPr/>
        </p:nvSpPr>
        <p:spPr bwMode="auto">
          <a:xfrm>
            <a:off x="5845175" y="65452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H</a:t>
            </a:r>
          </a:p>
        </p:txBody>
      </p:sp>
      <p:sp>
        <p:nvSpPr>
          <p:cNvPr id="239638" name="Text Box 22">
            <a:extLst>
              <a:ext uri="{FF2B5EF4-FFF2-40B4-BE49-F238E27FC236}">
                <a16:creationId xmlns:a16="http://schemas.microsoft.com/office/drawing/2014/main" id="{CEA2D054-0B14-3744-A782-8CD2D448712D}"/>
              </a:ext>
            </a:extLst>
          </p:cNvPr>
          <p:cNvSpPr txBox="1">
            <a:spLocks noChangeArrowheads="1"/>
          </p:cNvSpPr>
          <p:nvPr/>
        </p:nvSpPr>
        <p:spPr bwMode="auto">
          <a:xfrm>
            <a:off x="5848350" y="6745288"/>
            <a:ext cx="561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N</a:t>
            </a:r>
          </a:p>
        </p:txBody>
      </p:sp>
      <p:sp>
        <p:nvSpPr>
          <p:cNvPr id="239639" name="Text Box 23">
            <a:extLst>
              <a:ext uri="{FF2B5EF4-FFF2-40B4-BE49-F238E27FC236}">
                <a16:creationId xmlns:a16="http://schemas.microsoft.com/office/drawing/2014/main" id="{00BD16C8-6196-1D47-9B0C-57654F033A51}"/>
              </a:ext>
            </a:extLst>
          </p:cNvPr>
          <p:cNvSpPr txBox="1">
            <a:spLocks noChangeArrowheads="1"/>
          </p:cNvSpPr>
          <p:nvPr/>
        </p:nvSpPr>
        <p:spPr bwMode="auto">
          <a:xfrm>
            <a:off x="5791200" y="581501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O</a:t>
            </a:r>
          </a:p>
        </p:txBody>
      </p:sp>
      <p:sp>
        <p:nvSpPr>
          <p:cNvPr id="239640" name="Text Box 24">
            <a:extLst>
              <a:ext uri="{FF2B5EF4-FFF2-40B4-BE49-F238E27FC236}">
                <a16:creationId xmlns:a16="http://schemas.microsoft.com/office/drawing/2014/main" id="{B70D60AA-926F-FD4A-B436-16C5D78B141A}"/>
              </a:ext>
            </a:extLst>
          </p:cNvPr>
          <p:cNvSpPr txBox="1">
            <a:spLocks noChangeArrowheads="1"/>
          </p:cNvSpPr>
          <p:nvPr/>
        </p:nvSpPr>
        <p:spPr bwMode="auto">
          <a:xfrm>
            <a:off x="5830888" y="728821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9641" name="Text Box 25">
            <a:extLst>
              <a:ext uri="{FF2B5EF4-FFF2-40B4-BE49-F238E27FC236}">
                <a16:creationId xmlns:a16="http://schemas.microsoft.com/office/drawing/2014/main" id="{147133E9-ADA0-4740-8B2B-B73DDA4CCFBA}"/>
              </a:ext>
            </a:extLst>
          </p:cNvPr>
          <p:cNvSpPr txBox="1">
            <a:spLocks noChangeArrowheads="1"/>
          </p:cNvSpPr>
          <p:nvPr/>
        </p:nvSpPr>
        <p:spPr bwMode="auto">
          <a:xfrm>
            <a:off x="5834063" y="7486650"/>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D</a:t>
            </a:r>
          </a:p>
        </p:txBody>
      </p:sp>
      <p:sp>
        <p:nvSpPr>
          <p:cNvPr id="239642" name="Text Box 26">
            <a:extLst>
              <a:ext uri="{FF2B5EF4-FFF2-40B4-BE49-F238E27FC236}">
                <a16:creationId xmlns:a16="http://schemas.microsoft.com/office/drawing/2014/main" id="{577AC3B0-3A7E-4F4F-8FB3-D1D110F603BF}"/>
              </a:ext>
            </a:extLst>
          </p:cNvPr>
          <p:cNvSpPr txBox="1">
            <a:spLocks noChangeArrowheads="1"/>
          </p:cNvSpPr>
          <p:nvPr/>
        </p:nvSpPr>
        <p:spPr bwMode="auto">
          <a:xfrm>
            <a:off x="922338" y="8637588"/>
            <a:ext cx="59293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lgn="ctr">
              <a:spcBef>
                <a:spcPct val="50000"/>
              </a:spcBef>
            </a:pPr>
            <a:r>
              <a:rPr lang="en-US" altLang="en-US" sz="1400" b="1" i="1" u="sng"/>
              <a:t>VERSI KOSONG DISEDIAKAN SEBAGAI LEMBAR KERJA NOMOR 34.</a:t>
            </a:r>
          </a:p>
        </p:txBody>
      </p:sp>
      <p:sp>
        <p:nvSpPr>
          <p:cNvPr id="239643" name="Rectangle 27">
            <a:extLst>
              <a:ext uri="{FF2B5EF4-FFF2-40B4-BE49-F238E27FC236}">
                <a16:creationId xmlns:a16="http://schemas.microsoft.com/office/drawing/2014/main" id="{CF82236C-B169-DF42-9F9E-A973AFD41D1B}"/>
              </a:ext>
            </a:extLst>
          </p:cNvPr>
          <p:cNvSpPr>
            <a:spLocks noChangeArrowheads="1"/>
          </p:cNvSpPr>
          <p:nvPr/>
        </p:nvSpPr>
        <p:spPr bwMode="auto">
          <a:xfrm>
            <a:off x="6548438" y="3760788"/>
            <a:ext cx="219075"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p>
            <a:endParaRPr lang="en-US"/>
          </a:p>
        </p:txBody>
      </p:sp>
      <p:sp>
        <p:nvSpPr>
          <p:cNvPr id="239644" name="Line 28">
            <a:extLst>
              <a:ext uri="{FF2B5EF4-FFF2-40B4-BE49-F238E27FC236}">
                <a16:creationId xmlns:a16="http://schemas.microsoft.com/office/drawing/2014/main" id="{100FABEE-E69F-524E-B71C-F5CBB7C8D844}"/>
              </a:ext>
            </a:extLst>
          </p:cNvPr>
          <p:cNvSpPr>
            <a:spLocks noChangeShapeType="1"/>
          </p:cNvSpPr>
          <p:nvPr/>
        </p:nvSpPr>
        <p:spPr bwMode="auto">
          <a:xfrm>
            <a:off x="4846638" y="1422400"/>
            <a:ext cx="809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9645" name="Group 29">
            <a:extLst>
              <a:ext uri="{FF2B5EF4-FFF2-40B4-BE49-F238E27FC236}">
                <a16:creationId xmlns:a16="http://schemas.microsoft.com/office/drawing/2014/main" id="{143FA86F-9C51-A64B-9E94-2EF1B99344C4}"/>
              </a:ext>
            </a:extLst>
          </p:cNvPr>
          <p:cNvGrpSpPr>
            <a:grpSpLocks/>
          </p:cNvGrpSpPr>
          <p:nvPr/>
        </p:nvGrpSpPr>
        <p:grpSpPr bwMode="auto">
          <a:xfrm>
            <a:off x="938213" y="1073150"/>
            <a:ext cx="1571625" cy="427038"/>
            <a:chOff x="458" y="303"/>
            <a:chExt cx="779" cy="270"/>
          </a:xfrm>
        </p:grpSpPr>
        <p:sp>
          <p:nvSpPr>
            <p:cNvPr id="239646" name="AutoShape 30">
              <a:extLst>
                <a:ext uri="{FF2B5EF4-FFF2-40B4-BE49-F238E27FC236}">
                  <a16:creationId xmlns:a16="http://schemas.microsoft.com/office/drawing/2014/main" id="{0CB26B7B-141D-834B-B3A0-03C5CE0F51A0}"/>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47" name="Rectangle 31">
              <a:extLst>
                <a:ext uri="{FF2B5EF4-FFF2-40B4-BE49-F238E27FC236}">
                  <a16:creationId xmlns:a16="http://schemas.microsoft.com/office/drawing/2014/main" id="{E6937E04-07F9-8F4F-817B-EAA0AF6BBA74}"/>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48" name="Line 32">
              <a:extLst>
                <a:ext uri="{FF2B5EF4-FFF2-40B4-BE49-F238E27FC236}">
                  <a16:creationId xmlns:a16="http://schemas.microsoft.com/office/drawing/2014/main" id="{C7970F27-4D7D-C541-A2F5-CCDE8D774D04}"/>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49" name="Line 33">
              <a:extLst>
                <a:ext uri="{FF2B5EF4-FFF2-40B4-BE49-F238E27FC236}">
                  <a16:creationId xmlns:a16="http://schemas.microsoft.com/office/drawing/2014/main" id="{0C254F7B-6467-CD49-A0BD-71DCA2A49947}"/>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50" name="Text Box 34">
              <a:extLst>
                <a:ext uri="{FF2B5EF4-FFF2-40B4-BE49-F238E27FC236}">
                  <a16:creationId xmlns:a16="http://schemas.microsoft.com/office/drawing/2014/main" id="{2C0AF773-A2B2-434B-9F87-126E8DF43662}"/>
                </a:ext>
              </a:extLst>
            </p:cNvPr>
            <p:cNvSpPr txBox="1">
              <a:spLocks noChangeArrowheads="1"/>
            </p:cNvSpPr>
            <p:nvPr/>
          </p:nvSpPr>
          <p:spPr bwMode="auto">
            <a:xfrm>
              <a:off x="458" y="303"/>
              <a:ext cx="69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CIPTAAN</a:t>
              </a:r>
            </a:p>
          </p:txBody>
        </p:sp>
        <p:sp>
          <p:nvSpPr>
            <p:cNvPr id="239651" name="Rectangle 35">
              <a:extLst>
                <a:ext uri="{FF2B5EF4-FFF2-40B4-BE49-F238E27FC236}">
                  <a16:creationId xmlns:a16="http://schemas.microsoft.com/office/drawing/2014/main" id="{2A4FE38F-6CAC-FC40-9A01-CE5A58E7CDAD}"/>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9652" name="Group 36">
            <a:extLst>
              <a:ext uri="{FF2B5EF4-FFF2-40B4-BE49-F238E27FC236}">
                <a16:creationId xmlns:a16="http://schemas.microsoft.com/office/drawing/2014/main" id="{9C52690C-78C9-A44B-AF48-C5DED0F16147}"/>
              </a:ext>
            </a:extLst>
          </p:cNvPr>
          <p:cNvGrpSpPr>
            <a:grpSpLocks/>
          </p:cNvGrpSpPr>
          <p:nvPr/>
        </p:nvGrpSpPr>
        <p:grpSpPr bwMode="auto">
          <a:xfrm>
            <a:off x="938213" y="1500188"/>
            <a:ext cx="1571625" cy="428625"/>
            <a:chOff x="458" y="303"/>
            <a:chExt cx="779" cy="270"/>
          </a:xfrm>
        </p:grpSpPr>
        <p:sp>
          <p:nvSpPr>
            <p:cNvPr id="239653" name="AutoShape 37">
              <a:extLst>
                <a:ext uri="{FF2B5EF4-FFF2-40B4-BE49-F238E27FC236}">
                  <a16:creationId xmlns:a16="http://schemas.microsoft.com/office/drawing/2014/main" id="{7C7C7990-D292-1F41-98B7-7519683986D2}"/>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54" name="Rectangle 38">
              <a:extLst>
                <a:ext uri="{FF2B5EF4-FFF2-40B4-BE49-F238E27FC236}">
                  <a16:creationId xmlns:a16="http://schemas.microsoft.com/office/drawing/2014/main" id="{AC755CC9-6A28-4B46-876A-ADD3AF180892}"/>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55" name="Line 39">
              <a:extLst>
                <a:ext uri="{FF2B5EF4-FFF2-40B4-BE49-F238E27FC236}">
                  <a16:creationId xmlns:a16="http://schemas.microsoft.com/office/drawing/2014/main" id="{DE075B51-8FF4-6A41-BCF4-98142165AF39}"/>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56" name="Line 40">
              <a:extLst>
                <a:ext uri="{FF2B5EF4-FFF2-40B4-BE49-F238E27FC236}">
                  <a16:creationId xmlns:a16="http://schemas.microsoft.com/office/drawing/2014/main" id="{087DCCFE-C8EE-8144-8897-29BCC0068C8E}"/>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57" name="Text Box 41">
              <a:extLst>
                <a:ext uri="{FF2B5EF4-FFF2-40B4-BE49-F238E27FC236}">
                  <a16:creationId xmlns:a16="http://schemas.microsoft.com/office/drawing/2014/main" id="{83ADB579-E3E0-664E-8B16-F4B3709C0F68}"/>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ABRAHAM</a:t>
              </a:r>
            </a:p>
          </p:txBody>
        </p:sp>
        <p:sp>
          <p:nvSpPr>
            <p:cNvPr id="239658" name="Rectangle 42">
              <a:extLst>
                <a:ext uri="{FF2B5EF4-FFF2-40B4-BE49-F238E27FC236}">
                  <a16:creationId xmlns:a16="http://schemas.microsoft.com/office/drawing/2014/main" id="{890FA560-A59A-EE47-BD87-3009DCBE392C}"/>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9659" name="Group 43">
            <a:extLst>
              <a:ext uri="{FF2B5EF4-FFF2-40B4-BE49-F238E27FC236}">
                <a16:creationId xmlns:a16="http://schemas.microsoft.com/office/drawing/2014/main" id="{2DFA858A-7308-E24D-8EBB-9719410548B5}"/>
              </a:ext>
            </a:extLst>
          </p:cNvPr>
          <p:cNvGrpSpPr>
            <a:grpSpLocks/>
          </p:cNvGrpSpPr>
          <p:nvPr/>
        </p:nvGrpSpPr>
        <p:grpSpPr bwMode="auto">
          <a:xfrm>
            <a:off x="927100" y="2130425"/>
            <a:ext cx="1579563" cy="428625"/>
            <a:chOff x="458" y="303"/>
            <a:chExt cx="779" cy="270"/>
          </a:xfrm>
        </p:grpSpPr>
        <p:sp>
          <p:nvSpPr>
            <p:cNvPr id="239660" name="AutoShape 44">
              <a:extLst>
                <a:ext uri="{FF2B5EF4-FFF2-40B4-BE49-F238E27FC236}">
                  <a16:creationId xmlns:a16="http://schemas.microsoft.com/office/drawing/2014/main" id="{B1541F68-AE8A-2D4E-88D9-CCD3B1A4F057}"/>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61" name="Rectangle 45">
              <a:extLst>
                <a:ext uri="{FF2B5EF4-FFF2-40B4-BE49-F238E27FC236}">
                  <a16:creationId xmlns:a16="http://schemas.microsoft.com/office/drawing/2014/main" id="{8A0EA11B-218F-EA4D-8D4D-213C0789F352}"/>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62" name="Line 46">
              <a:extLst>
                <a:ext uri="{FF2B5EF4-FFF2-40B4-BE49-F238E27FC236}">
                  <a16:creationId xmlns:a16="http://schemas.microsoft.com/office/drawing/2014/main" id="{5894C631-465D-9142-A5D5-C29FA9300CF4}"/>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63" name="Line 47">
              <a:extLst>
                <a:ext uri="{FF2B5EF4-FFF2-40B4-BE49-F238E27FC236}">
                  <a16:creationId xmlns:a16="http://schemas.microsoft.com/office/drawing/2014/main" id="{E43F23D1-F44D-8A43-88C3-7277B6C0E1F9}"/>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64" name="Text Box 48">
              <a:extLst>
                <a:ext uri="{FF2B5EF4-FFF2-40B4-BE49-F238E27FC236}">
                  <a16:creationId xmlns:a16="http://schemas.microsoft.com/office/drawing/2014/main" id="{FA713800-215A-7445-8735-F000726C7882}"/>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YUSUF</a:t>
              </a:r>
              <a:endParaRPr lang="en-US" altLang="en-US" sz="800" b="1">
                <a:latin typeface="Arial" panose="020B0604020202020204" pitchFamily="34" charset="0"/>
              </a:endParaRPr>
            </a:p>
          </p:txBody>
        </p:sp>
        <p:sp>
          <p:nvSpPr>
            <p:cNvPr id="239665" name="Rectangle 49">
              <a:extLst>
                <a:ext uri="{FF2B5EF4-FFF2-40B4-BE49-F238E27FC236}">
                  <a16:creationId xmlns:a16="http://schemas.microsoft.com/office/drawing/2014/main" id="{DB004542-28CA-FB41-9058-87C6222F184C}"/>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9666" name="Group 50">
            <a:extLst>
              <a:ext uri="{FF2B5EF4-FFF2-40B4-BE49-F238E27FC236}">
                <a16:creationId xmlns:a16="http://schemas.microsoft.com/office/drawing/2014/main" id="{D8CB901F-C502-DC41-8E8E-82F86B11E523}"/>
              </a:ext>
            </a:extLst>
          </p:cNvPr>
          <p:cNvGrpSpPr>
            <a:grpSpLocks/>
          </p:cNvGrpSpPr>
          <p:nvPr/>
        </p:nvGrpSpPr>
        <p:grpSpPr bwMode="auto">
          <a:xfrm>
            <a:off x="947738" y="2679700"/>
            <a:ext cx="1570037" cy="428625"/>
            <a:chOff x="458" y="303"/>
            <a:chExt cx="779" cy="270"/>
          </a:xfrm>
        </p:grpSpPr>
        <p:sp>
          <p:nvSpPr>
            <p:cNvPr id="239667" name="AutoShape 51">
              <a:extLst>
                <a:ext uri="{FF2B5EF4-FFF2-40B4-BE49-F238E27FC236}">
                  <a16:creationId xmlns:a16="http://schemas.microsoft.com/office/drawing/2014/main" id="{FA985523-1C84-9748-AA91-C380E95CF606}"/>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68" name="Rectangle 52">
              <a:extLst>
                <a:ext uri="{FF2B5EF4-FFF2-40B4-BE49-F238E27FC236}">
                  <a16:creationId xmlns:a16="http://schemas.microsoft.com/office/drawing/2014/main" id="{8638D9CA-75FB-6148-80D1-2B1D711FB380}"/>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69" name="Line 53">
              <a:extLst>
                <a:ext uri="{FF2B5EF4-FFF2-40B4-BE49-F238E27FC236}">
                  <a16:creationId xmlns:a16="http://schemas.microsoft.com/office/drawing/2014/main" id="{1549F34A-19E1-4447-BDFD-8870BF4C6817}"/>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70" name="Line 54">
              <a:extLst>
                <a:ext uri="{FF2B5EF4-FFF2-40B4-BE49-F238E27FC236}">
                  <a16:creationId xmlns:a16="http://schemas.microsoft.com/office/drawing/2014/main" id="{798B55F9-E758-5345-BA3C-363E47D49B72}"/>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71" name="Text Box 55">
              <a:extLst>
                <a:ext uri="{FF2B5EF4-FFF2-40B4-BE49-F238E27FC236}">
                  <a16:creationId xmlns:a16="http://schemas.microsoft.com/office/drawing/2014/main" id="{60856944-4258-044D-806E-6B981AB6A6B6}"/>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MUSA</a:t>
              </a:r>
              <a:endParaRPr lang="en-US" altLang="en-US" sz="800" b="1">
                <a:latin typeface="Arial" panose="020B0604020202020204" pitchFamily="34" charset="0"/>
              </a:endParaRPr>
            </a:p>
          </p:txBody>
        </p:sp>
        <p:sp>
          <p:nvSpPr>
            <p:cNvPr id="239672" name="Rectangle 56">
              <a:extLst>
                <a:ext uri="{FF2B5EF4-FFF2-40B4-BE49-F238E27FC236}">
                  <a16:creationId xmlns:a16="http://schemas.microsoft.com/office/drawing/2014/main" id="{AA2D2031-4D60-5E4E-B3D1-5DE41E82DA60}"/>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9673" name="Group 57">
            <a:extLst>
              <a:ext uri="{FF2B5EF4-FFF2-40B4-BE49-F238E27FC236}">
                <a16:creationId xmlns:a16="http://schemas.microsoft.com/office/drawing/2014/main" id="{3B15EC0C-788E-CE48-A3E6-6DC387537635}"/>
              </a:ext>
            </a:extLst>
          </p:cNvPr>
          <p:cNvGrpSpPr>
            <a:grpSpLocks/>
          </p:cNvGrpSpPr>
          <p:nvPr/>
        </p:nvGrpSpPr>
        <p:grpSpPr bwMode="auto">
          <a:xfrm>
            <a:off x="947738" y="3781425"/>
            <a:ext cx="1587500" cy="427038"/>
            <a:chOff x="458" y="303"/>
            <a:chExt cx="779" cy="270"/>
          </a:xfrm>
        </p:grpSpPr>
        <p:sp>
          <p:nvSpPr>
            <p:cNvPr id="239674" name="AutoShape 58">
              <a:extLst>
                <a:ext uri="{FF2B5EF4-FFF2-40B4-BE49-F238E27FC236}">
                  <a16:creationId xmlns:a16="http://schemas.microsoft.com/office/drawing/2014/main" id="{1191609E-36EE-314E-9F70-DC9E4F928245}"/>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75" name="Rectangle 59">
              <a:extLst>
                <a:ext uri="{FF2B5EF4-FFF2-40B4-BE49-F238E27FC236}">
                  <a16:creationId xmlns:a16="http://schemas.microsoft.com/office/drawing/2014/main" id="{58E18110-5979-D147-89D6-E57E6E37E7F3}"/>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76" name="Line 60">
              <a:extLst>
                <a:ext uri="{FF2B5EF4-FFF2-40B4-BE49-F238E27FC236}">
                  <a16:creationId xmlns:a16="http://schemas.microsoft.com/office/drawing/2014/main" id="{03495E84-57A4-3044-8142-09F490F9082D}"/>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77" name="Line 61">
              <a:extLst>
                <a:ext uri="{FF2B5EF4-FFF2-40B4-BE49-F238E27FC236}">
                  <a16:creationId xmlns:a16="http://schemas.microsoft.com/office/drawing/2014/main" id="{F24F28BF-8143-1A4E-9F21-AB3DF0DB5956}"/>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78" name="Text Box 62">
              <a:extLst>
                <a:ext uri="{FF2B5EF4-FFF2-40B4-BE49-F238E27FC236}">
                  <a16:creationId xmlns:a16="http://schemas.microsoft.com/office/drawing/2014/main" id="{2962D14E-A794-3E4A-B122-E940E0CC0583}"/>
                </a:ext>
              </a:extLst>
            </p:cNvPr>
            <p:cNvSpPr txBox="1">
              <a:spLocks noChangeArrowheads="1"/>
            </p:cNvSpPr>
            <p:nvPr/>
          </p:nvSpPr>
          <p:spPr bwMode="auto">
            <a:xfrm>
              <a:off x="458" y="303"/>
              <a:ext cx="69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YOSUA</a:t>
              </a:r>
              <a:endParaRPr lang="en-US" altLang="en-US" sz="800" b="1">
                <a:latin typeface="Arial" panose="020B0604020202020204" pitchFamily="34" charset="0"/>
              </a:endParaRPr>
            </a:p>
          </p:txBody>
        </p:sp>
        <p:sp>
          <p:nvSpPr>
            <p:cNvPr id="239679" name="Rectangle 63">
              <a:extLst>
                <a:ext uri="{FF2B5EF4-FFF2-40B4-BE49-F238E27FC236}">
                  <a16:creationId xmlns:a16="http://schemas.microsoft.com/office/drawing/2014/main" id="{6BE150AC-92A6-3548-8712-32D6A6B0A823}"/>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9680" name="Group 64">
            <a:extLst>
              <a:ext uri="{FF2B5EF4-FFF2-40B4-BE49-F238E27FC236}">
                <a16:creationId xmlns:a16="http://schemas.microsoft.com/office/drawing/2014/main" id="{11694FFE-A34A-D342-8746-1C42FF2687BD}"/>
              </a:ext>
            </a:extLst>
          </p:cNvPr>
          <p:cNvGrpSpPr>
            <a:grpSpLocks/>
          </p:cNvGrpSpPr>
          <p:nvPr/>
        </p:nvGrpSpPr>
        <p:grpSpPr bwMode="auto">
          <a:xfrm>
            <a:off x="938213" y="4724400"/>
            <a:ext cx="1592262" cy="427038"/>
            <a:chOff x="458" y="303"/>
            <a:chExt cx="779" cy="270"/>
          </a:xfrm>
        </p:grpSpPr>
        <p:sp>
          <p:nvSpPr>
            <p:cNvPr id="239681" name="AutoShape 65">
              <a:extLst>
                <a:ext uri="{FF2B5EF4-FFF2-40B4-BE49-F238E27FC236}">
                  <a16:creationId xmlns:a16="http://schemas.microsoft.com/office/drawing/2014/main" id="{499CD166-5361-5A48-AAFD-B4E0CFC1A38F}"/>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82" name="Rectangle 66">
              <a:extLst>
                <a:ext uri="{FF2B5EF4-FFF2-40B4-BE49-F238E27FC236}">
                  <a16:creationId xmlns:a16="http://schemas.microsoft.com/office/drawing/2014/main" id="{33A3AD61-1F94-D14B-9D82-F697B2D2A353}"/>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83" name="Line 67">
              <a:extLst>
                <a:ext uri="{FF2B5EF4-FFF2-40B4-BE49-F238E27FC236}">
                  <a16:creationId xmlns:a16="http://schemas.microsoft.com/office/drawing/2014/main" id="{A7ED3DBF-F198-B54A-91D6-0C71105D0987}"/>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84" name="Line 68">
              <a:extLst>
                <a:ext uri="{FF2B5EF4-FFF2-40B4-BE49-F238E27FC236}">
                  <a16:creationId xmlns:a16="http://schemas.microsoft.com/office/drawing/2014/main" id="{32409328-EF04-0B42-932D-03064A951C90}"/>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85" name="Text Box 69">
              <a:extLst>
                <a:ext uri="{FF2B5EF4-FFF2-40B4-BE49-F238E27FC236}">
                  <a16:creationId xmlns:a16="http://schemas.microsoft.com/office/drawing/2014/main" id="{0071EC36-2AB3-0D45-B707-0C7B251786F1}"/>
                </a:ext>
              </a:extLst>
            </p:cNvPr>
            <p:cNvSpPr txBox="1">
              <a:spLocks noChangeArrowheads="1"/>
            </p:cNvSpPr>
            <p:nvPr/>
          </p:nvSpPr>
          <p:spPr bwMode="auto">
            <a:xfrm>
              <a:off x="458" y="303"/>
              <a:ext cx="69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ANARKI</a:t>
              </a:r>
              <a:endParaRPr lang="en-US" altLang="en-US" sz="800" b="1">
                <a:latin typeface="Arial" panose="020B0604020202020204" pitchFamily="34" charset="0"/>
              </a:endParaRPr>
            </a:p>
          </p:txBody>
        </p:sp>
        <p:sp>
          <p:nvSpPr>
            <p:cNvPr id="239686" name="Rectangle 70">
              <a:extLst>
                <a:ext uri="{FF2B5EF4-FFF2-40B4-BE49-F238E27FC236}">
                  <a16:creationId xmlns:a16="http://schemas.microsoft.com/office/drawing/2014/main" id="{F9B13C79-34A4-1143-88C1-024FDF70DDF7}"/>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9687" name="Group 71">
            <a:extLst>
              <a:ext uri="{FF2B5EF4-FFF2-40B4-BE49-F238E27FC236}">
                <a16:creationId xmlns:a16="http://schemas.microsoft.com/office/drawing/2014/main" id="{D07F39CF-D324-7A43-B53D-44EEA5446C77}"/>
              </a:ext>
            </a:extLst>
          </p:cNvPr>
          <p:cNvGrpSpPr>
            <a:grpSpLocks/>
          </p:cNvGrpSpPr>
          <p:nvPr/>
        </p:nvGrpSpPr>
        <p:grpSpPr bwMode="auto">
          <a:xfrm>
            <a:off x="938213" y="6734175"/>
            <a:ext cx="1592262" cy="428625"/>
            <a:chOff x="458" y="303"/>
            <a:chExt cx="779" cy="270"/>
          </a:xfrm>
        </p:grpSpPr>
        <p:sp>
          <p:nvSpPr>
            <p:cNvPr id="239688" name="AutoShape 72">
              <a:extLst>
                <a:ext uri="{FF2B5EF4-FFF2-40B4-BE49-F238E27FC236}">
                  <a16:creationId xmlns:a16="http://schemas.microsoft.com/office/drawing/2014/main" id="{E809CE3E-537D-5A47-A3DA-D9590C699A5A}"/>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89" name="Rectangle 73">
              <a:extLst>
                <a:ext uri="{FF2B5EF4-FFF2-40B4-BE49-F238E27FC236}">
                  <a16:creationId xmlns:a16="http://schemas.microsoft.com/office/drawing/2014/main" id="{D82565CD-86AE-D24C-809C-5A5714ACA001}"/>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90" name="Line 74">
              <a:extLst>
                <a:ext uri="{FF2B5EF4-FFF2-40B4-BE49-F238E27FC236}">
                  <a16:creationId xmlns:a16="http://schemas.microsoft.com/office/drawing/2014/main" id="{4910870E-AC19-9F4E-8859-A6B54ACF4BDD}"/>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91" name="Line 75">
              <a:extLst>
                <a:ext uri="{FF2B5EF4-FFF2-40B4-BE49-F238E27FC236}">
                  <a16:creationId xmlns:a16="http://schemas.microsoft.com/office/drawing/2014/main" id="{D25B7BED-69DC-5543-B17E-9126566B1B30}"/>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92" name="Text Box 76">
              <a:extLst>
                <a:ext uri="{FF2B5EF4-FFF2-40B4-BE49-F238E27FC236}">
                  <a16:creationId xmlns:a16="http://schemas.microsoft.com/office/drawing/2014/main" id="{3C74220E-D661-C247-A7A5-469AD8D91FB9}"/>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PEMBUANGAN</a:t>
              </a:r>
              <a:endParaRPr lang="en-US" altLang="en-US" sz="800" b="1">
                <a:latin typeface="Arial" panose="020B0604020202020204" pitchFamily="34" charset="0"/>
              </a:endParaRPr>
            </a:p>
          </p:txBody>
        </p:sp>
        <p:sp>
          <p:nvSpPr>
            <p:cNvPr id="239693" name="Rectangle 77">
              <a:extLst>
                <a:ext uri="{FF2B5EF4-FFF2-40B4-BE49-F238E27FC236}">
                  <a16:creationId xmlns:a16="http://schemas.microsoft.com/office/drawing/2014/main" id="{EA5A62A8-4D9C-7743-81E4-EFC12FC4ECAB}"/>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9694" name="Group 78">
            <a:extLst>
              <a:ext uri="{FF2B5EF4-FFF2-40B4-BE49-F238E27FC236}">
                <a16:creationId xmlns:a16="http://schemas.microsoft.com/office/drawing/2014/main" id="{4B9527B3-701F-F64E-8857-093FF4E5CCC4}"/>
              </a:ext>
            </a:extLst>
          </p:cNvPr>
          <p:cNvGrpSpPr>
            <a:grpSpLocks/>
          </p:cNvGrpSpPr>
          <p:nvPr/>
        </p:nvGrpSpPr>
        <p:grpSpPr bwMode="auto">
          <a:xfrm>
            <a:off x="938213" y="7597775"/>
            <a:ext cx="1592262" cy="430213"/>
            <a:chOff x="458" y="303"/>
            <a:chExt cx="779" cy="270"/>
          </a:xfrm>
        </p:grpSpPr>
        <p:sp>
          <p:nvSpPr>
            <p:cNvPr id="239695" name="AutoShape 79">
              <a:extLst>
                <a:ext uri="{FF2B5EF4-FFF2-40B4-BE49-F238E27FC236}">
                  <a16:creationId xmlns:a16="http://schemas.microsoft.com/office/drawing/2014/main" id="{B531D5C2-6F3D-174F-BD8F-B8081DE175DB}"/>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96" name="Rectangle 80">
              <a:extLst>
                <a:ext uri="{FF2B5EF4-FFF2-40B4-BE49-F238E27FC236}">
                  <a16:creationId xmlns:a16="http://schemas.microsoft.com/office/drawing/2014/main" id="{A71806ED-82CB-5746-9E7B-28B8ECEE3426}"/>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97" name="Line 81">
              <a:extLst>
                <a:ext uri="{FF2B5EF4-FFF2-40B4-BE49-F238E27FC236}">
                  <a16:creationId xmlns:a16="http://schemas.microsoft.com/office/drawing/2014/main" id="{3CE0479C-F82A-0C45-981E-7A01F95920B8}"/>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98" name="Line 82">
              <a:extLst>
                <a:ext uri="{FF2B5EF4-FFF2-40B4-BE49-F238E27FC236}">
                  <a16:creationId xmlns:a16="http://schemas.microsoft.com/office/drawing/2014/main" id="{65CDA5EA-3BD9-6C4B-8E0A-D19C9C49E24E}"/>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699" name="Text Box 83">
              <a:extLst>
                <a:ext uri="{FF2B5EF4-FFF2-40B4-BE49-F238E27FC236}">
                  <a16:creationId xmlns:a16="http://schemas.microsoft.com/office/drawing/2014/main" id="{CF7710D2-99DA-214A-9782-A8244797634D}"/>
                </a:ext>
              </a:extLst>
            </p:cNvPr>
            <p:cNvSpPr txBox="1">
              <a:spLocks noChangeArrowheads="1"/>
            </p:cNvSpPr>
            <p:nvPr/>
          </p:nvSpPr>
          <p:spPr bwMode="auto">
            <a:xfrm>
              <a:off x="458" y="303"/>
              <a:ext cx="690"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SENYAP</a:t>
              </a:r>
              <a:endParaRPr lang="en-US" altLang="en-US" sz="800" b="1">
                <a:latin typeface="Arial" panose="020B0604020202020204" pitchFamily="34" charset="0"/>
              </a:endParaRPr>
            </a:p>
          </p:txBody>
        </p:sp>
        <p:sp>
          <p:nvSpPr>
            <p:cNvPr id="239700" name="Rectangle 84">
              <a:extLst>
                <a:ext uri="{FF2B5EF4-FFF2-40B4-BE49-F238E27FC236}">
                  <a16:creationId xmlns:a16="http://schemas.microsoft.com/office/drawing/2014/main" id="{2E0D8AF6-16F8-7941-98A0-21EE2D81F87A}"/>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9701" name="Group 85">
            <a:extLst>
              <a:ext uri="{FF2B5EF4-FFF2-40B4-BE49-F238E27FC236}">
                <a16:creationId xmlns:a16="http://schemas.microsoft.com/office/drawing/2014/main" id="{7CEC6207-FC04-694E-ACA2-D655A97EE1E9}"/>
              </a:ext>
            </a:extLst>
          </p:cNvPr>
          <p:cNvGrpSpPr>
            <a:grpSpLocks/>
          </p:cNvGrpSpPr>
          <p:nvPr/>
        </p:nvGrpSpPr>
        <p:grpSpPr bwMode="auto">
          <a:xfrm>
            <a:off x="938213" y="8105775"/>
            <a:ext cx="1592262" cy="428625"/>
            <a:chOff x="458" y="303"/>
            <a:chExt cx="779" cy="270"/>
          </a:xfrm>
        </p:grpSpPr>
        <p:sp>
          <p:nvSpPr>
            <p:cNvPr id="239702" name="AutoShape 86">
              <a:extLst>
                <a:ext uri="{FF2B5EF4-FFF2-40B4-BE49-F238E27FC236}">
                  <a16:creationId xmlns:a16="http://schemas.microsoft.com/office/drawing/2014/main" id="{48EC7704-1CB4-0041-9A6A-E9AC4F818612}"/>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703" name="Rectangle 87">
              <a:extLst>
                <a:ext uri="{FF2B5EF4-FFF2-40B4-BE49-F238E27FC236}">
                  <a16:creationId xmlns:a16="http://schemas.microsoft.com/office/drawing/2014/main" id="{40CF7ECD-7250-4C4E-AFDD-3BF984FFFBEA}"/>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704" name="Line 88">
              <a:extLst>
                <a:ext uri="{FF2B5EF4-FFF2-40B4-BE49-F238E27FC236}">
                  <a16:creationId xmlns:a16="http://schemas.microsoft.com/office/drawing/2014/main" id="{654DAE0F-E8E3-4841-979F-7570E19EE35F}"/>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705" name="Line 89">
              <a:extLst>
                <a:ext uri="{FF2B5EF4-FFF2-40B4-BE49-F238E27FC236}">
                  <a16:creationId xmlns:a16="http://schemas.microsoft.com/office/drawing/2014/main" id="{F7089160-AAE9-4346-A69C-382CC7C60816}"/>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706" name="Text Box 90">
              <a:extLst>
                <a:ext uri="{FF2B5EF4-FFF2-40B4-BE49-F238E27FC236}">
                  <a16:creationId xmlns:a16="http://schemas.microsoft.com/office/drawing/2014/main" id="{E87D4EF2-0AB6-E448-A0D3-BFAC9817F334}"/>
                </a:ext>
              </a:extLst>
            </p:cNvPr>
            <p:cNvSpPr txBox="1">
              <a:spLocks noChangeArrowheads="1"/>
            </p:cNvSpPr>
            <p:nvPr/>
          </p:nvSpPr>
          <p:spPr bwMode="auto">
            <a:xfrm>
              <a:off x="458" y="303"/>
              <a:ext cx="69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YESUS</a:t>
              </a:r>
              <a:endParaRPr lang="en-US" altLang="en-US" sz="800" b="1">
                <a:latin typeface="Arial" panose="020B0604020202020204" pitchFamily="34" charset="0"/>
              </a:endParaRPr>
            </a:p>
          </p:txBody>
        </p:sp>
        <p:sp>
          <p:nvSpPr>
            <p:cNvPr id="239707" name="Rectangle 91">
              <a:extLst>
                <a:ext uri="{FF2B5EF4-FFF2-40B4-BE49-F238E27FC236}">
                  <a16:creationId xmlns:a16="http://schemas.microsoft.com/office/drawing/2014/main" id="{BC8AEC08-BF8F-F34F-85B8-F254A261EE4B}"/>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9708" name="Group 92">
            <a:extLst>
              <a:ext uri="{FF2B5EF4-FFF2-40B4-BE49-F238E27FC236}">
                <a16:creationId xmlns:a16="http://schemas.microsoft.com/office/drawing/2014/main" id="{4E529ADF-59C5-324B-9DBA-80205D73D96A}"/>
              </a:ext>
            </a:extLst>
          </p:cNvPr>
          <p:cNvGrpSpPr>
            <a:grpSpLocks/>
          </p:cNvGrpSpPr>
          <p:nvPr/>
        </p:nvGrpSpPr>
        <p:grpSpPr bwMode="auto">
          <a:xfrm>
            <a:off x="942975" y="5510213"/>
            <a:ext cx="1592263" cy="428625"/>
            <a:chOff x="458" y="303"/>
            <a:chExt cx="779" cy="270"/>
          </a:xfrm>
        </p:grpSpPr>
        <p:sp>
          <p:nvSpPr>
            <p:cNvPr id="239709" name="AutoShape 93">
              <a:extLst>
                <a:ext uri="{FF2B5EF4-FFF2-40B4-BE49-F238E27FC236}">
                  <a16:creationId xmlns:a16="http://schemas.microsoft.com/office/drawing/2014/main" id="{10C42492-932C-BF4C-BC96-1D87E62FFC7E}"/>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710" name="Rectangle 94">
              <a:extLst>
                <a:ext uri="{FF2B5EF4-FFF2-40B4-BE49-F238E27FC236}">
                  <a16:creationId xmlns:a16="http://schemas.microsoft.com/office/drawing/2014/main" id="{F19F212F-9B18-6948-B879-AA39A7DD0348}"/>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711" name="Line 95">
              <a:extLst>
                <a:ext uri="{FF2B5EF4-FFF2-40B4-BE49-F238E27FC236}">
                  <a16:creationId xmlns:a16="http://schemas.microsoft.com/office/drawing/2014/main" id="{9CB87CB4-FEF8-A648-B8D8-2A1145664AB3}"/>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712" name="Line 96">
              <a:extLst>
                <a:ext uri="{FF2B5EF4-FFF2-40B4-BE49-F238E27FC236}">
                  <a16:creationId xmlns:a16="http://schemas.microsoft.com/office/drawing/2014/main" id="{77BF6EEA-6AC0-E643-9A0C-D845BE2B42F4}"/>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9713" name="Text Box 97">
              <a:extLst>
                <a:ext uri="{FF2B5EF4-FFF2-40B4-BE49-F238E27FC236}">
                  <a16:creationId xmlns:a16="http://schemas.microsoft.com/office/drawing/2014/main" id="{DB040A30-9E9F-BA47-8F93-7254E838CDD7}"/>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KERAJAAN</a:t>
              </a:r>
              <a:endParaRPr lang="en-US" altLang="en-US" sz="800" b="1">
                <a:latin typeface="Arial" panose="020B0604020202020204" pitchFamily="34" charset="0"/>
              </a:endParaRPr>
            </a:p>
          </p:txBody>
        </p:sp>
        <p:sp>
          <p:nvSpPr>
            <p:cNvPr id="239714" name="Rectangle 98">
              <a:extLst>
                <a:ext uri="{FF2B5EF4-FFF2-40B4-BE49-F238E27FC236}">
                  <a16:creationId xmlns:a16="http://schemas.microsoft.com/office/drawing/2014/main" id="{19F4269F-3F10-D640-8229-3A5D8AC75DCF}"/>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sp>
        <p:nvSpPr>
          <p:cNvPr id="239715" name="Rectangle 99">
            <a:extLst>
              <a:ext uri="{FF2B5EF4-FFF2-40B4-BE49-F238E27FC236}">
                <a16:creationId xmlns:a16="http://schemas.microsoft.com/office/drawing/2014/main" id="{59033527-E7D6-0C49-8078-B81999F759BE}"/>
              </a:ext>
            </a:extLst>
          </p:cNvPr>
          <p:cNvSpPr>
            <a:spLocks noChangeArrowheads="1"/>
          </p:cNvSpPr>
          <p:nvPr/>
        </p:nvSpPr>
        <p:spPr bwMode="auto">
          <a:xfrm>
            <a:off x="4525963" y="1435100"/>
            <a:ext cx="1257300" cy="23939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endParaRPr lang="en-US" altLang="en-US" sz="2500"/>
          </a:p>
        </p:txBody>
      </p:sp>
      <p:sp>
        <p:nvSpPr>
          <p:cNvPr id="239716" name="Rectangle 100">
            <a:extLst>
              <a:ext uri="{FF2B5EF4-FFF2-40B4-BE49-F238E27FC236}">
                <a16:creationId xmlns:a16="http://schemas.microsoft.com/office/drawing/2014/main" id="{28E7AE07-BF27-9044-915D-40F8F86E318A}"/>
              </a:ext>
            </a:extLst>
          </p:cNvPr>
          <p:cNvSpPr>
            <a:spLocks noChangeArrowheads="1"/>
          </p:cNvSpPr>
          <p:nvPr/>
        </p:nvSpPr>
        <p:spPr bwMode="auto">
          <a:xfrm>
            <a:off x="2682875" y="8105775"/>
            <a:ext cx="1508125" cy="314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39717" name="Text Box 101">
            <a:extLst>
              <a:ext uri="{FF2B5EF4-FFF2-40B4-BE49-F238E27FC236}">
                <a16:creationId xmlns:a16="http://schemas.microsoft.com/office/drawing/2014/main" id="{63A690BF-E97B-264C-9944-3C7E52557A24}"/>
              </a:ext>
            </a:extLst>
          </p:cNvPr>
          <p:cNvSpPr txBox="1">
            <a:spLocks noChangeArrowheads="1"/>
          </p:cNvSpPr>
          <p:nvPr/>
        </p:nvSpPr>
        <p:spPr bwMode="auto">
          <a:xfrm>
            <a:off x="669925" y="1108075"/>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1.</a:t>
            </a:r>
          </a:p>
        </p:txBody>
      </p:sp>
      <p:sp>
        <p:nvSpPr>
          <p:cNvPr id="239718" name="Text Box 102">
            <a:extLst>
              <a:ext uri="{FF2B5EF4-FFF2-40B4-BE49-F238E27FC236}">
                <a16:creationId xmlns:a16="http://schemas.microsoft.com/office/drawing/2014/main" id="{CAA57FAE-BA3B-E042-8140-9501449CDFF2}"/>
              </a:ext>
            </a:extLst>
          </p:cNvPr>
          <p:cNvSpPr txBox="1">
            <a:spLocks noChangeArrowheads="1"/>
          </p:cNvSpPr>
          <p:nvPr/>
        </p:nvSpPr>
        <p:spPr bwMode="auto">
          <a:xfrm>
            <a:off x="665163" y="1539875"/>
            <a:ext cx="67151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2.</a:t>
            </a:r>
          </a:p>
        </p:txBody>
      </p:sp>
      <p:sp>
        <p:nvSpPr>
          <p:cNvPr id="239719" name="Text Box 103">
            <a:extLst>
              <a:ext uri="{FF2B5EF4-FFF2-40B4-BE49-F238E27FC236}">
                <a16:creationId xmlns:a16="http://schemas.microsoft.com/office/drawing/2014/main" id="{4E8B9B8F-D9F3-0642-BAC5-AC42463A2D53}"/>
              </a:ext>
            </a:extLst>
          </p:cNvPr>
          <p:cNvSpPr txBox="1">
            <a:spLocks noChangeArrowheads="1"/>
          </p:cNvSpPr>
          <p:nvPr/>
        </p:nvSpPr>
        <p:spPr bwMode="auto">
          <a:xfrm>
            <a:off x="669925" y="2173288"/>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3.</a:t>
            </a:r>
          </a:p>
        </p:txBody>
      </p:sp>
      <p:sp>
        <p:nvSpPr>
          <p:cNvPr id="239720" name="Text Box 104">
            <a:extLst>
              <a:ext uri="{FF2B5EF4-FFF2-40B4-BE49-F238E27FC236}">
                <a16:creationId xmlns:a16="http://schemas.microsoft.com/office/drawing/2014/main" id="{E6E65681-9E76-0D42-84F8-53D410C1FB15}"/>
              </a:ext>
            </a:extLst>
          </p:cNvPr>
          <p:cNvSpPr txBox="1">
            <a:spLocks noChangeArrowheads="1"/>
          </p:cNvSpPr>
          <p:nvPr/>
        </p:nvSpPr>
        <p:spPr bwMode="auto">
          <a:xfrm>
            <a:off x="676275" y="2719388"/>
            <a:ext cx="669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4.</a:t>
            </a:r>
          </a:p>
        </p:txBody>
      </p:sp>
      <p:sp>
        <p:nvSpPr>
          <p:cNvPr id="239721" name="Text Box 105">
            <a:extLst>
              <a:ext uri="{FF2B5EF4-FFF2-40B4-BE49-F238E27FC236}">
                <a16:creationId xmlns:a16="http://schemas.microsoft.com/office/drawing/2014/main" id="{145B6DA5-4567-FA4B-81D0-19A0CC33AF5D}"/>
              </a:ext>
            </a:extLst>
          </p:cNvPr>
          <p:cNvSpPr txBox="1">
            <a:spLocks noChangeArrowheads="1"/>
          </p:cNvSpPr>
          <p:nvPr/>
        </p:nvSpPr>
        <p:spPr bwMode="auto">
          <a:xfrm>
            <a:off x="669925" y="3814763"/>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5.</a:t>
            </a:r>
          </a:p>
        </p:txBody>
      </p:sp>
      <p:sp>
        <p:nvSpPr>
          <p:cNvPr id="239722" name="Text Box 106">
            <a:extLst>
              <a:ext uri="{FF2B5EF4-FFF2-40B4-BE49-F238E27FC236}">
                <a16:creationId xmlns:a16="http://schemas.microsoft.com/office/drawing/2014/main" id="{DF3F97A8-77DD-4C44-A98E-D418F0B3F15F}"/>
              </a:ext>
            </a:extLst>
          </p:cNvPr>
          <p:cNvSpPr txBox="1">
            <a:spLocks noChangeArrowheads="1"/>
          </p:cNvSpPr>
          <p:nvPr/>
        </p:nvSpPr>
        <p:spPr bwMode="auto">
          <a:xfrm>
            <a:off x="669925" y="4764088"/>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6.</a:t>
            </a:r>
          </a:p>
        </p:txBody>
      </p:sp>
      <p:sp>
        <p:nvSpPr>
          <p:cNvPr id="239723" name="Text Box 107">
            <a:extLst>
              <a:ext uri="{FF2B5EF4-FFF2-40B4-BE49-F238E27FC236}">
                <a16:creationId xmlns:a16="http://schemas.microsoft.com/office/drawing/2014/main" id="{28E22AAA-9000-6145-818E-99AE4C17294B}"/>
              </a:ext>
            </a:extLst>
          </p:cNvPr>
          <p:cNvSpPr txBox="1">
            <a:spLocks noChangeArrowheads="1"/>
          </p:cNvSpPr>
          <p:nvPr/>
        </p:nvSpPr>
        <p:spPr bwMode="auto">
          <a:xfrm>
            <a:off x="676275" y="5549900"/>
            <a:ext cx="669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7.</a:t>
            </a:r>
          </a:p>
        </p:txBody>
      </p:sp>
      <p:sp>
        <p:nvSpPr>
          <p:cNvPr id="239724" name="Text Box 108">
            <a:extLst>
              <a:ext uri="{FF2B5EF4-FFF2-40B4-BE49-F238E27FC236}">
                <a16:creationId xmlns:a16="http://schemas.microsoft.com/office/drawing/2014/main" id="{BF413695-6745-0345-A987-AED38584CD7E}"/>
              </a:ext>
            </a:extLst>
          </p:cNvPr>
          <p:cNvSpPr txBox="1">
            <a:spLocks noChangeArrowheads="1"/>
          </p:cNvSpPr>
          <p:nvPr/>
        </p:nvSpPr>
        <p:spPr bwMode="auto">
          <a:xfrm>
            <a:off x="676275" y="6773863"/>
            <a:ext cx="669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8.</a:t>
            </a:r>
          </a:p>
        </p:txBody>
      </p:sp>
      <p:sp>
        <p:nvSpPr>
          <p:cNvPr id="239725" name="Text Box 109">
            <a:extLst>
              <a:ext uri="{FF2B5EF4-FFF2-40B4-BE49-F238E27FC236}">
                <a16:creationId xmlns:a16="http://schemas.microsoft.com/office/drawing/2014/main" id="{5CEC730C-2935-2E43-A91F-296F8A99839B}"/>
              </a:ext>
            </a:extLst>
          </p:cNvPr>
          <p:cNvSpPr txBox="1">
            <a:spLocks noChangeArrowheads="1"/>
          </p:cNvSpPr>
          <p:nvPr/>
        </p:nvSpPr>
        <p:spPr bwMode="auto">
          <a:xfrm>
            <a:off x="669925" y="7639050"/>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9.</a:t>
            </a:r>
          </a:p>
        </p:txBody>
      </p:sp>
      <p:sp>
        <p:nvSpPr>
          <p:cNvPr id="239726" name="Text Box 110">
            <a:extLst>
              <a:ext uri="{FF2B5EF4-FFF2-40B4-BE49-F238E27FC236}">
                <a16:creationId xmlns:a16="http://schemas.microsoft.com/office/drawing/2014/main" id="{B165EE28-6D00-8A4F-A37F-5FBC7E151B5D}"/>
              </a:ext>
            </a:extLst>
          </p:cNvPr>
          <p:cNvSpPr txBox="1">
            <a:spLocks noChangeArrowheads="1"/>
          </p:cNvSpPr>
          <p:nvPr/>
        </p:nvSpPr>
        <p:spPr bwMode="auto">
          <a:xfrm>
            <a:off x="617538" y="8150225"/>
            <a:ext cx="67151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10.</a:t>
            </a:r>
          </a:p>
        </p:txBody>
      </p:sp>
      <p:sp>
        <p:nvSpPr>
          <p:cNvPr id="239727" name="Text Box 111">
            <a:extLst>
              <a:ext uri="{FF2B5EF4-FFF2-40B4-BE49-F238E27FC236}">
                <a16:creationId xmlns:a16="http://schemas.microsoft.com/office/drawing/2014/main" id="{520DFD07-C885-6A40-BC90-ECAEB6C80469}"/>
              </a:ext>
            </a:extLst>
          </p:cNvPr>
          <p:cNvSpPr txBox="1">
            <a:spLocks noChangeArrowheads="1"/>
          </p:cNvSpPr>
          <p:nvPr/>
        </p:nvSpPr>
        <p:spPr bwMode="auto">
          <a:xfrm>
            <a:off x="352425" y="1035050"/>
            <a:ext cx="3730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2500" b="1">
                <a:latin typeface="Arial" panose="020B0604020202020204" pitchFamily="34" charset="0"/>
              </a:rPr>
              <a:t>C</a:t>
            </a:r>
          </a:p>
        </p:txBody>
      </p:sp>
      <p:sp>
        <p:nvSpPr>
          <p:cNvPr id="239728" name="Text Box 112">
            <a:extLst>
              <a:ext uri="{FF2B5EF4-FFF2-40B4-BE49-F238E27FC236}">
                <a16:creationId xmlns:a16="http://schemas.microsoft.com/office/drawing/2014/main" id="{7FF18D14-34C5-7A48-9361-F7C795602E2A}"/>
              </a:ext>
            </a:extLst>
          </p:cNvPr>
          <p:cNvSpPr txBox="1">
            <a:spLocks noChangeArrowheads="1"/>
          </p:cNvSpPr>
          <p:nvPr/>
        </p:nvSpPr>
        <p:spPr bwMode="auto">
          <a:xfrm rot="-5388474">
            <a:off x="-388144" y="2436019"/>
            <a:ext cx="18335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2500" b="1">
                <a:latin typeface="Arial" panose="020B0604020202020204" pitchFamily="34" charset="0"/>
              </a:rPr>
              <a:t>4 TOKOH</a:t>
            </a:r>
          </a:p>
        </p:txBody>
      </p:sp>
      <p:sp>
        <p:nvSpPr>
          <p:cNvPr id="239729" name="Text Box 113">
            <a:extLst>
              <a:ext uri="{FF2B5EF4-FFF2-40B4-BE49-F238E27FC236}">
                <a16:creationId xmlns:a16="http://schemas.microsoft.com/office/drawing/2014/main" id="{0346E00F-67D0-D841-877B-D057079C6D20}"/>
              </a:ext>
            </a:extLst>
          </p:cNvPr>
          <p:cNvSpPr txBox="1">
            <a:spLocks noChangeArrowheads="1"/>
          </p:cNvSpPr>
          <p:nvPr/>
        </p:nvSpPr>
        <p:spPr bwMode="auto">
          <a:xfrm rot="-5389253">
            <a:off x="-1015999" y="5514975"/>
            <a:ext cx="30734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2500" b="1">
                <a:latin typeface="Arial" panose="020B0604020202020204" pitchFamily="34" charset="0"/>
              </a:rPr>
              <a:t>3 KOMUNITAS</a:t>
            </a:r>
          </a:p>
        </p:txBody>
      </p:sp>
      <p:sp>
        <p:nvSpPr>
          <p:cNvPr id="239730" name="Text Box 114">
            <a:extLst>
              <a:ext uri="{FF2B5EF4-FFF2-40B4-BE49-F238E27FC236}">
                <a16:creationId xmlns:a16="http://schemas.microsoft.com/office/drawing/2014/main" id="{4B3FB52B-0F86-9A45-96B1-A9BB063277A5}"/>
              </a:ext>
            </a:extLst>
          </p:cNvPr>
          <p:cNvSpPr txBox="1">
            <a:spLocks noChangeArrowheads="1"/>
          </p:cNvSpPr>
          <p:nvPr/>
        </p:nvSpPr>
        <p:spPr bwMode="auto">
          <a:xfrm>
            <a:off x="373063" y="7527925"/>
            <a:ext cx="3730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2500" b="1">
                <a:latin typeface="Arial" panose="020B0604020202020204" pitchFamily="34" charset="0"/>
              </a:rPr>
              <a:t>S</a:t>
            </a:r>
          </a:p>
        </p:txBody>
      </p:sp>
      <p:sp>
        <p:nvSpPr>
          <p:cNvPr id="239731" name="Text Box 115">
            <a:extLst>
              <a:ext uri="{FF2B5EF4-FFF2-40B4-BE49-F238E27FC236}">
                <a16:creationId xmlns:a16="http://schemas.microsoft.com/office/drawing/2014/main" id="{EF63CA57-0085-5D45-A347-195B6FCA46A9}"/>
              </a:ext>
            </a:extLst>
          </p:cNvPr>
          <p:cNvSpPr txBox="1">
            <a:spLocks noChangeArrowheads="1"/>
          </p:cNvSpPr>
          <p:nvPr/>
        </p:nvSpPr>
        <p:spPr bwMode="auto">
          <a:xfrm>
            <a:off x="390525" y="8035925"/>
            <a:ext cx="3730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2500" b="1">
                <a:latin typeface="Arial" panose="020B0604020202020204" pitchFamily="34" charset="0"/>
              </a:rPr>
              <a:t>Y</a:t>
            </a:r>
          </a:p>
        </p:txBody>
      </p:sp>
      <p:grpSp>
        <p:nvGrpSpPr>
          <p:cNvPr id="239732" name="Group 116">
            <a:extLst>
              <a:ext uri="{FF2B5EF4-FFF2-40B4-BE49-F238E27FC236}">
                <a16:creationId xmlns:a16="http://schemas.microsoft.com/office/drawing/2014/main" id="{0381475F-7692-5342-8846-06B1DC5AE820}"/>
              </a:ext>
            </a:extLst>
          </p:cNvPr>
          <p:cNvGrpSpPr>
            <a:grpSpLocks/>
          </p:cNvGrpSpPr>
          <p:nvPr/>
        </p:nvGrpSpPr>
        <p:grpSpPr bwMode="auto">
          <a:xfrm>
            <a:off x="258763" y="407988"/>
            <a:ext cx="1768475" cy="357187"/>
            <a:chOff x="148" y="271"/>
            <a:chExt cx="1013" cy="218"/>
          </a:xfrm>
        </p:grpSpPr>
        <p:sp>
          <p:nvSpPr>
            <p:cNvPr id="239733" name="Text Box 117">
              <a:extLst>
                <a:ext uri="{FF2B5EF4-FFF2-40B4-BE49-F238E27FC236}">
                  <a16:creationId xmlns:a16="http://schemas.microsoft.com/office/drawing/2014/main" id="{7B0ED301-6926-694E-A5F6-576CF0F638B8}"/>
                </a:ext>
              </a:extLst>
            </p:cNvPr>
            <p:cNvSpPr txBox="1">
              <a:spLocks noChangeArrowheads="1"/>
            </p:cNvSpPr>
            <p:nvPr/>
          </p:nvSpPr>
          <p:spPr bwMode="auto">
            <a:xfrm>
              <a:off x="148" y="271"/>
              <a:ext cx="1013"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700" b="1">
                  <a:latin typeface="Arial" panose="020B0604020202020204" pitchFamily="34" charset="0"/>
                </a:rPr>
                <a:t>C 7 S Y</a:t>
              </a:r>
            </a:p>
          </p:txBody>
        </p:sp>
        <p:sp>
          <p:nvSpPr>
            <p:cNvPr id="239734" name="Line 118">
              <a:extLst>
                <a:ext uri="{FF2B5EF4-FFF2-40B4-BE49-F238E27FC236}">
                  <a16:creationId xmlns:a16="http://schemas.microsoft.com/office/drawing/2014/main" id="{E7B848A6-7A6A-D94A-B8AC-2B41B50D4DD5}"/>
                </a:ext>
              </a:extLst>
            </p:cNvPr>
            <p:cNvSpPr>
              <a:spLocks noChangeShapeType="1"/>
            </p:cNvSpPr>
            <p:nvPr/>
          </p:nvSpPr>
          <p:spPr bwMode="auto">
            <a:xfrm>
              <a:off x="348" y="37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9735" name="AutoShape 119" descr="Dark upward diagonal">
            <a:extLst>
              <a:ext uri="{FF2B5EF4-FFF2-40B4-BE49-F238E27FC236}">
                <a16:creationId xmlns:a16="http://schemas.microsoft.com/office/drawing/2014/main" id="{69DDAB4C-33C5-E547-8DE9-736F395FC107}"/>
              </a:ext>
            </a:extLst>
          </p:cNvPr>
          <p:cNvSpPr>
            <a:spLocks noChangeArrowheads="1"/>
          </p:cNvSpPr>
          <p:nvPr/>
        </p:nvSpPr>
        <p:spPr bwMode="auto">
          <a:xfrm>
            <a:off x="468313" y="723900"/>
            <a:ext cx="236537" cy="366713"/>
          </a:xfrm>
          <a:prstGeom prst="downArrow">
            <a:avLst>
              <a:gd name="adj1" fmla="val 50000"/>
              <a:gd name="adj2" fmla="val 38759"/>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36" name="Rectangle 120">
            <a:extLst>
              <a:ext uri="{FF2B5EF4-FFF2-40B4-BE49-F238E27FC236}">
                <a16:creationId xmlns:a16="http://schemas.microsoft.com/office/drawing/2014/main" id="{8D87E426-FCCA-8149-8E32-A5DE855C0702}"/>
              </a:ext>
            </a:extLst>
          </p:cNvPr>
          <p:cNvSpPr>
            <a:spLocks noChangeArrowheads="1"/>
          </p:cNvSpPr>
          <p:nvPr/>
        </p:nvSpPr>
        <p:spPr bwMode="auto">
          <a:xfrm>
            <a:off x="2598738" y="1185863"/>
            <a:ext cx="1592262" cy="2438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39737" name="Rectangle 121">
            <a:extLst>
              <a:ext uri="{FF2B5EF4-FFF2-40B4-BE49-F238E27FC236}">
                <a16:creationId xmlns:a16="http://schemas.microsoft.com/office/drawing/2014/main" id="{DB4C782C-6225-BE44-8B32-689F19A4B9CF}"/>
              </a:ext>
            </a:extLst>
          </p:cNvPr>
          <p:cNvSpPr>
            <a:spLocks noChangeArrowheads="1"/>
          </p:cNvSpPr>
          <p:nvPr/>
        </p:nvSpPr>
        <p:spPr bwMode="auto">
          <a:xfrm>
            <a:off x="2598738" y="3781425"/>
            <a:ext cx="1592262" cy="37734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39738" name="Line 122">
            <a:extLst>
              <a:ext uri="{FF2B5EF4-FFF2-40B4-BE49-F238E27FC236}">
                <a16:creationId xmlns:a16="http://schemas.microsoft.com/office/drawing/2014/main" id="{D6C2915D-3D48-E241-B583-DEC4E9CA2B01}"/>
              </a:ext>
            </a:extLst>
          </p:cNvPr>
          <p:cNvSpPr>
            <a:spLocks noChangeShapeType="1"/>
          </p:cNvSpPr>
          <p:nvPr/>
        </p:nvSpPr>
        <p:spPr bwMode="auto">
          <a:xfrm>
            <a:off x="3000375" y="150018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39" name="AutoShape 123">
            <a:extLst>
              <a:ext uri="{FF2B5EF4-FFF2-40B4-BE49-F238E27FC236}">
                <a16:creationId xmlns:a16="http://schemas.microsoft.com/office/drawing/2014/main" id="{808E7734-5A43-5646-81D0-7412A03967AE}"/>
              </a:ext>
            </a:extLst>
          </p:cNvPr>
          <p:cNvSpPr>
            <a:spLocks noChangeArrowheads="1"/>
          </p:cNvSpPr>
          <p:nvPr/>
        </p:nvSpPr>
        <p:spPr bwMode="auto">
          <a:xfrm>
            <a:off x="3668713" y="6113463"/>
            <a:ext cx="1751012" cy="1327150"/>
          </a:xfrm>
          <a:custGeom>
            <a:avLst/>
            <a:gdLst>
              <a:gd name="G0" fmla="+- 4738 0 0"/>
              <a:gd name="G1" fmla="+- 21600 0 4738"/>
              <a:gd name="G2" fmla="*/ 4738 1 2"/>
              <a:gd name="G3" fmla="+- 21600 0 G2"/>
              <a:gd name="G4" fmla="+/ 4738 21600 2"/>
              <a:gd name="G5" fmla="+/ G1 0 2"/>
              <a:gd name="G6" fmla="*/ 21600 21600 4738"/>
              <a:gd name="G7" fmla="*/ G6 1 2"/>
              <a:gd name="G8" fmla="+- 21600 0 G7"/>
              <a:gd name="G9" fmla="*/ 21600 1 2"/>
              <a:gd name="G10" fmla="+- 4738 0 G9"/>
              <a:gd name="G11" fmla="?: G10 G8 0"/>
              <a:gd name="G12" fmla="?: G10 G7 21600"/>
              <a:gd name="T0" fmla="*/ 19231 w 21600"/>
              <a:gd name="T1" fmla="*/ 10800 h 21600"/>
              <a:gd name="T2" fmla="*/ 10800 w 21600"/>
              <a:gd name="T3" fmla="*/ 21600 h 21600"/>
              <a:gd name="T4" fmla="*/ 2369 w 21600"/>
              <a:gd name="T5" fmla="*/ 10800 h 21600"/>
              <a:gd name="T6" fmla="*/ 10800 w 21600"/>
              <a:gd name="T7" fmla="*/ 0 h 21600"/>
              <a:gd name="T8" fmla="*/ 4169 w 21600"/>
              <a:gd name="T9" fmla="*/ 4169 h 21600"/>
              <a:gd name="T10" fmla="*/ 17431 w 21600"/>
              <a:gd name="T11" fmla="*/ 17431 h 21600"/>
            </a:gdLst>
            <a:ahLst/>
            <a:cxnLst>
              <a:cxn ang="0">
                <a:pos x="T0" y="T1"/>
              </a:cxn>
              <a:cxn ang="0">
                <a:pos x="T2" y="T3"/>
              </a:cxn>
              <a:cxn ang="0">
                <a:pos x="T4" y="T5"/>
              </a:cxn>
              <a:cxn ang="0">
                <a:pos x="T6" y="T7"/>
              </a:cxn>
            </a:cxnLst>
            <a:rect l="T8" t="T9" r="T10" b="T11"/>
            <a:pathLst>
              <a:path w="21600" h="21600">
                <a:moveTo>
                  <a:pt x="0" y="0"/>
                </a:moveTo>
                <a:lnTo>
                  <a:pt x="4738" y="21600"/>
                </a:lnTo>
                <a:lnTo>
                  <a:pt x="16862" y="21600"/>
                </a:lnTo>
                <a:lnTo>
                  <a:pt x="21600" y="0"/>
                </a:lnTo>
                <a:close/>
              </a:path>
            </a:pathLst>
          </a:cu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40" name="Rectangle 124">
            <a:extLst>
              <a:ext uri="{FF2B5EF4-FFF2-40B4-BE49-F238E27FC236}">
                <a16:creationId xmlns:a16="http://schemas.microsoft.com/office/drawing/2014/main" id="{DDF78D68-AB8B-9643-A260-55F330596B34}"/>
              </a:ext>
            </a:extLst>
          </p:cNvPr>
          <p:cNvSpPr>
            <a:spLocks noChangeArrowheads="1"/>
          </p:cNvSpPr>
          <p:nvPr/>
        </p:nvSpPr>
        <p:spPr bwMode="auto">
          <a:xfrm>
            <a:off x="4205288" y="5816600"/>
            <a:ext cx="1377950" cy="1870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41" name="AutoShape 125">
            <a:extLst>
              <a:ext uri="{FF2B5EF4-FFF2-40B4-BE49-F238E27FC236}">
                <a16:creationId xmlns:a16="http://schemas.microsoft.com/office/drawing/2014/main" id="{10F60ED6-6C9B-5D4E-B875-A25E2AD5FC77}"/>
              </a:ext>
            </a:extLst>
          </p:cNvPr>
          <p:cNvSpPr>
            <a:spLocks noChangeArrowheads="1"/>
          </p:cNvSpPr>
          <p:nvPr/>
        </p:nvSpPr>
        <p:spPr bwMode="auto">
          <a:xfrm>
            <a:off x="3817938" y="6219825"/>
            <a:ext cx="1751012" cy="1135063"/>
          </a:xfrm>
          <a:custGeom>
            <a:avLst/>
            <a:gdLst>
              <a:gd name="G0" fmla="+- 4092 0 0"/>
              <a:gd name="G1" fmla="+- 21600 0 4092"/>
              <a:gd name="G2" fmla="*/ 4092 1 2"/>
              <a:gd name="G3" fmla="+- 21600 0 G2"/>
              <a:gd name="G4" fmla="+/ 4092 21600 2"/>
              <a:gd name="G5" fmla="+/ G1 0 2"/>
              <a:gd name="G6" fmla="*/ 21600 21600 4092"/>
              <a:gd name="G7" fmla="*/ G6 1 2"/>
              <a:gd name="G8" fmla="+- 21600 0 G7"/>
              <a:gd name="G9" fmla="*/ 21600 1 2"/>
              <a:gd name="G10" fmla="+- 4092 0 G9"/>
              <a:gd name="G11" fmla="?: G10 G8 0"/>
              <a:gd name="G12" fmla="?: G10 G7 21600"/>
              <a:gd name="T0" fmla="*/ 19554 w 21600"/>
              <a:gd name="T1" fmla="*/ 10800 h 21600"/>
              <a:gd name="T2" fmla="*/ 10800 w 21600"/>
              <a:gd name="T3" fmla="*/ 21600 h 21600"/>
              <a:gd name="T4" fmla="*/ 2046 w 21600"/>
              <a:gd name="T5" fmla="*/ 10800 h 21600"/>
              <a:gd name="T6" fmla="*/ 10800 w 21600"/>
              <a:gd name="T7" fmla="*/ 0 h 21600"/>
              <a:gd name="T8" fmla="*/ 3846 w 21600"/>
              <a:gd name="T9" fmla="*/ 3846 h 21600"/>
              <a:gd name="T10" fmla="*/ 17754 w 21600"/>
              <a:gd name="T11" fmla="*/ 17754 h 21600"/>
            </a:gdLst>
            <a:ahLst/>
            <a:cxnLst>
              <a:cxn ang="0">
                <a:pos x="T0" y="T1"/>
              </a:cxn>
              <a:cxn ang="0">
                <a:pos x="T2" y="T3"/>
              </a:cxn>
              <a:cxn ang="0">
                <a:pos x="T4" y="T5"/>
              </a:cxn>
              <a:cxn ang="0">
                <a:pos x="T6" y="T7"/>
              </a:cxn>
            </a:cxnLst>
            <a:rect l="T8" t="T9" r="T10" b="T11"/>
            <a:pathLst>
              <a:path w="21600" h="21600">
                <a:moveTo>
                  <a:pt x="0" y="0"/>
                </a:moveTo>
                <a:lnTo>
                  <a:pt x="4092" y="21600"/>
                </a:lnTo>
                <a:lnTo>
                  <a:pt x="17508" y="21600"/>
                </a:lnTo>
                <a:lnTo>
                  <a:pt x="21600" y="0"/>
                </a:lnTo>
                <a:close/>
              </a:path>
            </a:pathLst>
          </a:cu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42" name="Rectangle 126">
            <a:extLst>
              <a:ext uri="{FF2B5EF4-FFF2-40B4-BE49-F238E27FC236}">
                <a16:creationId xmlns:a16="http://schemas.microsoft.com/office/drawing/2014/main" id="{BDF36F93-C13A-FF43-BB8A-ED837C74B28B}"/>
              </a:ext>
            </a:extLst>
          </p:cNvPr>
          <p:cNvSpPr>
            <a:spLocks noChangeArrowheads="1"/>
          </p:cNvSpPr>
          <p:nvPr/>
        </p:nvSpPr>
        <p:spPr bwMode="auto">
          <a:xfrm>
            <a:off x="4525963" y="4233863"/>
            <a:ext cx="1257300" cy="43243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39743" name="Line 127">
            <a:extLst>
              <a:ext uri="{FF2B5EF4-FFF2-40B4-BE49-F238E27FC236}">
                <a16:creationId xmlns:a16="http://schemas.microsoft.com/office/drawing/2014/main" id="{BA499D3A-B03A-CB4B-AD2F-C90602DBB7C6}"/>
              </a:ext>
            </a:extLst>
          </p:cNvPr>
          <p:cNvSpPr>
            <a:spLocks noChangeShapeType="1"/>
          </p:cNvSpPr>
          <p:nvPr/>
        </p:nvSpPr>
        <p:spPr bwMode="auto">
          <a:xfrm>
            <a:off x="4527550" y="6237288"/>
            <a:ext cx="0" cy="61118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44" name="Line 128">
            <a:extLst>
              <a:ext uri="{FF2B5EF4-FFF2-40B4-BE49-F238E27FC236}">
                <a16:creationId xmlns:a16="http://schemas.microsoft.com/office/drawing/2014/main" id="{C99CC78F-36C3-9B4E-BC04-6F016DB5521A}"/>
              </a:ext>
            </a:extLst>
          </p:cNvPr>
          <p:cNvSpPr>
            <a:spLocks noChangeShapeType="1"/>
          </p:cNvSpPr>
          <p:nvPr/>
        </p:nvSpPr>
        <p:spPr bwMode="auto">
          <a:xfrm>
            <a:off x="4506913" y="6731000"/>
            <a:ext cx="0" cy="61118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45" name="Text Box 129">
            <a:extLst>
              <a:ext uri="{FF2B5EF4-FFF2-40B4-BE49-F238E27FC236}">
                <a16:creationId xmlns:a16="http://schemas.microsoft.com/office/drawing/2014/main" id="{430B0E5E-13CA-D64E-8000-BE7ED4982640}"/>
              </a:ext>
            </a:extLst>
          </p:cNvPr>
          <p:cNvSpPr txBox="1">
            <a:spLocks noChangeArrowheads="1"/>
          </p:cNvSpPr>
          <p:nvPr/>
        </p:nvSpPr>
        <p:spPr bwMode="auto">
          <a:xfrm rot="-5388474">
            <a:off x="1632744" y="2155031"/>
            <a:ext cx="23749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a:latin typeface="Arial" panose="020B0604020202020204" pitchFamily="34" charset="0"/>
              </a:rPr>
              <a:t>KITAB TAURAT (5)</a:t>
            </a:r>
          </a:p>
        </p:txBody>
      </p:sp>
      <p:sp>
        <p:nvSpPr>
          <p:cNvPr id="239746" name="Text Box 130">
            <a:extLst>
              <a:ext uri="{FF2B5EF4-FFF2-40B4-BE49-F238E27FC236}">
                <a16:creationId xmlns:a16="http://schemas.microsoft.com/office/drawing/2014/main" id="{91FC8916-C407-8D43-968D-A5EADBEF9408}"/>
              </a:ext>
            </a:extLst>
          </p:cNvPr>
          <p:cNvSpPr txBox="1">
            <a:spLocks noChangeArrowheads="1"/>
          </p:cNvSpPr>
          <p:nvPr/>
        </p:nvSpPr>
        <p:spPr bwMode="auto">
          <a:xfrm rot="-5388474">
            <a:off x="945357" y="5428456"/>
            <a:ext cx="36322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a:latin typeface="Arial" panose="020B0604020202020204" pitchFamily="34" charset="0"/>
              </a:rPr>
              <a:t>KITAB SEJARAH (12)</a:t>
            </a:r>
          </a:p>
        </p:txBody>
      </p:sp>
      <p:sp>
        <p:nvSpPr>
          <p:cNvPr id="239747" name="Line 131">
            <a:extLst>
              <a:ext uri="{FF2B5EF4-FFF2-40B4-BE49-F238E27FC236}">
                <a16:creationId xmlns:a16="http://schemas.microsoft.com/office/drawing/2014/main" id="{C685FB66-2A82-1747-980D-2FED6FE531CA}"/>
              </a:ext>
            </a:extLst>
          </p:cNvPr>
          <p:cNvSpPr>
            <a:spLocks noChangeShapeType="1"/>
          </p:cNvSpPr>
          <p:nvPr/>
        </p:nvSpPr>
        <p:spPr bwMode="auto">
          <a:xfrm>
            <a:off x="2908300" y="1193800"/>
            <a:ext cx="0" cy="2430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48" name="Line 132">
            <a:extLst>
              <a:ext uri="{FF2B5EF4-FFF2-40B4-BE49-F238E27FC236}">
                <a16:creationId xmlns:a16="http://schemas.microsoft.com/office/drawing/2014/main" id="{59986A9D-FA01-224B-920E-5E481B810A47}"/>
              </a:ext>
            </a:extLst>
          </p:cNvPr>
          <p:cNvSpPr>
            <a:spLocks noChangeShapeType="1"/>
          </p:cNvSpPr>
          <p:nvPr/>
        </p:nvSpPr>
        <p:spPr bwMode="auto">
          <a:xfrm>
            <a:off x="2898775" y="3784600"/>
            <a:ext cx="0" cy="3773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49" name="Text Box 133">
            <a:extLst>
              <a:ext uri="{FF2B5EF4-FFF2-40B4-BE49-F238E27FC236}">
                <a16:creationId xmlns:a16="http://schemas.microsoft.com/office/drawing/2014/main" id="{1D04A024-ACB6-644B-8039-84FD010B79E8}"/>
              </a:ext>
            </a:extLst>
          </p:cNvPr>
          <p:cNvSpPr txBox="1">
            <a:spLocks noChangeArrowheads="1"/>
          </p:cNvSpPr>
          <p:nvPr/>
        </p:nvSpPr>
        <p:spPr bwMode="auto">
          <a:xfrm rot="-5388474">
            <a:off x="4452937" y="2490788"/>
            <a:ext cx="23733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a:latin typeface="Arial" panose="020B0604020202020204" pitchFamily="34" charset="0"/>
              </a:rPr>
              <a:t>KITAB PUSI (6)</a:t>
            </a:r>
          </a:p>
        </p:txBody>
      </p:sp>
      <p:sp>
        <p:nvSpPr>
          <p:cNvPr id="239750" name="Text Box 134">
            <a:extLst>
              <a:ext uri="{FF2B5EF4-FFF2-40B4-BE49-F238E27FC236}">
                <a16:creationId xmlns:a16="http://schemas.microsoft.com/office/drawing/2014/main" id="{F48B5287-8088-BC4B-8069-0F268D02F3A4}"/>
              </a:ext>
            </a:extLst>
          </p:cNvPr>
          <p:cNvSpPr txBox="1">
            <a:spLocks noChangeArrowheads="1"/>
          </p:cNvSpPr>
          <p:nvPr/>
        </p:nvSpPr>
        <p:spPr bwMode="auto">
          <a:xfrm rot="16185222">
            <a:off x="3817144" y="6022182"/>
            <a:ext cx="377507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a:latin typeface="Arial" panose="020B0604020202020204" pitchFamily="34" charset="0"/>
              </a:rPr>
              <a:t>KITAB NABI-NABI (16)</a:t>
            </a:r>
          </a:p>
        </p:txBody>
      </p:sp>
      <p:sp>
        <p:nvSpPr>
          <p:cNvPr id="239751" name="Line 135">
            <a:extLst>
              <a:ext uri="{FF2B5EF4-FFF2-40B4-BE49-F238E27FC236}">
                <a16:creationId xmlns:a16="http://schemas.microsoft.com/office/drawing/2014/main" id="{25179FE0-CBB4-404D-896D-53DE90851A3B}"/>
              </a:ext>
            </a:extLst>
          </p:cNvPr>
          <p:cNvSpPr>
            <a:spLocks noChangeShapeType="1"/>
          </p:cNvSpPr>
          <p:nvPr/>
        </p:nvSpPr>
        <p:spPr bwMode="auto">
          <a:xfrm flipH="1">
            <a:off x="5465763" y="1422400"/>
            <a:ext cx="12700" cy="2393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52" name="Line 136">
            <a:extLst>
              <a:ext uri="{FF2B5EF4-FFF2-40B4-BE49-F238E27FC236}">
                <a16:creationId xmlns:a16="http://schemas.microsoft.com/office/drawing/2014/main" id="{915189AF-3DE4-B246-AD03-900884A8385A}"/>
              </a:ext>
            </a:extLst>
          </p:cNvPr>
          <p:cNvSpPr>
            <a:spLocks noChangeShapeType="1"/>
          </p:cNvSpPr>
          <p:nvPr/>
        </p:nvSpPr>
        <p:spPr bwMode="auto">
          <a:xfrm>
            <a:off x="5478463" y="4254500"/>
            <a:ext cx="0" cy="4330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53" name="Line 137">
            <a:extLst>
              <a:ext uri="{FF2B5EF4-FFF2-40B4-BE49-F238E27FC236}">
                <a16:creationId xmlns:a16="http://schemas.microsoft.com/office/drawing/2014/main" id="{36E00BC5-4C9A-4744-8D94-9C4CC0D001E0}"/>
              </a:ext>
            </a:extLst>
          </p:cNvPr>
          <p:cNvSpPr>
            <a:spLocks noChangeShapeType="1"/>
          </p:cNvSpPr>
          <p:nvPr/>
        </p:nvSpPr>
        <p:spPr bwMode="auto">
          <a:xfrm>
            <a:off x="3000375" y="2843213"/>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54" name="Line 138">
            <a:extLst>
              <a:ext uri="{FF2B5EF4-FFF2-40B4-BE49-F238E27FC236}">
                <a16:creationId xmlns:a16="http://schemas.microsoft.com/office/drawing/2014/main" id="{6624A876-B2C1-5944-A12B-79B97CF3BE6A}"/>
              </a:ext>
            </a:extLst>
          </p:cNvPr>
          <p:cNvSpPr>
            <a:spLocks noChangeShapeType="1"/>
          </p:cNvSpPr>
          <p:nvPr/>
        </p:nvSpPr>
        <p:spPr bwMode="auto">
          <a:xfrm>
            <a:off x="3000375" y="3086100"/>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55" name="Line 139">
            <a:extLst>
              <a:ext uri="{FF2B5EF4-FFF2-40B4-BE49-F238E27FC236}">
                <a16:creationId xmlns:a16="http://schemas.microsoft.com/office/drawing/2014/main" id="{1B08AF7D-EF35-204E-A52F-85282D53E6B5}"/>
              </a:ext>
            </a:extLst>
          </p:cNvPr>
          <p:cNvSpPr>
            <a:spLocks noChangeShapeType="1"/>
          </p:cNvSpPr>
          <p:nvPr/>
        </p:nvSpPr>
        <p:spPr bwMode="auto">
          <a:xfrm>
            <a:off x="3000375" y="33226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56" name="Line 140">
            <a:extLst>
              <a:ext uri="{FF2B5EF4-FFF2-40B4-BE49-F238E27FC236}">
                <a16:creationId xmlns:a16="http://schemas.microsoft.com/office/drawing/2014/main" id="{0C3B7748-614D-0140-B6A7-CF3F266301CC}"/>
              </a:ext>
            </a:extLst>
          </p:cNvPr>
          <p:cNvSpPr>
            <a:spLocks noChangeShapeType="1"/>
          </p:cNvSpPr>
          <p:nvPr/>
        </p:nvSpPr>
        <p:spPr bwMode="auto">
          <a:xfrm>
            <a:off x="3000375" y="4022725"/>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57" name="Line 141">
            <a:extLst>
              <a:ext uri="{FF2B5EF4-FFF2-40B4-BE49-F238E27FC236}">
                <a16:creationId xmlns:a16="http://schemas.microsoft.com/office/drawing/2014/main" id="{1B850567-57A8-0E4E-A817-97B109E93169}"/>
              </a:ext>
            </a:extLst>
          </p:cNvPr>
          <p:cNvSpPr>
            <a:spLocks noChangeShapeType="1"/>
          </p:cNvSpPr>
          <p:nvPr/>
        </p:nvSpPr>
        <p:spPr bwMode="auto">
          <a:xfrm>
            <a:off x="3000375" y="49990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58" name="Line 142">
            <a:extLst>
              <a:ext uri="{FF2B5EF4-FFF2-40B4-BE49-F238E27FC236}">
                <a16:creationId xmlns:a16="http://schemas.microsoft.com/office/drawing/2014/main" id="{A842750D-6C39-1E44-8ABD-84391B3A5B23}"/>
              </a:ext>
            </a:extLst>
          </p:cNvPr>
          <p:cNvSpPr>
            <a:spLocks noChangeShapeType="1"/>
          </p:cNvSpPr>
          <p:nvPr/>
        </p:nvSpPr>
        <p:spPr bwMode="auto">
          <a:xfrm>
            <a:off x="3000375" y="5556250"/>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59" name="Line 143">
            <a:extLst>
              <a:ext uri="{FF2B5EF4-FFF2-40B4-BE49-F238E27FC236}">
                <a16:creationId xmlns:a16="http://schemas.microsoft.com/office/drawing/2014/main" id="{58F44848-0D27-284E-9AA3-91B3C7CFC843}"/>
              </a:ext>
            </a:extLst>
          </p:cNvPr>
          <p:cNvSpPr>
            <a:spLocks noChangeShapeType="1"/>
          </p:cNvSpPr>
          <p:nvPr/>
        </p:nvSpPr>
        <p:spPr bwMode="auto">
          <a:xfrm>
            <a:off x="3000375" y="5838825"/>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0" name="Line 144">
            <a:extLst>
              <a:ext uri="{FF2B5EF4-FFF2-40B4-BE49-F238E27FC236}">
                <a16:creationId xmlns:a16="http://schemas.microsoft.com/office/drawing/2014/main" id="{531866CC-9449-0142-AE07-3D6C2C559F29}"/>
              </a:ext>
            </a:extLst>
          </p:cNvPr>
          <p:cNvSpPr>
            <a:spLocks noChangeShapeType="1"/>
          </p:cNvSpPr>
          <p:nvPr/>
        </p:nvSpPr>
        <p:spPr bwMode="auto">
          <a:xfrm>
            <a:off x="2992438" y="6015038"/>
            <a:ext cx="1093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1" name="Line 145">
            <a:extLst>
              <a:ext uri="{FF2B5EF4-FFF2-40B4-BE49-F238E27FC236}">
                <a16:creationId xmlns:a16="http://schemas.microsoft.com/office/drawing/2014/main" id="{5AC4540E-68E3-4449-B07B-9FA51DFEDC66}"/>
              </a:ext>
            </a:extLst>
          </p:cNvPr>
          <p:cNvSpPr>
            <a:spLocks noChangeShapeType="1"/>
          </p:cNvSpPr>
          <p:nvPr/>
        </p:nvSpPr>
        <p:spPr bwMode="auto">
          <a:xfrm>
            <a:off x="3000375" y="6297613"/>
            <a:ext cx="652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2" name="Line 146">
            <a:extLst>
              <a:ext uri="{FF2B5EF4-FFF2-40B4-BE49-F238E27FC236}">
                <a16:creationId xmlns:a16="http://schemas.microsoft.com/office/drawing/2014/main" id="{A1DC5CD7-D43F-A14B-BA02-602B423DB035}"/>
              </a:ext>
            </a:extLst>
          </p:cNvPr>
          <p:cNvSpPr>
            <a:spLocks noChangeShapeType="1"/>
          </p:cNvSpPr>
          <p:nvPr/>
        </p:nvSpPr>
        <p:spPr bwMode="auto">
          <a:xfrm>
            <a:off x="3006725" y="6565900"/>
            <a:ext cx="723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3" name="Line 147">
            <a:extLst>
              <a:ext uri="{FF2B5EF4-FFF2-40B4-BE49-F238E27FC236}">
                <a16:creationId xmlns:a16="http://schemas.microsoft.com/office/drawing/2014/main" id="{48CF951C-F0DC-C246-8F06-6FEABC0E56A9}"/>
              </a:ext>
            </a:extLst>
          </p:cNvPr>
          <p:cNvSpPr>
            <a:spLocks noChangeShapeType="1"/>
          </p:cNvSpPr>
          <p:nvPr/>
        </p:nvSpPr>
        <p:spPr bwMode="auto">
          <a:xfrm>
            <a:off x="3006725" y="6756400"/>
            <a:ext cx="77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4" name="Line 148">
            <a:extLst>
              <a:ext uri="{FF2B5EF4-FFF2-40B4-BE49-F238E27FC236}">
                <a16:creationId xmlns:a16="http://schemas.microsoft.com/office/drawing/2014/main" id="{57E56015-4C20-B94B-815D-99749E26B9FC}"/>
              </a:ext>
            </a:extLst>
          </p:cNvPr>
          <p:cNvSpPr>
            <a:spLocks noChangeShapeType="1"/>
          </p:cNvSpPr>
          <p:nvPr/>
        </p:nvSpPr>
        <p:spPr bwMode="auto">
          <a:xfrm>
            <a:off x="3000375" y="6985000"/>
            <a:ext cx="847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5" name="Line 149">
            <a:extLst>
              <a:ext uri="{FF2B5EF4-FFF2-40B4-BE49-F238E27FC236}">
                <a16:creationId xmlns:a16="http://schemas.microsoft.com/office/drawing/2014/main" id="{B568267B-07C9-F744-B038-B26E34409061}"/>
              </a:ext>
            </a:extLst>
          </p:cNvPr>
          <p:cNvSpPr>
            <a:spLocks noChangeShapeType="1"/>
          </p:cNvSpPr>
          <p:nvPr/>
        </p:nvSpPr>
        <p:spPr bwMode="auto">
          <a:xfrm>
            <a:off x="3006725" y="7215188"/>
            <a:ext cx="898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6" name="Line 150">
            <a:extLst>
              <a:ext uri="{FF2B5EF4-FFF2-40B4-BE49-F238E27FC236}">
                <a16:creationId xmlns:a16="http://schemas.microsoft.com/office/drawing/2014/main" id="{3D2A79CB-603A-9846-A921-0A510E40C7BE}"/>
              </a:ext>
            </a:extLst>
          </p:cNvPr>
          <p:cNvSpPr>
            <a:spLocks noChangeShapeType="1"/>
          </p:cNvSpPr>
          <p:nvPr/>
        </p:nvSpPr>
        <p:spPr bwMode="auto">
          <a:xfrm>
            <a:off x="3006725" y="7418388"/>
            <a:ext cx="946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7" name="Line 151">
            <a:extLst>
              <a:ext uri="{FF2B5EF4-FFF2-40B4-BE49-F238E27FC236}">
                <a16:creationId xmlns:a16="http://schemas.microsoft.com/office/drawing/2014/main" id="{4DFE1777-081E-394C-9464-291C98C92E43}"/>
              </a:ext>
            </a:extLst>
          </p:cNvPr>
          <p:cNvSpPr>
            <a:spLocks noChangeShapeType="1"/>
          </p:cNvSpPr>
          <p:nvPr/>
        </p:nvSpPr>
        <p:spPr bwMode="auto">
          <a:xfrm>
            <a:off x="3000375" y="47577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8" name="Line 152">
            <a:extLst>
              <a:ext uri="{FF2B5EF4-FFF2-40B4-BE49-F238E27FC236}">
                <a16:creationId xmlns:a16="http://schemas.microsoft.com/office/drawing/2014/main" id="{9F09A0E3-AB77-9444-BBFC-9787D5A1EBC6}"/>
              </a:ext>
            </a:extLst>
          </p:cNvPr>
          <p:cNvSpPr>
            <a:spLocks noChangeShapeType="1"/>
          </p:cNvSpPr>
          <p:nvPr/>
        </p:nvSpPr>
        <p:spPr bwMode="auto">
          <a:xfrm>
            <a:off x="4621213" y="2398713"/>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9" name="Line 153">
            <a:extLst>
              <a:ext uri="{FF2B5EF4-FFF2-40B4-BE49-F238E27FC236}">
                <a16:creationId xmlns:a16="http://schemas.microsoft.com/office/drawing/2014/main" id="{FFE17DF4-ED4A-7A4F-8AD6-645122F46612}"/>
              </a:ext>
            </a:extLst>
          </p:cNvPr>
          <p:cNvSpPr>
            <a:spLocks noChangeShapeType="1"/>
          </p:cNvSpPr>
          <p:nvPr/>
        </p:nvSpPr>
        <p:spPr bwMode="auto">
          <a:xfrm>
            <a:off x="4621213" y="2824163"/>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0" name="Line 154">
            <a:extLst>
              <a:ext uri="{FF2B5EF4-FFF2-40B4-BE49-F238E27FC236}">
                <a16:creationId xmlns:a16="http://schemas.microsoft.com/office/drawing/2014/main" id="{6A18D1A1-B76B-FC43-A198-F20CAFA17697}"/>
              </a:ext>
            </a:extLst>
          </p:cNvPr>
          <p:cNvSpPr>
            <a:spLocks noChangeShapeType="1"/>
          </p:cNvSpPr>
          <p:nvPr/>
        </p:nvSpPr>
        <p:spPr bwMode="auto">
          <a:xfrm>
            <a:off x="4613275" y="3203575"/>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1" name="Line 155">
            <a:extLst>
              <a:ext uri="{FF2B5EF4-FFF2-40B4-BE49-F238E27FC236}">
                <a16:creationId xmlns:a16="http://schemas.microsoft.com/office/drawing/2014/main" id="{78DF09A3-1578-1140-9D07-28A82A12A003}"/>
              </a:ext>
            </a:extLst>
          </p:cNvPr>
          <p:cNvSpPr>
            <a:spLocks noChangeShapeType="1"/>
          </p:cNvSpPr>
          <p:nvPr/>
        </p:nvSpPr>
        <p:spPr bwMode="auto">
          <a:xfrm>
            <a:off x="4613275" y="3609975"/>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3" name="Line 157">
            <a:extLst>
              <a:ext uri="{FF2B5EF4-FFF2-40B4-BE49-F238E27FC236}">
                <a16:creationId xmlns:a16="http://schemas.microsoft.com/office/drawing/2014/main" id="{D36F6015-4846-FC41-809C-3BA1DA4E82D2}"/>
              </a:ext>
            </a:extLst>
          </p:cNvPr>
          <p:cNvSpPr>
            <a:spLocks noChangeShapeType="1"/>
          </p:cNvSpPr>
          <p:nvPr/>
        </p:nvSpPr>
        <p:spPr bwMode="auto">
          <a:xfrm>
            <a:off x="4621213" y="1835150"/>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4" name="Line 158">
            <a:extLst>
              <a:ext uri="{FF2B5EF4-FFF2-40B4-BE49-F238E27FC236}">
                <a16:creationId xmlns:a16="http://schemas.microsoft.com/office/drawing/2014/main" id="{964E271B-D9AA-C846-9FFF-37DD096E1556}"/>
              </a:ext>
            </a:extLst>
          </p:cNvPr>
          <p:cNvSpPr>
            <a:spLocks noChangeShapeType="1"/>
          </p:cNvSpPr>
          <p:nvPr/>
        </p:nvSpPr>
        <p:spPr bwMode="auto">
          <a:xfrm>
            <a:off x="4606925" y="479901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5" name="Line 159">
            <a:extLst>
              <a:ext uri="{FF2B5EF4-FFF2-40B4-BE49-F238E27FC236}">
                <a16:creationId xmlns:a16="http://schemas.microsoft.com/office/drawing/2014/main" id="{4F341E2C-2895-0244-BF68-6B72471139A3}"/>
              </a:ext>
            </a:extLst>
          </p:cNvPr>
          <p:cNvSpPr>
            <a:spLocks noChangeShapeType="1"/>
          </p:cNvSpPr>
          <p:nvPr/>
        </p:nvSpPr>
        <p:spPr bwMode="auto">
          <a:xfrm>
            <a:off x="4606925" y="4514850"/>
            <a:ext cx="81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6" name="Line 160">
            <a:extLst>
              <a:ext uri="{FF2B5EF4-FFF2-40B4-BE49-F238E27FC236}">
                <a16:creationId xmlns:a16="http://schemas.microsoft.com/office/drawing/2014/main" id="{A44C8CFC-8B39-CD4A-ACE8-91D8099A33FF}"/>
              </a:ext>
            </a:extLst>
          </p:cNvPr>
          <p:cNvSpPr>
            <a:spLocks noChangeShapeType="1"/>
          </p:cNvSpPr>
          <p:nvPr/>
        </p:nvSpPr>
        <p:spPr bwMode="auto">
          <a:xfrm>
            <a:off x="4606925" y="497046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7" name="Line 161">
            <a:extLst>
              <a:ext uri="{FF2B5EF4-FFF2-40B4-BE49-F238E27FC236}">
                <a16:creationId xmlns:a16="http://schemas.microsoft.com/office/drawing/2014/main" id="{873B87D7-5B8E-D142-BD3A-573F74946C21}"/>
              </a:ext>
            </a:extLst>
          </p:cNvPr>
          <p:cNvSpPr>
            <a:spLocks noChangeShapeType="1"/>
          </p:cNvSpPr>
          <p:nvPr/>
        </p:nvSpPr>
        <p:spPr bwMode="auto">
          <a:xfrm>
            <a:off x="4616450" y="5183188"/>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8" name="Line 162">
            <a:extLst>
              <a:ext uri="{FF2B5EF4-FFF2-40B4-BE49-F238E27FC236}">
                <a16:creationId xmlns:a16="http://schemas.microsoft.com/office/drawing/2014/main" id="{361C8F24-98C6-FD46-A639-C99E7838E04A}"/>
              </a:ext>
            </a:extLst>
          </p:cNvPr>
          <p:cNvSpPr>
            <a:spLocks noChangeShapeType="1"/>
          </p:cNvSpPr>
          <p:nvPr/>
        </p:nvSpPr>
        <p:spPr bwMode="auto">
          <a:xfrm>
            <a:off x="4606925" y="5562600"/>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9" name="Line 163">
            <a:extLst>
              <a:ext uri="{FF2B5EF4-FFF2-40B4-BE49-F238E27FC236}">
                <a16:creationId xmlns:a16="http://schemas.microsoft.com/office/drawing/2014/main" id="{E4B97B08-3C2A-E547-B91E-90C30265752C}"/>
              </a:ext>
            </a:extLst>
          </p:cNvPr>
          <p:cNvSpPr>
            <a:spLocks noChangeShapeType="1"/>
          </p:cNvSpPr>
          <p:nvPr/>
        </p:nvSpPr>
        <p:spPr bwMode="auto">
          <a:xfrm>
            <a:off x="4608513" y="5745163"/>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0" name="Line 164">
            <a:extLst>
              <a:ext uri="{FF2B5EF4-FFF2-40B4-BE49-F238E27FC236}">
                <a16:creationId xmlns:a16="http://schemas.microsoft.com/office/drawing/2014/main" id="{35993049-1789-FB4A-8743-70E26E9FE0D9}"/>
              </a:ext>
            </a:extLst>
          </p:cNvPr>
          <p:cNvSpPr>
            <a:spLocks noChangeShapeType="1"/>
          </p:cNvSpPr>
          <p:nvPr/>
        </p:nvSpPr>
        <p:spPr bwMode="auto">
          <a:xfrm>
            <a:off x="4610100" y="5935663"/>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1" name="Line 165">
            <a:extLst>
              <a:ext uri="{FF2B5EF4-FFF2-40B4-BE49-F238E27FC236}">
                <a16:creationId xmlns:a16="http://schemas.microsoft.com/office/drawing/2014/main" id="{2DA1F5C9-0A98-C94A-92A5-0C06D0194181}"/>
              </a:ext>
            </a:extLst>
          </p:cNvPr>
          <p:cNvSpPr>
            <a:spLocks noChangeShapeType="1"/>
          </p:cNvSpPr>
          <p:nvPr/>
        </p:nvSpPr>
        <p:spPr bwMode="auto">
          <a:xfrm>
            <a:off x="4611688" y="6122988"/>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2" name="Line 166">
            <a:extLst>
              <a:ext uri="{FF2B5EF4-FFF2-40B4-BE49-F238E27FC236}">
                <a16:creationId xmlns:a16="http://schemas.microsoft.com/office/drawing/2014/main" id="{CF7D1A89-60E5-D349-A999-3A1D5D2E3E2E}"/>
              </a:ext>
            </a:extLst>
          </p:cNvPr>
          <p:cNvSpPr>
            <a:spLocks noChangeShapeType="1"/>
          </p:cNvSpPr>
          <p:nvPr/>
        </p:nvSpPr>
        <p:spPr bwMode="auto">
          <a:xfrm>
            <a:off x="4610100" y="6499225"/>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3" name="Line 167">
            <a:extLst>
              <a:ext uri="{FF2B5EF4-FFF2-40B4-BE49-F238E27FC236}">
                <a16:creationId xmlns:a16="http://schemas.microsoft.com/office/drawing/2014/main" id="{845B04C2-40C2-E74D-ACFF-89396DD9E536}"/>
              </a:ext>
            </a:extLst>
          </p:cNvPr>
          <p:cNvSpPr>
            <a:spLocks noChangeShapeType="1"/>
          </p:cNvSpPr>
          <p:nvPr/>
        </p:nvSpPr>
        <p:spPr bwMode="auto">
          <a:xfrm>
            <a:off x="4606925" y="6689725"/>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4" name="Line 168">
            <a:extLst>
              <a:ext uri="{FF2B5EF4-FFF2-40B4-BE49-F238E27FC236}">
                <a16:creationId xmlns:a16="http://schemas.microsoft.com/office/drawing/2014/main" id="{B9DACCB7-0144-6449-81CE-F5CB9C193F2E}"/>
              </a:ext>
            </a:extLst>
          </p:cNvPr>
          <p:cNvSpPr>
            <a:spLocks noChangeShapeType="1"/>
          </p:cNvSpPr>
          <p:nvPr/>
        </p:nvSpPr>
        <p:spPr bwMode="auto">
          <a:xfrm>
            <a:off x="4606925" y="704056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5" name="Line 169">
            <a:extLst>
              <a:ext uri="{FF2B5EF4-FFF2-40B4-BE49-F238E27FC236}">
                <a16:creationId xmlns:a16="http://schemas.microsoft.com/office/drawing/2014/main" id="{BECBA6F0-DAF7-334E-8E7B-DC8F9C72E0CC}"/>
              </a:ext>
            </a:extLst>
          </p:cNvPr>
          <p:cNvSpPr>
            <a:spLocks noChangeShapeType="1"/>
          </p:cNvSpPr>
          <p:nvPr/>
        </p:nvSpPr>
        <p:spPr bwMode="auto">
          <a:xfrm>
            <a:off x="4595813" y="7243763"/>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6" name="Line 170">
            <a:extLst>
              <a:ext uri="{FF2B5EF4-FFF2-40B4-BE49-F238E27FC236}">
                <a16:creationId xmlns:a16="http://schemas.microsoft.com/office/drawing/2014/main" id="{E69B95D0-65FD-604E-A1E0-E13A35442D9B}"/>
              </a:ext>
            </a:extLst>
          </p:cNvPr>
          <p:cNvSpPr>
            <a:spLocks noChangeShapeType="1"/>
          </p:cNvSpPr>
          <p:nvPr/>
        </p:nvSpPr>
        <p:spPr bwMode="auto">
          <a:xfrm>
            <a:off x="4622800" y="7643813"/>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7" name="Line 171">
            <a:extLst>
              <a:ext uri="{FF2B5EF4-FFF2-40B4-BE49-F238E27FC236}">
                <a16:creationId xmlns:a16="http://schemas.microsoft.com/office/drawing/2014/main" id="{8526F078-BE22-AF47-9E34-F65C50554EC9}"/>
              </a:ext>
            </a:extLst>
          </p:cNvPr>
          <p:cNvSpPr>
            <a:spLocks noChangeShapeType="1"/>
          </p:cNvSpPr>
          <p:nvPr/>
        </p:nvSpPr>
        <p:spPr bwMode="auto">
          <a:xfrm>
            <a:off x="4621213" y="781526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8" name="Line 172">
            <a:extLst>
              <a:ext uri="{FF2B5EF4-FFF2-40B4-BE49-F238E27FC236}">
                <a16:creationId xmlns:a16="http://schemas.microsoft.com/office/drawing/2014/main" id="{45DFC7FD-56AB-5642-BC92-B48D14EB453C}"/>
              </a:ext>
            </a:extLst>
          </p:cNvPr>
          <p:cNvSpPr>
            <a:spLocks noChangeShapeType="1"/>
          </p:cNvSpPr>
          <p:nvPr/>
        </p:nvSpPr>
        <p:spPr bwMode="auto">
          <a:xfrm>
            <a:off x="4613275" y="8134350"/>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9" name="Line 173">
            <a:extLst>
              <a:ext uri="{FF2B5EF4-FFF2-40B4-BE49-F238E27FC236}">
                <a16:creationId xmlns:a16="http://schemas.microsoft.com/office/drawing/2014/main" id="{46E9801F-1B22-A64B-B712-443D2E675440}"/>
              </a:ext>
            </a:extLst>
          </p:cNvPr>
          <p:cNvSpPr>
            <a:spLocks noChangeShapeType="1"/>
          </p:cNvSpPr>
          <p:nvPr/>
        </p:nvSpPr>
        <p:spPr bwMode="auto">
          <a:xfrm>
            <a:off x="4606925" y="8315325"/>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0" name="Line 174">
            <a:extLst>
              <a:ext uri="{FF2B5EF4-FFF2-40B4-BE49-F238E27FC236}">
                <a16:creationId xmlns:a16="http://schemas.microsoft.com/office/drawing/2014/main" id="{E07F95D0-0D8F-C74B-9C0E-06A6D14358A1}"/>
              </a:ext>
            </a:extLst>
          </p:cNvPr>
          <p:cNvSpPr>
            <a:spLocks noChangeShapeType="1"/>
          </p:cNvSpPr>
          <p:nvPr/>
        </p:nvSpPr>
        <p:spPr bwMode="auto">
          <a:xfrm>
            <a:off x="4608513" y="8497888"/>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1" name="Line 175">
            <a:extLst>
              <a:ext uri="{FF2B5EF4-FFF2-40B4-BE49-F238E27FC236}">
                <a16:creationId xmlns:a16="http://schemas.microsoft.com/office/drawing/2014/main" id="{913C75AA-DB1B-DD41-A365-A23BE169ACE7}"/>
              </a:ext>
            </a:extLst>
          </p:cNvPr>
          <p:cNvSpPr>
            <a:spLocks noChangeShapeType="1"/>
          </p:cNvSpPr>
          <p:nvPr/>
        </p:nvSpPr>
        <p:spPr bwMode="auto">
          <a:xfrm>
            <a:off x="5938838" y="553561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2" name="Line 176">
            <a:extLst>
              <a:ext uri="{FF2B5EF4-FFF2-40B4-BE49-F238E27FC236}">
                <a16:creationId xmlns:a16="http://schemas.microsoft.com/office/drawing/2014/main" id="{6E31702D-40CD-124A-98DD-613382AC4F79}"/>
              </a:ext>
            </a:extLst>
          </p:cNvPr>
          <p:cNvSpPr>
            <a:spLocks noChangeShapeType="1"/>
          </p:cNvSpPr>
          <p:nvPr/>
        </p:nvSpPr>
        <p:spPr bwMode="auto">
          <a:xfrm>
            <a:off x="5937250" y="57467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3" name="Line 177">
            <a:extLst>
              <a:ext uri="{FF2B5EF4-FFF2-40B4-BE49-F238E27FC236}">
                <a16:creationId xmlns:a16="http://schemas.microsoft.com/office/drawing/2014/main" id="{4A3B0D27-26C2-0346-A2F1-F37E220195DF}"/>
              </a:ext>
            </a:extLst>
          </p:cNvPr>
          <p:cNvSpPr>
            <a:spLocks noChangeShapeType="1"/>
          </p:cNvSpPr>
          <p:nvPr/>
        </p:nvSpPr>
        <p:spPr bwMode="auto">
          <a:xfrm>
            <a:off x="5934075" y="59245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4" name="Line 178">
            <a:extLst>
              <a:ext uri="{FF2B5EF4-FFF2-40B4-BE49-F238E27FC236}">
                <a16:creationId xmlns:a16="http://schemas.microsoft.com/office/drawing/2014/main" id="{AE8F2A5C-98D8-414F-9E11-33A8D3F85EAC}"/>
              </a:ext>
            </a:extLst>
          </p:cNvPr>
          <p:cNvSpPr>
            <a:spLocks noChangeShapeType="1"/>
          </p:cNvSpPr>
          <p:nvPr/>
        </p:nvSpPr>
        <p:spPr bwMode="auto">
          <a:xfrm>
            <a:off x="5943600" y="61309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5" name="Line 179">
            <a:extLst>
              <a:ext uri="{FF2B5EF4-FFF2-40B4-BE49-F238E27FC236}">
                <a16:creationId xmlns:a16="http://schemas.microsoft.com/office/drawing/2014/main" id="{F38A1B49-76CF-E043-BA4F-4E155A00B0C5}"/>
              </a:ext>
            </a:extLst>
          </p:cNvPr>
          <p:cNvSpPr>
            <a:spLocks noChangeShapeType="1"/>
          </p:cNvSpPr>
          <p:nvPr/>
        </p:nvSpPr>
        <p:spPr bwMode="auto">
          <a:xfrm>
            <a:off x="5942013" y="651510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6" name="Line 180">
            <a:extLst>
              <a:ext uri="{FF2B5EF4-FFF2-40B4-BE49-F238E27FC236}">
                <a16:creationId xmlns:a16="http://schemas.microsoft.com/office/drawing/2014/main" id="{6888C79A-6A08-2946-BA09-4A960EA49EE7}"/>
              </a:ext>
            </a:extLst>
          </p:cNvPr>
          <p:cNvSpPr>
            <a:spLocks noChangeShapeType="1"/>
          </p:cNvSpPr>
          <p:nvPr/>
        </p:nvSpPr>
        <p:spPr bwMode="auto">
          <a:xfrm>
            <a:off x="5943600" y="688340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7" name="Line 181">
            <a:extLst>
              <a:ext uri="{FF2B5EF4-FFF2-40B4-BE49-F238E27FC236}">
                <a16:creationId xmlns:a16="http://schemas.microsoft.com/office/drawing/2014/main" id="{EA01A467-0D72-0546-BE5B-4CF413A11741}"/>
              </a:ext>
            </a:extLst>
          </p:cNvPr>
          <p:cNvSpPr>
            <a:spLocks noChangeShapeType="1"/>
          </p:cNvSpPr>
          <p:nvPr/>
        </p:nvSpPr>
        <p:spPr bwMode="auto">
          <a:xfrm>
            <a:off x="5954713" y="706437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8" name="Line 182">
            <a:extLst>
              <a:ext uri="{FF2B5EF4-FFF2-40B4-BE49-F238E27FC236}">
                <a16:creationId xmlns:a16="http://schemas.microsoft.com/office/drawing/2014/main" id="{EE651EA4-F33F-0749-B15D-1E7EF81AA353}"/>
              </a:ext>
            </a:extLst>
          </p:cNvPr>
          <p:cNvSpPr>
            <a:spLocks noChangeShapeType="1"/>
          </p:cNvSpPr>
          <p:nvPr/>
        </p:nvSpPr>
        <p:spPr bwMode="auto">
          <a:xfrm>
            <a:off x="5938838" y="724058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99" name="Line 183">
            <a:extLst>
              <a:ext uri="{FF2B5EF4-FFF2-40B4-BE49-F238E27FC236}">
                <a16:creationId xmlns:a16="http://schemas.microsoft.com/office/drawing/2014/main" id="{4CDE2DAE-709C-CF43-A1FC-E3C5F0F094D7}"/>
              </a:ext>
            </a:extLst>
          </p:cNvPr>
          <p:cNvSpPr>
            <a:spLocks noChangeShapeType="1"/>
          </p:cNvSpPr>
          <p:nvPr/>
        </p:nvSpPr>
        <p:spPr bwMode="auto">
          <a:xfrm>
            <a:off x="5940425" y="76009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0" name="Line 184">
            <a:extLst>
              <a:ext uri="{FF2B5EF4-FFF2-40B4-BE49-F238E27FC236}">
                <a16:creationId xmlns:a16="http://schemas.microsoft.com/office/drawing/2014/main" id="{E1B9BE3F-3670-FC4A-ABF6-5E4596D122F9}"/>
              </a:ext>
            </a:extLst>
          </p:cNvPr>
          <p:cNvSpPr>
            <a:spLocks noChangeShapeType="1"/>
          </p:cNvSpPr>
          <p:nvPr/>
        </p:nvSpPr>
        <p:spPr bwMode="auto">
          <a:xfrm>
            <a:off x="5942013" y="780891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1" name="Line 185">
            <a:extLst>
              <a:ext uri="{FF2B5EF4-FFF2-40B4-BE49-F238E27FC236}">
                <a16:creationId xmlns:a16="http://schemas.microsoft.com/office/drawing/2014/main" id="{6E016619-8C07-B84B-B7D0-5F8C9693C999}"/>
              </a:ext>
            </a:extLst>
          </p:cNvPr>
          <p:cNvSpPr>
            <a:spLocks noChangeShapeType="1"/>
          </p:cNvSpPr>
          <p:nvPr/>
        </p:nvSpPr>
        <p:spPr bwMode="auto">
          <a:xfrm>
            <a:off x="5942013" y="810418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2" name="Line 186">
            <a:extLst>
              <a:ext uri="{FF2B5EF4-FFF2-40B4-BE49-F238E27FC236}">
                <a16:creationId xmlns:a16="http://schemas.microsoft.com/office/drawing/2014/main" id="{4AF9FD84-E995-D142-8217-EC61D5A888C7}"/>
              </a:ext>
            </a:extLst>
          </p:cNvPr>
          <p:cNvSpPr>
            <a:spLocks noChangeShapeType="1"/>
          </p:cNvSpPr>
          <p:nvPr/>
        </p:nvSpPr>
        <p:spPr bwMode="auto">
          <a:xfrm>
            <a:off x="5943600" y="831056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3" name="Line 187">
            <a:extLst>
              <a:ext uri="{FF2B5EF4-FFF2-40B4-BE49-F238E27FC236}">
                <a16:creationId xmlns:a16="http://schemas.microsoft.com/office/drawing/2014/main" id="{8453137B-B021-D048-9A37-2A0B9EA2FD71}"/>
              </a:ext>
            </a:extLst>
          </p:cNvPr>
          <p:cNvSpPr>
            <a:spLocks noChangeShapeType="1"/>
          </p:cNvSpPr>
          <p:nvPr/>
        </p:nvSpPr>
        <p:spPr bwMode="auto">
          <a:xfrm>
            <a:off x="5937250" y="84931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4" name="Line 188">
            <a:extLst>
              <a:ext uri="{FF2B5EF4-FFF2-40B4-BE49-F238E27FC236}">
                <a16:creationId xmlns:a16="http://schemas.microsoft.com/office/drawing/2014/main" id="{5EB4FEC3-3B44-B848-92AC-C9D425E650AA}"/>
              </a:ext>
            </a:extLst>
          </p:cNvPr>
          <p:cNvSpPr>
            <a:spLocks noChangeShapeType="1"/>
          </p:cNvSpPr>
          <p:nvPr/>
        </p:nvSpPr>
        <p:spPr bwMode="auto">
          <a:xfrm>
            <a:off x="5942013" y="47561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5" name="Line 189">
            <a:extLst>
              <a:ext uri="{FF2B5EF4-FFF2-40B4-BE49-F238E27FC236}">
                <a16:creationId xmlns:a16="http://schemas.microsoft.com/office/drawing/2014/main" id="{33CCB4DA-59B1-1240-81E7-ED22DE4CA28B}"/>
              </a:ext>
            </a:extLst>
          </p:cNvPr>
          <p:cNvSpPr>
            <a:spLocks noChangeShapeType="1"/>
          </p:cNvSpPr>
          <p:nvPr/>
        </p:nvSpPr>
        <p:spPr bwMode="auto">
          <a:xfrm>
            <a:off x="5943600" y="495458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6" name="Line 190">
            <a:extLst>
              <a:ext uri="{FF2B5EF4-FFF2-40B4-BE49-F238E27FC236}">
                <a16:creationId xmlns:a16="http://schemas.microsoft.com/office/drawing/2014/main" id="{2BEBD9D9-2993-4148-AEB0-10F4829572A3}"/>
              </a:ext>
            </a:extLst>
          </p:cNvPr>
          <p:cNvSpPr>
            <a:spLocks noChangeShapeType="1"/>
          </p:cNvSpPr>
          <p:nvPr/>
        </p:nvSpPr>
        <p:spPr bwMode="auto">
          <a:xfrm>
            <a:off x="5937250" y="513556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7" name="AutoShape 191" descr="70%">
            <a:extLst>
              <a:ext uri="{FF2B5EF4-FFF2-40B4-BE49-F238E27FC236}">
                <a16:creationId xmlns:a16="http://schemas.microsoft.com/office/drawing/2014/main" id="{8E989735-473A-E445-9051-351A801B7CDD}"/>
              </a:ext>
            </a:extLst>
          </p:cNvPr>
          <p:cNvSpPr>
            <a:spLocks noChangeArrowheads="1"/>
          </p:cNvSpPr>
          <p:nvPr/>
        </p:nvSpPr>
        <p:spPr bwMode="auto">
          <a:xfrm>
            <a:off x="2532063" y="1608138"/>
            <a:ext cx="2055812" cy="311150"/>
          </a:xfrm>
          <a:prstGeom prst="leftArrow">
            <a:avLst>
              <a:gd name="adj1" fmla="val 50000"/>
              <a:gd name="adj2" fmla="val 165179"/>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8" name="AutoShape 192" descr="20%">
            <a:extLst>
              <a:ext uri="{FF2B5EF4-FFF2-40B4-BE49-F238E27FC236}">
                <a16:creationId xmlns:a16="http://schemas.microsoft.com/office/drawing/2014/main" id="{EBF8728A-17BD-0D44-A91D-F3AFD9E9C4C2}"/>
              </a:ext>
            </a:extLst>
          </p:cNvPr>
          <p:cNvSpPr>
            <a:spLocks noChangeArrowheads="1"/>
          </p:cNvSpPr>
          <p:nvPr/>
        </p:nvSpPr>
        <p:spPr bwMode="auto">
          <a:xfrm>
            <a:off x="3408363" y="1579563"/>
            <a:ext cx="322262" cy="995362"/>
          </a:xfrm>
          <a:prstGeom prst="downArrow">
            <a:avLst>
              <a:gd name="adj1" fmla="val 50000"/>
              <a:gd name="adj2" fmla="val 77217"/>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09" name="Text Box 193">
            <a:extLst>
              <a:ext uri="{FF2B5EF4-FFF2-40B4-BE49-F238E27FC236}">
                <a16:creationId xmlns:a16="http://schemas.microsoft.com/office/drawing/2014/main" id="{3003438E-CDD6-3744-98CB-795D30AA7A1A}"/>
              </a:ext>
            </a:extLst>
          </p:cNvPr>
          <p:cNvSpPr txBox="1">
            <a:spLocks noChangeArrowheads="1"/>
          </p:cNvSpPr>
          <p:nvPr/>
        </p:nvSpPr>
        <p:spPr bwMode="auto">
          <a:xfrm>
            <a:off x="1069975" y="1212850"/>
            <a:ext cx="11874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All Time Prior to 2000 S.M.</a:t>
            </a:r>
          </a:p>
        </p:txBody>
      </p:sp>
      <p:sp>
        <p:nvSpPr>
          <p:cNvPr id="239810" name="Text Box 194">
            <a:extLst>
              <a:ext uri="{FF2B5EF4-FFF2-40B4-BE49-F238E27FC236}">
                <a16:creationId xmlns:a16="http://schemas.microsoft.com/office/drawing/2014/main" id="{70CB39B9-0430-FB4D-8791-FB5781982F9D}"/>
              </a:ext>
            </a:extLst>
          </p:cNvPr>
          <p:cNvSpPr txBox="1">
            <a:spLocks noChangeArrowheads="1"/>
          </p:cNvSpPr>
          <p:nvPr/>
        </p:nvSpPr>
        <p:spPr bwMode="auto">
          <a:xfrm>
            <a:off x="1076325" y="1639888"/>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2000 S.M.</a:t>
            </a:r>
          </a:p>
        </p:txBody>
      </p:sp>
      <p:sp>
        <p:nvSpPr>
          <p:cNvPr id="239811" name="Text Box 195">
            <a:extLst>
              <a:ext uri="{FF2B5EF4-FFF2-40B4-BE49-F238E27FC236}">
                <a16:creationId xmlns:a16="http://schemas.microsoft.com/office/drawing/2014/main" id="{DF7FA97A-8B15-6F4C-AA58-E56B2B4415F8}"/>
              </a:ext>
            </a:extLst>
          </p:cNvPr>
          <p:cNvSpPr txBox="1">
            <a:spLocks noChangeArrowheads="1"/>
          </p:cNvSpPr>
          <p:nvPr/>
        </p:nvSpPr>
        <p:spPr bwMode="auto">
          <a:xfrm>
            <a:off x="1069975" y="227012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2000 S.M.</a:t>
            </a:r>
          </a:p>
        </p:txBody>
      </p:sp>
      <p:sp>
        <p:nvSpPr>
          <p:cNvPr id="239812" name="Text Box 196">
            <a:extLst>
              <a:ext uri="{FF2B5EF4-FFF2-40B4-BE49-F238E27FC236}">
                <a16:creationId xmlns:a16="http://schemas.microsoft.com/office/drawing/2014/main" id="{E8640CB1-8F2A-BF4B-960B-4BB28E9D4E72}"/>
              </a:ext>
            </a:extLst>
          </p:cNvPr>
          <p:cNvSpPr txBox="1">
            <a:spLocks noChangeArrowheads="1"/>
          </p:cNvSpPr>
          <p:nvPr/>
        </p:nvSpPr>
        <p:spPr bwMode="auto">
          <a:xfrm>
            <a:off x="1079500" y="282257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1500 S.M.</a:t>
            </a:r>
          </a:p>
        </p:txBody>
      </p:sp>
      <p:sp>
        <p:nvSpPr>
          <p:cNvPr id="239813" name="Text Box 197">
            <a:extLst>
              <a:ext uri="{FF2B5EF4-FFF2-40B4-BE49-F238E27FC236}">
                <a16:creationId xmlns:a16="http://schemas.microsoft.com/office/drawing/2014/main" id="{8540D97F-BFE3-0E48-B45D-F8A18B298654}"/>
              </a:ext>
            </a:extLst>
          </p:cNvPr>
          <p:cNvSpPr txBox="1">
            <a:spLocks noChangeArrowheads="1"/>
          </p:cNvSpPr>
          <p:nvPr/>
        </p:nvSpPr>
        <p:spPr bwMode="auto">
          <a:xfrm>
            <a:off x="1074738" y="3919538"/>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1500 S.M.</a:t>
            </a:r>
          </a:p>
        </p:txBody>
      </p:sp>
      <p:sp>
        <p:nvSpPr>
          <p:cNvPr id="239814" name="Text Box 198">
            <a:extLst>
              <a:ext uri="{FF2B5EF4-FFF2-40B4-BE49-F238E27FC236}">
                <a16:creationId xmlns:a16="http://schemas.microsoft.com/office/drawing/2014/main" id="{BD2F623E-3E35-4B46-9E14-C66124B6A29E}"/>
              </a:ext>
            </a:extLst>
          </p:cNvPr>
          <p:cNvSpPr txBox="1">
            <a:spLocks noChangeArrowheads="1"/>
          </p:cNvSpPr>
          <p:nvPr/>
        </p:nvSpPr>
        <p:spPr bwMode="auto">
          <a:xfrm>
            <a:off x="1079500" y="486092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1000 S.M.</a:t>
            </a:r>
          </a:p>
        </p:txBody>
      </p:sp>
      <p:sp>
        <p:nvSpPr>
          <p:cNvPr id="239815" name="Text Box 199">
            <a:extLst>
              <a:ext uri="{FF2B5EF4-FFF2-40B4-BE49-F238E27FC236}">
                <a16:creationId xmlns:a16="http://schemas.microsoft.com/office/drawing/2014/main" id="{3C32D6DA-3C1D-0C4B-8627-0E065DD2D3D3}"/>
              </a:ext>
            </a:extLst>
          </p:cNvPr>
          <p:cNvSpPr txBox="1">
            <a:spLocks noChangeArrowheads="1"/>
          </p:cNvSpPr>
          <p:nvPr/>
        </p:nvSpPr>
        <p:spPr bwMode="auto">
          <a:xfrm>
            <a:off x="1084263" y="565467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1000 S.M.</a:t>
            </a:r>
          </a:p>
        </p:txBody>
      </p:sp>
      <p:sp>
        <p:nvSpPr>
          <p:cNvPr id="239816" name="Text Box 200">
            <a:extLst>
              <a:ext uri="{FF2B5EF4-FFF2-40B4-BE49-F238E27FC236}">
                <a16:creationId xmlns:a16="http://schemas.microsoft.com/office/drawing/2014/main" id="{1B3C25E0-DC3E-3D4A-BB24-AB56CE7E7CA2}"/>
              </a:ext>
            </a:extLst>
          </p:cNvPr>
          <p:cNvSpPr txBox="1">
            <a:spLocks noChangeArrowheads="1"/>
          </p:cNvSpPr>
          <p:nvPr/>
        </p:nvSpPr>
        <p:spPr bwMode="auto">
          <a:xfrm>
            <a:off x="1074738" y="688022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500 S.M.</a:t>
            </a:r>
          </a:p>
        </p:txBody>
      </p:sp>
      <p:sp>
        <p:nvSpPr>
          <p:cNvPr id="239817" name="Text Box 201">
            <a:extLst>
              <a:ext uri="{FF2B5EF4-FFF2-40B4-BE49-F238E27FC236}">
                <a16:creationId xmlns:a16="http://schemas.microsoft.com/office/drawing/2014/main" id="{2C33B360-D6AD-B14E-A35C-25D1B979AA01}"/>
              </a:ext>
            </a:extLst>
          </p:cNvPr>
          <p:cNvSpPr txBox="1">
            <a:spLocks noChangeArrowheads="1"/>
          </p:cNvSpPr>
          <p:nvPr/>
        </p:nvSpPr>
        <p:spPr bwMode="auto">
          <a:xfrm>
            <a:off x="1074738" y="7740650"/>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500 S.M.</a:t>
            </a:r>
          </a:p>
        </p:txBody>
      </p:sp>
      <p:sp>
        <p:nvSpPr>
          <p:cNvPr id="239818" name="Text Box 202">
            <a:extLst>
              <a:ext uri="{FF2B5EF4-FFF2-40B4-BE49-F238E27FC236}">
                <a16:creationId xmlns:a16="http://schemas.microsoft.com/office/drawing/2014/main" id="{1687073B-68E0-3F45-BFBA-6B9CEFFA4470}"/>
              </a:ext>
            </a:extLst>
          </p:cNvPr>
          <p:cNvSpPr txBox="1">
            <a:spLocks noChangeArrowheads="1"/>
          </p:cNvSpPr>
          <p:nvPr/>
        </p:nvSpPr>
        <p:spPr bwMode="auto">
          <a:xfrm>
            <a:off x="1074738" y="8302625"/>
            <a:ext cx="10477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 b="1" i="1">
                <a:latin typeface="Arial" panose="020B0604020202020204" pitchFamily="34" charset="0"/>
              </a:rPr>
              <a:t>Perkiraan Penanggalan:                  First Century M.</a:t>
            </a:r>
          </a:p>
        </p:txBody>
      </p:sp>
      <p:sp>
        <p:nvSpPr>
          <p:cNvPr id="239819" name="Text Box 203">
            <a:extLst>
              <a:ext uri="{FF2B5EF4-FFF2-40B4-BE49-F238E27FC236}">
                <a16:creationId xmlns:a16="http://schemas.microsoft.com/office/drawing/2014/main" id="{D7DB56DC-2738-3E47-933A-A38FBFA802F7}"/>
              </a:ext>
            </a:extLst>
          </p:cNvPr>
          <p:cNvSpPr txBox="1">
            <a:spLocks noChangeArrowheads="1"/>
          </p:cNvSpPr>
          <p:nvPr/>
        </p:nvSpPr>
        <p:spPr bwMode="auto">
          <a:xfrm>
            <a:off x="1966913" y="1217613"/>
            <a:ext cx="54451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Keluarga                                           Dosa                                       Banjir                              Menara</a:t>
            </a:r>
          </a:p>
        </p:txBody>
      </p:sp>
      <p:sp>
        <p:nvSpPr>
          <p:cNvPr id="239820" name="Text Box 204">
            <a:extLst>
              <a:ext uri="{FF2B5EF4-FFF2-40B4-BE49-F238E27FC236}">
                <a16:creationId xmlns:a16="http://schemas.microsoft.com/office/drawing/2014/main" id="{115C3DE0-BEC4-6949-B442-9E7E49312F35}"/>
              </a:ext>
            </a:extLst>
          </p:cNvPr>
          <p:cNvSpPr txBox="1">
            <a:spLocks noChangeArrowheads="1"/>
          </p:cNvSpPr>
          <p:nvPr/>
        </p:nvSpPr>
        <p:spPr bwMode="auto">
          <a:xfrm>
            <a:off x="1966913" y="1647825"/>
            <a:ext cx="54451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T-B-B                                           Ishak                                       Yakub                              12 Anak</a:t>
            </a:r>
          </a:p>
        </p:txBody>
      </p:sp>
      <p:sp>
        <p:nvSpPr>
          <p:cNvPr id="239821" name="Text Box 205">
            <a:extLst>
              <a:ext uri="{FF2B5EF4-FFF2-40B4-BE49-F238E27FC236}">
                <a16:creationId xmlns:a16="http://schemas.microsoft.com/office/drawing/2014/main" id="{B0AA6A00-DBB6-9842-8321-F08DC423605D}"/>
              </a:ext>
            </a:extLst>
          </p:cNvPr>
          <p:cNvSpPr txBox="1">
            <a:spLocks noChangeArrowheads="1"/>
          </p:cNvSpPr>
          <p:nvPr/>
        </p:nvSpPr>
        <p:spPr bwMode="auto">
          <a:xfrm>
            <a:off x="1884363" y="2824163"/>
            <a:ext cx="6397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Sinai                                           M-S-R                                       Kadesh                              40 Tahun      </a:t>
            </a:r>
          </a:p>
          <a:p>
            <a:pPr algn="r">
              <a:spcBef>
                <a:spcPct val="50000"/>
              </a:spcBef>
            </a:pPr>
            <a:r>
              <a:rPr lang="en-US" altLang="en-US" sz="500" b="1">
                <a:latin typeface="Arial" panose="020B0604020202020204" pitchFamily="34" charset="0"/>
              </a:rPr>
              <a:t>5 Kotbah</a:t>
            </a:r>
          </a:p>
        </p:txBody>
      </p:sp>
      <p:sp>
        <p:nvSpPr>
          <p:cNvPr id="239822" name="Text Box 206">
            <a:extLst>
              <a:ext uri="{FF2B5EF4-FFF2-40B4-BE49-F238E27FC236}">
                <a16:creationId xmlns:a16="http://schemas.microsoft.com/office/drawing/2014/main" id="{8878B3F8-EC12-DF4B-B906-311A3AE07A3C}"/>
              </a:ext>
            </a:extLst>
          </p:cNvPr>
          <p:cNvSpPr txBox="1">
            <a:spLocks noChangeArrowheads="1"/>
          </p:cNvSpPr>
          <p:nvPr/>
        </p:nvSpPr>
        <p:spPr bwMode="auto">
          <a:xfrm>
            <a:off x="1847850" y="2271713"/>
            <a:ext cx="696913"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Perbudakan                                           430</a:t>
            </a:r>
          </a:p>
        </p:txBody>
      </p:sp>
      <p:sp>
        <p:nvSpPr>
          <p:cNvPr id="239823" name="Text Box 207">
            <a:extLst>
              <a:ext uri="{FF2B5EF4-FFF2-40B4-BE49-F238E27FC236}">
                <a16:creationId xmlns:a16="http://schemas.microsoft.com/office/drawing/2014/main" id="{9C439218-DDE6-4848-ADB9-2FE8B901B972}"/>
              </a:ext>
            </a:extLst>
          </p:cNvPr>
          <p:cNvSpPr txBox="1">
            <a:spLocks noChangeArrowheads="1"/>
          </p:cNvSpPr>
          <p:nvPr/>
        </p:nvSpPr>
        <p:spPr bwMode="auto">
          <a:xfrm>
            <a:off x="1792288" y="3924300"/>
            <a:ext cx="739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Yerikho/Ai                                           Tanah Dibagi                                       </a:t>
            </a:r>
          </a:p>
        </p:txBody>
      </p:sp>
      <p:sp>
        <p:nvSpPr>
          <p:cNvPr id="239824" name="Text Box 208">
            <a:extLst>
              <a:ext uri="{FF2B5EF4-FFF2-40B4-BE49-F238E27FC236}">
                <a16:creationId xmlns:a16="http://schemas.microsoft.com/office/drawing/2014/main" id="{BC7DA8BE-426F-1440-98DA-723234904159}"/>
              </a:ext>
            </a:extLst>
          </p:cNvPr>
          <p:cNvSpPr txBox="1">
            <a:spLocks noChangeArrowheads="1"/>
          </p:cNvSpPr>
          <p:nvPr/>
        </p:nvSpPr>
        <p:spPr bwMode="auto">
          <a:xfrm>
            <a:off x="1792288" y="4870450"/>
            <a:ext cx="739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Hakim-hakim                                           350 Tahun                                       </a:t>
            </a:r>
          </a:p>
        </p:txBody>
      </p:sp>
      <p:grpSp>
        <p:nvGrpSpPr>
          <p:cNvPr id="239825" name="Group 209">
            <a:extLst>
              <a:ext uri="{FF2B5EF4-FFF2-40B4-BE49-F238E27FC236}">
                <a16:creationId xmlns:a16="http://schemas.microsoft.com/office/drawing/2014/main" id="{7DB94014-703A-4645-8FCC-980BC9623B7E}"/>
              </a:ext>
            </a:extLst>
          </p:cNvPr>
          <p:cNvGrpSpPr>
            <a:grpSpLocks/>
          </p:cNvGrpSpPr>
          <p:nvPr/>
        </p:nvGrpSpPr>
        <p:grpSpPr bwMode="auto">
          <a:xfrm>
            <a:off x="1714500" y="5637213"/>
            <a:ext cx="874713" cy="715962"/>
            <a:chOff x="976" y="3542"/>
            <a:chExt cx="453" cy="437"/>
          </a:xfrm>
        </p:grpSpPr>
        <p:sp>
          <p:nvSpPr>
            <p:cNvPr id="239826" name="Text Box 210">
              <a:extLst>
                <a:ext uri="{FF2B5EF4-FFF2-40B4-BE49-F238E27FC236}">
                  <a16:creationId xmlns:a16="http://schemas.microsoft.com/office/drawing/2014/main" id="{4B16807A-F0BB-CE47-9B19-38992DA3ECDD}"/>
                </a:ext>
              </a:extLst>
            </p:cNvPr>
            <p:cNvSpPr txBox="1">
              <a:spLocks noChangeArrowheads="1"/>
            </p:cNvSpPr>
            <p:nvPr/>
          </p:nvSpPr>
          <p:spPr bwMode="auto">
            <a:xfrm>
              <a:off x="1089" y="3542"/>
              <a:ext cx="229"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246" tIns="54622" rIns="109246" bIns="5462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S-D-S </a:t>
              </a:r>
              <a:r>
                <a:rPr lang="en-US" altLang="en-US" sz="500" b="1" u="sng">
                  <a:latin typeface="Arial" panose="020B0604020202020204" pitchFamily="34" charset="0"/>
                </a:rPr>
                <a:t>TERBAGI</a:t>
              </a:r>
              <a:endParaRPr lang="en-US" altLang="en-US" sz="500" b="1">
                <a:latin typeface="Arial" panose="020B0604020202020204" pitchFamily="34" charset="0"/>
              </a:endParaRPr>
            </a:p>
          </p:txBody>
        </p:sp>
        <p:sp>
          <p:nvSpPr>
            <p:cNvPr id="239827" name="Text Box 211">
              <a:extLst>
                <a:ext uri="{FF2B5EF4-FFF2-40B4-BE49-F238E27FC236}">
                  <a16:creationId xmlns:a16="http://schemas.microsoft.com/office/drawing/2014/main" id="{45E13AF6-25BF-5540-AE8C-5DA060C55DD5}"/>
                </a:ext>
              </a:extLst>
            </p:cNvPr>
            <p:cNvSpPr txBox="1">
              <a:spLocks noChangeArrowheads="1"/>
            </p:cNvSpPr>
            <p:nvPr/>
          </p:nvSpPr>
          <p:spPr bwMode="auto">
            <a:xfrm>
              <a:off x="976" y="3634"/>
              <a:ext cx="277"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246" tIns="54622" rIns="109246" bIns="5462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N:North                                              10 Suku                 Israel    20-Y                      200                         Asyur                                        </a:t>
              </a:r>
            </a:p>
          </p:txBody>
        </p:sp>
        <p:sp>
          <p:nvSpPr>
            <p:cNvPr id="239828" name="Text Box 212">
              <a:extLst>
                <a:ext uri="{FF2B5EF4-FFF2-40B4-BE49-F238E27FC236}">
                  <a16:creationId xmlns:a16="http://schemas.microsoft.com/office/drawing/2014/main" id="{6B54BB46-16AB-5B43-A697-B1694CE65FD8}"/>
                </a:ext>
              </a:extLst>
            </p:cNvPr>
            <p:cNvSpPr txBox="1">
              <a:spLocks noChangeArrowheads="1"/>
            </p:cNvSpPr>
            <p:nvPr/>
          </p:nvSpPr>
          <p:spPr bwMode="auto">
            <a:xfrm>
              <a:off x="1160" y="3633"/>
              <a:ext cx="269"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246" tIns="54622" rIns="109246" bIns="5462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a:latin typeface="Arial" panose="020B0604020202020204" pitchFamily="34" charset="0"/>
                </a:rPr>
                <a:t>S:South                                              2 Suku                 Yehuda  20-R                      350                         Babel                                        </a:t>
              </a:r>
            </a:p>
          </p:txBody>
        </p:sp>
      </p:grpSp>
      <p:sp>
        <p:nvSpPr>
          <p:cNvPr id="239829" name="Text Box 213">
            <a:extLst>
              <a:ext uri="{FF2B5EF4-FFF2-40B4-BE49-F238E27FC236}">
                <a16:creationId xmlns:a16="http://schemas.microsoft.com/office/drawing/2014/main" id="{650C4B9B-E54F-F346-A9AC-E9FB5CEA5C37}"/>
              </a:ext>
            </a:extLst>
          </p:cNvPr>
          <p:cNvSpPr txBox="1">
            <a:spLocks noChangeArrowheads="1"/>
          </p:cNvSpPr>
          <p:nvPr/>
        </p:nvSpPr>
        <p:spPr bwMode="auto">
          <a:xfrm>
            <a:off x="1793875" y="6872288"/>
            <a:ext cx="7397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70 Tahun                                           2 Suku                    100 Tahun                                50.000 Orang                                 Z-E-N                                       </a:t>
            </a:r>
          </a:p>
        </p:txBody>
      </p:sp>
      <p:sp>
        <p:nvSpPr>
          <p:cNvPr id="239830" name="Text Box 214">
            <a:extLst>
              <a:ext uri="{FF2B5EF4-FFF2-40B4-BE49-F238E27FC236}">
                <a16:creationId xmlns:a16="http://schemas.microsoft.com/office/drawing/2014/main" id="{E0F978BD-CEFA-424E-B847-BD0AD4D196EA}"/>
              </a:ext>
            </a:extLst>
          </p:cNvPr>
          <p:cNvSpPr txBox="1">
            <a:spLocks noChangeArrowheads="1"/>
          </p:cNvSpPr>
          <p:nvPr/>
        </p:nvSpPr>
        <p:spPr bwMode="auto">
          <a:xfrm>
            <a:off x="1801813" y="7732713"/>
            <a:ext cx="7413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Alex si Yunani                                           Sistem Romawi</a:t>
            </a:r>
          </a:p>
        </p:txBody>
      </p:sp>
      <p:sp>
        <p:nvSpPr>
          <p:cNvPr id="239831" name="Text Box 215">
            <a:extLst>
              <a:ext uri="{FF2B5EF4-FFF2-40B4-BE49-F238E27FC236}">
                <a16:creationId xmlns:a16="http://schemas.microsoft.com/office/drawing/2014/main" id="{DBBBFF64-4FAA-C540-B404-AD1EE9598341}"/>
              </a:ext>
            </a:extLst>
          </p:cNvPr>
          <p:cNvSpPr txBox="1">
            <a:spLocks noChangeArrowheads="1"/>
          </p:cNvSpPr>
          <p:nvPr/>
        </p:nvSpPr>
        <p:spPr bwMode="auto">
          <a:xfrm>
            <a:off x="1797050" y="8240713"/>
            <a:ext cx="7397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Hidup                                           Salib                    Gereja</a:t>
            </a:r>
          </a:p>
        </p:txBody>
      </p:sp>
      <p:sp>
        <p:nvSpPr>
          <p:cNvPr id="239832" name="Text Box 216">
            <a:extLst>
              <a:ext uri="{FF2B5EF4-FFF2-40B4-BE49-F238E27FC236}">
                <a16:creationId xmlns:a16="http://schemas.microsoft.com/office/drawing/2014/main" id="{638FC69B-C7BE-954F-9501-BD16F48F4737}"/>
              </a:ext>
            </a:extLst>
          </p:cNvPr>
          <p:cNvSpPr txBox="1">
            <a:spLocks noChangeArrowheads="1"/>
          </p:cNvSpPr>
          <p:nvPr/>
        </p:nvSpPr>
        <p:spPr bwMode="auto">
          <a:xfrm>
            <a:off x="4956175" y="1427163"/>
            <a:ext cx="59055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800" b="1">
                <a:latin typeface="Arial" panose="020B0604020202020204" pitchFamily="34" charset="0"/>
              </a:rPr>
              <a:t>sekitar:</a:t>
            </a:r>
            <a:endParaRPr lang="en-US" altLang="en-US" sz="2500">
              <a:latin typeface="Arial" panose="020B0604020202020204" pitchFamily="34" charset="0"/>
            </a:endParaRPr>
          </a:p>
        </p:txBody>
      </p:sp>
      <p:sp>
        <p:nvSpPr>
          <p:cNvPr id="239833" name="Line 217">
            <a:extLst>
              <a:ext uri="{FF2B5EF4-FFF2-40B4-BE49-F238E27FC236}">
                <a16:creationId xmlns:a16="http://schemas.microsoft.com/office/drawing/2014/main" id="{EE93A360-DA38-3841-A363-A17610E734B0}"/>
              </a:ext>
            </a:extLst>
          </p:cNvPr>
          <p:cNvSpPr>
            <a:spLocks noChangeShapeType="1"/>
          </p:cNvSpPr>
          <p:nvPr/>
        </p:nvSpPr>
        <p:spPr bwMode="auto">
          <a:xfrm>
            <a:off x="5030788" y="1644650"/>
            <a:ext cx="12700" cy="2106613"/>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34" name="Text Box 218">
            <a:extLst>
              <a:ext uri="{FF2B5EF4-FFF2-40B4-BE49-F238E27FC236}">
                <a16:creationId xmlns:a16="http://schemas.microsoft.com/office/drawing/2014/main" id="{1CBE1E0F-7EBB-824C-8059-7516AA3F4441}"/>
              </a:ext>
            </a:extLst>
          </p:cNvPr>
          <p:cNvSpPr txBox="1">
            <a:spLocks noChangeArrowheads="1"/>
          </p:cNvSpPr>
          <p:nvPr/>
        </p:nvSpPr>
        <p:spPr bwMode="auto">
          <a:xfrm>
            <a:off x="4473575" y="1814513"/>
            <a:ext cx="1039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600" b="1">
                <a:latin typeface="Arial" panose="020B0604020202020204" pitchFamily="34" charset="0"/>
              </a:rPr>
              <a:t>SEMUA </a:t>
            </a:r>
            <a:r>
              <a:rPr lang="en-US" altLang="en-US" sz="500" b="1">
                <a:latin typeface="Arial" panose="020B0604020202020204" pitchFamily="34" charset="0"/>
              </a:rPr>
              <a:t>“TULISAN” LAIN DARI PERIODE          “KERAJAAN”</a:t>
            </a:r>
          </a:p>
        </p:txBody>
      </p:sp>
      <p:sp>
        <p:nvSpPr>
          <p:cNvPr id="239835" name="Text Box 219">
            <a:extLst>
              <a:ext uri="{FF2B5EF4-FFF2-40B4-BE49-F238E27FC236}">
                <a16:creationId xmlns:a16="http://schemas.microsoft.com/office/drawing/2014/main" id="{2B432A0F-9FB1-6544-AA6F-F5439737B56E}"/>
              </a:ext>
            </a:extLst>
          </p:cNvPr>
          <p:cNvSpPr txBox="1">
            <a:spLocks noChangeArrowheads="1"/>
          </p:cNvSpPr>
          <p:nvPr/>
        </p:nvSpPr>
        <p:spPr bwMode="auto">
          <a:xfrm>
            <a:off x="4133850" y="4256088"/>
            <a:ext cx="17541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ISRAEL </a:t>
            </a:r>
          </a:p>
          <a:p>
            <a:pPr algn="ctr">
              <a:spcBef>
                <a:spcPct val="50000"/>
              </a:spcBef>
            </a:pPr>
            <a:r>
              <a:rPr lang="en-US" altLang="en-US" sz="500" b="1">
                <a:latin typeface="Arial" panose="020B0604020202020204" pitchFamily="34" charset="0"/>
              </a:rPr>
              <a:t>(KERAJAAN UTARA)</a:t>
            </a:r>
          </a:p>
        </p:txBody>
      </p:sp>
      <p:sp>
        <p:nvSpPr>
          <p:cNvPr id="239836" name="Text Box 220">
            <a:extLst>
              <a:ext uri="{FF2B5EF4-FFF2-40B4-BE49-F238E27FC236}">
                <a16:creationId xmlns:a16="http://schemas.microsoft.com/office/drawing/2014/main" id="{48A77F87-88A4-AE47-B31A-B3F6396341D8}"/>
              </a:ext>
            </a:extLst>
          </p:cNvPr>
          <p:cNvSpPr txBox="1">
            <a:spLocks noChangeArrowheads="1"/>
          </p:cNvSpPr>
          <p:nvPr/>
        </p:nvSpPr>
        <p:spPr bwMode="auto">
          <a:xfrm>
            <a:off x="4341813" y="5221288"/>
            <a:ext cx="12239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YEHUDA                                                                           </a:t>
            </a:r>
          </a:p>
        </p:txBody>
      </p:sp>
      <p:sp>
        <p:nvSpPr>
          <p:cNvPr id="239837" name="Line 221">
            <a:extLst>
              <a:ext uri="{FF2B5EF4-FFF2-40B4-BE49-F238E27FC236}">
                <a16:creationId xmlns:a16="http://schemas.microsoft.com/office/drawing/2014/main" id="{A2F7D2CA-5E92-8945-B272-28254256E1F9}"/>
              </a:ext>
            </a:extLst>
          </p:cNvPr>
          <p:cNvSpPr>
            <a:spLocks noChangeShapeType="1"/>
          </p:cNvSpPr>
          <p:nvPr/>
        </p:nvSpPr>
        <p:spPr bwMode="auto">
          <a:xfrm>
            <a:off x="4629150" y="5240338"/>
            <a:ext cx="78263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38" name="Line 222">
            <a:extLst>
              <a:ext uri="{FF2B5EF4-FFF2-40B4-BE49-F238E27FC236}">
                <a16:creationId xmlns:a16="http://schemas.microsoft.com/office/drawing/2014/main" id="{81DCEF73-D217-894C-9932-6CEEFA7980A0}"/>
              </a:ext>
            </a:extLst>
          </p:cNvPr>
          <p:cNvSpPr>
            <a:spLocks noChangeShapeType="1"/>
          </p:cNvSpPr>
          <p:nvPr/>
        </p:nvSpPr>
        <p:spPr bwMode="auto">
          <a:xfrm>
            <a:off x="5876925" y="5207000"/>
            <a:ext cx="78105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39" name="Text Box 223">
            <a:extLst>
              <a:ext uri="{FF2B5EF4-FFF2-40B4-BE49-F238E27FC236}">
                <a16:creationId xmlns:a16="http://schemas.microsoft.com/office/drawing/2014/main" id="{66DFD374-3769-484C-9B15-2FBE9ED94C91}"/>
              </a:ext>
            </a:extLst>
          </p:cNvPr>
          <p:cNvSpPr txBox="1">
            <a:spLocks noChangeArrowheads="1"/>
          </p:cNvSpPr>
          <p:nvPr/>
        </p:nvSpPr>
        <p:spPr bwMode="auto">
          <a:xfrm>
            <a:off x="4391025" y="6137275"/>
            <a:ext cx="12890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YEHUDA </a:t>
            </a:r>
          </a:p>
          <a:p>
            <a:pPr algn="ctr">
              <a:spcBef>
                <a:spcPct val="50000"/>
              </a:spcBef>
            </a:pPr>
            <a:r>
              <a:rPr lang="en-US" altLang="en-US" sz="500" b="1">
                <a:latin typeface="Arial" panose="020B0604020202020204" pitchFamily="34" charset="0"/>
              </a:rPr>
              <a:t>PADA MASA KRISIS  </a:t>
            </a:r>
          </a:p>
        </p:txBody>
      </p:sp>
      <p:sp>
        <p:nvSpPr>
          <p:cNvPr id="239840" name="Text Box 224">
            <a:extLst>
              <a:ext uri="{FF2B5EF4-FFF2-40B4-BE49-F238E27FC236}">
                <a16:creationId xmlns:a16="http://schemas.microsoft.com/office/drawing/2014/main" id="{8C9B51E5-3809-1044-80F8-1EECA13092D4}"/>
              </a:ext>
            </a:extLst>
          </p:cNvPr>
          <p:cNvSpPr txBox="1">
            <a:spLocks noChangeArrowheads="1"/>
          </p:cNvSpPr>
          <p:nvPr/>
        </p:nvSpPr>
        <p:spPr bwMode="auto">
          <a:xfrm>
            <a:off x="4421188" y="7291388"/>
            <a:ext cx="12239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a:t>
            </a:r>
            <a:r>
              <a:rPr lang="en-US" altLang="en-US" sz="500" b="1" i="1">
                <a:latin typeface="Arial" panose="020B0604020202020204" pitchFamily="34" charset="0"/>
              </a:rPr>
              <a:t>YEHUDA</a:t>
            </a:r>
            <a:r>
              <a:rPr lang="en-US" altLang="en-US" sz="500" b="1">
                <a:latin typeface="Arial" panose="020B0604020202020204" pitchFamily="34" charset="0"/>
              </a:rPr>
              <a:t>                                                     DI </a:t>
            </a:r>
            <a:r>
              <a:rPr lang="en-US" altLang="en-US" sz="500" b="1" i="1" u="sng">
                <a:latin typeface="Arial" panose="020B0604020202020204" pitchFamily="34" charset="0"/>
              </a:rPr>
              <a:t>PEMBUANGAN</a:t>
            </a:r>
            <a:r>
              <a:rPr lang="en-US" altLang="en-US" sz="500" b="1">
                <a:latin typeface="Arial" panose="020B0604020202020204" pitchFamily="34" charset="0"/>
              </a:rPr>
              <a:t>)                 </a:t>
            </a:r>
          </a:p>
        </p:txBody>
      </p:sp>
      <p:sp>
        <p:nvSpPr>
          <p:cNvPr id="239841" name="Text Box 225">
            <a:extLst>
              <a:ext uri="{FF2B5EF4-FFF2-40B4-BE49-F238E27FC236}">
                <a16:creationId xmlns:a16="http://schemas.microsoft.com/office/drawing/2014/main" id="{F1F56F52-90D2-0E47-B102-428ECD094175}"/>
              </a:ext>
            </a:extLst>
          </p:cNvPr>
          <p:cNvSpPr txBox="1">
            <a:spLocks noChangeArrowheads="1"/>
          </p:cNvSpPr>
          <p:nvPr/>
        </p:nvSpPr>
        <p:spPr bwMode="auto">
          <a:xfrm>
            <a:off x="4381500" y="7837488"/>
            <a:ext cx="1223963"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a:t>
            </a:r>
            <a:r>
              <a:rPr lang="en-US" altLang="en-US" sz="500" b="1" i="1">
                <a:latin typeface="Arial" panose="020B0604020202020204" pitchFamily="34" charset="0"/>
              </a:rPr>
              <a:t>YEHUDA</a:t>
            </a:r>
            <a:r>
              <a:rPr lang="en-US" altLang="en-US" sz="500" b="1">
                <a:latin typeface="Arial" panose="020B0604020202020204" pitchFamily="34" charset="0"/>
              </a:rPr>
              <a:t>                                                        SETELAH KEMBALI                 </a:t>
            </a:r>
          </a:p>
        </p:txBody>
      </p:sp>
      <p:sp>
        <p:nvSpPr>
          <p:cNvPr id="239842" name="Text Box 226">
            <a:extLst>
              <a:ext uri="{FF2B5EF4-FFF2-40B4-BE49-F238E27FC236}">
                <a16:creationId xmlns:a16="http://schemas.microsoft.com/office/drawing/2014/main" id="{BFBC4CAF-B39E-0B44-A20F-298D115383CC}"/>
              </a:ext>
            </a:extLst>
          </p:cNvPr>
          <p:cNvSpPr txBox="1">
            <a:spLocks noChangeArrowheads="1"/>
          </p:cNvSpPr>
          <p:nvPr/>
        </p:nvSpPr>
        <p:spPr bwMode="auto">
          <a:xfrm>
            <a:off x="4484688" y="4452938"/>
            <a:ext cx="6000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9843" name="Text Box 227">
            <a:extLst>
              <a:ext uri="{FF2B5EF4-FFF2-40B4-BE49-F238E27FC236}">
                <a16:creationId xmlns:a16="http://schemas.microsoft.com/office/drawing/2014/main" id="{7A10E486-E6EF-1540-B32D-E9D08BF8A1D8}"/>
              </a:ext>
            </a:extLst>
          </p:cNvPr>
          <p:cNvSpPr txBox="1">
            <a:spLocks noChangeArrowheads="1"/>
          </p:cNvSpPr>
          <p:nvPr/>
        </p:nvSpPr>
        <p:spPr bwMode="auto">
          <a:xfrm>
            <a:off x="4498975" y="5210175"/>
            <a:ext cx="6000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9844" name="Text Box 228">
            <a:extLst>
              <a:ext uri="{FF2B5EF4-FFF2-40B4-BE49-F238E27FC236}">
                <a16:creationId xmlns:a16="http://schemas.microsoft.com/office/drawing/2014/main" id="{FB4BE416-6715-344D-A64B-2719D58D2700}"/>
              </a:ext>
            </a:extLst>
          </p:cNvPr>
          <p:cNvSpPr txBox="1">
            <a:spLocks noChangeArrowheads="1"/>
          </p:cNvSpPr>
          <p:nvPr/>
        </p:nvSpPr>
        <p:spPr bwMode="auto">
          <a:xfrm>
            <a:off x="4484688" y="6126163"/>
            <a:ext cx="6000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9845" name="Text Box 229">
            <a:extLst>
              <a:ext uri="{FF2B5EF4-FFF2-40B4-BE49-F238E27FC236}">
                <a16:creationId xmlns:a16="http://schemas.microsoft.com/office/drawing/2014/main" id="{89D045F1-455B-754A-B6D5-9D1014728527}"/>
              </a:ext>
            </a:extLst>
          </p:cNvPr>
          <p:cNvSpPr txBox="1">
            <a:spLocks noChangeArrowheads="1"/>
          </p:cNvSpPr>
          <p:nvPr/>
        </p:nvSpPr>
        <p:spPr bwMode="auto">
          <a:xfrm>
            <a:off x="4484688" y="7302500"/>
            <a:ext cx="6000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9846" name="Text Box 230">
            <a:extLst>
              <a:ext uri="{FF2B5EF4-FFF2-40B4-BE49-F238E27FC236}">
                <a16:creationId xmlns:a16="http://schemas.microsoft.com/office/drawing/2014/main" id="{0D4033B0-A050-124B-8BFD-EB4CFD48897C}"/>
              </a:ext>
            </a:extLst>
          </p:cNvPr>
          <p:cNvSpPr txBox="1">
            <a:spLocks noChangeArrowheads="1"/>
          </p:cNvSpPr>
          <p:nvPr/>
        </p:nvSpPr>
        <p:spPr bwMode="auto">
          <a:xfrm>
            <a:off x="4484688" y="6343650"/>
            <a:ext cx="6000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9847" name="Line 231">
            <a:extLst>
              <a:ext uri="{FF2B5EF4-FFF2-40B4-BE49-F238E27FC236}">
                <a16:creationId xmlns:a16="http://schemas.microsoft.com/office/drawing/2014/main" id="{51201640-3983-2C40-B991-662653EE8E29}"/>
              </a:ext>
            </a:extLst>
          </p:cNvPr>
          <p:cNvSpPr>
            <a:spLocks noChangeShapeType="1"/>
          </p:cNvSpPr>
          <p:nvPr/>
        </p:nvSpPr>
        <p:spPr bwMode="auto">
          <a:xfrm>
            <a:off x="4611688" y="6189663"/>
            <a:ext cx="884237"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48" name="Line 232">
            <a:extLst>
              <a:ext uri="{FF2B5EF4-FFF2-40B4-BE49-F238E27FC236}">
                <a16:creationId xmlns:a16="http://schemas.microsoft.com/office/drawing/2014/main" id="{EDEE3330-73F4-1C4E-A735-3D111C17EA3E}"/>
              </a:ext>
            </a:extLst>
          </p:cNvPr>
          <p:cNvSpPr>
            <a:spLocks noChangeShapeType="1"/>
          </p:cNvSpPr>
          <p:nvPr/>
        </p:nvSpPr>
        <p:spPr bwMode="auto">
          <a:xfrm>
            <a:off x="4584700" y="7326313"/>
            <a:ext cx="884238"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49" name="Line 233">
            <a:extLst>
              <a:ext uri="{FF2B5EF4-FFF2-40B4-BE49-F238E27FC236}">
                <a16:creationId xmlns:a16="http://schemas.microsoft.com/office/drawing/2014/main" id="{345A4136-B701-B54C-9B0C-3615052D0CBD}"/>
              </a:ext>
            </a:extLst>
          </p:cNvPr>
          <p:cNvSpPr>
            <a:spLocks noChangeShapeType="1"/>
          </p:cNvSpPr>
          <p:nvPr/>
        </p:nvSpPr>
        <p:spPr bwMode="auto">
          <a:xfrm>
            <a:off x="4584700" y="7877175"/>
            <a:ext cx="884238"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9850" name="Group 234">
            <a:extLst>
              <a:ext uri="{FF2B5EF4-FFF2-40B4-BE49-F238E27FC236}">
                <a16:creationId xmlns:a16="http://schemas.microsoft.com/office/drawing/2014/main" id="{CD0F22B0-56A4-024B-95E5-850C7DCFE922}"/>
              </a:ext>
            </a:extLst>
          </p:cNvPr>
          <p:cNvGrpSpPr>
            <a:grpSpLocks/>
          </p:cNvGrpSpPr>
          <p:nvPr/>
        </p:nvGrpSpPr>
        <p:grpSpPr bwMode="auto">
          <a:xfrm>
            <a:off x="3724275" y="3265488"/>
            <a:ext cx="477838" cy="352425"/>
            <a:chOff x="3710" y="2489"/>
            <a:chExt cx="273" cy="215"/>
          </a:xfrm>
        </p:grpSpPr>
        <p:grpSp>
          <p:nvGrpSpPr>
            <p:cNvPr id="239851" name="Group 235">
              <a:extLst>
                <a:ext uri="{FF2B5EF4-FFF2-40B4-BE49-F238E27FC236}">
                  <a16:creationId xmlns:a16="http://schemas.microsoft.com/office/drawing/2014/main" id="{3F71E351-77D1-CC4D-BE80-E7F48D3D664F}"/>
                </a:ext>
              </a:extLst>
            </p:cNvPr>
            <p:cNvGrpSpPr>
              <a:grpSpLocks/>
            </p:cNvGrpSpPr>
            <p:nvPr/>
          </p:nvGrpSpPr>
          <p:grpSpPr bwMode="auto">
            <a:xfrm>
              <a:off x="3710" y="2489"/>
              <a:ext cx="273" cy="215"/>
              <a:chOff x="3710" y="2489"/>
              <a:chExt cx="273" cy="215"/>
            </a:xfrm>
          </p:grpSpPr>
          <p:pic>
            <p:nvPicPr>
              <p:cNvPr id="239852" name="Picture 236">
                <a:extLst>
                  <a:ext uri="{FF2B5EF4-FFF2-40B4-BE49-F238E27FC236}">
                    <a16:creationId xmlns:a16="http://schemas.microsoft.com/office/drawing/2014/main" id="{9FC23EFC-311D-0A40-B090-653DFA359D6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853" name="Rectangle 237">
                <a:extLst>
                  <a:ext uri="{FF2B5EF4-FFF2-40B4-BE49-F238E27FC236}">
                    <a16:creationId xmlns:a16="http://schemas.microsoft.com/office/drawing/2014/main" id="{5ED5F2A8-ED8B-1B41-9EF4-53C2795C91FC}"/>
                  </a:ext>
                </a:extLst>
              </p:cNvPr>
              <p:cNvSpPr>
                <a:spLocks noChangeArrowheads="1"/>
              </p:cNvSpPr>
              <p:nvPr/>
            </p:nvSpPr>
            <p:spPr bwMode="auto">
              <a:xfrm>
                <a:off x="3794" y="2567"/>
                <a:ext cx="96" cy="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9854" name="Text Box 238">
              <a:extLst>
                <a:ext uri="{FF2B5EF4-FFF2-40B4-BE49-F238E27FC236}">
                  <a16:creationId xmlns:a16="http://schemas.microsoft.com/office/drawing/2014/main" id="{A0C644C6-ABFA-0F45-B561-B29F12B928FA}"/>
                </a:ext>
              </a:extLst>
            </p:cNvPr>
            <p:cNvSpPr txBox="1">
              <a:spLocks noChangeArrowheads="1"/>
            </p:cNvSpPr>
            <p:nvPr/>
          </p:nvSpPr>
          <p:spPr bwMode="auto">
            <a:xfrm>
              <a:off x="3716" y="2528"/>
              <a:ext cx="25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000" b="1">
                <a:latin typeface="Arial" panose="020B0604020202020204" pitchFamily="34" charset="0"/>
              </a:endParaRPr>
            </a:p>
          </p:txBody>
        </p:sp>
      </p:grpSp>
      <p:grpSp>
        <p:nvGrpSpPr>
          <p:cNvPr id="239855" name="Group 239">
            <a:extLst>
              <a:ext uri="{FF2B5EF4-FFF2-40B4-BE49-F238E27FC236}">
                <a16:creationId xmlns:a16="http://schemas.microsoft.com/office/drawing/2014/main" id="{C910CE81-ACE8-3A43-BB36-481EC925FEFD}"/>
              </a:ext>
            </a:extLst>
          </p:cNvPr>
          <p:cNvGrpSpPr>
            <a:grpSpLocks/>
          </p:cNvGrpSpPr>
          <p:nvPr/>
        </p:nvGrpSpPr>
        <p:grpSpPr bwMode="auto">
          <a:xfrm>
            <a:off x="3754438" y="1249363"/>
            <a:ext cx="476250" cy="352425"/>
            <a:chOff x="3710" y="2489"/>
            <a:chExt cx="273" cy="215"/>
          </a:xfrm>
        </p:grpSpPr>
        <p:grpSp>
          <p:nvGrpSpPr>
            <p:cNvPr id="239856" name="Group 240">
              <a:extLst>
                <a:ext uri="{FF2B5EF4-FFF2-40B4-BE49-F238E27FC236}">
                  <a16:creationId xmlns:a16="http://schemas.microsoft.com/office/drawing/2014/main" id="{BED6539D-FE16-E640-87AD-403B798E07CD}"/>
                </a:ext>
              </a:extLst>
            </p:cNvPr>
            <p:cNvGrpSpPr>
              <a:grpSpLocks/>
            </p:cNvGrpSpPr>
            <p:nvPr/>
          </p:nvGrpSpPr>
          <p:grpSpPr bwMode="auto">
            <a:xfrm>
              <a:off x="3710" y="2489"/>
              <a:ext cx="273" cy="215"/>
              <a:chOff x="3710" y="2489"/>
              <a:chExt cx="273" cy="215"/>
            </a:xfrm>
          </p:grpSpPr>
          <p:pic>
            <p:nvPicPr>
              <p:cNvPr id="239857" name="Picture 241">
                <a:extLst>
                  <a:ext uri="{FF2B5EF4-FFF2-40B4-BE49-F238E27FC236}">
                    <a16:creationId xmlns:a16="http://schemas.microsoft.com/office/drawing/2014/main" id="{D040549B-13E3-7B4B-87CD-6D71A1D6B6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858" name="Rectangle 242">
                <a:extLst>
                  <a:ext uri="{FF2B5EF4-FFF2-40B4-BE49-F238E27FC236}">
                    <a16:creationId xmlns:a16="http://schemas.microsoft.com/office/drawing/2014/main" id="{1CD3E686-B570-B94C-A93D-E51DCF97B519}"/>
                  </a:ext>
                </a:extLst>
              </p:cNvPr>
              <p:cNvSpPr>
                <a:spLocks noChangeArrowheads="1"/>
              </p:cNvSpPr>
              <p:nvPr/>
            </p:nvSpPr>
            <p:spPr bwMode="auto">
              <a:xfrm>
                <a:off x="3794" y="2567"/>
                <a:ext cx="96" cy="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9859" name="Text Box 243">
              <a:extLst>
                <a:ext uri="{FF2B5EF4-FFF2-40B4-BE49-F238E27FC236}">
                  <a16:creationId xmlns:a16="http://schemas.microsoft.com/office/drawing/2014/main" id="{3933D599-A110-7F40-948D-80CFE6E2A7FA}"/>
                </a:ext>
              </a:extLst>
            </p:cNvPr>
            <p:cNvSpPr txBox="1">
              <a:spLocks noChangeArrowheads="1"/>
            </p:cNvSpPr>
            <p:nvPr/>
          </p:nvSpPr>
          <p:spPr bwMode="auto">
            <a:xfrm>
              <a:off x="3716" y="2528"/>
              <a:ext cx="25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000" b="1">
                <a:latin typeface="Arial" panose="020B0604020202020204" pitchFamily="34" charset="0"/>
              </a:endParaRPr>
            </a:p>
          </p:txBody>
        </p:sp>
      </p:grpSp>
      <p:grpSp>
        <p:nvGrpSpPr>
          <p:cNvPr id="239860" name="Group 244">
            <a:extLst>
              <a:ext uri="{FF2B5EF4-FFF2-40B4-BE49-F238E27FC236}">
                <a16:creationId xmlns:a16="http://schemas.microsoft.com/office/drawing/2014/main" id="{EECA76B4-312F-A043-AECC-D0FB3211371E}"/>
              </a:ext>
            </a:extLst>
          </p:cNvPr>
          <p:cNvGrpSpPr>
            <a:grpSpLocks/>
          </p:cNvGrpSpPr>
          <p:nvPr/>
        </p:nvGrpSpPr>
        <p:grpSpPr bwMode="auto">
          <a:xfrm>
            <a:off x="3729038" y="5534025"/>
            <a:ext cx="476250" cy="352425"/>
            <a:chOff x="3710" y="2489"/>
            <a:chExt cx="273" cy="215"/>
          </a:xfrm>
        </p:grpSpPr>
        <p:grpSp>
          <p:nvGrpSpPr>
            <p:cNvPr id="239861" name="Group 245">
              <a:extLst>
                <a:ext uri="{FF2B5EF4-FFF2-40B4-BE49-F238E27FC236}">
                  <a16:creationId xmlns:a16="http://schemas.microsoft.com/office/drawing/2014/main" id="{521026B5-5297-CA46-8DF8-E21C792D60E0}"/>
                </a:ext>
              </a:extLst>
            </p:cNvPr>
            <p:cNvGrpSpPr>
              <a:grpSpLocks/>
            </p:cNvGrpSpPr>
            <p:nvPr/>
          </p:nvGrpSpPr>
          <p:grpSpPr bwMode="auto">
            <a:xfrm>
              <a:off x="3710" y="2489"/>
              <a:ext cx="273" cy="215"/>
              <a:chOff x="3710" y="2489"/>
              <a:chExt cx="273" cy="215"/>
            </a:xfrm>
          </p:grpSpPr>
          <p:pic>
            <p:nvPicPr>
              <p:cNvPr id="239862" name="Picture 246">
                <a:extLst>
                  <a:ext uri="{FF2B5EF4-FFF2-40B4-BE49-F238E27FC236}">
                    <a16:creationId xmlns:a16="http://schemas.microsoft.com/office/drawing/2014/main" id="{EAB9395D-963B-0044-9D0D-058AA930D93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863" name="Rectangle 247">
                <a:extLst>
                  <a:ext uri="{FF2B5EF4-FFF2-40B4-BE49-F238E27FC236}">
                    <a16:creationId xmlns:a16="http://schemas.microsoft.com/office/drawing/2014/main" id="{09251BD2-87F5-614C-A71F-6D29D12757ED}"/>
                  </a:ext>
                </a:extLst>
              </p:cNvPr>
              <p:cNvSpPr>
                <a:spLocks noChangeArrowheads="1"/>
              </p:cNvSpPr>
              <p:nvPr/>
            </p:nvSpPr>
            <p:spPr bwMode="auto">
              <a:xfrm>
                <a:off x="3794" y="2567"/>
                <a:ext cx="96" cy="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9864" name="Text Box 248">
              <a:extLst>
                <a:ext uri="{FF2B5EF4-FFF2-40B4-BE49-F238E27FC236}">
                  <a16:creationId xmlns:a16="http://schemas.microsoft.com/office/drawing/2014/main" id="{D7BCCAAE-38BF-5740-AEB8-4E881836C2F7}"/>
                </a:ext>
              </a:extLst>
            </p:cNvPr>
            <p:cNvSpPr txBox="1">
              <a:spLocks noChangeArrowheads="1"/>
            </p:cNvSpPr>
            <p:nvPr/>
          </p:nvSpPr>
          <p:spPr bwMode="auto">
            <a:xfrm>
              <a:off x="3716" y="2528"/>
              <a:ext cx="25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000" b="1">
                <a:latin typeface="Arial" panose="020B0604020202020204" pitchFamily="34" charset="0"/>
              </a:endParaRPr>
            </a:p>
          </p:txBody>
        </p:sp>
      </p:grpSp>
      <p:grpSp>
        <p:nvGrpSpPr>
          <p:cNvPr id="239865" name="Group 249">
            <a:extLst>
              <a:ext uri="{FF2B5EF4-FFF2-40B4-BE49-F238E27FC236}">
                <a16:creationId xmlns:a16="http://schemas.microsoft.com/office/drawing/2014/main" id="{08C73D4A-99E4-D94F-8207-73CD398C3DAC}"/>
              </a:ext>
            </a:extLst>
          </p:cNvPr>
          <p:cNvGrpSpPr>
            <a:grpSpLocks/>
          </p:cNvGrpSpPr>
          <p:nvPr/>
        </p:nvGrpSpPr>
        <p:grpSpPr bwMode="auto">
          <a:xfrm>
            <a:off x="5099050" y="6215063"/>
            <a:ext cx="477838" cy="352425"/>
            <a:chOff x="3710" y="2489"/>
            <a:chExt cx="273" cy="215"/>
          </a:xfrm>
        </p:grpSpPr>
        <p:grpSp>
          <p:nvGrpSpPr>
            <p:cNvPr id="239866" name="Group 250">
              <a:extLst>
                <a:ext uri="{FF2B5EF4-FFF2-40B4-BE49-F238E27FC236}">
                  <a16:creationId xmlns:a16="http://schemas.microsoft.com/office/drawing/2014/main" id="{D5A3A2F0-2FD8-814A-A220-F415B497D276}"/>
                </a:ext>
              </a:extLst>
            </p:cNvPr>
            <p:cNvGrpSpPr>
              <a:grpSpLocks/>
            </p:cNvGrpSpPr>
            <p:nvPr/>
          </p:nvGrpSpPr>
          <p:grpSpPr bwMode="auto">
            <a:xfrm>
              <a:off x="3710" y="2489"/>
              <a:ext cx="273" cy="215"/>
              <a:chOff x="3710" y="2489"/>
              <a:chExt cx="273" cy="215"/>
            </a:xfrm>
          </p:grpSpPr>
          <p:pic>
            <p:nvPicPr>
              <p:cNvPr id="239867" name="Picture 251">
                <a:extLst>
                  <a:ext uri="{FF2B5EF4-FFF2-40B4-BE49-F238E27FC236}">
                    <a16:creationId xmlns:a16="http://schemas.microsoft.com/office/drawing/2014/main" id="{DA75C8CE-4E48-9B41-B999-FBF77004486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868" name="Rectangle 252">
                <a:extLst>
                  <a:ext uri="{FF2B5EF4-FFF2-40B4-BE49-F238E27FC236}">
                    <a16:creationId xmlns:a16="http://schemas.microsoft.com/office/drawing/2014/main" id="{F3539E1E-9D96-5A45-AD8E-B4C22C516E01}"/>
                  </a:ext>
                </a:extLst>
              </p:cNvPr>
              <p:cNvSpPr>
                <a:spLocks noChangeArrowheads="1"/>
              </p:cNvSpPr>
              <p:nvPr/>
            </p:nvSpPr>
            <p:spPr bwMode="auto">
              <a:xfrm>
                <a:off x="3794" y="2567"/>
                <a:ext cx="96" cy="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9869" name="Text Box 253">
              <a:extLst>
                <a:ext uri="{FF2B5EF4-FFF2-40B4-BE49-F238E27FC236}">
                  <a16:creationId xmlns:a16="http://schemas.microsoft.com/office/drawing/2014/main" id="{FB86983B-FE6A-A64B-A78F-3400F7840766}"/>
                </a:ext>
              </a:extLst>
            </p:cNvPr>
            <p:cNvSpPr txBox="1">
              <a:spLocks noChangeArrowheads="1"/>
            </p:cNvSpPr>
            <p:nvPr/>
          </p:nvSpPr>
          <p:spPr bwMode="auto">
            <a:xfrm>
              <a:off x="3716" y="2528"/>
              <a:ext cx="25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000" b="1">
                <a:latin typeface="Arial" panose="020B0604020202020204" pitchFamily="34" charset="0"/>
              </a:endParaRPr>
            </a:p>
          </p:txBody>
        </p:sp>
      </p:grpSp>
      <p:sp>
        <p:nvSpPr>
          <p:cNvPr id="239870" name="Text Box 254">
            <a:extLst>
              <a:ext uri="{FF2B5EF4-FFF2-40B4-BE49-F238E27FC236}">
                <a16:creationId xmlns:a16="http://schemas.microsoft.com/office/drawing/2014/main" id="{0599F89D-5B82-B54D-88ED-0D17627EA377}"/>
              </a:ext>
            </a:extLst>
          </p:cNvPr>
          <p:cNvSpPr txBox="1">
            <a:spLocks noChangeArrowheads="1"/>
          </p:cNvSpPr>
          <p:nvPr/>
        </p:nvSpPr>
        <p:spPr bwMode="auto">
          <a:xfrm>
            <a:off x="4294188" y="2174875"/>
            <a:ext cx="6699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7.</a:t>
            </a:r>
          </a:p>
        </p:txBody>
      </p:sp>
      <p:sp>
        <p:nvSpPr>
          <p:cNvPr id="239871" name="Text Box 255">
            <a:extLst>
              <a:ext uri="{FF2B5EF4-FFF2-40B4-BE49-F238E27FC236}">
                <a16:creationId xmlns:a16="http://schemas.microsoft.com/office/drawing/2014/main" id="{6C4D719B-61CB-2346-83DC-4F055217143D}"/>
              </a:ext>
            </a:extLst>
          </p:cNvPr>
          <p:cNvSpPr txBox="1">
            <a:spLocks noChangeArrowheads="1"/>
          </p:cNvSpPr>
          <p:nvPr/>
        </p:nvSpPr>
        <p:spPr bwMode="auto">
          <a:xfrm>
            <a:off x="4287838" y="2595563"/>
            <a:ext cx="66992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7.</a:t>
            </a:r>
          </a:p>
        </p:txBody>
      </p:sp>
      <p:sp>
        <p:nvSpPr>
          <p:cNvPr id="239872" name="Text Box 256">
            <a:extLst>
              <a:ext uri="{FF2B5EF4-FFF2-40B4-BE49-F238E27FC236}">
                <a16:creationId xmlns:a16="http://schemas.microsoft.com/office/drawing/2014/main" id="{25E5C37F-9122-EB4F-91DA-C2B1E3FAA2FB}"/>
              </a:ext>
            </a:extLst>
          </p:cNvPr>
          <p:cNvSpPr txBox="1">
            <a:spLocks noChangeArrowheads="1"/>
          </p:cNvSpPr>
          <p:nvPr/>
        </p:nvSpPr>
        <p:spPr bwMode="auto">
          <a:xfrm>
            <a:off x="4287838" y="2968625"/>
            <a:ext cx="6699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7.</a:t>
            </a:r>
          </a:p>
        </p:txBody>
      </p:sp>
      <p:sp>
        <p:nvSpPr>
          <p:cNvPr id="239873" name="Text Box 257">
            <a:extLst>
              <a:ext uri="{FF2B5EF4-FFF2-40B4-BE49-F238E27FC236}">
                <a16:creationId xmlns:a16="http://schemas.microsoft.com/office/drawing/2014/main" id="{87F8C97C-639C-7742-9685-9586777B171B}"/>
              </a:ext>
            </a:extLst>
          </p:cNvPr>
          <p:cNvSpPr txBox="1">
            <a:spLocks noChangeArrowheads="1"/>
          </p:cNvSpPr>
          <p:nvPr/>
        </p:nvSpPr>
        <p:spPr bwMode="auto">
          <a:xfrm>
            <a:off x="4294188" y="3387725"/>
            <a:ext cx="6699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7.</a:t>
            </a:r>
          </a:p>
        </p:txBody>
      </p:sp>
      <p:sp>
        <p:nvSpPr>
          <p:cNvPr id="239875" name="Text Box 259">
            <a:extLst>
              <a:ext uri="{FF2B5EF4-FFF2-40B4-BE49-F238E27FC236}">
                <a16:creationId xmlns:a16="http://schemas.microsoft.com/office/drawing/2014/main" id="{612F785C-10BD-7743-89DB-54296E0178A3}"/>
              </a:ext>
            </a:extLst>
          </p:cNvPr>
          <p:cNvSpPr txBox="1">
            <a:spLocks noChangeArrowheads="1"/>
          </p:cNvSpPr>
          <p:nvPr/>
        </p:nvSpPr>
        <p:spPr bwMode="auto">
          <a:xfrm>
            <a:off x="4329113" y="1604963"/>
            <a:ext cx="66992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2.</a:t>
            </a:r>
          </a:p>
        </p:txBody>
      </p:sp>
      <p:sp>
        <p:nvSpPr>
          <p:cNvPr id="239876" name="Text Box 260">
            <a:extLst>
              <a:ext uri="{FF2B5EF4-FFF2-40B4-BE49-F238E27FC236}">
                <a16:creationId xmlns:a16="http://schemas.microsoft.com/office/drawing/2014/main" id="{31AC450A-23A8-584A-8BE6-B74DD9779845}"/>
              </a:ext>
            </a:extLst>
          </p:cNvPr>
          <p:cNvSpPr txBox="1">
            <a:spLocks noChangeArrowheads="1"/>
          </p:cNvSpPr>
          <p:nvPr/>
        </p:nvSpPr>
        <p:spPr bwMode="auto">
          <a:xfrm>
            <a:off x="3946525" y="6248400"/>
            <a:ext cx="950913"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NABI-NABI MENULIS SELAMA ERA EMPAT RATUS TAHUN SESUDAH ”TERBAGI”</a:t>
            </a:r>
            <a:endParaRPr lang="en-US" altLang="en-US" sz="600" b="1">
              <a:latin typeface="Arial" panose="020B0604020202020204" pitchFamily="34" charset="0"/>
            </a:endParaRPr>
          </a:p>
        </p:txBody>
      </p:sp>
      <p:sp>
        <p:nvSpPr>
          <p:cNvPr id="239877" name="Text Box 261">
            <a:extLst>
              <a:ext uri="{FF2B5EF4-FFF2-40B4-BE49-F238E27FC236}">
                <a16:creationId xmlns:a16="http://schemas.microsoft.com/office/drawing/2014/main" id="{75754042-C459-7F4C-B98B-D7BD1689DC73}"/>
              </a:ext>
            </a:extLst>
          </p:cNvPr>
          <p:cNvSpPr txBox="1">
            <a:spLocks noChangeArrowheads="1"/>
          </p:cNvSpPr>
          <p:nvPr/>
        </p:nvSpPr>
        <p:spPr bwMode="auto">
          <a:xfrm>
            <a:off x="2636838" y="8067675"/>
            <a:ext cx="1603375"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120000"/>
              </a:lnSpc>
              <a:spcBef>
                <a:spcPct val="50000"/>
              </a:spcBef>
            </a:pPr>
            <a:r>
              <a:rPr lang="en-US" altLang="en-US" sz="1100" b="1">
                <a:latin typeface="Arial" panose="020B0604020202020204" pitchFamily="34" charset="0"/>
              </a:rPr>
              <a:t>PERJANJIAN BARU</a:t>
            </a:r>
            <a:r>
              <a:rPr lang="en-US" altLang="en-US" sz="400" b="1">
                <a:latin typeface="Arial" panose="020B0604020202020204" pitchFamily="34" charset="0"/>
              </a:rPr>
              <a:t>                                           GOSPELS…ACTS…EPISTLES…REVELATION</a:t>
            </a:r>
          </a:p>
        </p:txBody>
      </p:sp>
      <p:sp>
        <p:nvSpPr>
          <p:cNvPr id="239878" name="Text Box 262">
            <a:extLst>
              <a:ext uri="{FF2B5EF4-FFF2-40B4-BE49-F238E27FC236}">
                <a16:creationId xmlns:a16="http://schemas.microsoft.com/office/drawing/2014/main" id="{55209654-2710-864B-94AA-AA18F512FD75}"/>
              </a:ext>
            </a:extLst>
          </p:cNvPr>
          <p:cNvSpPr txBox="1">
            <a:spLocks noChangeArrowheads="1"/>
          </p:cNvSpPr>
          <p:nvPr/>
        </p:nvSpPr>
        <p:spPr bwMode="auto">
          <a:xfrm>
            <a:off x="5700713" y="3778250"/>
            <a:ext cx="16033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120000"/>
              </a:lnSpc>
              <a:spcBef>
                <a:spcPct val="50000"/>
              </a:spcBef>
            </a:pPr>
            <a:r>
              <a:rPr lang="en-US" altLang="en-US" sz="1300" b="1">
                <a:latin typeface="Arial" panose="020B0604020202020204" pitchFamily="34" charset="0"/>
              </a:rPr>
              <a:t>MENGURAIKAN NABI-NABI:</a:t>
            </a:r>
            <a:endParaRPr lang="en-US" altLang="en-US" sz="400" b="1">
              <a:latin typeface="Arial" panose="020B0604020202020204" pitchFamily="34" charset="0"/>
            </a:endParaRPr>
          </a:p>
        </p:txBody>
      </p:sp>
      <p:sp>
        <p:nvSpPr>
          <p:cNvPr id="239879" name="Text Box 263">
            <a:extLst>
              <a:ext uri="{FF2B5EF4-FFF2-40B4-BE49-F238E27FC236}">
                <a16:creationId xmlns:a16="http://schemas.microsoft.com/office/drawing/2014/main" id="{ADCE72BA-F055-694D-B452-1BF166A81060}"/>
              </a:ext>
            </a:extLst>
          </p:cNvPr>
          <p:cNvSpPr txBox="1">
            <a:spLocks noChangeArrowheads="1"/>
          </p:cNvSpPr>
          <p:nvPr/>
        </p:nvSpPr>
        <p:spPr bwMode="auto">
          <a:xfrm>
            <a:off x="2595563" y="7688263"/>
            <a:ext cx="160178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120000"/>
              </a:lnSpc>
              <a:spcBef>
                <a:spcPct val="50000"/>
              </a:spcBef>
            </a:pPr>
            <a:r>
              <a:rPr lang="en-US" altLang="en-US" sz="1100" b="1">
                <a:latin typeface="Arial" panose="020B0604020202020204" pitchFamily="34" charset="0"/>
              </a:rPr>
              <a:t>©2003 John Fryman</a:t>
            </a:r>
            <a:endParaRPr lang="en-US" altLang="en-US" sz="400" b="1">
              <a:latin typeface="Arial" panose="020B0604020202020204" pitchFamily="34" charset="0"/>
            </a:endParaRPr>
          </a:p>
        </p:txBody>
      </p:sp>
      <p:sp>
        <p:nvSpPr>
          <p:cNvPr id="239880" name="Text Box 264">
            <a:extLst>
              <a:ext uri="{FF2B5EF4-FFF2-40B4-BE49-F238E27FC236}">
                <a16:creationId xmlns:a16="http://schemas.microsoft.com/office/drawing/2014/main" id="{4AA671FC-3CC0-2246-9D8E-A234C7ACFE46}"/>
              </a:ext>
            </a:extLst>
          </p:cNvPr>
          <p:cNvSpPr txBox="1">
            <a:spLocks noChangeArrowheads="1"/>
          </p:cNvSpPr>
          <p:nvPr/>
        </p:nvSpPr>
        <p:spPr bwMode="auto">
          <a:xfrm>
            <a:off x="2822575" y="5392738"/>
            <a:ext cx="49530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(S)</a:t>
            </a:r>
          </a:p>
        </p:txBody>
      </p:sp>
      <p:sp>
        <p:nvSpPr>
          <p:cNvPr id="239881" name="Text Box 265">
            <a:extLst>
              <a:ext uri="{FF2B5EF4-FFF2-40B4-BE49-F238E27FC236}">
                <a16:creationId xmlns:a16="http://schemas.microsoft.com/office/drawing/2014/main" id="{344F043E-9AA6-B842-B317-142B1EAE6CDF}"/>
              </a:ext>
            </a:extLst>
          </p:cNvPr>
          <p:cNvSpPr txBox="1">
            <a:spLocks noChangeArrowheads="1"/>
          </p:cNvSpPr>
          <p:nvPr/>
        </p:nvSpPr>
        <p:spPr bwMode="auto">
          <a:xfrm>
            <a:off x="2822575" y="5675313"/>
            <a:ext cx="49530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(D)</a:t>
            </a:r>
          </a:p>
        </p:txBody>
      </p:sp>
      <p:sp>
        <p:nvSpPr>
          <p:cNvPr id="239882" name="Text Box 266">
            <a:extLst>
              <a:ext uri="{FF2B5EF4-FFF2-40B4-BE49-F238E27FC236}">
                <a16:creationId xmlns:a16="http://schemas.microsoft.com/office/drawing/2014/main" id="{A8687529-A420-DA46-88FD-E9530364DF2A}"/>
              </a:ext>
            </a:extLst>
          </p:cNvPr>
          <p:cNvSpPr txBox="1">
            <a:spLocks noChangeArrowheads="1"/>
          </p:cNvSpPr>
          <p:nvPr/>
        </p:nvSpPr>
        <p:spPr bwMode="auto">
          <a:xfrm>
            <a:off x="2814638" y="5864225"/>
            <a:ext cx="496887"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(S)</a:t>
            </a:r>
          </a:p>
        </p:txBody>
      </p:sp>
      <p:sp>
        <p:nvSpPr>
          <p:cNvPr id="239883" name="Text Box 267">
            <a:extLst>
              <a:ext uri="{FF2B5EF4-FFF2-40B4-BE49-F238E27FC236}">
                <a16:creationId xmlns:a16="http://schemas.microsoft.com/office/drawing/2014/main" id="{C599ADB6-FCBF-144C-9ACB-1EF453308E31}"/>
              </a:ext>
            </a:extLst>
          </p:cNvPr>
          <p:cNvSpPr txBox="1">
            <a:spLocks noChangeArrowheads="1"/>
          </p:cNvSpPr>
          <p:nvPr/>
        </p:nvSpPr>
        <p:spPr bwMode="auto">
          <a:xfrm>
            <a:off x="2814638" y="6134100"/>
            <a:ext cx="496887"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(CW)</a:t>
            </a:r>
          </a:p>
        </p:txBody>
      </p:sp>
      <p:sp>
        <p:nvSpPr>
          <p:cNvPr id="239885" name="Text Box 269">
            <a:extLst>
              <a:ext uri="{FF2B5EF4-FFF2-40B4-BE49-F238E27FC236}">
                <a16:creationId xmlns:a16="http://schemas.microsoft.com/office/drawing/2014/main" id="{B76C743F-9DAC-DC4F-8F71-23816DEBFFEF}"/>
              </a:ext>
            </a:extLst>
          </p:cNvPr>
          <p:cNvSpPr txBox="1">
            <a:spLocks noChangeArrowheads="1"/>
          </p:cNvSpPr>
          <p:nvPr/>
        </p:nvSpPr>
        <p:spPr bwMode="auto">
          <a:xfrm>
            <a:off x="2913063" y="4829175"/>
            <a:ext cx="5238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endParaRPr lang="en-US" altLang="en-US" sz="2500">
              <a:latin typeface="Arial" panose="020B0604020202020204" pitchFamily="34" charset="0"/>
            </a:endParaRPr>
          </a:p>
        </p:txBody>
      </p:sp>
      <p:sp>
        <p:nvSpPr>
          <p:cNvPr id="239886" name="Text Box 270">
            <a:extLst>
              <a:ext uri="{FF2B5EF4-FFF2-40B4-BE49-F238E27FC236}">
                <a16:creationId xmlns:a16="http://schemas.microsoft.com/office/drawing/2014/main" id="{86B337B8-302A-C94D-AD3D-420A53EAE8A3}"/>
              </a:ext>
            </a:extLst>
          </p:cNvPr>
          <p:cNvSpPr txBox="1">
            <a:spLocks noChangeArrowheads="1"/>
          </p:cNvSpPr>
          <p:nvPr/>
        </p:nvSpPr>
        <p:spPr bwMode="auto">
          <a:xfrm>
            <a:off x="3489325" y="4202113"/>
            <a:ext cx="1936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2500">
              <a:latin typeface="Arial" panose="020B0604020202020204" pitchFamily="34" charset="0"/>
            </a:endParaRPr>
          </a:p>
        </p:txBody>
      </p:sp>
      <p:sp>
        <p:nvSpPr>
          <p:cNvPr id="239887" name="Text Box 271">
            <a:extLst>
              <a:ext uri="{FF2B5EF4-FFF2-40B4-BE49-F238E27FC236}">
                <a16:creationId xmlns:a16="http://schemas.microsoft.com/office/drawing/2014/main" id="{63C6B504-ACEB-8944-9265-7B9C0AB67465}"/>
              </a:ext>
            </a:extLst>
          </p:cNvPr>
          <p:cNvSpPr txBox="1">
            <a:spLocks noChangeArrowheads="1"/>
          </p:cNvSpPr>
          <p:nvPr/>
        </p:nvSpPr>
        <p:spPr bwMode="auto">
          <a:xfrm>
            <a:off x="3062288" y="3946525"/>
            <a:ext cx="1936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2500">
              <a:latin typeface="Arial" panose="020B0604020202020204" pitchFamily="34" charset="0"/>
            </a:endParaRPr>
          </a:p>
        </p:txBody>
      </p:sp>
      <p:sp>
        <p:nvSpPr>
          <p:cNvPr id="239888" name="AutoShape 272">
            <a:extLst>
              <a:ext uri="{FF2B5EF4-FFF2-40B4-BE49-F238E27FC236}">
                <a16:creationId xmlns:a16="http://schemas.microsoft.com/office/drawing/2014/main" id="{9559602D-56E6-264B-A0C3-A8C3F585A50A}"/>
              </a:ext>
            </a:extLst>
          </p:cNvPr>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89" name="Text Box 273">
            <a:extLst>
              <a:ext uri="{FF2B5EF4-FFF2-40B4-BE49-F238E27FC236}">
                <a16:creationId xmlns:a16="http://schemas.microsoft.com/office/drawing/2014/main" id="{6C612674-25B6-DC49-8AA7-83FF598B0917}"/>
              </a:ext>
            </a:extLst>
          </p:cNvPr>
          <p:cNvSpPr txBox="1">
            <a:spLocks noChangeArrowheads="1"/>
          </p:cNvSpPr>
          <p:nvPr/>
        </p:nvSpPr>
        <p:spPr bwMode="auto">
          <a:xfrm>
            <a:off x="2878138" y="6332538"/>
            <a:ext cx="1265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2500" b="1">
                <a:latin typeface="Arial" panose="020B0604020202020204" pitchFamily="34" charset="0"/>
              </a:rPr>
              <a:t>(       )</a:t>
            </a:r>
          </a:p>
        </p:txBody>
      </p:sp>
      <p:sp>
        <p:nvSpPr>
          <p:cNvPr id="239890" name="Text Box 274">
            <a:extLst>
              <a:ext uri="{FF2B5EF4-FFF2-40B4-BE49-F238E27FC236}">
                <a16:creationId xmlns:a16="http://schemas.microsoft.com/office/drawing/2014/main" id="{15710405-A0C7-1943-BFF2-D9B44BCD6241}"/>
              </a:ext>
            </a:extLst>
          </p:cNvPr>
          <p:cNvSpPr txBox="1">
            <a:spLocks noChangeArrowheads="1"/>
          </p:cNvSpPr>
          <p:nvPr/>
        </p:nvSpPr>
        <p:spPr bwMode="auto">
          <a:xfrm>
            <a:off x="1612900" y="438150"/>
            <a:ext cx="4324350" cy="446088"/>
          </a:xfrm>
          <a:prstGeom prst="rect">
            <a:avLst/>
          </a:prstGeom>
          <a:noFill/>
          <a:ln>
            <a:noFill/>
          </a:ln>
          <a:effectLst>
            <a:outerShdw dist="53882" dir="2700000" algn="ctr" rotWithShape="0">
              <a:srgbClr val="DEDED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p>
            <a:pPr algn="ctr">
              <a:spcBef>
                <a:spcPct val="50000"/>
              </a:spcBef>
            </a:pPr>
            <a:r>
              <a:rPr lang="en-US" altLang="en-US" sz="2000" b="1" i="1">
                <a:latin typeface="Comic Sans MS" panose="030F0902030302020204" pitchFamily="66" charset="0"/>
              </a:rPr>
              <a:t>“MENYUSUN KITAB-KITAB:”       </a:t>
            </a:r>
          </a:p>
        </p:txBody>
      </p:sp>
      <p:sp>
        <p:nvSpPr>
          <p:cNvPr id="239891" name="Text Box 275">
            <a:extLst>
              <a:ext uri="{FF2B5EF4-FFF2-40B4-BE49-F238E27FC236}">
                <a16:creationId xmlns:a16="http://schemas.microsoft.com/office/drawing/2014/main" id="{D215E327-73E9-AD4E-979D-995DA0A68EE1}"/>
              </a:ext>
            </a:extLst>
          </p:cNvPr>
          <p:cNvSpPr txBox="1">
            <a:spLocks noChangeArrowheads="1"/>
          </p:cNvSpPr>
          <p:nvPr/>
        </p:nvSpPr>
        <p:spPr bwMode="auto">
          <a:xfrm>
            <a:off x="2441575" y="0"/>
            <a:ext cx="4143375"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DEDEDE"/>
                  </a:outerShdw>
                </a:effectLst>
              </a14:hiddenEffects>
            </a:ext>
          </a:extLst>
        </p:spPr>
        <p:txBody>
          <a:bodyPr lIns="91438" rIns="91438">
            <a:spAutoFit/>
          </a:bodyPr>
          <a:lstStyle/>
          <a:p>
            <a:pPr algn="r">
              <a:spcBef>
                <a:spcPct val="50000"/>
              </a:spcBef>
            </a:pPr>
            <a:r>
              <a:rPr lang="en-US" altLang="en-US" sz="2000" b="1" i="1">
                <a:latin typeface="Comic Sans MS" panose="030F0902030302020204" pitchFamily="66" charset="0"/>
              </a:rPr>
              <a:t>Lembar Kerja Seminar Nomor</a:t>
            </a:r>
          </a:p>
        </p:txBody>
      </p:sp>
      <p:sp>
        <p:nvSpPr>
          <p:cNvPr id="239892" name="Line 276">
            <a:extLst>
              <a:ext uri="{FF2B5EF4-FFF2-40B4-BE49-F238E27FC236}">
                <a16:creationId xmlns:a16="http://schemas.microsoft.com/office/drawing/2014/main" id="{512595B3-F8CF-B947-80CF-78EC198C3033}"/>
              </a:ext>
            </a:extLst>
          </p:cNvPr>
          <p:cNvSpPr>
            <a:spLocks noChangeShapeType="1"/>
          </p:cNvSpPr>
          <p:nvPr/>
        </p:nvSpPr>
        <p:spPr bwMode="auto">
          <a:xfrm>
            <a:off x="411163" y="400050"/>
            <a:ext cx="64817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93" name="Line 277">
            <a:extLst>
              <a:ext uri="{FF2B5EF4-FFF2-40B4-BE49-F238E27FC236}">
                <a16:creationId xmlns:a16="http://schemas.microsoft.com/office/drawing/2014/main" id="{EEB89296-E48A-DB41-9AAD-403F7069BE72}"/>
              </a:ext>
            </a:extLst>
          </p:cNvPr>
          <p:cNvSpPr>
            <a:spLocks noChangeShapeType="1"/>
          </p:cNvSpPr>
          <p:nvPr/>
        </p:nvSpPr>
        <p:spPr bwMode="auto">
          <a:xfrm>
            <a:off x="544513" y="9020175"/>
            <a:ext cx="64817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94" name="Text Box 278">
            <a:extLst>
              <a:ext uri="{FF2B5EF4-FFF2-40B4-BE49-F238E27FC236}">
                <a16:creationId xmlns:a16="http://schemas.microsoft.com/office/drawing/2014/main" id="{A0637704-8B31-244F-9A9C-B50E65CFDA24}"/>
              </a:ext>
            </a:extLst>
          </p:cNvPr>
          <p:cNvSpPr txBox="1">
            <a:spLocks noChangeArrowheads="1"/>
          </p:cNvSpPr>
          <p:nvPr/>
        </p:nvSpPr>
        <p:spPr bwMode="auto">
          <a:xfrm>
            <a:off x="2981325" y="1271588"/>
            <a:ext cx="99377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endParaRPr lang="en-US" altLang="en-US" sz="1300" b="1">
              <a:solidFill>
                <a:srgbClr val="E32434"/>
              </a:solidFill>
              <a:latin typeface="Arial" panose="020B0604020202020204" pitchFamily="34" charset="0"/>
            </a:endParaRPr>
          </a:p>
        </p:txBody>
      </p:sp>
      <p:sp>
        <p:nvSpPr>
          <p:cNvPr id="239898" name="Line 282">
            <a:extLst>
              <a:ext uri="{FF2B5EF4-FFF2-40B4-BE49-F238E27FC236}">
                <a16:creationId xmlns:a16="http://schemas.microsoft.com/office/drawing/2014/main" id="{788CFB16-1177-424A-9C05-C6C4D116C8E7}"/>
              </a:ext>
            </a:extLst>
          </p:cNvPr>
          <p:cNvSpPr>
            <a:spLocks noChangeShapeType="1"/>
          </p:cNvSpPr>
          <p:nvPr/>
        </p:nvSpPr>
        <p:spPr bwMode="auto">
          <a:xfrm>
            <a:off x="3006725" y="3571875"/>
            <a:ext cx="109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46" name="Text Box 330">
            <a:extLst>
              <a:ext uri="{FF2B5EF4-FFF2-40B4-BE49-F238E27FC236}">
                <a16:creationId xmlns:a16="http://schemas.microsoft.com/office/drawing/2014/main" id="{0273AEE6-F2FD-D745-85C9-7F17224548D1}"/>
              </a:ext>
            </a:extLst>
          </p:cNvPr>
          <p:cNvSpPr txBox="1">
            <a:spLocks noChangeArrowheads="1"/>
          </p:cNvSpPr>
          <p:nvPr/>
        </p:nvSpPr>
        <p:spPr bwMode="auto">
          <a:xfrm>
            <a:off x="5929313" y="5938838"/>
            <a:ext cx="133508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endParaRPr lang="en-US" altLang="en-US" sz="1500" b="1">
              <a:solidFill>
                <a:srgbClr val="E32434"/>
              </a:solidFill>
              <a:latin typeface="Arial" panose="020B0604020202020204" pitchFamily="34" charset="0"/>
            </a:endParaRPr>
          </a:p>
        </p:txBody>
      </p:sp>
      <p:sp>
        <p:nvSpPr>
          <p:cNvPr id="239956" name="Text Box 340">
            <a:extLst>
              <a:ext uri="{FF2B5EF4-FFF2-40B4-BE49-F238E27FC236}">
                <a16:creationId xmlns:a16="http://schemas.microsoft.com/office/drawing/2014/main" id="{3211F5B8-AD2D-EC41-A83C-A86C55F3C26C}"/>
              </a:ext>
            </a:extLst>
          </p:cNvPr>
          <p:cNvSpPr txBox="1">
            <a:spLocks noChangeArrowheads="1"/>
          </p:cNvSpPr>
          <p:nvPr/>
        </p:nvSpPr>
        <p:spPr bwMode="auto">
          <a:xfrm>
            <a:off x="5867400" y="6942138"/>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Z</a:t>
            </a:r>
          </a:p>
        </p:txBody>
      </p:sp>
      <p:sp>
        <p:nvSpPr>
          <p:cNvPr id="239959" name="AutoShape 343" descr="75%">
            <a:extLst>
              <a:ext uri="{FF2B5EF4-FFF2-40B4-BE49-F238E27FC236}">
                <a16:creationId xmlns:a16="http://schemas.microsoft.com/office/drawing/2014/main" id="{8DDEBC90-5364-8A45-8C94-69B1A96989E7}"/>
              </a:ext>
            </a:extLst>
          </p:cNvPr>
          <p:cNvSpPr>
            <a:spLocks noChangeArrowheads="1"/>
          </p:cNvSpPr>
          <p:nvPr/>
        </p:nvSpPr>
        <p:spPr bwMode="auto">
          <a:xfrm>
            <a:off x="3940175" y="5799138"/>
            <a:ext cx="425450" cy="288925"/>
          </a:xfrm>
          <a:prstGeom prst="leftArrow">
            <a:avLst>
              <a:gd name="adj1" fmla="val 50000"/>
              <a:gd name="adj2" fmla="val 36813"/>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60" name="Rectangle 344" descr="75%">
            <a:extLst>
              <a:ext uri="{FF2B5EF4-FFF2-40B4-BE49-F238E27FC236}">
                <a16:creationId xmlns:a16="http://schemas.microsoft.com/office/drawing/2014/main" id="{61BEE585-422D-C245-86CD-58A891A7FD43}"/>
              </a:ext>
            </a:extLst>
          </p:cNvPr>
          <p:cNvSpPr>
            <a:spLocks noChangeArrowheads="1"/>
          </p:cNvSpPr>
          <p:nvPr/>
        </p:nvSpPr>
        <p:spPr bwMode="auto">
          <a:xfrm>
            <a:off x="4319588" y="2216150"/>
            <a:ext cx="139700" cy="1847850"/>
          </a:xfrm>
          <a:prstGeom prst="rect">
            <a:avLst/>
          </a:prstGeom>
          <a:blipFill dpi="0" rotWithShape="0">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9961" name="Picture 345">
            <a:extLst>
              <a:ext uri="{FF2B5EF4-FFF2-40B4-BE49-F238E27FC236}">
                <a16:creationId xmlns:a16="http://schemas.microsoft.com/office/drawing/2014/main" id="{BA353921-A1E9-1F40-9739-74B9F0AFD4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957" name="Rectangle 341" descr="75%">
            <a:extLst>
              <a:ext uri="{FF2B5EF4-FFF2-40B4-BE49-F238E27FC236}">
                <a16:creationId xmlns:a16="http://schemas.microsoft.com/office/drawing/2014/main" id="{5BC49711-B66B-4D49-B0ED-9E6BF1E0B707}"/>
              </a:ext>
            </a:extLst>
          </p:cNvPr>
          <p:cNvSpPr>
            <a:spLocks noChangeArrowheads="1"/>
          </p:cNvSpPr>
          <p:nvPr/>
        </p:nvSpPr>
        <p:spPr bwMode="auto">
          <a:xfrm>
            <a:off x="4311650" y="2239963"/>
            <a:ext cx="138113" cy="3787775"/>
          </a:xfrm>
          <a:prstGeom prst="rect">
            <a:avLst/>
          </a:prstGeom>
          <a:blipFill dpi="0" rotWithShape="0">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62" name="Line 346">
            <a:extLst>
              <a:ext uri="{FF2B5EF4-FFF2-40B4-BE49-F238E27FC236}">
                <a16:creationId xmlns:a16="http://schemas.microsoft.com/office/drawing/2014/main" id="{8B28D9D3-F7D8-0C4C-973A-562FD1DCF7A4}"/>
              </a:ext>
            </a:extLst>
          </p:cNvPr>
          <p:cNvSpPr>
            <a:spLocks noChangeShapeType="1"/>
          </p:cNvSpPr>
          <p:nvPr/>
        </p:nvSpPr>
        <p:spPr bwMode="auto">
          <a:xfrm>
            <a:off x="4606925" y="6867525"/>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63" name="Line 347">
            <a:extLst>
              <a:ext uri="{FF2B5EF4-FFF2-40B4-BE49-F238E27FC236}">
                <a16:creationId xmlns:a16="http://schemas.microsoft.com/office/drawing/2014/main" id="{AED61D7D-E700-C141-9925-B24044C1C168}"/>
              </a:ext>
            </a:extLst>
          </p:cNvPr>
          <p:cNvSpPr>
            <a:spLocks noChangeShapeType="1"/>
          </p:cNvSpPr>
          <p:nvPr/>
        </p:nvSpPr>
        <p:spPr bwMode="auto">
          <a:xfrm>
            <a:off x="5965825" y="6677025"/>
            <a:ext cx="952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64" name="Rectangle 348">
            <a:extLst>
              <a:ext uri="{FF2B5EF4-FFF2-40B4-BE49-F238E27FC236}">
                <a16:creationId xmlns:a16="http://schemas.microsoft.com/office/drawing/2014/main" id="{886596DA-0099-EB4E-8C03-ACBCB481237E}"/>
              </a:ext>
            </a:extLst>
          </p:cNvPr>
          <p:cNvSpPr>
            <a:spLocks noChangeArrowheads="1"/>
          </p:cNvSpPr>
          <p:nvPr/>
        </p:nvSpPr>
        <p:spPr bwMode="auto">
          <a:xfrm>
            <a:off x="5851525" y="6372225"/>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400" b="1" baseline="-25000">
                <a:latin typeface="Helvetica" pitchFamily="2" charset="0"/>
              </a:rPr>
              <a:t>R</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descr="30%">
            <a:extLst>
              <a:ext uri="{FF2B5EF4-FFF2-40B4-BE49-F238E27FC236}">
                <a16:creationId xmlns:a16="http://schemas.microsoft.com/office/drawing/2014/main" id="{4F93EAD4-7C12-3141-9772-9874D793238B}"/>
              </a:ext>
            </a:extLst>
          </p:cNvPr>
          <p:cNvSpPr>
            <a:spLocks noChangeArrowheads="1"/>
          </p:cNvSpPr>
          <p:nvPr/>
        </p:nvSpPr>
        <p:spPr bwMode="auto">
          <a:xfrm>
            <a:off x="615950" y="2019300"/>
            <a:ext cx="1533525" cy="495300"/>
          </a:xfrm>
          <a:prstGeom prst="rect">
            <a:avLst/>
          </a:prstGeom>
          <a:blipFill dpi="0" rotWithShape="0">
            <a:blip r:embed="rId3"/>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94211" name="Rectangle 3" descr="30%">
            <a:extLst>
              <a:ext uri="{FF2B5EF4-FFF2-40B4-BE49-F238E27FC236}">
                <a16:creationId xmlns:a16="http://schemas.microsoft.com/office/drawing/2014/main" id="{895B1A37-EEAA-C74D-8CF0-F9D82F6FDDCE}"/>
              </a:ext>
            </a:extLst>
          </p:cNvPr>
          <p:cNvSpPr>
            <a:spLocks noChangeArrowheads="1"/>
          </p:cNvSpPr>
          <p:nvPr/>
        </p:nvSpPr>
        <p:spPr bwMode="auto">
          <a:xfrm>
            <a:off x="2279650" y="2025650"/>
            <a:ext cx="1531938" cy="496888"/>
          </a:xfrm>
          <a:prstGeom prst="rect">
            <a:avLst/>
          </a:prstGeom>
          <a:blipFill dpi="0" rotWithShape="0">
            <a:blip r:embed="rId3"/>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94212" name="Rectangle 4" descr="30%">
            <a:extLst>
              <a:ext uri="{FF2B5EF4-FFF2-40B4-BE49-F238E27FC236}">
                <a16:creationId xmlns:a16="http://schemas.microsoft.com/office/drawing/2014/main" id="{7A575843-676A-2246-87A5-B582136C59FB}"/>
              </a:ext>
            </a:extLst>
          </p:cNvPr>
          <p:cNvSpPr>
            <a:spLocks noChangeArrowheads="1"/>
          </p:cNvSpPr>
          <p:nvPr/>
        </p:nvSpPr>
        <p:spPr bwMode="auto">
          <a:xfrm>
            <a:off x="3922713" y="2024063"/>
            <a:ext cx="1531937" cy="495300"/>
          </a:xfrm>
          <a:prstGeom prst="rect">
            <a:avLst/>
          </a:prstGeom>
          <a:blipFill dpi="0" rotWithShape="0">
            <a:blip r:embed="rId3"/>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94213" name="Rectangle 5" descr="30%">
            <a:extLst>
              <a:ext uri="{FF2B5EF4-FFF2-40B4-BE49-F238E27FC236}">
                <a16:creationId xmlns:a16="http://schemas.microsoft.com/office/drawing/2014/main" id="{6CA4C70F-C510-CC4A-9A83-C11E18699218}"/>
              </a:ext>
            </a:extLst>
          </p:cNvPr>
          <p:cNvSpPr>
            <a:spLocks noChangeArrowheads="1"/>
          </p:cNvSpPr>
          <p:nvPr/>
        </p:nvSpPr>
        <p:spPr bwMode="auto">
          <a:xfrm>
            <a:off x="5553075" y="2028825"/>
            <a:ext cx="1495425" cy="496888"/>
          </a:xfrm>
          <a:prstGeom prst="rect">
            <a:avLst/>
          </a:prstGeom>
          <a:blipFill dpi="0" rotWithShape="0">
            <a:blip r:embed="rId3"/>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94214" name="Rectangle 6" descr="Narrow horizontal">
            <a:extLst>
              <a:ext uri="{FF2B5EF4-FFF2-40B4-BE49-F238E27FC236}">
                <a16:creationId xmlns:a16="http://schemas.microsoft.com/office/drawing/2014/main" id="{7AA7B3C9-29A1-7242-8E3B-EB7D492FDB9F}"/>
              </a:ext>
            </a:extLst>
          </p:cNvPr>
          <p:cNvSpPr>
            <a:spLocks noChangeArrowheads="1"/>
          </p:cNvSpPr>
          <p:nvPr/>
        </p:nvSpPr>
        <p:spPr bwMode="auto">
          <a:xfrm>
            <a:off x="3941763" y="6477000"/>
            <a:ext cx="1493837" cy="2205038"/>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5" name="Rectangle 7" descr="40%">
            <a:extLst>
              <a:ext uri="{FF2B5EF4-FFF2-40B4-BE49-F238E27FC236}">
                <a16:creationId xmlns:a16="http://schemas.microsoft.com/office/drawing/2014/main" id="{BE212573-F441-F442-B5D0-FCFCC1854EA2}"/>
              </a:ext>
            </a:extLst>
          </p:cNvPr>
          <p:cNvSpPr>
            <a:spLocks noChangeArrowheads="1"/>
          </p:cNvSpPr>
          <p:nvPr/>
        </p:nvSpPr>
        <p:spPr bwMode="auto">
          <a:xfrm>
            <a:off x="3929063" y="2668588"/>
            <a:ext cx="1495425" cy="3802062"/>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6" name="Text Box 8">
            <a:extLst>
              <a:ext uri="{FF2B5EF4-FFF2-40B4-BE49-F238E27FC236}">
                <a16:creationId xmlns:a16="http://schemas.microsoft.com/office/drawing/2014/main" id="{A6528178-D849-8C42-B69F-41E4C5E50B36}"/>
              </a:ext>
            </a:extLst>
          </p:cNvPr>
          <p:cNvSpPr txBox="1">
            <a:spLocks noChangeArrowheads="1"/>
          </p:cNvSpPr>
          <p:nvPr/>
        </p:nvSpPr>
        <p:spPr bwMode="auto">
          <a:xfrm>
            <a:off x="6580188" y="92075"/>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20</a:t>
            </a:r>
          </a:p>
        </p:txBody>
      </p:sp>
      <p:sp>
        <p:nvSpPr>
          <p:cNvPr id="94217" name="Text Box 9">
            <a:extLst>
              <a:ext uri="{FF2B5EF4-FFF2-40B4-BE49-F238E27FC236}">
                <a16:creationId xmlns:a16="http://schemas.microsoft.com/office/drawing/2014/main" id="{BEDC8773-7DA0-1C41-8FE8-53BD9BE84A10}"/>
              </a:ext>
            </a:extLst>
          </p:cNvPr>
          <p:cNvSpPr txBox="1">
            <a:spLocks noChangeArrowheads="1"/>
          </p:cNvSpPr>
          <p:nvPr/>
        </p:nvSpPr>
        <p:spPr bwMode="auto">
          <a:xfrm>
            <a:off x="977900" y="1022350"/>
            <a:ext cx="6018213" cy="446088"/>
          </a:xfrm>
          <a:prstGeom prst="rect">
            <a:avLst/>
          </a:prstGeom>
          <a:noFill/>
          <a:ln>
            <a:noFill/>
          </a:ln>
          <a:effectLst>
            <a:outerShdw dist="45791" dir="3378596" algn="ctr" rotWithShape="0">
              <a:srgbClr val="CCCC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000" b="1" i="1">
                <a:latin typeface="Comic Sans MS" panose="030F0902030302020204" pitchFamily="66" charset="0"/>
              </a:rPr>
              <a:t>URUTAN KITAB-KITAB PERJANJIAN BARU</a:t>
            </a:r>
          </a:p>
        </p:txBody>
      </p:sp>
      <p:sp>
        <p:nvSpPr>
          <p:cNvPr id="94218" name="Text Box 10">
            <a:extLst>
              <a:ext uri="{FF2B5EF4-FFF2-40B4-BE49-F238E27FC236}">
                <a16:creationId xmlns:a16="http://schemas.microsoft.com/office/drawing/2014/main" id="{235AA49F-7F36-8C40-A97D-4C251E586D97}"/>
              </a:ext>
            </a:extLst>
          </p:cNvPr>
          <p:cNvSpPr txBox="1">
            <a:spLocks noChangeArrowheads="1"/>
          </p:cNvSpPr>
          <p:nvPr/>
        </p:nvSpPr>
        <p:spPr bwMode="auto">
          <a:xfrm>
            <a:off x="369888" y="1376363"/>
            <a:ext cx="68437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latin typeface="Comic Sans MS" panose="030F0902030302020204" pitchFamily="66" charset="0"/>
              </a:rPr>
              <a:t>Dari “Arsip YESUS”…Perjanjian Baru mencakup sekitar 100 tahun dalam sejarah Injil            </a:t>
            </a:r>
          </a:p>
          <a:p>
            <a:pPr algn="ctr">
              <a:spcBef>
                <a:spcPct val="50000"/>
              </a:spcBef>
            </a:pPr>
            <a:r>
              <a:rPr lang="en-US" altLang="en-US" sz="1000" b="1">
                <a:latin typeface="Comic Sans MS" panose="030F0902030302020204" pitchFamily="66" charset="0"/>
              </a:rPr>
              <a:t>dan Gereja Mula-mula. Dahulu kala, Perjanjian Baru diatur menjadi empat topik utama….</a:t>
            </a:r>
          </a:p>
        </p:txBody>
      </p:sp>
      <p:sp>
        <p:nvSpPr>
          <p:cNvPr id="94219" name="Text Box 11">
            <a:extLst>
              <a:ext uri="{FF2B5EF4-FFF2-40B4-BE49-F238E27FC236}">
                <a16:creationId xmlns:a16="http://schemas.microsoft.com/office/drawing/2014/main" id="{C0AB8372-F591-6D4F-BE00-D66FB04A36E2}"/>
              </a:ext>
            </a:extLst>
          </p:cNvPr>
          <p:cNvSpPr txBox="1">
            <a:spLocks noChangeArrowheads="1"/>
          </p:cNvSpPr>
          <p:nvPr/>
        </p:nvSpPr>
        <p:spPr bwMode="auto">
          <a:xfrm>
            <a:off x="620713" y="2046288"/>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Helvetica" pitchFamily="2" charset="0"/>
              </a:rPr>
              <a:t>______________&amp;___________</a:t>
            </a:r>
          </a:p>
        </p:txBody>
      </p:sp>
      <p:sp>
        <p:nvSpPr>
          <p:cNvPr id="94220" name="Text Box 12">
            <a:extLst>
              <a:ext uri="{FF2B5EF4-FFF2-40B4-BE49-F238E27FC236}">
                <a16:creationId xmlns:a16="http://schemas.microsoft.com/office/drawing/2014/main" id="{82241818-5B5B-7842-9618-A176C1886029}"/>
              </a:ext>
            </a:extLst>
          </p:cNvPr>
          <p:cNvSpPr txBox="1">
            <a:spLocks noChangeArrowheads="1"/>
          </p:cNvSpPr>
          <p:nvPr/>
        </p:nvSpPr>
        <p:spPr bwMode="auto">
          <a:xfrm>
            <a:off x="2425700" y="2054225"/>
            <a:ext cx="1225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Helvetica" pitchFamily="2" charset="0"/>
              </a:rPr>
              <a:t>____________ ____________</a:t>
            </a:r>
          </a:p>
        </p:txBody>
      </p:sp>
      <p:sp>
        <p:nvSpPr>
          <p:cNvPr id="94221" name="Text Box 13">
            <a:extLst>
              <a:ext uri="{FF2B5EF4-FFF2-40B4-BE49-F238E27FC236}">
                <a16:creationId xmlns:a16="http://schemas.microsoft.com/office/drawing/2014/main" id="{90A2B322-CDAB-A648-93B4-CAE0B522B889}"/>
              </a:ext>
            </a:extLst>
          </p:cNvPr>
          <p:cNvSpPr txBox="1">
            <a:spLocks noChangeArrowheads="1"/>
          </p:cNvSpPr>
          <p:nvPr/>
        </p:nvSpPr>
        <p:spPr bwMode="auto">
          <a:xfrm>
            <a:off x="4064000" y="2063750"/>
            <a:ext cx="1225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Helvetica" pitchFamily="2" charset="0"/>
              </a:rPr>
              <a:t>____________ ____________</a:t>
            </a:r>
          </a:p>
        </p:txBody>
      </p:sp>
      <p:sp>
        <p:nvSpPr>
          <p:cNvPr id="94222" name="Text Box 14">
            <a:extLst>
              <a:ext uri="{FF2B5EF4-FFF2-40B4-BE49-F238E27FC236}">
                <a16:creationId xmlns:a16="http://schemas.microsoft.com/office/drawing/2014/main" id="{75352AC7-4EBE-B044-8EC0-8BCD6E875A3D}"/>
              </a:ext>
            </a:extLst>
          </p:cNvPr>
          <p:cNvSpPr txBox="1">
            <a:spLocks noChangeArrowheads="1"/>
          </p:cNvSpPr>
          <p:nvPr/>
        </p:nvSpPr>
        <p:spPr bwMode="auto">
          <a:xfrm>
            <a:off x="5689600" y="2076450"/>
            <a:ext cx="1225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Helvetica" pitchFamily="2" charset="0"/>
              </a:rPr>
              <a:t>____________ ____________</a:t>
            </a:r>
          </a:p>
        </p:txBody>
      </p:sp>
      <p:sp>
        <p:nvSpPr>
          <p:cNvPr id="94223" name="Text Box 15">
            <a:extLst>
              <a:ext uri="{FF2B5EF4-FFF2-40B4-BE49-F238E27FC236}">
                <a16:creationId xmlns:a16="http://schemas.microsoft.com/office/drawing/2014/main" id="{822279AD-C4A8-5C4D-A914-3FA23E67B0BC}"/>
              </a:ext>
            </a:extLst>
          </p:cNvPr>
          <p:cNvSpPr txBox="1">
            <a:spLocks noChangeArrowheads="1"/>
          </p:cNvSpPr>
          <p:nvPr/>
        </p:nvSpPr>
        <p:spPr bwMode="auto">
          <a:xfrm>
            <a:off x="1074738" y="172243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(4)</a:t>
            </a:r>
          </a:p>
        </p:txBody>
      </p:sp>
      <p:sp>
        <p:nvSpPr>
          <p:cNvPr id="94224" name="Text Box 16">
            <a:extLst>
              <a:ext uri="{FF2B5EF4-FFF2-40B4-BE49-F238E27FC236}">
                <a16:creationId xmlns:a16="http://schemas.microsoft.com/office/drawing/2014/main" id="{801C6472-104E-DE49-9D4A-56E086325D10}"/>
              </a:ext>
            </a:extLst>
          </p:cNvPr>
          <p:cNvSpPr txBox="1">
            <a:spLocks noChangeArrowheads="1"/>
          </p:cNvSpPr>
          <p:nvPr/>
        </p:nvSpPr>
        <p:spPr bwMode="auto">
          <a:xfrm>
            <a:off x="2660650" y="171608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(1)</a:t>
            </a:r>
          </a:p>
        </p:txBody>
      </p:sp>
      <p:sp>
        <p:nvSpPr>
          <p:cNvPr id="94225" name="Text Box 17">
            <a:extLst>
              <a:ext uri="{FF2B5EF4-FFF2-40B4-BE49-F238E27FC236}">
                <a16:creationId xmlns:a16="http://schemas.microsoft.com/office/drawing/2014/main" id="{AD1BA51F-D112-1245-81E4-2FB881554FF9}"/>
              </a:ext>
            </a:extLst>
          </p:cNvPr>
          <p:cNvSpPr txBox="1">
            <a:spLocks noChangeArrowheads="1"/>
          </p:cNvSpPr>
          <p:nvPr/>
        </p:nvSpPr>
        <p:spPr bwMode="auto">
          <a:xfrm>
            <a:off x="4318000" y="17272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(21)</a:t>
            </a:r>
          </a:p>
        </p:txBody>
      </p:sp>
      <p:sp>
        <p:nvSpPr>
          <p:cNvPr id="94226" name="Text Box 18">
            <a:extLst>
              <a:ext uri="{FF2B5EF4-FFF2-40B4-BE49-F238E27FC236}">
                <a16:creationId xmlns:a16="http://schemas.microsoft.com/office/drawing/2014/main" id="{CF93E33B-2898-1848-A7F8-4C48E68B58AB}"/>
              </a:ext>
            </a:extLst>
          </p:cNvPr>
          <p:cNvSpPr txBox="1">
            <a:spLocks noChangeArrowheads="1"/>
          </p:cNvSpPr>
          <p:nvPr/>
        </p:nvSpPr>
        <p:spPr bwMode="auto">
          <a:xfrm>
            <a:off x="5927725" y="17272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(1)</a:t>
            </a:r>
          </a:p>
        </p:txBody>
      </p:sp>
      <p:sp>
        <p:nvSpPr>
          <p:cNvPr id="94227" name="Text Box 19">
            <a:extLst>
              <a:ext uri="{FF2B5EF4-FFF2-40B4-BE49-F238E27FC236}">
                <a16:creationId xmlns:a16="http://schemas.microsoft.com/office/drawing/2014/main" id="{DEF76B0E-F789-FD45-89D5-E13713EE72EA}"/>
              </a:ext>
            </a:extLst>
          </p:cNvPr>
          <p:cNvSpPr txBox="1">
            <a:spLocks noChangeArrowheads="1"/>
          </p:cNvSpPr>
          <p:nvPr/>
        </p:nvSpPr>
        <p:spPr bwMode="auto">
          <a:xfrm>
            <a:off x="2165350" y="2671763"/>
            <a:ext cx="1793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Copperplate Gothic Bold" panose="020E0705020206020404" pitchFamily="34" charset="77"/>
              </a:rPr>
              <a:t>KISAH PARA RASUL</a:t>
            </a:r>
            <a:endParaRPr lang="en-US" altLang="en-US" sz="1600" b="1">
              <a:latin typeface="Helvetica" pitchFamily="2" charset="0"/>
            </a:endParaRPr>
          </a:p>
        </p:txBody>
      </p:sp>
      <p:sp>
        <p:nvSpPr>
          <p:cNvPr id="94228" name="Text Box 20">
            <a:extLst>
              <a:ext uri="{FF2B5EF4-FFF2-40B4-BE49-F238E27FC236}">
                <a16:creationId xmlns:a16="http://schemas.microsoft.com/office/drawing/2014/main" id="{62F51D61-8C3C-634E-A911-4430B70B46F5}"/>
              </a:ext>
            </a:extLst>
          </p:cNvPr>
          <p:cNvSpPr txBox="1">
            <a:spLocks noChangeArrowheads="1"/>
          </p:cNvSpPr>
          <p:nvPr/>
        </p:nvSpPr>
        <p:spPr bwMode="auto">
          <a:xfrm>
            <a:off x="587375" y="2644775"/>
            <a:ext cx="16510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Copperplate Gothic Bold" panose="020E0705020206020404" pitchFamily="34" charset="77"/>
              </a:rPr>
              <a:t>KITAB INJIL</a:t>
            </a:r>
            <a:r>
              <a:rPr lang="en-US" altLang="en-US" sz="1600" b="1">
                <a:latin typeface="Helvetica" pitchFamily="2" charset="0"/>
              </a:rPr>
              <a:t>:</a:t>
            </a:r>
          </a:p>
          <a:p>
            <a:pPr algn="ctr">
              <a:lnSpc>
                <a:spcPct val="75000"/>
              </a:lnSpc>
              <a:spcBef>
                <a:spcPct val="50000"/>
              </a:spcBef>
            </a:pPr>
            <a:r>
              <a:rPr lang="en-US" altLang="en-US" sz="1600" b="1">
                <a:latin typeface="Helvetica" pitchFamily="2" charset="0"/>
              </a:rPr>
              <a:t>Matius*</a:t>
            </a:r>
          </a:p>
          <a:p>
            <a:pPr algn="ctr">
              <a:lnSpc>
                <a:spcPct val="75000"/>
              </a:lnSpc>
              <a:spcBef>
                <a:spcPct val="50000"/>
              </a:spcBef>
            </a:pPr>
            <a:r>
              <a:rPr lang="en-US" altLang="en-US" sz="1600" b="1">
                <a:latin typeface="Helvetica" pitchFamily="2" charset="0"/>
              </a:rPr>
              <a:t>Markus*</a:t>
            </a:r>
          </a:p>
          <a:p>
            <a:pPr algn="ctr">
              <a:lnSpc>
                <a:spcPct val="75000"/>
              </a:lnSpc>
              <a:spcBef>
                <a:spcPct val="50000"/>
              </a:spcBef>
            </a:pPr>
            <a:r>
              <a:rPr lang="en-US" altLang="en-US" sz="1600" b="1">
                <a:latin typeface="Helvetica" pitchFamily="2" charset="0"/>
              </a:rPr>
              <a:t>Lukas*</a:t>
            </a:r>
          </a:p>
          <a:p>
            <a:pPr algn="ctr">
              <a:lnSpc>
                <a:spcPct val="75000"/>
              </a:lnSpc>
              <a:spcBef>
                <a:spcPct val="50000"/>
              </a:spcBef>
            </a:pPr>
            <a:r>
              <a:rPr lang="en-US" altLang="en-US" sz="1600" b="1">
                <a:latin typeface="Helvetica" pitchFamily="2" charset="0"/>
              </a:rPr>
              <a:t>Yohanes                 --------*Sinoptik: “_______           ________”</a:t>
            </a:r>
          </a:p>
        </p:txBody>
      </p:sp>
      <p:sp>
        <p:nvSpPr>
          <p:cNvPr id="94229" name="Text Box 21">
            <a:extLst>
              <a:ext uri="{FF2B5EF4-FFF2-40B4-BE49-F238E27FC236}">
                <a16:creationId xmlns:a16="http://schemas.microsoft.com/office/drawing/2014/main" id="{E296BAF5-3743-2B43-84A2-61D104816750}"/>
              </a:ext>
            </a:extLst>
          </p:cNvPr>
          <p:cNvSpPr txBox="1">
            <a:spLocks noChangeArrowheads="1"/>
          </p:cNvSpPr>
          <p:nvPr/>
        </p:nvSpPr>
        <p:spPr bwMode="auto">
          <a:xfrm>
            <a:off x="5500688" y="2627313"/>
            <a:ext cx="1554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Copperplate Gothic Bold" panose="020E0705020206020404" pitchFamily="34" charset="77"/>
              </a:rPr>
              <a:t>WAHYU</a:t>
            </a:r>
          </a:p>
        </p:txBody>
      </p:sp>
      <p:sp>
        <p:nvSpPr>
          <p:cNvPr id="94230" name="Rectangle 22">
            <a:extLst>
              <a:ext uri="{FF2B5EF4-FFF2-40B4-BE49-F238E27FC236}">
                <a16:creationId xmlns:a16="http://schemas.microsoft.com/office/drawing/2014/main" id="{31D06BF1-441C-ED44-AE8A-6D9402A552DD}"/>
              </a:ext>
            </a:extLst>
          </p:cNvPr>
          <p:cNvSpPr>
            <a:spLocks noChangeArrowheads="1"/>
          </p:cNvSpPr>
          <p:nvPr/>
        </p:nvSpPr>
        <p:spPr bwMode="auto">
          <a:xfrm>
            <a:off x="3916363" y="2638425"/>
            <a:ext cx="1533525" cy="60833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94231" name="Rectangle 23">
            <a:extLst>
              <a:ext uri="{FF2B5EF4-FFF2-40B4-BE49-F238E27FC236}">
                <a16:creationId xmlns:a16="http://schemas.microsoft.com/office/drawing/2014/main" id="{936444AF-8738-984F-80F3-95D4A8FCD616}"/>
              </a:ext>
            </a:extLst>
          </p:cNvPr>
          <p:cNvSpPr>
            <a:spLocks noChangeArrowheads="1"/>
          </p:cNvSpPr>
          <p:nvPr/>
        </p:nvSpPr>
        <p:spPr bwMode="auto">
          <a:xfrm>
            <a:off x="2279650" y="2667000"/>
            <a:ext cx="1531938"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94232" name="Rectangle 24">
            <a:extLst>
              <a:ext uri="{FF2B5EF4-FFF2-40B4-BE49-F238E27FC236}">
                <a16:creationId xmlns:a16="http://schemas.microsoft.com/office/drawing/2014/main" id="{6F5D6F8F-C84E-2D48-829F-9B6CF1498420}"/>
              </a:ext>
            </a:extLst>
          </p:cNvPr>
          <p:cNvSpPr>
            <a:spLocks noChangeArrowheads="1"/>
          </p:cNvSpPr>
          <p:nvPr/>
        </p:nvSpPr>
        <p:spPr bwMode="auto">
          <a:xfrm>
            <a:off x="642938" y="2665413"/>
            <a:ext cx="1533525" cy="25781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94233" name="Rectangle 25">
            <a:extLst>
              <a:ext uri="{FF2B5EF4-FFF2-40B4-BE49-F238E27FC236}">
                <a16:creationId xmlns:a16="http://schemas.microsoft.com/office/drawing/2014/main" id="{91C361A8-F93A-2648-882C-B96AE6BB83A6}"/>
              </a:ext>
            </a:extLst>
          </p:cNvPr>
          <p:cNvSpPr>
            <a:spLocks noChangeArrowheads="1"/>
          </p:cNvSpPr>
          <p:nvPr/>
        </p:nvSpPr>
        <p:spPr bwMode="auto">
          <a:xfrm>
            <a:off x="5554663" y="2670175"/>
            <a:ext cx="1514475" cy="7445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94235" name="AutoShape 27" descr="Light upward diagonal">
            <a:extLst>
              <a:ext uri="{FF2B5EF4-FFF2-40B4-BE49-F238E27FC236}">
                <a16:creationId xmlns:a16="http://schemas.microsoft.com/office/drawing/2014/main" id="{99AF176A-3A30-B54F-AD50-61AEE38AA78E}"/>
              </a:ext>
            </a:extLst>
          </p:cNvPr>
          <p:cNvSpPr>
            <a:spLocks noChangeArrowheads="1"/>
          </p:cNvSpPr>
          <p:nvPr/>
        </p:nvSpPr>
        <p:spPr bwMode="auto">
          <a:xfrm>
            <a:off x="817563" y="5510213"/>
            <a:ext cx="2833687" cy="512762"/>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36" name="Text Box 28">
            <a:extLst>
              <a:ext uri="{FF2B5EF4-FFF2-40B4-BE49-F238E27FC236}">
                <a16:creationId xmlns:a16="http://schemas.microsoft.com/office/drawing/2014/main" id="{A93423EB-B61F-1448-8697-833B61F46760}"/>
              </a:ext>
            </a:extLst>
          </p:cNvPr>
          <p:cNvSpPr txBox="1">
            <a:spLocks noChangeArrowheads="1"/>
          </p:cNvSpPr>
          <p:nvPr/>
        </p:nvSpPr>
        <p:spPr bwMode="auto">
          <a:xfrm>
            <a:off x="719138" y="5554663"/>
            <a:ext cx="303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400" b="1">
                <a:latin typeface="Helvetica" pitchFamily="2" charset="0"/>
              </a:rPr>
              <a:t>“_________ ________ ________.”</a:t>
            </a:r>
          </a:p>
        </p:txBody>
      </p:sp>
      <p:sp>
        <p:nvSpPr>
          <p:cNvPr id="94237" name="AutoShape 29">
            <a:extLst>
              <a:ext uri="{FF2B5EF4-FFF2-40B4-BE49-F238E27FC236}">
                <a16:creationId xmlns:a16="http://schemas.microsoft.com/office/drawing/2014/main" id="{EF4E9CE4-41EC-F246-B4DC-292910586F72}"/>
              </a:ext>
            </a:extLst>
          </p:cNvPr>
          <p:cNvSpPr>
            <a:spLocks noChangeArrowheads="1"/>
          </p:cNvSpPr>
          <p:nvPr/>
        </p:nvSpPr>
        <p:spPr bwMode="auto">
          <a:xfrm>
            <a:off x="3546475" y="5538788"/>
            <a:ext cx="561975" cy="412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4238" name="Group 30">
            <a:extLst>
              <a:ext uri="{FF2B5EF4-FFF2-40B4-BE49-F238E27FC236}">
                <a16:creationId xmlns:a16="http://schemas.microsoft.com/office/drawing/2014/main" id="{354FE783-DD86-7B4B-8E33-F7E5B910D37F}"/>
              </a:ext>
            </a:extLst>
          </p:cNvPr>
          <p:cNvGrpSpPr>
            <a:grpSpLocks/>
          </p:cNvGrpSpPr>
          <p:nvPr/>
        </p:nvGrpSpPr>
        <p:grpSpPr bwMode="auto">
          <a:xfrm>
            <a:off x="622300" y="6156325"/>
            <a:ext cx="3446463" cy="415925"/>
            <a:chOff x="436" y="3757"/>
            <a:chExt cx="2171" cy="262"/>
          </a:xfrm>
        </p:grpSpPr>
        <p:sp>
          <p:nvSpPr>
            <p:cNvPr id="94239" name="AutoShape 31" descr="Light upward diagonal">
              <a:extLst>
                <a:ext uri="{FF2B5EF4-FFF2-40B4-BE49-F238E27FC236}">
                  <a16:creationId xmlns:a16="http://schemas.microsoft.com/office/drawing/2014/main" id="{E732D1DE-F06B-4045-9284-15945A29E56A}"/>
                </a:ext>
              </a:extLst>
            </p:cNvPr>
            <p:cNvSpPr>
              <a:spLocks noChangeArrowheads="1"/>
            </p:cNvSpPr>
            <p:nvPr/>
          </p:nvSpPr>
          <p:spPr bwMode="auto">
            <a:xfrm>
              <a:off x="546" y="3801"/>
              <a:ext cx="1785" cy="218"/>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40" name="Text Box 32">
              <a:extLst>
                <a:ext uri="{FF2B5EF4-FFF2-40B4-BE49-F238E27FC236}">
                  <a16:creationId xmlns:a16="http://schemas.microsoft.com/office/drawing/2014/main" id="{3E89D52B-AA8D-CE41-822A-18CF0DA5FDD9}"/>
                </a:ext>
              </a:extLst>
            </p:cNvPr>
            <p:cNvSpPr txBox="1">
              <a:spLocks noChangeArrowheads="1"/>
            </p:cNvSpPr>
            <p:nvPr/>
          </p:nvSpPr>
          <p:spPr bwMode="auto">
            <a:xfrm>
              <a:off x="436" y="3811"/>
              <a:ext cx="19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400" b="1">
                  <a:latin typeface="Helvetica" pitchFamily="2" charset="0"/>
                </a:rPr>
                <a:t>“ _________.”</a:t>
              </a:r>
            </a:p>
          </p:txBody>
        </p:sp>
        <p:sp>
          <p:nvSpPr>
            <p:cNvPr id="94241" name="AutoShape 33">
              <a:extLst>
                <a:ext uri="{FF2B5EF4-FFF2-40B4-BE49-F238E27FC236}">
                  <a16:creationId xmlns:a16="http://schemas.microsoft.com/office/drawing/2014/main" id="{36F44811-4753-7147-8A11-E416D920E8A9}"/>
                </a:ext>
              </a:extLst>
            </p:cNvPr>
            <p:cNvSpPr>
              <a:spLocks noChangeArrowheads="1"/>
            </p:cNvSpPr>
            <p:nvPr/>
          </p:nvSpPr>
          <p:spPr bwMode="auto">
            <a:xfrm>
              <a:off x="2253" y="3757"/>
              <a:ext cx="354" cy="26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43" name="AutoShape 35" descr="Light upward diagonal">
            <a:extLst>
              <a:ext uri="{FF2B5EF4-FFF2-40B4-BE49-F238E27FC236}">
                <a16:creationId xmlns:a16="http://schemas.microsoft.com/office/drawing/2014/main" id="{7A8F792D-C4A5-E14F-8754-E93528E651EF}"/>
              </a:ext>
            </a:extLst>
          </p:cNvPr>
          <p:cNvSpPr>
            <a:spLocks noChangeArrowheads="1"/>
          </p:cNvSpPr>
          <p:nvPr/>
        </p:nvSpPr>
        <p:spPr bwMode="auto">
          <a:xfrm>
            <a:off x="5713413" y="3511550"/>
            <a:ext cx="1222375" cy="911225"/>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a:p>
        </p:txBody>
      </p:sp>
      <p:sp>
        <p:nvSpPr>
          <p:cNvPr id="94244" name="Text Box 36" descr="Light upward diagonal">
            <a:extLst>
              <a:ext uri="{FF2B5EF4-FFF2-40B4-BE49-F238E27FC236}">
                <a16:creationId xmlns:a16="http://schemas.microsoft.com/office/drawing/2014/main" id="{334EB8BE-DB05-9344-8757-4B4FCF2CB852}"/>
              </a:ext>
            </a:extLst>
          </p:cNvPr>
          <p:cNvSpPr txBox="1">
            <a:spLocks noChangeArrowheads="1"/>
          </p:cNvSpPr>
          <p:nvPr/>
        </p:nvSpPr>
        <p:spPr bwMode="auto">
          <a:xfrm>
            <a:off x="5526088" y="3683000"/>
            <a:ext cx="1582737" cy="51752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latin typeface="Helvetica" pitchFamily="2" charset="0"/>
              </a:rPr>
              <a:t>“_________ ___________.”</a:t>
            </a:r>
          </a:p>
        </p:txBody>
      </p:sp>
      <p:sp>
        <p:nvSpPr>
          <p:cNvPr id="94245" name="AutoShape 37">
            <a:extLst>
              <a:ext uri="{FF2B5EF4-FFF2-40B4-BE49-F238E27FC236}">
                <a16:creationId xmlns:a16="http://schemas.microsoft.com/office/drawing/2014/main" id="{52069F56-B0DB-2B41-81B9-2A5B9340C686}"/>
              </a:ext>
            </a:extLst>
          </p:cNvPr>
          <p:cNvSpPr>
            <a:spLocks noChangeArrowheads="1"/>
          </p:cNvSpPr>
          <p:nvPr/>
        </p:nvSpPr>
        <p:spPr bwMode="auto">
          <a:xfrm flipH="1">
            <a:off x="5275263" y="3744913"/>
            <a:ext cx="541337" cy="4460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46" name="AutoShape 38" descr="Light upward diagonal">
            <a:extLst>
              <a:ext uri="{FF2B5EF4-FFF2-40B4-BE49-F238E27FC236}">
                <a16:creationId xmlns:a16="http://schemas.microsoft.com/office/drawing/2014/main" id="{ED65DCD6-7C0B-BA48-937D-7B3743855032}"/>
              </a:ext>
            </a:extLst>
          </p:cNvPr>
          <p:cNvSpPr>
            <a:spLocks noChangeArrowheads="1"/>
          </p:cNvSpPr>
          <p:nvPr/>
        </p:nvSpPr>
        <p:spPr bwMode="auto">
          <a:xfrm>
            <a:off x="2446338" y="4319588"/>
            <a:ext cx="1222375" cy="911225"/>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47" name="AutoShape 39">
            <a:extLst>
              <a:ext uri="{FF2B5EF4-FFF2-40B4-BE49-F238E27FC236}">
                <a16:creationId xmlns:a16="http://schemas.microsoft.com/office/drawing/2014/main" id="{514D62D3-031A-7840-AE85-65B1340AC83B}"/>
              </a:ext>
            </a:extLst>
          </p:cNvPr>
          <p:cNvSpPr>
            <a:spLocks noChangeArrowheads="1"/>
          </p:cNvSpPr>
          <p:nvPr/>
        </p:nvSpPr>
        <p:spPr bwMode="auto">
          <a:xfrm>
            <a:off x="3516313" y="4548188"/>
            <a:ext cx="563562" cy="412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48" name="Text Box 40" descr="Light upward diagonal">
            <a:extLst>
              <a:ext uri="{FF2B5EF4-FFF2-40B4-BE49-F238E27FC236}">
                <a16:creationId xmlns:a16="http://schemas.microsoft.com/office/drawing/2014/main" id="{075D9C5D-2FCE-9949-8BA2-B1D3F2F25588}"/>
              </a:ext>
            </a:extLst>
          </p:cNvPr>
          <p:cNvSpPr txBox="1">
            <a:spLocks noChangeArrowheads="1"/>
          </p:cNvSpPr>
          <p:nvPr/>
        </p:nvSpPr>
        <p:spPr bwMode="auto">
          <a:xfrm>
            <a:off x="2343150" y="4359275"/>
            <a:ext cx="1289050" cy="836613"/>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lnSpc>
                <a:spcPct val="50000"/>
              </a:lnSpc>
              <a:spcBef>
                <a:spcPct val="50000"/>
              </a:spcBef>
            </a:pPr>
            <a:r>
              <a:rPr lang="en-US" altLang="en-US" sz="1400" b="1">
                <a:latin typeface="Helvetica" pitchFamily="2" charset="0"/>
              </a:rPr>
              <a:t>“_________</a:t>
            </a:r>
          </a:p>
          <a:p>
            <a:pPr algn="ctr">
              <a:lnSpc>
                <a:spcPct val="50000"/>
              </a:lnSpc>
              <a:spcBef>
                <a:spcPct val="50000"/>
              </a:spcBef>
            </a:pPr>
            <a:r>
              <a:rPr lang="en-US" altLang="en-US" sz="1400" b="1">
                <a:latin typeface="Helvetica" pitchFamily="2" charset="0"/>
              </a:rPr>
              <a:t>_________</a:t>
            </a:r>
          </a:p>
          <a:p>
            <a:pPr algn="ctr">
              <a:lnSpc>
                <a:spcPct val="50000"/>
              </a:lnSpc>
              <a:spcBef>
                <a:spcPct val="50000"/>
              </a:spcBef>
            </a:pPr>
            <a:r>
              <a:rPr lang="en-US" altLang="en-US" sz="1400" b="1">
                <a:latin typeface="Helvetica" pitchFamily="2" charset="0"/>
              </a:rPr>
              <a:t>_________</a:t>
            </a:r>
          </a:p>
          <a:p>
            <a:pPr algn="ctr">
              <a:lnSpc>
                <a:spcPct val="50000"/>
              </a:lnSpc>
              <a:spcBef>
                <a:spcPct val="50000"/>
              </a:spcBef>
            </a:pPr>
            <a:r>
              <a:rPr lang="en-US" altLang="en-US" sz="1400" b="1">
                <a:latin typeface="Helvetica" pitchFamily="2" charset="0"/>
              </a:rPr>
              <a:t>_________”</a:t>
            </a:r>
          </a:p>
        </p:txBody>
      </p:sp>
      <p:grpSp>
        <p:nvGrpSpPr>
          <p:cNvPr id="94284" name="Group 76">
            <a:extLst>
              <a:ext uri="{FF2B5EF4-FFF2-40B4-BE49-F238E27FC236}">
                <a16:creationId xmlns:a16="http://schemas.microsoft.com/office/drawing/2014/main" id="{CB0EDD57-1D6B-C44E-A21A-09C9765E15A3}"/>
              </a:ext>
            </a:extLst>
          </p:cNvPr>
          <p:cNvGrpSpPr>
            <a:grpSpLocks/>
          </p:cNvGrpSpPr>
          <p:nvPr/>
        </p:nvGrpSpPr>
        <p:grpSpPr bwMode="auto">
          <a:xfrm>
            <a:off x="844550" y="6805613"/>
            <a:ext cx="3209925" cy="1781175"/>
            <a:chOff x="532" y="4287"/>
            <a:chExt cx="2022" cy="1122"/>
          </a:xfrm>
        </p:grpSpPr>
        <p:sp>
          <p:nvSpPr>
            <p:cNvPr id="94250" name="AutoShape 42" descr="Light upward diagonal">
              <a:extLst>
                <a:ext uri="{FF2B5EF4-FFF2-40B4-BE49-F238E27FC236}">
                  <a16:creationId xmlns:a16="http://schemas.microsoft.com/office/drawing/2014/main" id="{DE895B2D-16C4-E240-A2B2-E1AB20C42E60}"/>
                </a:ext>
              </a:extLst>
            </p:cNvPr>
            <p:cNvSpPr>
              <a:spLocks noChangeArrowheads="1"/>
            </p:cNvSpPr>
            <p:nvPr/>
          </p:nvSpPr>
          <p:spPr bwMode="auto">
            <a:xfrm>
              <a:off x="532" y="4287"/>
              <a:ext cx="1786" cy="1122"/>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1" name="AutoShape 43">
              <a:extLst>
                <a:ext uri="{FF2B5EF4-FFF2-40B4-BE49-F238E27FC236}">
                  <a16:creationId xmlns:a16="http://schemas.microsoft.com/office/drawing/2014/main" id="{5CB5ABCE-9645-E544-8512-D12B29C437E0}"/>
                </a:ext>
              </a:extLst>
            </p:cNvPr>
            <p:cNvSpPr>
              <a:spLocks noChangeArrowheads="1"/>
            </p:cNvSpPr>
            <p:nvPr/>
          </p:nvSpPr>
          <p:spPr bwMode="auto">
            <a:xfrm>
              <a:off x="2200" y="4707"/>
              <a:ext cx="354" cy="27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254" name="Line 46">
            <a:extLst>
              <a:ext uri="{FF2B5EF4-FFF2-40B4-BE49-F238E27FC236}">
                <a16:creationId xmlns:a16="http://schemas.microsoft.com/office/drawing/2014/main" id="{DAB813A5-F0B4-9343-94C2-57344B0BA319}"/>
              </a:ext>
            </a:extLst>
          </p:cNvPr>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4255" name="Line 47">
            <a:extLst>
              <a:ext uri="{FF2B5EF4-FFF2-40B4-BE49-F238E27FC236}">
                <a16:creationId xmlns:a16="http://schemas.microsoft.com/office/drawing/2014/main" id="{972883DA-7571-4645-AAFC-D1B24FEA7E2C}"/>
              </a:ext>
            </a:extLst>
          </p:cNvPr>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4256" name="Line 48">
            <a:extLst>
              <a:ext uri="{FF2B5EF4-FFF2-40B4-BE49-F238E27FC236}">
                <a16:creationId xmlns:a16="http://schemas.microsoft.com/office/drawing/2014/main" id="{C7E1A1D1-71B6-9142-8BF7-E44A682ACEE6}"/>
              </a:ext>
            </a:extLst>
          </p:cNvPr>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4257" name="Line 49">
            <a:extLst>
              <a:ext uri="{FF2B5EF4-FFF2-40B4-BE49-F238E27FC236}">
                <a16:creationId xmlns:a16="http://schemas.microsoft.com/office/drawing/2014/main" id="{D5188FA2-D782-0249-BA91-F76115D58894}"/>
              </a:ext>
            </a:extLst>
          </p:cNvPr>
          <p:cNvSpPr>
            <a:spLocks noChangeShapeType="1"/>
          </p:cNvSpPr>
          <p:nvPr/>
        </p:nvSpPr>
        <p:spPr bwMode="auto">
          <a:xfrm>
            <a:off x="3940175" y="6481763"/>
            <a:ext cx="1530350" cy="0"/>
          </a:xfrm>
          <a:prstGeom prst="line">
            <a:avLst/>
          </a:prstGeom>
          <a:noFill/>
          <a:ln w="57150">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4258" name="Line 50">
            <a:extLst>
              <a:ext uri="{FF2B5EF4-FFF2-40B4-BE49-F238E27FC236}">
                <a16:creationId xmlns:a16="http://schemas.microsoft.com/office/drawing/2014/main" id="{B4C6A4AC-E3A8-DB4B-805F-72DA53BC9814}"/>
              </a:ext>
            </a:extLst>
          </p:cNvPr>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4259" name="Line 51">
            <a:extLst>
              <a:ext uri="{FF2B5EF4-FFF2-40B4-BE49-F238E27FC236}">
                <a16:creationId xmlns:a16="http://schemas.microsoft.com/office/drawing/2014/main" id="{E6DA47FC-2B06-F64F-BEC8-98C9D00822EC}"/>
              </a:ext>
            </a:extLst>
          </p:cNvPr>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4260" name="Line 52">
            <a:extLst>
              <a:ext uri="{FF2B5EF4-FFF2-40B4-BE49-F238E27FC236}">
                <a16:creationId xmlns:a16="http://schemas.microsoft.com/office/drawing/2014/main" id="{22A5E440-7B28-BE4D-B151-ED087EAE9481}"/>
              </a:ext>
            </a:extLst>
          </p:cNvPr>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4261" name="Line 53">
            <a:extLst>
              <a:ext uri="{FF2B5EF4-FFF2-40B4-BE49-F238E27FC236}">
                <a16:creationId xmlns:a16="http://schemas.microsoft.com/office/drawing/2014/main" id="{67BF5505-AAE3-FD4B-99EE-2D33E813CBE6}"/>
              </a:ext>
            </a:extLst>
          </p:cNvPr>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4262" name="Text Box 54">
            <a:extLst>
              <a:ext uri="{FF2B5EF4-FFF2-40B4-BE49-F238E27FC236}">
                <a16:creationId xmlns:a16="http://schemas.microsoft.com/office/drawing/2014/main" id="{55529454-B33A-A048-AF6F-CC493B412051}"/>
              </a:ext>
            </a:extLst>
          </p:cNvPr>
          <p:cNvSpPr txBox="1">
            <a:spLocks noChangeArrowheads="1"/>
          </p:cNvSpPr>
          <p:nvPr/>
        </p:nvSpPr>
        <p:spPr bwMode="auto">
          <a:xfrm>
            <a:off x="3692525" y="2616200"/>
            <a:ext cx="2028825" cy="615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US" altLang="en-US" sz="1600" b="1">
                <a:latin typeface="Copperplate Gothic Bold" panose="020E0705020206020404" pitchFamily="34" charset="77"/>
              </a:rPr>
              <a:t>SURAT-SURAT</a:t>
            </a:r>
          </a:p>
          <a:p>
            <a:pPr algn="ctr">
              <a:lnSpc>
                <a:spcPct val="90000"/>
              </a:lnSpc>
              <a:spcBef>
                <a:spcPct val="50000"/>
              </a:spcBef>
            </a:pPr>
            <a:endParaRPr lang="en-US" altLang="en-US" sz="1400" b="1">
              <a:latin typeface="Helvetica" pitchFamily="2" charset="0"/>
            </a:endParaRPr>
          </a:p>
          <a:p>
            <a:pPr algn="ctr">
              <a:lnSpc>
                <a:spcPct val="90000"/>
              </a:lnSpc>
              <a:spcBef>
                <a:spcPct val="50000"/>
              </a:spcBef>
            </a:pPr>
            <a:r>
              <a:rPr lang="en-US" altLang="en-US" sz="1400" b="1" i="1">
                <a:latin typeface="Helvetica" pitchFamily="2" charset="0"/>
              </a:rPr>
              <a:t>Surat-surat              Paulus:</a:t>
            </a:r>
            <a:endParaRPr lang="en-US" altLang="en-US" sz="1400" b="1">
              <a:latin typeface="Helvetica" pitchFamily="2" charset="0"/>
            </a:endParaRPr>
          </a:p>
          <a:p>
            <a:pPr algn="ctr">
              <a:lnSpc>
                <a:spcPct val="90000"/>
              </a:lnSpc>
              <a:spcBef>
                <a:spcPct val="50000"/>
              </a:spcBef>
            </a:pPr>
            <a:r>
              <a:rPr lang="en-US" altLang="en-US" sz="1400" b="1">
                <a:latin typeface="Helvetica" pitchFamily="2" charset="0"/>
              </a:rPr>
              <a:t>   Roma                          1 Korintus                   2 Korintus        Galatia               Efesus                  Filipi                  Kolose</a:t>
            </a:r>
          </a:p>
          <a:p>
            <a:pPr algn="ctr">
              <a:lnSpc>
                <a:spcPct val="90000"/>
              </a:lnSpc>
              <a:spcBef>
                <a:spcPct val="50000"/>
              </a:spcBef>
            </a:pPr>
            <a:r>
              <a:rPr lang="en-US" altLang="en-US" sz="1200" b="1">
                <a:latin typeface="Helvetica" pitchFamily="2" charset="0"/>
              </a:rPr>
              <a:t>1 </a:t>
            </a:r>
            <a:r>
              <a:rPr lang="en-US" altLang="en-US" sz="1400" b="1">
                <a:latin typeface="Helvetica" pitchFamily="2" charset="0"/>
              </a:rPr>
              <a:t>Tesalonika                     2 Tesalonika                 1 Timotius                        2 Timotius                 Titus </a:t>
            </a:r>
          </a:p>
          <a:p>
            <a:pPr algn="ctr">
              <a:lnSpc>
                <a:spcPct val="90000"/>
              </a:lnSpc>
              <a:spcBef>
                <a:spcPct val="50000"/>
              </a:spcBef>
            </a:pPr>
            <a:r>
              <a:rPr lang="en-US" altLang="en-US" sz="1400" b="1">
                <a:latin typeface="Helvetica" pitchFamily="2" charset="0"/>
              </a:rPr>
              <a:t>Filemon</a:t>
            </a:r>
          </a:p>
          <a:p>
            <a:pPr algn="ctr">
              <a:lnSpc>
                <a:spcPct val="90000"/>
              </a:lnSpc>
              <a:spcBef>
                <a:spcPct val="50000"/>
              </a:spcBef>
            </a:pPr>
            <a:r>
              <a:rPr lang="en-US" altLang="en-US" sz="1400" b="1" i="1">
                <a:latin typeface="Helvetica" pitchFamily="2" charset="0"/>
              </a:rPr>
              <a:t>Surat-surat             Lain:</a:t>
            </a:r>
            <a:endParaRPr lang="en-US" altLang="en-US" sz="1400" b="1">
              <a:latin typeface="Helvetica" pitchFamily="2" charset="0"/>
            </a:endParaRPr>
          </a:p>
          <a:p>
            <a:pPr algn="ctr">
              <a:lnSpc>
                <a:spcPct val="90000"/>
              </a:lnSpc>
              <a:spcBef>
                <a:spcPct val="50000"/>
              </a:spcBef>
            </a:pPr>
            <a:r>
              <a:rPr lang="en-US" altLang="en-US" sz="1400" b="1">
                <a:latin typeface="Helvetica" pitchFamily="2" charset="0"/>
              </a:rPr>
              <a:t>Ibrani</a:t>
            </a:r>
          </a:p>
          <a:p>
            <a:pPr algn="ctr">
              <a:lnSpc>
                <a:spcPct val="90000"/>
              </a:lnSpc>
              <a:spcBef>
                <a:spcPct val="50000"/>
              </a:spcBef>
            </a:pPr>
            <a:r>
              <a:rPr lang="en-US" altLang="en-US" sz="1400" b="1">
                <a:latin typeface="Helvetica" pitchFamily="2" charset="0"/>
              </a:rPr>
              <a:t>Yakobus                            1 Petrus                           2 Petrus                           1 Yohanes                            2 Yohanes                             3 Yohanes                      Yudas</a:t>
            </a:r>
          </a:p>
        </p:txBody>
      </p:sp>
      <p:sp>
        <p:nvSpPr>
          <p:cNvPr id="94263" name="Text Box 55">
            <a:extLst>
              <a:ext uri="{FF2B5EF4-FFF2-40B4-BE49-F238E27FC236}">
                <a16:creationId xmlns:a16="http://schemas.microsoft.com/office/drawing/2014/main" id="{50521994-2042-494F-B218-16116811BDAA}"/>
              </a:ext>
            </a:extLst>
          </p:cNvPr>
          <p:cNvSpPr txBox="1">
            <a:spLocks noChangeArrowheads="1"/>
          </p:cNvSpPr>
          <p:nvPr/>
        </p:nvSpPr>
        <p:spPr bwMode="auto">
          <a:xfrm>
            <a:off x="1401763" y="8909050"/>
            <a:ext cx="58816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i="1" u="sng"/>
              <a:t>VERSI TERAKHIR DISEDIAKAN SEBAGAI LEMBAR KERJA NOMOR 35.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67CEDD60-A521-F24C-AF6A-6D6860A16438}"/>
              </a:ext>
            </a:extLst>
          </p:cNvPr>
          <p:cNvSpPr>
            <a:spLocks noChangeArrowheads="1"/>
          </p:cNvSpPr>
          <p:nvPr/>
        </p:nvSpPr>
        <p:spPr bwMode="auto">
          <a:xfrm>
            <a:off x="127000" y="9017000"/>
            <a:ext cx="1092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endParaRPr lang="en-US" altLang="en-US" sz="1000">
              <a:latin typeface="Helvetica" pitchFamily="2" charset="0"/>
            </a:endParaRPr>
          </a:p>
        </p:txBody>
      </p:sp>
      <p:sp>
        <p:nvSpPr>
          <p:cNvPr id="43045" name="Text Box 37">
            <a:extLst>
              <a:ext uri="{FF2B5EF4-FFF2-40B4-BE49-F238E27FC236}">
                <a16:creationId xmlns:a16="http://schemas.microsoft.com/office/drawing/2014/main" id="{C3B70FC8-292A-9741-A2F4-FBF21AE3D062}"/>
              </a:ext>
            </a:extLst>
          </p:cNvPr>
          <p:cNvSpPr txBox="1">
            <a:spLocks noChangeArrowheads="1"/>
          </p:cNvSpPr>
          <p:nvPr/>
        </p:nvSpPr>
        <p:spPr bwMode="auto">
          <a:xfrm>
            <a:off x="7208838" y="26988"/>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000">
                <a:latin typeface="Comic Sans MS" panose="030F0902030302020204" pitchFamily="66" charset="0"/>
              </a:rPr>
              <a:t> </a:t>
            </a:r>
          </a:p>
        </p:txBody>
      </p:sp>
      <p:sp>
        <p:nvSpPr>
          <p:cNvPr id="43057" name="Text Box 49">
            <a:extLst>
              <a:ext uri="{FF2B5EF4-FFF2-40B4-BE49-F238E27FC236}">
                <a16:creationId xmlns:a16="http://schemas.microsoft.com/office/drawing/2014/main" id="{3A2B63E8-841F-7B45-8FAF-550D2A547845}"/>
              </a:ext>
            </a:extLst>
          </p:cNvPr>
          <p:cNvSpPr txBox="1">
            <a:spLocks noChangeArrowheads="1"/>
          </p:cNvSpPr>
          <p:nvPr/>
        </p:nvSpPr>
        <p:spPr bwMode="auto">
          <a:xfrm>
            <a:off x="365125" y="933450"/>
            <a:ext cx="6823075" cy="942975"/>
          </a:xfrm>
          <a:prstGeom prst="rect">
            <a:avLst/>
          </a:prstGeom>
          <a:noFill/>
          <a:ln>
            <a:noFill/>
          </a:ln>
          <a:effectLst>
            <a:outerShdw dist="45791" dir="3378596" algn="ctr" rotWithShape="0">
              <a:srgbClr val="B3B3B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2400" b="1" i="1">
                <a:latin typeface="Comic Sans MS" panose="030F0902030302020204" pitchFamily="66" charset="0"/>
              </a:rPr>
              <a:t> GAMBARAN UTUH DARI                TUHAN YESUS KRISTUS</a:t>
            </a:r>
            <a:endParaRPr lang="en-US" altLang="en-US" sz="2400" b="1" i="1">
              <a:latin typeface="Wingdings 2" pitchFamily="2" charset="2"/>
            </a:endParaRPr>
          </a:p>
        </p:txBody>
      </p:sp>
      <p:sp>
        <p:nvSpPr>
          <p:cNvPr id="43070" name="Text Box 62">
            <a:extLst>
              <a:ext uri="{FF2B5EF4-FFF2-40B4-BE49-F238E27FC236}">
                <a16:creationId xmlns:a16="http://schemas.microsoft.com/office/drawing/2014/main" id="{C3225B45-DA44-4544-BDA4-8FA81A9B24F6}"/>
              </a:ext>
            </a:extLst>
          </p:cNvPr>
          <p:cNvSpPr txBox="1">
            <a:spLocks noChangeArrowheads="1"/>
          </p:cNvSpPr>
          <p:nvPr/>
        </p:nvSpPr>
        <p:spPr bwMode="auto">
          <a:xfrm>
            <a:off x="6586538" y="98425"/>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21</a:t>
            </a:r>
          </a:p>
        </p:txBody>
      </p:sp>
      <p:pic>
        <p:nvPicPr>
          <p:cNvPr id="43010" name="Picture 2" descr="Purple mesh">
            <a:extLst>
              <a:ext uri="{FF2B5EF4-FFF2-40B4-BE49-F238E27FC236}">
                <a16:creationId xmlns:a16="http://schemas.microsoft.com/office/drawing/2014/main" id="{628317EA-1FBF-E845-97D3-5F84AE5233EB}"/>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19088" y="2919413"/>
            <a:ext cx="6931025" cy="5268912"/>
          </a:xfrm>
          <a:prstGeom prst="rect">
            <a:avLst/>
          </a:prstGeom>
          <a:noFill/>
          <a:ln w="28575">
            <a:solidFill>
              <a:schemeClr val="tx1"/>
            </a:solidFill>
            <a:miter lim="800000"/>
            <a:headEnd/>
            <a:tailEnd/>
          </a:ln>
          <a:effectLst>
            <a:outerShdw dist="143684" dir="2700000" algn="ctr" rotWithShape="0">
              <a:schemeClr val="tx1"/>
            </a:outerShdw>
          </a:effectLst>
          <a:extLst>
            <a:ext uri="{909E8E84-426E-40DD-AFC4-6F175D3DCCD1}">
              <a14:hiddenFill xmlns:a14="http://schemas.microsoft.com/office/drawing/2010/main">
                <a:blipFill dpi="0" rotWithShape="0">
                  <a:blip r:embed="rId4">
                    <a:lum bright="30000"/>
                  </a:blip>
                  <a:srcRect/>
                  <a:tile tx="0" ty="0" sx="100000" sy="100000" flip="none" algn="tl"/>
                </a:blipFill>
              </a14:hiddenFill>
            </a:ext>
          </a:extLst>
        </p:spPr>
      </p:pic>
      <p:sp>
        <p:nvSpPr>
          <p:cNvPr id="43012" name="Rectangle 4">
            <a:extLst>
              <a:ext uri="{FF2B5EF4-FFF2-40B4-BE49-F238E27FC236}">
                <a16:creationId xmlns:a16="http://schemas.microsoft.com/office/drawing/2014/main" id="{0BD5F4CA-0906-4843-992E-8A21E2986876}"/>
              </a:ext>
            </a:extLst>
          </p:cNvPr>
          <p:cNvSpPr>
            <a:spLocks noChangeArrowheads="1"/>
          </p:cNvSpPr>
          <p:nvPr/>
        </p:nvSpPr>
        <p:spPr bwMode="auto">
          <a:xfrm>
            <a:off x="947738" y="3346450"/>
            <a:ext cx="5610225" cy="4587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3013" name="AutoShape 5">
            <a:extLst>
              <a:ext uri="{FF2B5EF4-FFF2-40B4-BE49-F238E27FC236}">
                <a16:creationId xmlns:a16="http://schemas.microsoft.com/office/drawing/2014/main" id="{E499D131-CD7F-7D49-9780-6B144F59077B}"/>
              </a:ext>
            </a:extLst>
          </p:cNvPr>
          <p:cNvSpPr>
            <a:spLocks noChangeArrowheads="1"/>
          </p:cNvSpPr>
          <p:nvPr/>
        </p:nvSpPr>
        <p:spPr bwMode="auto">
          <a:xfrm>
            <a:off x="3914775" y="3575050"/>
            <a:ext cx="2478088" cy="1890713"/>
          </a:xfrm>
          <a:prstGeom prst="roundRect">
            <a:avLst>
              <a:gd name="adj" fmla="val 16667"/>
            </a:avLst>
          </a:prstGeom>
          <a:noFill/>
          <a:ln w="76200">
            <a:solidFill>
              <a:srgbClr val="00279F"/>
            </a:solidFill>
            <a:round/>
            <a:headEnd/>
            <a:tailEnd/>
          </a:ln>
          <a:effectLst/>
          <a:extLst>
            <a:ext uri="{909E8E84-426E-40DD-AFC4-6F175D3DCCD1}">
              <a14:hiddenFill xmlns:a14="http://schemas.microsoft.com/office/drawing/2010/main">
                <a:gradFill rotWithShape="0">
                  <a:gsLst>
                    <a:gs pos="0">
                      <a:srgbClr val="0066FF">
                        <a:gamma/>
                        <a:shade val="18039"/>
                        <a:invGamma/>
                      </a:srgbClr>
                    </a:gs>
                    <a:gs pos="50000">
                      <a:srgbClr val="0066FF"/>
                    </a:gs>
                    <a:gs pos="100000">
                      <a:srgbClr val="0066FF">
                        <a:gamma/>
                        <a:shade val="18039"/>
                        <a:invGamma/>
                      </a:srgbClr>
                    </a:gs>
                  </a:gsLst>
                  <a:lin ang="18900000" scaled="1"/>
                </a:gradFill>
              </a14:hiddenFill>
            </a:ext>
            <a:ext uri="{AF507438-7753-43E0-B8FC-AC1667EBCBE1}">
              <a14:hiddenEffects xmlns:a14="http://schemas.microsoft.com/office/drawing/2010/main">
                <a:effectLst>
                  <a:outerShdw dist="161645" dir="2700000" algn="ctr" rotWithShape="0">
                    <a:schemeClr val="tx1"/>
                  </a:outerShdw>
                </a:effectLst>
              </a14:hiddenEffects>
            </a:ext>
          </a:extLst>
        </p:spPr>
        <p:txBody>
          <a:bodyPr wrap="none" anchor="ctr"/>
          <a:lstStyle/>
          <a:p>
            <a:endParaRPr lang="en-US"/>
          </a:p>
        </p:txBody>
      </p:sp>
      <p:sp>
        <p:nvSpPr>
          <p:cNvPr id="43014" name="AutoShape 6">
            <a:extLst>
              <a:ext uri="{FF2B5EF4-FFF2-40B4-BE49-F238E27FC236}">
                <a16:creationId xmlns:a16="http://schemas.microsoft.com/office/drawing/2014/main" id="{FC98AEED-C4B4-E845-BCF1-31B0A1E87BF9}"/>
              </a:ext>
            </a:extLst>
          </p:cNvPr>
          <p:cNvSpPr>
            <a:spLocks noChangeArrowheads="1"/>
          </p:cNvSpPr>
          <p:nvPr/>
        </p:nvSpPr>
        <p:spPr bwMode="auto">
          <a:xfrm>
            <a:off x="1120775" y="5862638"/>
            <a:ext cx="2478088" cy="1890712"/>
          </a:xfrm>
          <a:prstGeom prst="roundRect">
            <a:avLst>
              <a:gd name="adj" fmla="val 16667"/>
            </a:avLst>
          </a:prstGeom>
          <a:noFill/>
          <a:ln w="76200">
            <a:solidFill>
              <a:srgbClr val="00279F"/>
            </a:solidFill>
            <a:round/>
            <a:headEnd/>
            <a:tailEnd/>
          </a:ln>
          <a:effectLst/>
          <a:extLst>
            <a:ext uri="{909E8E84-426E-40DD-AFC4-6F175D3DCCD1}">
              <a14:hiddenFill xmlns:a14="http://schemas.microsoft.com/office/drawing/2010/main">
                <a:gradFill rotWithShape="0">
                  <a:gsLst>
                    <a:gs pos="0">
                      <a:srgbClr val="0066FF">
                        <a:gamma/>
                        <a:shade val="18039"/>
                        <a:invGamma/>
                      </a:srgbClr>
                    </a:gs>
                    <a:gs pos="50000">
                      <a:srgbClr val="0066FF"/>
                    </a:gs>
                    <a:gs pos="100000">
                      <a:srgbClr val="0066FF">
                        <a:gamma/>
                        <a:shade val="18039"/>
                        <a:invGamma/>
                      </a:srgbClr>
                    </a:gs>
                  </a:gsLst>
                  <a:lin ang="18900000" scaled="1"/>
                </a:gradFill>
              </a14:hiddenFill>
            </a:ext>
            <a:ext uri="{AF507438-7753-43E0-B8FC-AC1667EBCBE1}">
              <a14:hiddenEffects xmlns:a14="http://schemas.microsoft.com/office/drawing/2010/main">
                <a:effectLst>
                  <a:outerShdw dist="161645" dir="2700000" algn="ctr" rotWithShape="0">
                    <a:schemeClr val="tx1"/>
                  </a:outerShdw>
                </a:effectLst>
              </a14:hiddenEffects>
            </a:ext>
          </a:extLst>
        </p:spPr>
        <p:txBody>
          <a:bodyPr wrap="none" anchor="ctr"/>
          <a:lstStyle/>
          <a:p>
            <a:endParaRPr lang="en-US"/>
          </a:p>
        </p:txBody>
      </p:sp>
      <p:sp>
        <p:nvSpPr>
          <p:cNvPr id="43015" name="AutoShape 7">
            <a:extLst>
              <a:ext uri="{FF2B5EF4-FFF2-40B4-BE49-F238E27FC236}">
                <a16:creationId xmlns:a16="http://schemas.microsoft.com/office/drawing/2014/main" id="{A950122D-F68F-714A-AE72-FB3D8576DC73}"/>
              </a:ext>
            </a:extLst>
          </p:cNvPr>
          <p:cNvSpPr>
            <a:spLocks noChangeArrowheads="1"/>
          </p:cNvSpPr>
          <p:nvPr/>
        </p:nvSpPr>
        <p:spPr bwMode="auto">
          <a:xfrm>
            <a:off x="3913188" y="5834063"/>
            <a:ext cx="2478087" cy="1890712"/>
          </a:xfrm>
          <a:prstGeom prst="roundRect">
            <a:avLst>
              <a:gd name="adj" fmla="val 16667"/>
            </a:avLst>
          </a:prstGeom>
          <a:noFill/>
          <a:ln w="76200">
            <a:solidFill>
              <a:srgbClr val="00279F"/>
            </a:solidFill>
            <a:round/>
            <a:headEnd/>
            <a:tailEnd/>
          </a:ln>
          <a:effectLst/>
          <a:extLst>
            <a:ext uri="{909E8E84-426E-40DD-AFC4-6F175D3DCCD1}">
              <a14:hiddenFill xmlns:a14="http://schemas.microsoft.com/office/drawing/2010/main">
                <a:gradFill rotWithShape="0">
                  <a:gsLst>
                    <a:gs pos="0">
                      <a:srgbClr val="0066FF">
                        <a:gamma/>
                        <a:shade val="18039"/>
                        <a:invGamma/>
                      </a:srgbClr>
                    </a:gs>
                    <a:gs pos="50000">
                      <a:srgbClr val="0066FF"/>
                    </a:gs>
                    <a:gs pos="100000">
                      <a:srgbClr val="0066FF">
                        <a:gamma/>
                        <a:shade val="18039"/>
                        <a:invGamma/>
                      </a:srgbClr>
                    </a:gs>
                  </a:gsLst>
                  <a:lin ang="18900000" scaled="1"/>
                </a:gradFill>
              </a14:hiddenFill>
            </a:ext>
            <a:ext uri="{AF507438-7753-43E0-B8FC-AC1667EBCBE1}">
              <a14:hiddenEffects xmlns:a14="http://schemas.microsoft.com/office/drawing/2010/main">
                <a:effectLst>
                  <a:outerShdw dist="161645" dir="2700000" algn="ctr" rotWithShape="0">
                    <a:schemeClr val="tx1"/>
                  </a:outerShdw>
                </a:effectLst>
              </a14:hiddenEffects>
            </a:ext>
          </a:extLst>
        </p:spPr>
        <p:txBody>
          <a:bodyPr wrap="none" anchor="ctr"/>
          <a:lstStyle/>
          <a:p>
            <a:pPr algn="ctr"/>
            <a:endParaRPr lang="en-US" altLang="en-US" sz="600">
              <a:latin typeface="Engravers MT" panose="02090707080505020304" pitchFamily="18" charset="77"/>
            </a:endParaRPr>
          </a:p>
        </p:txBody>
      </p:sp>
      <p:sp>
        <p:nvSpPr>
          <p:cNvPr id="43016" name="AutoShape 8">
            <a:extLst>
              <a:ext uri="{FF2B5EF4-FFF2-40B4-BE49-F238E27FC236}">
                <a16:creationId xmlns:a16="http://schemas.microsoft.com/office/drawing/2014/main" id="{7BED587F-70E5-9740-9021-0CB5D1F4F093}"/>
              </a:ext>
            </a:extLst>
          </p:cNvPr>
          <p:cNvSpPr>
            <a:spLocks noChangeArrowheads="1"/>
          </p:cNvSpPr>
          <p:nvPr/>
        </p:nvSpPr>
        <p:spPr bwMode="auto">
          <a:xfrm>
            <a:off x="1119188" y="3563938"/>
            <a:ext cx="2478087" cy="1892300"/>
          </a:xfrm>
          <a:prstGeom prst="roundRect">
            <a:avLst>
              <a:gd name="adj" fmla="val 16667"/>
            </a:avLst>
          </a:prstGeom>
          <a:noFill/>
          <a:ln w="76200">
            <a:solidFill>
              <a:srgbClr val="00279F"/>
            </a:solidFill>
            <a:round/>
            <a:headEnd/>
            <a:tailEnd/>
          </a:ln>
          <a:effectLst/>
          <a:extLst>
            <a:ext uri="{909E8E84-426E-40DD-AFC4-6F175D3DCCD1}">
              <a14:hiddenFill xmlns:a14="http://schemas.microsoft.com/office/drawing/2010/main">
                <a:gradFill rotWithShape="0">
                  <a:gsLst>
                    <a:gs pos="0">
                      <a:srgbClr val="0066FF">
                        <a:gamma/>
                        <a:shade val="18039"/>
                        <a:invGamma/>
                      </a:srgbClr>
                    </a:gs>
                    <a:gs pos="50000">
                      <a:srgbClr val="0066FF"/>
                    </a:gs>
                    <a:gs pos="100000">
                      <a:srgbClr val="0066FF">
                        <a:gamma/>
                        <a:shade val="18039"/>
                        <a:invGamma/>
                      </a:srgbClr>
                    </a:gs>
                  </a:gsLst>
                  <a:lin ang="18900000" scaled="1"/>
                </a:gradFill>
              </a14:hiddenFill>
            </a:ext>
            <a:ext uri="{AF507438-7753-43E0-B8FC-AC1667EBCBE1}">
              <a14:hiddenEffects xmlns:a14="http://schemas.microsoft.com/office/drawing/2010/main">
                <a:effectLst>
                  <a:outerShdw dist="161645" dir="2700000" algn="ctr" rotWithShape="0">
                    <a:schemeClr val="tx1"/>
                  </a:outerShdw>
                </a:effectLst>
              </a14:hiddenEffects>
            </a:ext>
          </a:extLst>
        </p:spPr>
        <p:txBody>
          <a:bodyPr wrap="none" anchor="ctr"/>
          <a:lstStyle/>
          <a:p>
            <a:endParaRPr lang="en-US"/>
          </a:p>
        </p:txBody>
      </p:sp>
      <p:sp>
        <p:nvSpPr>
          <p:cNvPr id="43017" name="Rectangle 9">
            <a:extLst>
              <a:ext uri="{FF2B5EF4-FFF2-40B4-BE49-F238E27FC236}">
                <a16:creationId xmlns:a16="http://schemas.microsoft.com/office/drawing/2014/main" id="{71891BDB-2B62-744C-BB45-5EF9A719CBB7}"/>
              </a:ext>
            </a:extLst>
          </p:cNvPr>
          <p:cNvSpPr>
            <a:spLocks noChangeArrowheads="1"/>
          </p:cNvSpPr>
          <p:nvPr/>
        </p:nvSpPr>
        <p:spPr bwMode="auto">
          <a:xfrm>
            <a:off x="3989388" y="3616325"/>
            <a:ext cx="3397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spcBef>
                <a:spcPct val="50000"/>
              </a:spcBef>
            </a:pPr>
            <a:r>
              <a:rPr lang="en-US" altLang="en-US" sz="4000" b="1">
                <a:latin typeface="Helvetica" pitchFamily="2" charset="0"/>
              </a:rPr>
              <a:t>2</a:t>
            </a:r>
          </a:p>
        </p:txBody>
      </p:sp>
      <p:sp>
        <p:nvSpPr>
          <p:cNvPr id="43020" name="Rectangle 12">
            <a:extLst>
              <a:ext uri="{FF2B5EF4-FFF2-40B4-BE49-F238E27FC236}">
                <a16:creationId xmlns:a16="http://schemas.microsoft.com/office/drawing/2014/main" id="{BFD1D47A-5BEC-0444-B434-2F6B601714FF}"/>
              </a:ext>
            </a:extLst>
          </p:cNvPr>
          <p:cNvSpPr>
            <a:spLocks noChangeArrowheads="1"/>
          </p:cNvSpPr>
          <p:nvPr/>
        </p:nvSpPr>
        <p:spPr bwMode="auto">
          <a:xfrm>
            <a:off x="1182688" y="3638550"/>
            <a:ext cx="3397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spcBef>
                <a:spcPct val="50000"/>
              </a:spcBef>
            </a:pPr>
            <a:r>
              <a:rPr lang="en-US" altLang="en-US" sz="4000" b="1">
                <a:latin typeface="Helvetica" pitchFamily="2" charset="0"/>
              </a:rPr>
              <a:t>1</a:t>
            </a:r>
          </a:p>
        </p:txBody>
      </p:sp>
      <p:sp>
        <p:nvSpPr>
          <p:cNvPr id="43058" name="Rectangle 50">
            <a:extLst>
              <a:ext uri="{FF2B5EF4-FFF2-40B4-BE49-F238E27FC236}">
                <a16:creationId xmlns:a16="http://schemas.microsoft.com/office/drawing/2014/main" id="{CE7B54F5-7F54-0740-BCB2-6BBF753111E8}"/>
              </a:ext>
            </a:extLst>
          </p:cNvPr>
          <p:cNvSpPr>
            <a:spLocks noChangeArrowheads="1"/>
          </p:cNvSpPr>
          <p:nvPr/>
        </p:nvSpPr>
        <p:spPr bwMode="auto">
          <a:xfrm>
            <a:off x="1277938" y="5856288"/>
            <a:ext cx="3413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spcBef>
                <a:spcPct val="50000"/>
              </a:spcBef>
            </a:pPr>
            <a:r>
              <a:rPr lang="en-US" altLang="en-US" sz="4000" b="1">
                <a:latin typeface="Helvetica" pitchFamily="2" charset="0"/>
              </a:rPr>
              <a:t>3</a:t>
            </a:r>
          </a:p>
        </p:txBody>
      </p:sp>
      <p:sp>
        <p:nvSpPr>
          <p:cNvPr id="43059" name="Rectangle 51">
            <a:extLst>
              <a:ext uri="{FF2B5EF4-FFF2-40B4-BE49-F238E27FC236}">
                <a16:creationId xmlns:a16="http://schemas.microsoft.com/office/drawing/2014/main" id="{64E7EEAF-50AC-7D4E-8D2D-76A98721FC36}"/>
              </a:ext>
            </a:extLst>
          </p:cNvPr>
          <p:cNvSpPr>
            <a:spLocks noChangeArrowheads="1"/>
          </p:cNvSpPr>
          <p:nvPr/>
        </p:nvSpPr>
        <p:spPr bwMode="auto">
          <a:xfrm>
            <a:off x="3957638" y="5826125"/>
            <a:ext cx="3397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spcBef>
                <a:spcPct val="50000"/>
              </a:spcBef>
            </a:pPr>
            <a:r>
              <a:rPr lang="en-US" altLang="en-US" sz="4000" b="1">
                <a:latin typeface="Helvetica" pitchFamily="2" charset="0"/>
              </a:rPr>
              <a:t>4</a:t>
            </a:r>
          </a:p>
        </p:txBody>
      </p:sp>
      <p:sp>
        <p:nvSpPr>
          <p:cNvPr id="43061" name="Line 53">
            <a:extLst>
              <a:ext uri="{FF2B5EF4-FFF2-40B4-BE49-F238E27FC236}">
                <a16:creationId xmlns:a16="http://schemas.microsoft.com/office/drawing/2014/main" id="{E4680B4A-1ACA-0D4F-86F4-4E13A3EB1640}"/>
              </a:ext>
            </a:extLst>
          </p:cNvPr>
          <p:cNvSpPr>
            <a:spLocks noChangeShapeType="1"/>
          </p:cNvSpPr>
          <p:nvPr/>
        </p:nvSpPr>
        <p:spPr bwMode="auto">
          <a:xfrm>
            <a:off x="1600200" y="4089400"/>
            <a:ext cx="1731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Text Box 54">
            <a:extLst>
              <a:ext uri="{FF2B5EF4-FFF2-40B4-BE49-F238E27FC236}">
                <a16:creationId xmlns:a16="http://schemas.microsoft.com/office/drawing/2014/main" id="{8FB06865-A923-9640-AFBF-52F0066651DE}"/>
              </a:ext>
            </a:extLst>
          </p:cNvPr>
          <p:cNvSpPr txBox="1">
            <a:spLocks noChangeArrowheads="1"/>
          </p:cNvSpPr>
          <p:nvPr/>
        </p:nvSpPr>
        <p:spPr bwMode="auto">
          <a:xfrm>
            <a:off x="1223963" y="4159250"/>
            <a:ext cx="2273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Helvetica" pitchFamily="2" charset="0"/>
              </a:rPr>
              <a:t>Kepada:_______        Sebagai:_______     Apa yang Ia           :_________</a:t>
            </a:r>
          </a:p>
        </p:txBody>
      </p:sp>
      <p:sp>
        <p:nvSpPr>
          <p:cNvPr id="43064" name="Text Box 56">
            <a:extLst>
              <a:ext uri="{FF2B5EF4-FFF2-40B4-BE49-F238E27FC236}">
                <a16:creationId xmlns:a16="http://schemas.microsoft.com/office/drawing/2014/main" id="{B1E16EF2-C59C-0A47-B8AC-36F89134857B}"/>
              </a:ext>
            </a:extLst>
          </p:cNvPr>
          <p:cNvSpPr txBox="1">
            <a:spLocks noChangeArrowheads="1"/>
          </p:cNvSpPr>
          <p:nvPr/>
        </p:nvSpPr>
        <p:spPr bwMode="auto">
          <a:xfrm>
            <a:off x="1268413" y="6437313"/>
            <a:ext cx="2273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Helvetica" pitchFamily="2" charset="0"/>
              </a:rPr>
              <a:t>Kepada:_______         Sbg:______   Apa yang Ia        :_________</a:t>
            </a:r>
          </a:p>
        </p:txBody>
      </p:sp>
      <p:sp>
        <p:nvSpPr>
          <p:cNvPr id="43065" name="Text Box 57">
            <a:extLst>
              <a:ext uri="{FF2B5EF4-FFF2-40B4-BE49-F238E27FC236}">
                <a16:creationId xmlns:a16="http://schemas.microsoft.com/office/drawing/2014/main" id="{F2A1F13F-715E-B74B-8A83-3FAAD15B4A08}"/>
              </a:ext>
            </a:extLst>
          </p:cNvPr>
          <p:cNvSpPr txBox="1">
            <a:spLocks noChangeArrowheads="1"/>
          </p:cNvSpPr>
          <p:nvPr/>
        </p:nvSpPr>
        <p:spPr bwMode="auto">
          <a:xfrm>
            <a:off x="4083050" y="6402388"/>
            <a:ext cx="2273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Helvetica" pitchFamily="2" charset="0"/>
              </a:rPr>
              <a:t>Kepada:_______        Sebagai:_______      Apa yang Ia             :___________</a:t>
            </a:r>
          </a:p>
        </p:txBody>
      </p:sp>
      <p:sp>
        <p:nvSpPr>
          <p:cNvPr id="43066" name="Line 58">
            <a:extLst>
              <a:ext uri="{FF2B5EF4-FFF2-40B4-BE49-F238E27FC236}">
                <a16:creationId xmlns:a16="http://schemas.microsoft.com/office/drawing/2014/main" id="{E5853EEF-7ADA-824B-A360-2F965968AFA2}"/>
              </a:ext>
            </a:extLst>
          </p:cNvPr>
          <p:cNvSpPr>
            <a:spLocks noChangeShapeType="1"/>
          </p:cNvSpPr>
          <p:nvPr/>
        </p:nvSpPr>
        <p:spPr bwMode="auto">
          <a:xfrm>
            <a:off x="4437063" y="6276975"/>
            <a:ext cx="1731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7" name="Line 59">
            <a:extLst>
              <a:ext uri="{FF2B5EF4-FFF2-40B4-BE49-F238E27FC236}">
                <a16:creationId xmlns:a16="http://schemas.microsoft.com/office/drawing/2014/main" id="{9B781E60-DD0F-5248-A4D8-BD834FAA73B3}"/>
              </a:ext>
            </a:extLst>
          </p:cNvPr>
          <p:cNvSpPr>
            <a:spLocks noChangeShapeType="1"/>
          </p:cNvSpPr>
          <p:nvPr/>
        </p:nvSpPr>
        <p:spPr bwMode="auto">
          <a:xfrm>
            <a:off x="1706563" y="6313488"/>
            <a:ext cx="1731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8" name="Line 60">
            <a:extLst>
              <a:ext uri="{FF2B5EF4-FFF2-40B4-BE49-F238E27FC236}">
                <a16:creationId xmlns:a16="http://schemas.microsoft.com/office/drawing/2014/main" id="{2EE69C66-18D8-DA44-8FF0-2D37B4A402B2}"/>
              </a:ext>
            </a:extLst>
          </p:cNvPr>
          <p:cNvSpPr>
            <a:spLocks noChangeShapeType="1"/>
          </p:cNvSpPr>
          <p:nvPr/>
        </p:nvSpPr>
        <p:spPr bwMode="auto">
          <a:xfrm>
            <a:off x="4479925" y="4089400"/>
            <a:ext cx="1731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4" name="Text Box 66">
            <a:extLst>
              <a:ext uri="{FF2B5EF4-FFF2-40B4-BE49-F238E27FC236}">
                <a16:creationId xmlns:a16="http://schemas.microsoft.com/office/drawing/2014/main" id="{68DF6B87-957F-9D45-B6A8-965013B5B029}"/>
              </a:ext>
            </a:extLst>
          </p:cNvPr>
          <p:cNvSpPr txBox="1">
            <a:spLocks noChangeArrowheads="1"/>
          </p:cNvSpPr>
          <p:nvPr/>
        </p:nvSpPr>
        <p:spPr bwMode="auto">
          <a:xfrm>
            <a:off x="892175" y="1731963"/>
            <a:ext cx="6230938"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en-US" altLang="en-US" sz="2400" b="1" baseline="-25000">
                <a:latin typeface="Comic Sans MS" panose="030F0902030302020204" pitchFamily="66" charset="0"/>
              </a:rPr>
              <a:t>Dari Penulis Kitab Injil: pembaca khusus mereka…        setiap penulis mempresentasikan secara unik pribadi YESUS Kristus…and tujuan mendasar dikomunikasikan dalam setiap kitab Injil…dengan perkiraan tanggal penulisan.</a:t>
            </a:r>
          </a:p>
        </p:txBody>
      </p:sp>
      <p:grpSp>
        <p:nvGrpSpPr>
          <p:cNvPr id="43081" name="Group 73">
            <a:extLst>
              <a:ext uri="{FF2B5EF4-FFF2-40B4-BE49-F238E27FC236}">
                <a16:creationId xmlns:a16="http://schemas.microsoft.com/office/drawing/2014/main" id="{6B705B46-BE55-3645-BFFF-11523A73CB57}"/>
              </a:ext>
            </a:extLst>
          </p:cNvPr>
          <p:cNvGrpSpPr>
            <a:grpSpLocks/>
          </p:cNvGrpSpPr>
          <p:nvPr/>
        </p:nvGrpSpPr>
        <p:grpSpPr bwMode="auto">
          <a:xfrm>
            <a:off x="1654175" y="7721600"/>
            <a:ext cx="1531938" cy="485775"/>
            <a:chOff x="-1294" y="2235"/>
            <a:chExt cx="965" cy="306"/>
          </a:xfrm>
        </p:grpSpPr>
        <p:sp>
          <p:nvSpPr>
            <p:cNvPr id="43082" name="Rectangle 74">
              <a:extLst>
                <a:ext uri="{FF2B5EF4-FFF2-40B4-BE49-F238E27FC236}">
                  <a16:creationId xmlns:a16="http://schemas.microsoft.com/office/drawing/2014/main" id="{61F0ABA9-C412-5B48-B9B5-9741C5B89727}"/>
                </a:ext>
              </a:extLst>
            </p:cNvPr>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3" name="Text Box 75">
              <a:extLst>
                <a:ext uri="{FF2B5EF4-FFF2-40B4-BE49-F238E27FC236}">
                  <a16:creationId xmlns:a16="http://schemas.microsoft.com/office/drawing/2014/main" id="{C8EF5222-3BA0-B84F-B091-55E19F161523}"/>
                </a:ext>
              </a:extLst>
            </p:cNvPr>
            <p:cNvSpPr txBox="1">
              <a:spLocks noChangeArrowheads="1"/>
            </p:cNvSpPr>
            <p:nvPr/>
          </p:nvSpPr>
          <p:spPr bwMode="auto">
            <a:xfrm>
              <a:off x="-1238" y="2283"/>
              <a:ext cx="89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aseline="-25000">
                  <a:latin typeface="Comic Sans MS" panose="030F0902030302020204" pitchFamily="66" charset="0"/>
                </a:rPr>
                <a:t>_________</a:t>
              </a:r>
              <a:r>
                <a:rPr lang="en-US" altLang="en-US" sz="2000" b="1" baseline="-25000">
                  <a:latin typeface="Comic Sans MS" panose="030F0902030302020204" pitchFamily="66" charset="0"/>
                </a:rPr>
                <a:t>M</a:t>
              </a:r>
              <a:r>
                <a:rPr lang="en-US" altLang="en-US" sz="2000" baseline="-25000">
                  <a:latin typeface="Comic Sans MS" panose="030F0902030302020204" pitchFamily="66" charset="0"/>
                </a:rPr>
                <a:t>..</a:t>
              </a:r>
            </a:p>
          </p:txBody>
        </p:sp>
      </p:grpSp>
      <p:grpSp>
        <p:nvGrpSpPr>
          <p:cNvPr id="43084" name="Group 76">
            <a:extLst>
              <a:ext uri="{FF2B5EF4-FFF2-40B4-BE49-F238E27FC236}">
                <a16:creationId xmlns:a16="http://schemas.microsoft.com/office/drawing/2014/main" id="{88C2D275-96A8-724B-95A1-9E1090405DF5}"/>
              </a:ext>
            </a:extLst>
          </p:cNvPr>
          <p:cNvGrpSpPr>
            <a:grpSpLocks/>
          </p:cNvGrpSpPr>
          <p:nvPr/>
        </p:nvGrpSpPr>
        <p:grpSpPr bwMode="auto">
          <a:xfrm>
            <a:off x="4457700" y="7688263"/>
            <a:ext cx="1531938" cy="485775"/>
            <a:chOff x="-1294" y="2235"/>
            <a:chExt cx="965" cy="306"/>
          </a:xfrm>
        </p:grpSpPr>
        <p:sp>
          <p:nvSpPr>
            <p:cNvPr id="43085" name="Rectangle 77">
              <a:extLst>
                <a:ext uri="{FF2B5EF4-FFF2-40B4-BE49-F238E27FC236}">
                  <a16:creationId xmlns:a16="http://schemas.microsoft.com/office/drawing/2014/main" id="{1955C105-BEA0-664A-AC40-25F949F99514}"/>
                </a:ext>
              </a:extLst>
            </p:cNvPr>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6" name="Text Box 78">
              <a:extLst>
                <a:ext uri="{FF2B5EF4-FFF2-40B4-BE49-F238E27FC236}">
                  <a16:creationId xmlns:a16="http://schemas.microsoft.com/office/drawing/2014/main" id="{6422921C-37E9-4D4B-BD06-2FF656D61BD7}"/>
                </a:ext>
              </a:extLst>
            </p:cNvPr>
            <p:cNvSpPr txBox="1">
              <a:spLocks noChangeArrowheads="1"/>
            </p:cNvSpPr>
            <p:nvPr/>
          </p:nvSpPr>
          <p:spPr bwMode="auto">
            <a:xfrm>
              <a:off x="-1238" y="2283"/>
              <a:ext cx="89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aseline="-25000">
                  <a:latin typeface="Comic Sans MS" panose="030F0902030302020204" pitchFamily="66" charset="0"/>
                </a:rPr>
                <a:t>_________</a:t>
              </a:r>
              <a:r>
                <a:rPr lang="en-US" altLang="en-US" sz="2000" b="1" baseline="-25000">
                  <a:latin typeface="Comic Sans MS" panose="030F0902030302020204" pitchFamily="66" charset="0"/>
                </a:rPr>
                <a:t>M</a:t>
              </a:r>
              <a:r>
                <a:rPr lang="en-US" altLang="en-US" sz="2000" baseline="-25000">
                  <a:latin typeface="Comic Sans MS" panose="030F0902030302020204" pitchFamily="66" charset="0"/>
                </a:rPr>
                <a:t>..</a:t>
              </a:r>
            </a:p>
          </p:txBody>
        </p:sp>
      </p:grpSp>
      <p:grpSp>
        <p:nvGrpSpPr>
          <p:cNvPr id="43087" name="Group 79">
            <a:extLst>
              <a:ext uri="{FF2B5EF4-FFF2-40B4-BE49-F238E27FC236}">
                <a16:creationId xmlns:a16="http://schemas.microsoft.com/office/drawing/2014/main" id="{73EA83A7-6C0D-A645-B09C-A5F829850E2F}"/>
              </a:ext>
            </a:extLst>
          </p:cNvPr>
          <p:cNvGrpSpPr>
            <a:grpSpLocks/>
          </p:cNvGrpSpPr>
          <p:nvPr/>
        </p:nvGrpSpPr>
        <p:grpSpPr bwMode="auto">
          <a:xfrm>
            <a:off x="3171825" y="5081588"/>
            <a:ext cx="1606550" cy="1528762"/>
            <a:chOff x="245" y="3012"/>
            <a:chExt cx="1012" cy="963"/>
          </a:xfrm>
        </p:grpSpPr>
        <p:sp>
          <p:nvSpPr>
            <p:cNvPr id="43046" name="AutoShape 38">
              <a:extLst>
                <a:ext uri="{FF2B5EF4-FFF2-40B4-BE49-F238E27FC236}">
                  <a16:creationId xmlns:a16="http://schemas.microsoft.com/office/drawing/2014/main" id="{14B6F476-2284-E646-A95E-4604B049638F}"/>
                </a:ext>
              </a:extLst>
            </p:cNvPr>
            <p:cNvSpPr>
              <a:spLocks noChangeArrowheads="1"/>
            </p:cNvSpPr>
            <p:nvPr/>
          </p:nvSpPr>
          <p:spPr bwMode="auto">
            <a:xfrm rot="5407733">
              <a:off x="269" y="2988"/>
              <a:ext cx="963" cy="1012"/>
            </a:xfrm>
            <a:prstGeom prst="rtTriangle">
              <a:avLst/>
            </a:prstGeom>
            <a:solidFill>
              <a:schemeClr val="bg1"/>
            </a:solidFill>
            <a:ln w="130175">
              <a:solidFill>
                <a:schemeClr val="hlink"/>
              </a:solidFill>
              <a:miter lim="800000"/>
              <a:headEnd/>
              <a:tailEnd/>
            </a:ln>
            <a:effectLst>
              <a:outerShdw dist="91581" dir="3378596" algn="ctr" rotWithShape="0">
                <a:schemeClr val="tx1"/>
              </a:outerShdw>
            </a:effectLst>
          </p:spPr>
          <p:txBody>
            <a:bodyPr rot="10800000" vert="eaVert" wrap="none" anchor="ctr"/>
            <a:lstStyle/>
            <a:p>
              <a:pPr algn="ctr"/>
              <a:endParaRPr lang="en-US" altLang="en-US" sz="1200" b="1">
                <a:latin typeface="Wingdings 2" pitchFamily="2" charset="2"/>
              </a:endParaRPr>
            </a:p>
          </p:txBody>
        </p:sp>
        <p:sp>
          <p:nvSpPr>
            <p:cNvPr id="43055" name="Line 47">
              <a:extLst>
                <a:ext uri="{FF2B5EF4-FFF2-40B4-BE49-F238E27FC236}">
                  <a16:creationId xmlns:a16="http://schemas.microsoft.com/office/drawing/2014/main" id="{7B3FC539-9C2C-9849-BA3F-F83559905DB8}"/>
                </a:ext>
              </a:extLst>
            </p:cNvPr>
            <p:cNvSpPr>
              <a:spLocks noChangeShapeType="1"/>
            </p:cNvSpPr>
            <p:nvPr/>
          </p:nvSpPr>
          <p:spPr bwMode="auto">
            <a:xfrm flipV="1">
              <a:off x="338" y="3108"/>
              <a:ext cx="692" cy="6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1" name="Line 63">
              <a:extLst>
                <a:ext uri="{FF2B5EF4-FFF2-40B4-BE49-F238E27FC236}">
                  <a16:creationId xmlns:a16="http://schemas.microsoft.com/office/drawing/2014/main" id="{ABAE4BE5-2F0B-0C43-BF00-F11E5932EC9E}"/>
                </a:ext>
              </a:extLst>
            </p:cNvPr>
            <p:cNvSpPr>
              <a:spLocks noChangeShapeType="1"/>
            </p:cNvSpPr>
            <p:nvPr/>
          </p:nvSpPr>
          <p:spPr bwMode="auto">
            <a:xfrm flipV="1">
              <a:off x="321" y="3093"/>
              <a:ext cx="475" cy="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88" name="Group 80">
            <a:extLst>
              <a:ext uri="{FF2B5EF4-FFF2-40B4-BE49-F238E27FC236}">
                <a16:creationId xmlns:a16="http://schemas.microsoft.com/office/drawing/2014/main" id="{B0EAC5B6-7198-9B48-AEED-AC4B99112DE8}"/>
              </a:ext>
            </a:extLst>
          </p:cNvPr>
          <p:cNvGrpSpPr>
            <a:grpSpLocks/>
          </p:cNvGrpSpPr>
          <p:nvPr/>
        </p:nvGrpSpPr>
        <p:grpSpPr bwMode="auto">
          <a:xfrm>
            <a:off x="1608138" y="3159125"/>
            <a:ext cx="1557337" cy="485775"/>
            <a:chOff x="-1294" y="2235"/>
            <a:chExt cx="965" cy="306"/>
          </a:xfrm>
        </p:grpSpPr>
        <p:sp>
          <p:nvSpPr>
            <p:cNvPr id="43089" name="Rectangle 81">
              <a:extLst>
                <a:ext uri="{FF2B5EF4-FFF2-40B4-BE49-F238E27FC236}">
                  <a16:creationId xmlns:a16="http://schemas.microsoft.com/office/drawing/2014/main" id="{312F80EC-B723-E345-853B-F340A2313F04}"/>
                </a:ext>
              </a:extLst>
            </p:cNvPr>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0" name="Text Box 82">
              <a:extLst>
                <a:ext uri="{FF2B5EF4-FFF2-40B4-BE49-F238E27FC236}">
                  <a16:creationId xmlns:a16="http://schemas.microsoft.com/office/drawing/2014/main" id="{FD2386AE-A4C2-4D41-B307-2BC1F203FF6E}"/>
                </a:ext>
              </a:extLst>
            </p:cNvPr>
            <p:cNvSpPr txBox="1">
              <a:spLocks noChangeArrowheads="1"/>
            </p:cNvSpPr>
            <p:nvPr/>
          </p:nvSpPr>
          <p:spPr bwMode="auto">
            <a:xfrm>
              <a:off x="-1238" y="2283"/>
              <a:ext cx="89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aseline="-25000">
                  <a:latin typeface="Comic Sans MS" panose="030F0902030302020204" pitchFamily="66" charset="0"/>
                </a:rPr>
                <a:t>_________</a:t>
              </a:r>
              <a:r>
                <a:rPr lang="en-US" altLang="en-US" sz="2000" b="1" baseline="-25000">
                  <a:latin typeface="Comic Sans MS" panose="030F0902030302020204" pitchFamily="66" charset="0"/>
                </a:rPr>
                <a:t>M</a:t>
              </a:r>
              <a:r>
                <a:rPr lang="en-US" altLang="en-US" sz="2000" baseline="-25000">
                  <a:latin typeface="Comic Sans MS" panose="030F0902030302020204" pitchFamily="66" charset="0"/>
                </a:rPr>
                <a:t>.</a:t>
              </a:r>
            </a:p>
          </p:txBody>
        </p:sp>
      </p:grpSp>
      <p:grpSp>
        <p:nvGrpSpPr>
          <p:cNvPr id="43091" name="Group 83">
            <a:extLst>
              <a:ext uri="{FF2B5EF4-FFF2-40B4-BE49-F238E27FC236}">
                <a16:creationId xmlns:a16="http://schemas.microsoft.com/office/drawing/2014/main" id="{B1606E56-3D59-9D4C-8F3C-A42D5177CFC1}"/>
              </a:ext>
            </a:extLst>
          </p:cNvPr>
          <p:cNvGrpSpPr>
            <a:grpSpLocks/>
          </p:cNvGrpSpPr>
          <p:nvPr/>
        </p:nvGrpSpPr>
        <p:grpSpPr bwMode="auto">
          <a:xfrm>
            <a:off x="4357688" y="3160713"/>
            <a:ext cx="1557337" cy="485775"/>
            <a:chOff x="-1294" y="2235"/>
            <a:chExt cx="965" cy="306"/>
          </a:xfrm>
        </p:grpSpPr>
        <p:sp>
          <p:nvSpPr>
            <p:cNvPr id="43092" name="Rectangle 84">
              <a:extLst>
                <a:ext uri="{FF2B5EF4-FFF2-40B4-BE49-F238E27FC236}">
                  <a16:creationId xmlns:a16="http://schemas.microsoft.com/office/drawing/2014/main" id="{380ED149-AD33-3540-8E19-BD89B5467254}"/>
                </a:ext>
              </a:extLst>
            </p:cNvPr>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3" name="Text Box 85">
              <a:extLst>
                <a:ext uri="{FF2B5EF4-FFF2-40B4-BE49-F238E27FC236}">
                  <a16:creationId xmlns:a16="http://schemas.microsoft.com/office/drawing/2014/main" id="{8563EF61-F40F-714D-846B-64BED42089AB}"/>
                </a:ext>
              </a:extLst>
            </p:cNvPr>
            <p:cNvSpPr txBox="1">
              <a:spLocks noChangeArrowheads="1"/>
            </p:cNvSpPr>
            <p:nvPr/>
          </p:nvSpPr>
          <p:spPr bwMode="auto">
            <a:xfrm>
              <a:off x="-1238" y="2283"/>
              <a:ext cx="895"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aseline="-25000">
                  <a:latin typeface="Comic Sans MS" panose="030F0902030302020204" pitchFamily="66" charset="0"/>
                </a:rPr>
                <a:t>_________</a:t>
              </a:r>
              <a:r>
                <a:rPr lang="en-US" altLang="en-US" sz="2000" b="1" baseline="-25000">
                  <a:latin typeface="Comic Sans MS" panose="030F0902030302020204" pitchFamily="66" charset="0"/>
                </a:rPr>
                <a:t>M</a:t>
              </a:r>
              <a:r>
                <a:rPr lang="en-US" altLang="en-US" sz="2000" baseline="-25000">
                  <a:latin typeface="Comic Sans MS" panose="030F0902030302020204" pitchFamily="66" charset="0"/>
                </a:rPr>
                <a:t>.</a:t>
              </a:r>
            </a:p>
          </p:txBody>
        </p:sp>
      </p:grpSp>
      <p:sp>
        <p:nvSpPr>
          <p:cNvPr id="43119" name="Line 111">
            <a:extLst>
              <a:ext uri="{FF2B5EF4-FFF2-40B4-BE49-F238E27FC236}">
                <a16:creationId xmlns:a16="http://schemas.microsoft.com/office/drawing/2014/main" id="{14C0F390-104A-8B42-B228-6CB337E104D3}"/>
              </a:ext>
            </a:extLst>
          </p:cNvPr>
          <p:cNvSpPr>
            <a:spLocks noChangeShapeType="1"/>
          </p:cNvSpPr>
          <p:nvPr/>
        </p:nvSpPr>
        <p:spPr bwMode="auto">
          <a:xfrm>
            <a:off x="4838700" y="5391150"/>
            <a:ext cx="12096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80968C04-9FF6-BB49-9D4B-37A00893F998}"/>
              </a:ext>
            </a:extLst>
          </p:cNvPr>
          <p:cNvSpPr>
            <a:spLocks noChangeArrowheads="1"/>
          </p:cNvSpPr>
          <p:nvPr/>
        </p:nvSpPr>
        <p:spPr bwMode="auto">
          <a:xfrm>
            <a:off x="127000" y="9017000"/>
            <a:ext cx="1092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endParaRPr lang="en-US" altLang="en-US" sz="1000">
              <a:latin typeface="Helvetica" pitchFamily="2" charset="0"/>
            </a:endParaRPr>
          </a:p>
        </p:txBody>
      </p:sp>
      <p:sp>
        <p:nvSpPr>
          <p:cNvPr id="92171" name="Text Box 11">
            <a:extLst>
              <a:ext uri="{FF2B5EF4-FFF2-40B4-BE49-F238E27FC236}">
                <a16:creationId xmlns:a16="http://schemas.microsoft.com/office/drawing/2014/main" id="{D9F0F95B-3E0D-F04B-A5DD-846E10108591}"/>
              </a:ext>
            </a:extLst>
          </p:cNvPr>
          <p:cNvSpPr txBox="1">
            <a:spLocks noChangeArrowheads="1"/>
          </p:cNvSpPr>
          <p:nvPr/>
        </p:nvSpPr>
        <p:spPr bwMode="auto">
          <a:xfrm>
            <a:off x="7208838" y="26988"/>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000">
                <a:latin typeface="Comic Sans MS" panose="030F0902030302020204" pitchFamily="66" charset="0"/>
              </a:rPr>
              <a:t> </a:t>
            </a:r>
          </a:p>
        </p:txBody>
      </p:sp>
      <p:sp>
        <p:nvSpPr>
          <p:cNvPr id="92174" name="Text Box 14">
            <a:extLst>
              <a:ext uri="{FF2B5EF4-FFF2-40B4-BE49-F238E27FC236}">
                <a16:creationId xmlns:a16="http://schemas.microsoft.com/office/drawing/2014/main" id="{C7A558DD-573E-4344-84FC-97E6B48E762D}"/>
              </a:ext>
            </a:extLst>
          </p:cNvPr>
          <p:cNvSpPr txBox="1">
            <a:spLocks noChangeArrowheads="1"/>
          </p:cNvSpPr>
          <p:nvPr/>
        </p:nvSpPr>
        <p:spPr bwMode="auto">
          <a:xfrm>
            <a:off x="3236913" y="2454275"/>
            <a:ext cx="3849687"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spcBef>
                <a:spcPct val="50000"/>
              </a:spcBef>
            </a:pPr>
            <a:r>
              <a:rPr lang="en-US" altLang="en-US" sz="2000" b="1" i="1">
                <a:latin typeface="Comic Sans MS" panose="030F0902030302020204" pitchFamily="66" charset="0"/>
              </a:rPr>
              <a:t>KITA HANYA PERLU MELIHAT AYAT-AYAT PERMULAAN DARI INJIL YOHANES, PASAL SATU…</a:t>
            </a:r>
            <a:endParaRPr lang="en-US" altLang="en-US" sz="2000" b="1" i="1">
              <a:latin typeface="Wingdings 2" pitchFamily="2" charset="2"/>
            </a:endParaRPr>
          </a:p>
        </p:txBody>
      </p:sp>
      <p:sp>
        <p:nvSpPr>
          <p:cNvPr id="92185" name="Text Box 25">
            <a:extLst>
              <a:ext uri="{FF2B5EF4-FFF2-40B4-BE49-F238E27FC236}">
                <a16:creationId xmlns:a16="http://schemas.microsoft.com/office/drawing/2014/main" id="{6C92D982-BD42-BB48-85A8-503DA651E040}"/>
              </a:ext>
            </a:extLst>
          </p:cNvPr>
          <p:cNvSpPr txBox="1">
            <a:spLocks noChangeArrowheads="1"/>
          </p:cNvSpPr>
          <p:nvPr/>
        </p:nvSpPr>
        <p:spPr bwMode="auto">
          <a:xfrm>
            <a:off x="6586538" y="98425"/>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22</a:t>
            </a:r>
          </a:p>
        </p:txBody>
      </p:sp>
      <p:sp>
        <p:nvSpPr>
          <p:cNvPr id="92188" name="Text Box 28">
            <a:extLst>
              <a:ext uri="{FF2B5EF4-FFF2-40B4-BE49-F238E27FC236}">
                <a16:creationId xmlns:a16="http://schemas.microsoft.com/office/drawing/2014/main" id="{208AA43E-957A-8A47-A176-0CA51C145C64}"/>
              </a:ext>
            </a:extLst>
          </p:cNvPr>
          <p:cNvSpPr txBox="1">
            <a:spLocks noChangeArrowheads="1"/>
          </p:cNvSpPr>
          <p:nvPr/>
        </p:nvSpPr>
        <p:spPr bwMode="auto">
          <a:xfrm>
            <a:off x="1639888" y="3006725"/>
            <a:ext cx="3119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latin typeface="Times" pitchFamily="2" charset="0"/>
            </a:endParaRPr>
          </a:p>
        </p:txBody>
      </p:sp>
      <p:sp>
        <p:nvSpPr>
          <p:cNvPr id="92167" name="AutoShape 7" descr="25%">
            <a:extLst>
              <a:ext uri="{FF2B5EF4-FFF2-40B4-BE49-F238E27FC236}">
                <a16:creationId xmlns:a16="http://schemas.microsoft.com/office/drawing/2014/main" id="{CE334851-C2EB-2749-B67B-D1BCCF697C3C}"/>
              </a:ext>
            </a:extLst>
          </p:cNvPr>
          <p:cNvSpPr>
            <a:spLocks noChangeArrowheads="1"/>
          </p:cNvSpPr>
          <p:nvPr/>
        </p:nvSpPr>
        <p:spPr bwMode="auto">
          <a:xfrm>
            <a:off x="600075" y="2201863"/>
            <a:ext cx="2478088" cy="1890712"/>
          </a:xfrm>
          <a:prstGeom prst="roundRect">
            <a:avLst>
              <a:gd name="adj" fmla="val 16667"/>
            </a:avLst>
          </a:prstGeom>
          <a:blipFill dpi="0" rotWithShape="0">
            <a:blip r:embed="rId3"/>
            <a:srcRect/>
            <a:tile tx="0" ty="0" sx="100000" sy="100000" flip="none" algn="tl"/>
          </a:blipFill>
          <a:ln w="762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lgn="ctr"/>
            <a:endParaRPr lang="en-US" altLang="en-US" sz="600">
              <a:latin typeface="Engravers MT" panose="02090707080505020304" pitchFamily="18" charset="77"/>
            </a:endParaRPr>
          </a:p>
        </p:txBody>
      </p:sp>
      <p:sp>
        <p:nvSpPr>
          <p:cNvPr id="92176" name="Rectangle 16" descr="40%">
            <a:extLst>
              <a:ext uri="{FF2B5EF4-FFF2-40B4-BE49-F238E27FC236}">
                <a16:creationId xmlns:a16="http://schemas.microsoft.com/office/drawing/2014/main" id="{2350854C-19F0-C54A-AAB8-40229B4F79F6}"/>
              </a:ext>
            </a:extLst>
          </p:cNvPr>
          <p:cNvSpPr>
            <a:spLocks noChangeArrowheads="1"/>
          </p:cNvSpPr>
          <p:nvPr/>
        </p:nvSpPr>
        <p:spPr bwMode="auto">
          <a:xfrm>
            <a:off x="644525" y="2193925"/>
            <a:ext cx="339725" cy="6985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90487" tIns="44450" rIns="90487" bIns="44450">
            <a:spAutoFit/>
          </a:bodyPr>
          <a:lstStyle/>
          <a:p>
            <a:pPr>
              <a:spcBef>
                <a:spcPct val="50000"/>
              </a:spcBef>
            </a:pPr>
            <a:r>
              <a:rPr lang="en-US" altLang="en-US" sz="4000" b="1">
                <a:latin typeface="Helvetica" pitchFamily="2" charset="0"/>
              </a:rPr>
              <a:t>4</a:t>
            </a:r>
          </a:p>
        </p:txBody>
      </p:sp>
      <p:sp>
        <p:nvSpPr>
          <p:cNvPr id="92181" name="Text Box 21" descr="40%">
            <a:extLst>
              <a:ext uri="{FF2B5EF4-FFF2-40B4-BE49-F238E27FC236}">
                <a16:creationId xmlns:a16="http://schemas.microsoft.com/office/drawing/2014/main" id="{BE43A783-45EA-5348-B484-226FB50B3973}"/>
              </a:ext>
            </a:extLst>
          </p:cNvPr>
          <p:cNvSpPr txBox="1">
            <a:spLocks noChangeArrowheads="1"/>
          </p:cNvSpPr>
          <p:nvPr/>
        </p:nvSpPr>
        <p:spPr bwMode="auto">
          <a:xfrm>
            <a:off x="560388" y="2703513"/>
            <a:ext cx="2644775" cy="1311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2"/>
                  </a:outerShdw>
                </a:effectLst>
              </a14:hiddenEffects>
            </a:ext>
          </a:extLst>
        </p:spPr>
        <p:txBody>
          <a:bodyPr>
            <a:spAutoFit/>
          </a:bodyPr>
          <a:lstStyle/>
          <a:p>
            <a:pPr>
              <a:spcBef>
                <a:spcPct val="50000"/>
              </a:spcBef>
            </a:pPr>
            <a:r>
              <a:rPr lang="en-US" altLang="en-US" sz="2000" b="1">
                <a:latin typeface="Helvetica" pitchFamily="2" charset="0"/>
              </a:rPr>
              <a:t>Kepada:_________         Sebagai:________      Apa yang              Ia:____________</a:t>
            </a:r>
          </a:p>
        </p:txBody>
      </p:sp>
      <p:sp>
        <p:nvSpPr>
          <p:cNvPr id="92182" name="Line 22" descr="40%">
            <a:extLst>
              <a:ext uri="{FF2B5EF4-FFF2-40B4-BE49-F238E27FC236}">
                <a16:creationId xmlns:a16="http://schemas.microsoft.com/office/drawing/2014/main" id="{E26F4F07-F60B-3A43-A729-147677F79592}"/>
              </a:ext>
            </a:extLst>
          </p:cNvPr>
          <p:cNvSpPr>
            <a:spLocks noChangeShapeType="1"/>
          </p:cNvSpPr>
          <p:nvPr/>
        </p:nvSpPr>
        <p:spPr bwMode="auto">
          <a:xfrm>
            <a:off x="1123950" y="2644775"/>
            <a:ext cx="1731963"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7961" dir="13500000" algn="ctr" rotWithShape="0">
                    <a:schemeClr val="bg2"/>
                  </a:outerShdw>
                </a:effectLst>
              </a14:hiddenEffects>
            </a:ext>
          </a:extLst>
        </p:spPr>
        <p:txBody>
          <a:bodyPr wrap="none" anchor="ctr"/>
          <a:lstStyle/>
          <a:p>
            <a:endParaRPr lang="en-US"/>
          </a:p>
        </p:txBody>
      </p:sp>
      <p:sp>
        <p:nvSpPr>
          <p:cNvPr id="92190" name="Rectangle 30" descr="40%">
            <a:extLst>
              <a:ext uri="{FF2B5EF4-FFF2-40B4-BE49-F238E27FC236}">
                <a16:creationId xmlns:a16="http://schemas.microsoft.com/office/drawing/2014/main" id="{81983642-CAE8-3846-A2FE-58ED710F0664}"/>
              </a:ext>
            </a:extLst>
          </p:cNvPr>
          <p:cNvSpPr>
            <a:spLocks noChangeArrowheads="1"/>
          </p:cNvSpPr>
          <p:nvPr/>
        </p:nvSpPr>
        <p:spPr bwMode="auto">
          <a:xfrm>
            <a:off x="873125" y="2182813"/>
            <a:ext cx="2370138" cy="576262"/>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2"/>
                  </a:outerShdw>
                </a:effectLst>
              </a14:hiddenEffects>
            </a:ext>
          </a:extLst>
        </p:spPr>
        <p:txBody>
          <a:bodyPr lIns="90487" tIns="44450" rIns="90487" bIns="44450">
            <a:spAutoFit/>
          </a:bodyPr>
          <a:lstStyle/>
          <a:p>
            <a:pPr>
              <a:spcBef>
                <a:spcPct val="50000"/>
              </a:spcBef>
            </a:pPr>
            <a:r>
              <a:rPr lang="en-US" altLang="en-US" sz="3200" b="1">
                <a:latin typeface="Helvetica" pitchFamily="2" charset="0"/>
              </a:rPr>
              <a:t>YOHANES</a:t>
            </a:r>
          </a:p>
        </p:txBody>
      </p:sp>
      <p:sp>
        <p:nvSpPr>
          <p:cNvPr id="92191" name="Rectangle 31" descr="40%">
            <a:extLst>
              <a:ext uri="{FF2B5EF4-FFF2-40B4-BE49-F238E27FC236}">
                <a16:creationId xmlns:a16="http://schemas.microsoft.com/office/drawing/2014/main" id="{011AFB8C-12DE-AB4C-A9FE-137F160A6ED6}"/>
              </a:ext>
            </a:extLst>
          </p:cNvPr>
          <p:cNvSpPr>
            <a:spLocks noChangeArrowheads="1"/>
          </p:cNvSpPr>
          <p:nvPr/>
        </p:nvSpPr>
        <p:spPr bwMode="auto">
          <a:xfrm>
            <a:off x="1571625" y="2641600"/>
            <a:ext cx="1571625" cy="45402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2"/>
                  </a:outerShdw>
                </a:effectLst>
              </a14:hiddenEffects>
            </a:ext>
          </a:extLst>
        </p:spPr>
        <p:txBody>
          <a:bodyPr lIns="90487" tIns="44450" rIns="90487" bIns="44450">
            <a:spAutoFit/>
          </a:bodyPr>
          <a:lstStyle/>
          <a:p>
            <a:pPr>
              <a:spcBef>
                <a:spcPct val="50000"/>
              </a:spcBef>
            </a:pPr>
            <a:r>
              <a:rPr lang="en-US" altLang="en-US" sz="2400" b="1">
                <a:latin typeface="Helvetica" pitchFamily="2" charset="0"/>
              </a:rPr>
              <a:t>GEREJA</a:t>
            </a:r>
          </a:p>
        </p:txBody>
      </p:sp>
      <p:sp>
        <p:nvSpPr>
          <p:cNvPr id="92192" name="Rectangle 32" descr="40%">
            <a:extLst>
              <a:ext uri="{FF2B5EF4-FFF2-40B4-BE49-F238E27FC236}">
                <a16:creationId xmlns:a16="http://schemas.microsoft.com/office/drawing/2014/main" id="{9BA6B89C-DC1C-7B47-9705-4B01051B59F9}"/>
              </a:ext>
            </a:extLst>
          </p:cNvPr>
          <p:cNvSpPr>
            <a:spLocks noChangeArrowheads="1"/>
          </p:cNvSpPr>
          <p:nvPr/>
        </p:nvSpPr>
        <p:spPr bwMode="auto">
          <a:xfrm>
            <a:off x="1690688" y="2951163"/>
            <a:ext cx="1376362" cy="45402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2"/>
                  </a:outerShdw>
                </a:effectLst>
              </a14:hiddenEffects>
            </a:ext>
          </a:extLst>
        </p:spPr>
        <p:txBody>
          <a:bodyPr lIns="90487" tIns="44450" rIns="90487" bIns="44450">
            <a:spAutoFit/>
          </a:bodyPr>
          <a:lstStyle/>
          <a:p>
            <a:pPr>
              <a:spcBef>
                <a:spcPct val="50000"/>
              </a:spcBef>
            </a:pPr>
            <a:r>
              <a:rPr lang="en-US" altLang="en-US" sz="2400" b="1">
                <a:latin typeface="Helvetica" pitchFamily="2" charset="0"/>
              </a:rPr>
              <a:t>ALLAH</a:t>
            </a:r>
          </a:p>
        </p:txBody>
      </p:sp>
      <p:sp>
        <p:nvSpPr>
          <p:cNvPr id="92193" name="Rectangle 33" descr="40%">
            <a:extLst>
              <a:ext uri="{FF2B5EF4-FFF2-40B4-BE49-F238E27FC236}">
                <a16:creationId xmlns:a16="http://schemas.microsoft.com/office/drawing/2014/main" id="{59DA6BD3-2DE9-0744-B324-1CEAF723C464}"/>
              </a:ext>
            </a:extLst>
          </p:cNvPr>
          <p:cNvSpPr>
            <a:spLocks noChangeArrowheads="1"/>
          </p:cNvSpPr>
          <p:nvPr/>
        </p:nvSpPr>
        <p:spPr bwMode="auto">
          <a:xfrm>
            <a:off x="885825" y="3584575"/>
            <a:ext cx="2281238" cy="423863"/>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2"/>
                  </a:outerShdw>
                </a:effectLst>
              </a14:hiddenEffects>
            </a:ext>
          </a:extLst>
        </p:spPr>
        <p:txBody>
          <a:bodyPr lIns="90487" tIns="44450" rIns="90487" bIns="44450">
            <a:spAutoFit/>
          </a:bodyPr>
          <a:lstStyle/>
          <a:p>
            <a:pPr>
              <a:spcBef>
                <a:spcPct val="50000"/>
              </a:spcBef>
            </a:pPr>
            <a:r>
              <a:rPr lang="en-US" altLang="en-US" sz="2200" b="1">
                <a:latin typeface="Helvetica" pitchFamily="2" charset="0"/>
              </a:rPr>
              <a:t>MAKSUDKAN</a:t>
            </a:r>
          </a:p>
        </p:txBody>
      </p:sp>
      <p:sp>
        <p:nvSpPr>
          <p:cNvPr id="92195" name="Text Box 35">
            <a:extLst>
              <a:ext uri="{FF2B5EF4-FFF2-40B4-BE49-F238E27FC236}">
                <a16:creationId xmlns:a16="http://schemas.microsoft.com/office/drawing/2014/main" id="{59CC676E-5CE2-A045-AE59-89264ACD4338}"/>
              </a:ext>
            </a:extLst>
          </p:cNvPr>
          <p:cNvSpPr txBox="1">
            <a:spLocks noChangeArrowheads="1"/>
          </p:cNvSpPr>
          <p:nvPr/>
        </p:nvSpPr>
        <p:spPr bwMode="auto">
          <a:xfrm>
            <a:off x="0" y="736600"/>
            <a:ext cx="7543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lgn="ctr">
              <a:spcBef>
                <a:spcPct val="50000"/>
              </a:spcBef>
            </a:pPr>
            <a:r>
              <a:rPr lang="en-US" altLang="en-US" sz="2400" b="1" i="1">
                <a:latin typeface="Comic Sans MS" panose="030F0902030302020204" pitchFamily="66" charset="0"/>
              </a:rPr>
              <a:t>        INJIL YOHANES:                        APA YANG MEMBUATNYA BERBEDA DARI                     INJIL SINOPTIK?</a:t>
            </a:r>
          </a:p>
        </p:txBody>
      </p:sp>
      <p:sp>
        <p:nvSpPr>
          <p:cNvPr id="92196" name="Text Box 36">
            <a:extLst>
              <a:ext uri="{FF2B5EF4-FFF2-40B4-BE49-F238E27FC236}">
                <a16:creationId xmlns:a16="http://schemas.microsoft.com/office/drawing/2014/main" id="{016EB40C-8F71-644C-BCA4-88AC94A34CE3}"/>
              </a:ext>
            </a:extLst>
          </p:cNvPr>
          <p:cNvSpPr txBox="1">
            <a:spLocks noChangeArrowheads="1"/>
          </p:cNvSpPr>
          <p:nvPr/>
        </p:nvSpPr>
        <p:spPr bwMode="auto">
          <a:xfrm>
            <a:off x="744538" y="5302250"/>
            <a:ext cx="6088062"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spcBef>
                <a:spcPct val="50000"/>
              </a:spcBef>
            </a:pPr>
            <a:r>
              <a:rPr lang="en-US" altLang="en-US" sz="2000" b="1">
                <a:latin typeface="Comic Sans MS" panose="030F0902030302020204" pitchFamily="66" charset="0"/>
              </a:rPr>
              <a:t>• YESUS: Pribadi yang pra eksistensi (ayat 1)</a:t>
            </a:r>
          </a:p>
          <a:p>
            <a:pPr>
              <a:spcBef>
                <a:spcPct val="50000"/>
              </a:spcBef>
            </a:pPr>
            <a:r>
              <a:rPr lang="en-US" altLang="en-US" sz="2000" b="1">
                <a:latin typeface="Comic Sans MS" panose="030F0902030302020204" pitchFamily="66" charset="0"/>
              </a:rPr>
              <a:t>• YESUS: Pribadi yang Berbeda (ayat 1)</a:t>
            </a:r>
          </a:p>
          <a:p>
            <a:pPr>
              <a:spcBef>
                <a:spcPct val="50000"/>
              </a:spcBef>
            </a:pPr>
            <a:r>
              <a:rPr lang="en-US" altLang="en-US" sz="2000" b="1">
                <a:latin typeface="Comic Sans MS" panose="030F0902030302020204" pitchFamily="66" charset="0"/>
              </a:rPr>
              <a:t>• YESUS: Ia Allah dulu dan sekarang (ayat 1)</a:t>
            </a:r>
          </a:p>
          <a:p>
            <a:pPr>
              <a:spcBef>
                <a:spcPct val="50000"/>
              </a:spcBef>
            </a:pPr>
            <a:r>
              <a:rPr lang="en-US" altLang="en-US" sz="2000" b="1">
                <a:latin typeface="Comic Sans MS" panose="030F0902030302020204" pitchFamily="66" charset="0"/>
              </a:rPr>
              <a:t>• YESUS: Eksistensinya kekal (ayat 2)</a:t>
            </a:r>
          </a:p>
          <a:p>
            <a:pPr>
              <a:spcBef>
                <a:spcPct val="50000"/>
              </a:spcBef>
            </a:pPr>
            <a:r>
              <a:rPr lang="en-US" altLang="en-US" sz="2000" b="1">
                <a:latin typeface="Comic Sans MS" panose="030F0902030302020204" pitchFamily="66" charset="0"/>
              </a:rPr>
              <a:t>• YESUS: Pencitpa Alam Semesta (ayat 3)</a:t>
            </a:r>
          </a:p>
          <a:p>
            <a:pPr>
              <a:spcBef>
                <a:spcPct val="50000"/>
              </a:spcBef>
            </a:pPr>
            <a:r>
              <a:rPr lang="en-US" altLang="en-US" sz="2000" b="1">
                <a:latin typeface="Comic Sans MS" panose="030F0902030302020204" pitchFamily="66" charset="0"/>
              </a:rPr>
              <a:t>• YESUS: Sumber Terang dan Kehidupan(ayat 4,5,9)</a:t>
            </a:r>
          </a:p>
        </p:txBody>
      </p:sp>
      <p:sp>
        <p:nvSpPr>
          <p:cNvPr id="92197" name="Text Box 37">
            <a:extLst>
              <a:ext uri="{FF2B5EF4-FFF2-40B4-BE49-F238E27FC236}">
                <a16:creationId xmlns:a16="http://schemas.microsoft.com/office/drawing/2014/main" id="{D0066E4C-857B-B14D-9863-3F4C9A34F8E3}"/>
              </a:ext>
            </a:extLst>
          </p:cNvPr>
          <p:cNvSpPr txBox="1">
            <a:spLocks noChangeArrowheads="1"/>
          </p:cNvSpPr>
          <p:nvPr/>
        </p:nvSpPr>
        <p:spPr bwMode="auto">
          <a:xfrm>
            <a:off x="290513" y="4181475"/>
            <a:ext cx="69278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i="1">
                <a:latin typeface="Comic Sans MS" panose="030F0902030302020204" pitchFamily="66" charset="0"/>
              </a:rPr>
              <a:t>_____ ___________ ______              YESUS KRISTUS!</a:t>
            </a:r>
            <a:endParaRPr lang="en-US" altLang="en-US" sz="1400">
              <a:latin typeface="Times" pitchFamily="2"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6E2BE255-F468-D643-8B1C-94A11640648B}"/>
              </a:ext>
            </a:extLst>
          </p:cNvPr>
          <p:cNvSpPr>
            <a:spLocks noChangeArrowheads="1"/>
          </p:cNvSpPr>
          <p:nvPr/>
        </p:nvSpPr>
        <p:spPr bwMode="auto">
          <a:xfrm>
            <a:off x="127000" y="9017000"/>
            <a:ext cx="1092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endParaRPr lang="en-US" altLang="en-US" sz="1000">
              <a:latin typeface="Helvetica" pitchFamily="2" charset="0"/>
            </a:endParaRPr>
          </a:p>
        </p:txBody>
      </p:sp>
      <p:sp>
        <p:nvSpPr>
          <p:cNvPr id="89099" name="Text Box 11">
            <a:extLst>
              <a:ext uri="{FF2B5EF4-FFF2-40B4-BE49-F238E27FC236}">
                <a16:creationId xmlns:a16="http://schemas.microsoft.com/office/drawing/2014/main" id="{3FDDEBA3-2C45-B540-9BE4-A4E700D9E6FE}"/>
              </a:ext>
            </a:extLst>
          </p:cNvPr>
          <p:cNvSpPr txBox="1">
            <a:spLocks noChangeArrowheads="1"/>
          </p:cNvSpPr>
          <p:nvPr/>
        </p:nvSpPr>
        <p:spPr bwMode="auto">
          <a:xfrm>
            <a:off x="7208838" y="26988"/>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000">
                <a:latin typeface="Comic Sans MS" panose="030F0902030302020204" pitchFamily="66" charset="0"/>
              </a:rPr>
              <a:t> </a:t>
            </a:r>
          </a:p>
        </p:txBody>
      </p:sp>
      <p:sp>
        <p:nvSpPr>
          <p:cNvPr id="89102" name="Text Box 14">
            <a:extLst>
              <a:ext uri="{FF2B5EF4-FFF2-40B4-BE49-F238E27FC236}">
                <a16:creationId xmlns:a16="http://schemas.microsoft.com/office/drawing/2014/main" id="{3E54E512-9996-0849-8D70-1A986C7A6E01}"/>
              </a:ext>
            </a:extLst>
          </p:cNvPr>
          <p:cNvSpPr txBox="1">
            <a:spLocks noChangeArrowheads="1"/>
          </p:cNvSpPr>
          <p:nvPr/>
        </p:nvSpPr>
        <p:spPr bwMode="auto">
          <a:xfrm>
            <a:off x="365125" y="968375"/>
            <a:ext cx="6823075" cy="942975"/>
          </a:xfrm>
          <a:prstGeom prst="rect">
            <a:avLst/>
          </a:prstGeom>
          <a:noFill/>
          <a:ln>
            <a:noFill/>
          </a:ln>
          <a:effectLst>
            <a:outerShdw dist="45791" dir="3378596" algn="ctr" rotWithShape="0">
              <a:srgbClr val="B3B3B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2400" b="1" i="1">
                <a:latin typeface="Comic Sans MS" panose="030F0902030302020204" pitchFamily="66" charset="0"/>
              </a:rPr>
              <a:t>DRAMA ABADI DALAM 3 EPISOD:                             KISAH PARA RASUL</a:t>
            </a:r>
            <a:endParaRPr lang="en-US" altLang="en-US" sz="2400" b="1" i="1">
              <a:latin typeface="Wingdings 2" pitchFamily="2" charset="2"/>
            </a:endParaRPr>
          </a:p>
        </p:txBody>
      </p:sp>
      <p:sp>
        <p:nvSpPr>
          <p:cNvPr id="89113" name="Text Box 25">
            <a:extLst>
              <a:ext uri="{FF2B5EF4-FFF2-40B4-BE49-F238E27FC236}">
                <a16:creationId xmlns:a16="http://schemas.microsoft.com/office/drawing/2014/main" id="{B7D99531-C8D4-844B-9376-F94B4CE0C5B6}"/>
              </a:ext>
            </a:extLst>
          </p:cNvPr>
          <p:cNvSpPr txBox="1">
            <a:spLocks noChangeArrowheads="1"/>
          </p:cNvSpPr>
          <p:nvPr/>
        </p:nvSpPr>
        <p:spPr bwMode="auto">
          <a:xfrm>
            <a:off x="6586538" y="98425"/>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23</a:t>
            </a:r>
          </a:p>
        </p:txBody>
      </p:sp>
      <p:sp>
        <p:nvSpPr>
          <p:cNvPr id="89126" name="Text Box 38">
            <a:extLst>
              <a:ext uri="{FF2B5EF4-FFF2-40B4-BE49-F238E27FC236}">
                <a16:creationId xmlns:a16="http://schemas.microsoft.com/office/drawing/2014/main" id="{E0005B24-FCD9-4A4A-8A38-FBFF871BBB5D}"/>
              </a:ext>
            </a:extLst>
          </p:cNvPr>
          <p:cNvSpPr txBox="1">
            <a:spLocks noChangeArrowheads="1"/>
          </p:cNvSpPr>
          <p:nvPr/>
        </p:nvSpPr>
        <p:spPr bwMode="auto">
          <a:xfrm rot="-53058">
            <a:off x="4997450" y="3403600"/>
            <a:ext cx="19335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Comic Sans MS" panose="030F0902030302020204" pitchFamily="66" charset="0"/>
              </a:rPr>
              <a:t>DI _____________   &amp; _____________ Psl. 8-12</a:t>
            </a:r>
          </a:p>
        </p:txBody>
      </p:sp>
      <p:sp>
        <p:nvSpPr>
          <p:cNvPr id="89127" name="Text Box 39">
            <a:extLst>
              <a:ext uri="{FF2B5EF4-FFF2-40B4-BE49-F238E27FC236}">
                <a16:creationId xmlns:a16="http://schemas.microsoft.com/office/drawing/2014/main" id="{F4867625-90CC-4F4C-95DD-89A21474952F}"/>
              </a:ext>
            </a:extLst>
          </p:cNvPr>
          <p:cNvSpPr txBox="1">
            <a:spLocks noChangeArrowheads="1"/>
          </p:cNvSpPr>
          <p:nvPr/>
        </p:nvSpPr>
        <p:spPr bwMode="auto">
          <a:xfrm rot="-26520">
            <a:off x="4914900" y="6072188"/>
            <a:ext cx="214947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Comic Sans MS" panose="030F0902030302020204" pitchFamily="66" charset="0"/>
              </a:rPr>
              <a:t>DALAM                  </a:t>
            </a:r>
          </a:p>
          <a:p>
            <a:pPr algn="ctr">
              <a:spcBef>
                <a:spcPct val="50000"/>
              </a:spcBef>
            </a:pPr>
            <a:r>
              <a:rPr lang="en-US" altLang="en-US" sz="1600" b="1">
                <a:latin typeface="Comic Sans MS" panose="030F0902030302020204" pitchFamily="66" charset="0"/>
              </a:rPr>
              <a:t>  _____________          Psl. 13-28</a:t>
            </a:r>
          </a:p>
        </p:txBody>
      </p:sp>
      <p:sp>
        <p:nvSpPr>
          <p:cNvPr id="89122" name="Text Box 34">
            <a:extLst>
              <a:ext uri="{FF2B5EF4-FFF2-40B4-BE49-F238E27FC236}">
                <a16:creationId xmlns:a16="http://schemas.microsoft.com/office/drawing/2014/main" id="{39CA45EB-A90C-8048-8722-22D001783BBE}"/>
              </a:ext>
            </a:extLst>
          </p:cNvPr>
          <p:cNvSpPr txBox="1">
            <a:spLocks noChangeArrowheads="1"/>
          </p:cNvSpPr>
          <p:nvPr/>
        </p:nvSpPr>
        <p:spPr bwMode="auto">
          <a:xfrm rot="-15546">
            <a:off x="4908550" y="2251075"/>
            <a:ext cx="2163763"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Comic Sans MS" panose="030F0902030302020204" pitchFamily="66" charset="0"/>
              </a:rPr>
              <a:t>DI ______________              Psl. 1-7</a:t>
            </a:r>
          </a:p>
        </p:txBody>
      </p:sp>
      <p:sp>
        <p:nvSpPr>
          <p:cNvPr id="89135" name="Text Box 47">
            <a:extLst>
              <a:ext uri="{FF2B5EF4-FFF2-40B4-BE49-F238E27FC236}">
                <a16:creationId xmlns:a16="http://schemas.microsoft.com/office/drawing/2014/main" id="{B71032B7-B530-9246-B974-3CC733EE5020}"/>
              </a:ext>
            </a:extLst>
          </p:cNvPr>
          <p:cNvSpPr txBox="1">
            <a:spLocks noChangeArrowheads="1"/>
          </p:cNvSpPr>
          <p:nvPr/>
        </p:nvSpPr>
        <p:spPr bwMode="auto">
          <a:xfrm>
            <a:off x="2120900" y="5075238"/>
            <a:ext cx="3090863"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lvl1pPr marL="457200" indent="-457200">
              <a:defRPr sz="2400">
                <a:solidFill>
                  <a:schemeClr val="tx1"/>
                </a:solidFill>
                <a:latin typeface="Times" pitchFamily="2" charset="0"/>
              </a:defRPr>
            </a:lvl1pPr>
            <a:lvl2pPr marL="1028700" indent="-457200">
              <a:defRPr sz="2400">
                <a:solidFill>
                  <a:schemeClr val="tx1"/>
                </a:solidFill>
                <a:latin typeface="Times" pitchFamily="2" charset="0"/>
              </a:defRPr>
            </a:lvl2pPr>
            <a:lvl3pPr marL="1371600" indent="-457200">
              <a:defRPr sz="2400">
                <a:solidFill>
                  <a:schemeClr val="tx1"/>
                </a:solidFill>
                <a:latin typeface="Times" pitchFamily="2" charset="0"/>
              </a:defRPr>
            </a:lvl3pPr>
            <a:lvl4pPr marL="1828800" indent="-457200">
              <a:defRPr sz="2400">
                <a:solidFill>
                  <a:schemeClr val="tx1"/>
                </a:solidFill>
                <a:latin typeface="Times" pitchFamily="2" charset="0"/>
              </a:defRPr>
            </a:lvl4pPr>
            <a:lvl5pPr marL="2286000" indent="-457200">
              <a:defRPr sz="2400">
                <a:solidFill>
                  <a:schemeClr val="tx1"/>
                </a:solidFill>
                <a:latin typeface="Times" pitchFamily="2" charset="0"/>
              </a:defRPr>
            </a:lvl5pPr>
            <a:lvl6pPr marL="2743200" indent="-457200" eaLnBrk="0" fontAlgn="base" hangingPunct="0">
              <a:spcBef>
                <a:spcPct val="0"/>
              </a:spcBef>
              <a:spcAft>
                <a:spcPct val="0"/>
              </a:spcAft>
              <a:defRPr sz="2400">
                <a:solidFill>
                  <a:schemeClr val="tx1"/>
                </a:solidFill>
                <a:latin typeface="Times" pitchFamily="2" charset="0"/>
              </a:defRPr>
            </a:lvl6pPr>
            <a:lvl7pPr marL="3200400" indent="-457200" eaLnBrk="0" fontAlgn="base" hangingPunct="0">
              <a:spcBef>
                <a:spcPct val="0"/>
              </a:spcBef>
              <a:spcAft>
                <a:spcPct val="0"/>
              </a:spcAft>
              <a:defRPr sz="2400">
                <a:solidFill>
                  <a:schemeClr val="tx1"/>
                </a:solidFill>
                <a:latin typeface="Times" pitchFamily="2" charset="0"/>
              </a:defRPr>
            </a:lvl7pPr>
            <a:lvl8pPr marL="3657600" indent="-457200" eaLnBrk="0" fontAlgn="base" hangingPunct="0">
              <a:spcBef>
                <a:spcPct val="0"/>
              </a:spcBef>
              <a:spcAft>
                <a:spcPct val="0"/>
              </a:spcAft>
              <a:defRPr sz="2400">
                <a:solidFill>
                  <a:schemeClr val="tx1"/>
                </a:solidFill>
                <a:latin typeface="Times" pitchFamily="2" charset="0"/>
              </a:defRPr>
            </a:lvl8pPr>
            <a:lvl9pPr marL="4114800" indent="-457200" eaLnBrk="0" fontAlgn="base" hangingPunct="0">
              <a:spcBef>
                <a:spcPct val="0"/>
              </a:spcBef>
              <a:spcAft>
                <a:spcPct val="0"/>
              </a:spcAft>
              <a:defRPr sz="2400">
                <a:solidFill>
                  <a:schemeClr val="tx1"/>
                </a:solidFill>
                <a:latin typeface="Times" pitchFamily="2" charset="0"/>
              </a:defRPr>
            </a:lvl9pPr>
          </a:lstStyle>
          <a:p>
            <a:pPr>
              <a:lnSpc>
                <a:spcPct val="90000"/>
              </a:lnSpc>
              <a:spcBef>
                <a:spcPct val="50000"/>
              </a:spcBef>
            </a:pPr>
            <a:r>
              <a:rPr lang="en-US" altLang="en-US" sz="1000" b="1">
                <a:latin typeface="Helvetica" pitchFamily="2" charset="0"/>
              </a:rPr>
              <a:t>PERJALANAN MISI PERTAMA</a:t>
            </a:r>
          </a:p>
          <a:p>
            <a:pPr>
              <a:lnSpc>
                <a:spcPct val="90000"/>
              </a:lnSpc>
              <a:spcBef>
                <a:spcPct val="50000"/>
              </a:spcBef>
            </a:pPr>
            <a:r>
              <a:rPr lang="en-US" altLang="en-US" sz="1000" b="1">
                <a:latin typeface="Helvetica" pitchFamily="2" charset="0"/>
              </a:rPr>
              <a:t>		“</a:t>
            </a:r>
          </a:p>
          <a:p>
            <a:pPr>
              <a:lnSpc>
                <a:spcPct val="90000"/>
              </a:lnSpc>
              <a:spcBef>
                <a:spcPct val="50000"/>
              </a:spcBef>
            </a:pPr>
            <a:r>
              <a:rPr lang="en-US" altLang="en-US" sz="1000" b="1">
                <a:latin typeface="Helvetica" pitchFamily="2" charset="0"/>
              </a:rPr>
              <a:t>SIDANG YERUSALEM</a:t>
            </a:r>
          </a:p>
          <a:p>
            <a:pPr>
              <a:lnSpc>
                <a:spcPct val="90000"/>
              </a:lnSpc>
              <a:spcBef>
                <a:spcPct val="50000"/>
              </a:spcBef>
            </a:pPr>
            <a:r>
              <a:rPr lang="en-US" altLang="en-US" sz="1000" b="1">
                <a:latin typeface="Helvetica" pitchFamily="2" charset="0"/>
              </a:rPr>
              <a:t>PERJALANAN MISI KEDUA</a:t>
            </a:r>
          </a:p>
          <a:p>
            <a:pPr>
              <a:lnSpc>
                <a:spcPct val="90000"/>
              </a:lnSpc>
              <a:spcBef>
                <a:spcPct val="50000"/>
              </a:spcBef>
            </a:pPr>
            <a:r>
              <a:rPr lang="en-US" altLang="en-US" sz="1000" b="1">
                <a:latin typeface="Helvetica" pitchFamily="2" charset="0"/>
              </a:rPr>
              <a:t>		“</a:t>
            </a:r>
          </a:p>
          <a:p>
            <a:pPr>
              <a:lnSpc>
                <a:spcPct val="90000"/>
              </a:lnSpc>
              <a:spcBef>
                <a:spcPct val="50000"/>
              </a:spcBef>
            </a:pPr>
            <a:r>
              <a:rPr lang="en-US" altLang="en-US" sz="1000" b="1">
                <a:latin typeface="Helvetica" pitchFamily="2" charset="0"/>
              </a:rPr>
              <a:t>		“</a:t>
            </a:r>
          </a:p>
          <a:p>
            <a:pPr>
              <a:lnSpc>
                <a:spcPct val="90000"/>
              </a:lnSpc>
              <a:spcBef>
                <a:spcPct val="50000"/>
              </a:spcBef>
            </a:pPr>
            <a:r>
              <a:rPr lang="en-US" altLang="en-US" sz="1000" b="1">
                <a:latin typeface="Helvetica" pitchFamily="2" charset="0"/>
              </a:rPr>
              <a:t>PERJALANAN MISI KETIGA</a:t>
            </a:r>
          </a:p>
          <a:p>
            <a:pPr>
              <a:lnSpc>
                <a:spcPct val="90000"/>
              </a:lnSpc>
              <a:spcBef>
                <a:spcPct val="50000"/>
              </a:spcBef>
            </a:pPr>
            <a:r>
              <a:rPr lang="en-US" altLang="en-US" sz="1000" b="1">
                <a:latin typeface="Helvetica" pitchFamily="2" charset="0"/>
              </a:rPr>
              <a:t>		“</a:t>
            </a:r>
          </a:p>
          <a:p>
            <a:pPr>
              <a:lnSpc>
                <a:spcPct val="90000"/>
              </a:lnSpc>
              <a:spcBef>
                <a:spcPct val="50000"/>
              </a:spcBef>
            </a:pPr>
            <a:r>
              <a:rPr lang="en-US" altLang="en-US" sz="1000" b="1">
                <a:latin typeface="Helvetica" pitchFamily="2" charset="0"/>
              </a:rPr>
              <a:t>Paulus: Di Yerusalem</a:t>
            </a:r>
          </a:p>
          <a:p>
            <a:pPr>
              <a:lnSpc>
                <a:spcPct val="90000"/>
              </a:lnSpc>
              <a:spcBef>
                <a:spcPct val="50000"/>
              </a:spcBef>
            </a:pPr>
            <a:r>
              <a:rPr lang="en-US" altLang="en-US" sz="1000" b="1">
                <a:latin typeface="Helvetica" pitchFamily="2" charset="0"/>
              </a:rPr>
              <a:t>Paulus: Pembelaan Dihadapan Banyak Orang</a:t>
            </a:r>
          </a:p>
          <a:p>
            <a:pPr>
              <a:lnSpc>
                <a:spcPct val="90000"/>
              </a:lnSpc>
              <a:spcBef>
                <a:spcPct val="50000"/>
              </a:spcBef>
            </a:pPr>
            <a:r>
              <a:rPr lang="en-US" altLang="en-US" sz="1000" b="1">
                <a:latin typeface="Helvetica" pitchFamily="2" charset="0"/>
              </a:rPr>
              <a:t>Paulus: Pembelaan Dihadapan Sanhedrin</a:t>
            </a:r>
          </a:p>
          <a:p>
            <a:pPr>
              <a:lnSpc>
                <a:spcPct val="90000"/>
              </a:lnSpc>
              <a:spcBef>
                <a:spcPct val="50000"/>
              </a:spcBef>
            </a:pPr>
            <a:r>
              <a:rPr lang="en-US" altLang="en-US" sz="1000" b="1">
                <a:latin typeface="Helvetica" pitchFamily="2" charset="0"/>
              </a:rPr>
              <a:t>Paulus: Pembelaan Dihadapan Felix</a:t>
            </a:r>
          </a:p>
          <a:p>
            <a:pPr>
              <a:lnSpc>
                <a:spcPct val="90000"/>
              </a:lnSpc>
              <a:spcBef>
                <a:spcPct val="50000"/>
              </a:spcBef>
            </a:pPr>
            <a:r>
              <a:rPr lang="en-US" altLang="en-US" sz="1000" b="1">
                <a:latin typeface="Helvetica" pitchFamily="2" charset="0"/>
              </a:rPr>
              <a:t>Paulus: Pembelaan Dihadapan Festus</a:t>
            </a:r>
          </a:p>
          <a:p>
            <a:pPr>
              <a:lnSpc>
                <a:spcPct val="90000"/>
              </a:lnSpc>
              <a:spcBef>
                <a:spcPct val="50000"/>
              </a:spcBef>
            </a:pPr>
            <a:r>
              <a:rPr lang="en-US" altLang="en-US" sz="1000" b="1">
                <a:latin typeface="Helvetica" pitchFamily="2" charset="0"/>
              </a:rPr>
              <a:t>Paulus: Pembelaan Dihadapan raja Agripa</a:t>
            </a:r>
          </a:p>
          <a:p>
            <a:pPr>
              <a:lnSpc>
                <a:spcPct val="90000"/>
              </a:lnSpc>
              <a:spcBef>
                <a:spcPct val="50000"/>
              </a:spcBef>
            </a:pPr>
            <a:r>
              <a:rPr lang="en-US" altLang="en-US" sz="1000" b="1">
                <a:latin typeface="Helvetica" pitchFamily="2" charset="0"/>
              </a:rPr>
              <a:t>PERJALANAN KE ROMA: Kecelakaan Kapal</a:t>
            </a:r>
          </a:p>
          <a:p>
            <a:pPr>
              <a:lnSpc>
                <a:spcPct val="90000"/>
              </a:lnSpc>
              <a:spcBef>
                <a:spcPct val="50000"/>
              </a:spcBef>
            </a:pPr>
            <a:r>
              <a:rPr lang="en-US" altLang="en-US" sz="1000" b="1">
                <a:latin typeface="Helvetica" pitchFamily="2" charset="0"/>
              </a:rPr>
              <a:t>Paulus di Roma</a:t>
            </a:r>
          </a:p>
          <a:p>
            <a:pPr>
              <a:lnSpc>
                <a:spcPct val="90000"/>
              </a:lnSpc>
              <a:spcBef>
                <a:spcPct val="50000"/>
              </a:spcBef>
            </a:pPr>
            <a:endParaRPr lang="en-US" altLang="en-US" sz="1000" b="1">
              <a:latin typeface="Helvetica" pitchFamily="2" charset="0"/>
            </a:endParaRPr>
          </a:p>
        </p:txBody>
      </p:sp>
      <p:sp>
        <p:nvSpPr>
          <p:cNvPr id="89136" name="Text Box 48">
            <a:extLst>
              <a:ext uri="{FF2B5EF4-FFF2-40B4-BE49-F238E27FC236}">
                <a16:creationId xmlns:a16="http://schemas.microsoft.com/office/drawing/2014/main" id="{F219AE47-6739-7940-9512-E43D7A556C7E}"/>
              </a:ext>
            </a:extLst>
          </p:cNvPr>
          <p:cNvSpPr txBox="1">
            <a:spLocks noChangeArrowheads="1"/>
          </p:cNvSpPr>
          <p:nvPr/>
        </p:nvSpPr>
        <p:spPr bwMode="auto">
          <a:xfrm>
            <a:off x="1485900" y="1981200"/>
            <a:ext cx="5588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70000"/>
              </a:lnSpc>
              <a:spcBef>
                <a:spcPct val="50000"/>
              </a:spcBef>
            </a:pPr>
            <a:r>
              <a:rPr lang="en-US" altLang="en-US" sz="1000">
                <a:latin typeface="Comic Sans MS" panose="030F0902030302020204" pitchFamily="66" charset="0"/>
              </a:rPr>
              <a:t>1</a:t>
            </a:r>
          </a:p>
          <a:p>
            <a:pPr algn="r">
              <a:lnSpc>
                <a:spcPct val="70000"/>
              </a:lnSpc>
              <a:spcBef>
                <a:spcPct val="50000"/>
              </a:spcBef>
            </a:pPr>
            <a:r>
              <a:rPr lang="en-US" altLang="en-US" sz="1000">
                <a:latin typeface="Comic Sans MS" panose="030F0902030302020204" pitchFamily="66" charset="0"/>
              </a:rPr>
              <a:t>2</a:t>
            </a:r>
          </a:p>
          <a:p>
            <a:pPr algn="r">
              <a:lnSpc>
                <a:spcPct val="70000"/>
              </a:lnSpc>
              <a:spcBef>
                <a:spcPct val="50000"/>
              </a:spcBef>
            </a:pPr>
            <a:r>
              <a:rPr lang="en-US" altLang="en-US" sz="1000">
                <a:latin typeface="Comic Sans MS" panose="030F0902030302020204" pitchFamily="66" charset="0"/>
              </a:rPr>
              <a:t>3</a:t>
            </a:r>
          </a:p>
          <a:p>
            <a:pPr algn="r">
              <a:lnSpc>
                <a:spcPct val="70000"/>
              </a:lnSpc>
              <a:spcBef>
                <a:spcPct val="50000"/>
              </a:spcBef>
            </a:pPr>
            <a:r>
              <a:rPr lang="en-US" altLang="en-US" sz="1000">
                <a:latin typeface="Comic Sans MS" panose="030F0902030302020204" pitchFamily="66" charset="0"/>
              </a:rPr>
              <a:t>4</a:t>
            </a:r>
          </a:p>
          <a:p>
            <a:pPr algn="r">
              <a:lnSpc>
                <a:spcPct val="70000"/>
              </a:lnSpc>
              <a:spcBef>
                <a:spcPct val="50000"/>
              </a:spcBef>
            </a:pPr>
            <a:r>
              <a:rPr lang="en-US" altLang="en-US" sz="1000">
                <a:latin typeface="Comic Sans MS" panose="030F0902030302020204" pitchFamily="66" charset="0"/>
              </a:rPr>
              <a:t>5</a:t>
            </a:r>
          </a:p>
          <a:p>
            <a:pPr algn="r">
              <a:lnSpc>
                <a:spcPct val="70000"/>
              </a:lnSpc>
              <a:spcBef>
                <a:spcPct val="50000"/>
              </a:spcBef>
            </a:pPr>
            <a:r>
              <a:rPr lang="en-US" altLang="en-US" sz="1000">
                <a:latin typeface="Comic Sans MS" panose="030F0902030302020204" pitchFamily="66" charset="0"/>
              </a:rPr>
              <a:t>6</a:t>
            </a:r>
          </a:p>
          <a:p>
            <a:pPr algn="r">
              <a:lnSpc>
                <a:spcPct val="70000"/>
              </a:lnSpc>
              <a:spcBef>
                <a:spcPct val="50000"/>
              </a:spcBef>
            </a:pPr>
            <a:r>
              <a:rPr lang="en-US" altLang="en-US" sz="1000">
                <a:latin typeface="Comic Sans MS" panose="030F0902030302020204" pitchFamily="66" charset="0"/>
              </a:rPr>
              <a:t>7</a:t>
            </a:r>
          </a:p>
        </p:txBody>
      </p:sp>
      <p:sp>
        <p:nvSpPr>
          <p:cNvPr id="89137" name="Text Box 49">
            <a:extLst>
              <a:ext uri="{FF2B5EF4-FFF2-40B4-BE49-F238E27FC236}">
                <a16:creationId xmlns:a16="http://schemas.microsoft.com/office/drawing/2014/main" id="{B573CC8B-B30C-6B46-BFA7-6F4B78569940}"/>
              </a:ext>
            </a:extLst>
          </p:cNvPr>
          <p:cNvSpPr txBox="1">
            <a:spLocks noChangeArrowheads="1"/>
          </p:cNvSpPr>
          <p:nvPr/>
        </p:nvSpPr>
        <p:spPr bwMode="auto">
          <a:xfrm>
            <a:off x="1473200" y="3771900"/>
            <a:ext cx="55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70000"/>
              </a:lnSpc>
              <a:spcBef>
                <a:spcPct val="50000"/>
              </a:spcBef>
            </a:pPr>
            <a:r>
              <a:rPr lang="en-US" altLang="en-US" sz="1000">
                <a:latin typeface="Comic Sans MS" panose="030F0902030302020204" pitchFamily="66" charset="0"/>
              </a:rPr>
              <a:t>8</a:t>
            </a:r>
          </a:p>
          <a:p>
            <a:pPr algn="r">
              <a:lnSpc>
                <a:spcPct val="70000"/>
              </a:lnSpc>
              <a:spcBef>
                <a:spcPct val="50000"/>
              </a:spcBef>
            </a:pPr>
            <a:r>
              <a:rPr lang="en-US" altLang="en-US" sz="1000">
                <a:latin typeface="Comic Sans MS" panose="030F0902030302020204" pitchFamily="66" charset="0"/>
              </a:rPr>
              <a:t>9</a:t>
            </a:r>
          </a:p>
          <a:p>
            <a:pPr algn="r">
              <a:lnSpc>
                <a:spcPct val="70000"/>
              </a:lnSpc>
              <a:spcBef>
                <a:spcPct val="50000"/>
              </a:spcBef>
            </a:pPr>
            <a:r>
              <a:rPr lang="en-US" altLang="en-US" sz="1000">
                <a:latin typeface="Comic Sans MS" panose="030F0902030302020204" pitchFamily="66" charset="0"/>
              </a:rPr>
              <a:t>10</a:t>
            </a:r>
          </a:p>
          <a:p>
            <a:pPr algn="r">
              <a:lnSpc>
                <a:spcPct val="70000"/>
              </a:lnSpc>
              <a:spcBef>
                <a:spcPct val="50000"/>
              </a:spcBef>
            </a:pPr>
            <a:r>
              <a:rPr lang="en-US" altLang="en-US" sz="1000">
                <a:latin typeface="Comic Sans MS" panose="030F0902030302020204" pitchFamily="66" charset="0"/>
              </a:rPr>
              <a:t>11</a:t>
            </a:r>
          </a:p>
          <a:p>
            <a:pPr algn="r">
              <a:lnSpc>
                <a:spcPct val="70000"/>
              </a:lnSpc>
              <a:spcBef>
                <a:spcPct val="50000"/>
              </a:spcBef>
            </a:pPr>
            <a:r>
              <a:rPr lang="en-US" altLang="en-US" sz="1000">
                <a:latin typeface="Comic Sans MS" panose="030F0902030302020204" pitchFamily="66" charset="0"/>
              </a:rPr>
              <a:t>12</a:t>
            </a:r>
          </a:p>
        </p:txBody>
      </p:sp>
      <p:sp>
        <p:nvSpPr>
          <p:cNvPr id="89138" name="Text Box 50">
            <a:extLst>
              <a:ext uri="{FF2B5EF4-FFF2-40B4-BE49-F238E27FC236}">
                <a16:creationId xmlns:a16="http://schemas.microsoft.com/office/drawing/2014/main" id="{E6961569-1894-504C-8808-C5EDC53B7874}"/>
              </a:ext>
            </a:extLst>
          </p:cNvPr>
          <p:cNvSpPr txBox="1">
            <a:spLocks noChangeArrowheads="1"/>
          </p:cNvSpPr>
          <p:nvPr/>
        </p:nvSpPr>
        <p:spPr bwMode="auto">
          <a:xfrm>
            <a:off x="1485900" y="4883150"/>
            <a:ext cx="5588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70000"/>
              </a:lnSpc>
              <a:spcBef>
                <a:spcPct val="50000"/>
              </a:spcBef>
            </a:pPr>
            <a:endParaRPr lang="en-US" altLang="en-US" sz="1000">
              <a:latin typeface="Comic Sans MS" panose="030F0902030302020204" pitchFamily="66" charset="0"/>
            </a:endParaRPr>
          </a:p>
          <a:p>
            <a:pPr algn="r">
              <a:lnSpc>
                <a:spcPct val="70000"/>
              </a:lnSpc>
              <a:spcBef>
                <a:spcPct val="50000"/>
              </a:spcBef>
            </a:pPr>
            <a:r>
              <a:rPr lang="en-US" altLang="en-US" sz="1000">
                <a:latin typeface="Comic Sans MS" panose="030F0902030302020204" pitchFamily="66" charset="0"/>
              </a:rPr>
              <a:t>13</a:t>
            </a:r>
          </a:p>
          <a:p>
            <a:pPr algn="r">
              <a:lnSpc>
                <a:spcPct val="70000"/>
              </a:lnSpc>
              <a:spcBef>
                <a:spcPct val="50000"/>
              </a:spcBef>
            </a:pPr>
            <a:r>
              <a:rPr lang="en-US" altLang="en-US" sz="1000">
                <a:latin typeface="Comic Sans MS" panose="030F0902030302020204" pitchFamily="66" charset="0"/>
              </a:rPr>
              <a:t>14</a:t>
            </a:r>
          </a:p>
          <a:p>
            <a:pPr algn="r">
              <a:lnSpc>
                <a:spcPct val="70000"/>
              </a:lnSpc>
              <a:spcBef>
                <a:spcPct val="50000"/>
              </a:spcBef>
            </a:pPr>
            <a:r>
              <a:rPr lang="en-US" altLang="en-US" sz="1000">
                <a:latin typeface="Comic Sans MS" panose="030F0902030302020204" pitchFamily="66" charset="0"/>
              </a:rPr>
              <a:t>15</a:t>
            </a:r>
          </a:p>
          <a:p>
            <a:pPr algn="r">
              <a:lnSpc>
                <a:spcPct val="70000"/>
              </a:lnSpc>
              <a:spcBef>
                <a:spcPct val="50000"/>
              </a:spcBef>
            </a:pPr>
            <a:r>
              <a:rPr lang="en-US" altLang="en-US" sz="1000">
                <a:latin typeface="Comic Sans MS" panose="030F0902030302020204" pitchFamily="66" charset="0"/>
              </a:rPr>
              <a:t>16</a:t>
            </a:r>
          </a:p>
          <a:p>
            <a:pPr algn="r">
              <a:lnSpc>
                <a:spcPct val="70000"/>
              </a:lnSpc>
              <a:spcBef>
                <a:spcPct val="50000"/>
              </a:spcBef>
            </a:pPr>
            <a:r>
              <a:rPr lang="en-US" altLang="en-US" sz="1000">
                <a:latin typeface="Comic Sans MS" panose="030F0902030302020204" pitchFamily="66" charset="0"/>
              </a:rPr>
              <a:t>17</a:t>
            </a:r>
          </a:p>
          <a:p>
            <a:pPr algn="r">
              <a:lnSpc>
                <a:spcPct val="70000"/>
              </a:lnSpc>
              <a:spcBef>
                <a:spcPct val="50000"/>
              </a:spcBef>
            </a:pPr>
            <a:r>
              <a:rPr lang="en-US" altLang="en-US" sz="1000">
                <a:latin typeface="Comic Sans MS" panose="030F0902030302020204" pitchFamily="66" charset="0"/>
              </a:rPr>
              <a:t>18</a:t>
            </a:r>
          </a:p>
          <a:p>
            <a:pPr algn="r">
              <a:lnSpc>
                <a:spcPct val="70000"/>
              </a:lnSpc>
              <a:spcBef>
                <a:spcPct val="50000"/>
              </a:spcBef>
            </a:pPr>
            <a:r>
              <a:rPr lang="en-US" altLang="en-US" sz="1000">
                <a:latin typeface="Comic Sans MS" panose="030F0902030302020204" pitchFamily="66" charset="0"/>
              </a:rPr>
              <a:t>19</a:t>
            </a:r>
          </a:p>
          <a:p>
            <a:pPr algn="r">
              <a:lnSpc>
                <a:spcPct val="70000"/>
              </a:lnSpc>
              <a:spcBef>
                <a:spcPct val="50000"/>
              </a:spcBef>
            </a:pPr>
            <a:r>
              <a:rPr lang="en-US" altLang="en-US" sz="1000">
                <a:latin typeface="Comic Sans MS" panose="030F0902030302020204" pitchFamily="66" charset="0"/>
              </a:rPr>
              <a:t>20</a:t>
            </a:r>
          </a:p>
          <a:p>
            <a:pPr algn="r">
              <a:lnSpc>
                <a:spcPct val="70000"/>
              </a:lnSpc>
              <a:spcBef>
                <a:spcPct val="50000"/>
              </a:spcBef>
            </a:pPr>
            <a:r>
              <a:rPr lang="en-US" altLang="en-US" sz="1000">
                <a:latin typeface="Comic Sans MS" panose="030F0902030302020204" pitchFamily="66" charset="0"/>
              </a:rPr>
              <a:t>21</a:t>
            </a:r>
          </a:p>
          <a:p>
            <a:pPr algn="r">
              <a:lnSpc>
                <a:spcPct val="70000"/>
              </a:lnSpc>
              <a:spcBef>
                <a:spcPct val="50000"/>
              </a:spcBef>
            </a:pPr>
            <a:r>
              <a:rPr lang="en-US" altLang="en-US" sz="1000">
                <a:latin typeface="Comic Sans MS" panose="030F0902030302020204" pitchFamily="66" charset="0"/>
              </a:rPr>
              <a:t>22</a:t>
            </a:r>
          </a:p>
          <a:p>
            <a:pPr algn="r">
              <a:lnSpc>
                <a:spcPct val="70000"/>
              </a:lnSpc>
              <a:spcBef>
                <a:spcPct val="50000"/>
              </a:spcBef>
            </a:pPr>
            <a:r>
              <a:rPr lang="en-US" altLang="en-US" sz="1000">
                <a:latin typeface="Comic Sans MS" panose="030F0902030302020204" pitchFamily="66" charset="0"/>
              </a:rPr>
              <a:t>23</a:t>
            </a:r>
          </a:p>
          <a:p>
            <a:pPr algn="r">
              <a:lnSpc>
                <a:spcPct val="70000"/>
              </a:lnSpc>
              <a:spcBef>
                <a:spcPct val="50000"/>
              </a:spcBef>
            </a:pPr>
            <a:r>
              <a:rPr lang="en-US" altLang="en-US" sz="1000">
                <a:latin typeface="Comic Sans MS" panose="030F0902030302020204" pitchFamily="66" charset="0"/>
              </a:rPr>
              <a:t>24</a:t>
            </a:r>
          </a:p>
          <a:p>
            <a:pPr algn="r">
              <a:lnSpc>
                <a:spcPct val="70000"/>
              </a:lnSpc>
              <a:spcBef>
                <a:spcPct val="50000"/>
              </a:spcBef>
            </a:pPr>
            <a:r>
              <a:rPr lang="en-US" altLang="en-US" sz="1000">
                <a:latin typeface="Comic Sans MS" panose="030F0902030302020204" pitchFamily="66" charset="0"/>
              </a:rPr>
              <a:t>25</a:t>
            </a:r>
          </a:p>
          <a:p>
            <a:pPr algn="r">
              <a:lnSpc>
                <a:spcPct val="70000"/>
              </a:lnSpc>
              <a:spcBef>
                <a:spcPct val="50000"/>
              </a:spcBef>
            </a:pPr>
            <a:r>
              <a:rPr lang="en-US" altLang="en-US" sz="1000">
                <a:latin typeface="Comic Sans MS" panose="030F0902030302020204" pitchFamily="66" charset="0"/>
              </a:rPr>
              <a:t>26</a:t>
            </a:r>
          </a:p>
          <a:p>
            <a:pPr algn="r">
              <a:lnSpc>
                <a:spcPct val="70000"/>
              </a:lnSpc>
              <a:spcBef>
                <a:spcPct val="50000"/>
              </a:spcBef>
            </a:pPr>
            <a:r>
              <a:rPr lang="en-US" altLang="en-US" sz="1000">
                <a:latin typeface="Comic Sans MS" panose="030F0902030302020204" pitchFamily="66" charset="0"/>
              </a:rPr>
              <a:t>27</a:t>
            </a:r>
          </a:p>
          <a:p>
            <a:pPr algn="r">
              <a:lnSpc>
                <a:spcPct val="70000"/>
              </a:lnSpc>
              <a:spcBef>
                <a:spcPct val="50000"/>
              </a:spcBef>
            </a:pPr>
            <a:r>
              <a:rPr lang="en-US" altLang="en-US" sz="1000">
                <a:latin typeface="Comic Sans MS" panose="030F0902030302020204" pitchFamily="66" charset="0"/>
              </a:rPr>
              <a:t>28</a:t>
            </a:r>
          </a:p>
        </p:txBody>
      </p:sp>
      <p:sp>
        <p:nvSpPr>
          <p:cNvPr id="89143" name="Text Box 55">
            <a:extLst>
              <a:ext uri="{FF2B5EF4-FFF2-40B4-BE49-F238E27FC236}">
                <a16:creationId xmlns:a16="http://schemas.microsoft.com/office/drawing/2014/main" id="{9186C87E-32D1-C341-ACBF-F4B92EBAC441}"/>
              </a:ext>
            </a:extLst>
          </p:cNvPr>
          <p:cNvSpPr txBox="1">
            <a:spLocks noChangeArrowheads="1"/>
          </p:cNvSpPr>
          <p:nvPr/>
        </p:nvSpPr>
        <p:spPr bwMode="auto">
          <a:xfrm>
            <a:off x="2120900" y="1978025"/>
            <a:ext cx="26543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1000" b="1">
                <a:latin typeface="Helvetica" pitchFamily="2" charset="0"/>
              </a:rPr>
              <a:t>Amanat YESUS dan KenaikanNya</a:t>
            </a:r>
          </a:p>
          <a:p>
            <a:pPr>
              <a:lnSpc>
                <a:spcPct val="90000"/>
              </a:lnSpc>
              <a:spcBef>
                <a:spcPct val="50000"/>
              </a:spcBef>
            </a:pPr>
            <a:r>
              <a:rPr lang="en-US" altLang="en-US" sz="1000" b="1">
                <a:latin typeface="Helvetica" pitchFamily="2" charset="0"/>
              </a:rPr>
              <a:t>Pentakosta: Hari Kelahiran Gereja</a:t>
            </a:r>
          </a:p>
          <a:p>
            <a:pPr>
              <a:lnSpc>
                <a:spcPct val="90000"/>
              </a:lnSpc>
              <a:spcBef>
                <a:spcPct val="50000"/>
              </a:spcBef>
            </a:pPr>
            <a:r>
              <a:rPr lang="en-US" altLang="en-US" sz="1000" b="1">
                <a:latin typeface="Helvetica" pitchFamily="2" charset="0"/>
              </a:rPr>
              <a:t>Seorang Timpang Disembukan</a:t>
            </a:r>
          </a:p>
          <a:p>
            <a:pPr>
              <a:lnSpc>
                <a:spcPct val="90000"/>
              </a:lnSpc>
              <a:spcBef>
                <a:spcPct val="50000"/>
              </a:spcBef>
            </a:pPr>
            <a:r>
              <a:rPr lang="en-US" altLang="en-US" sz="1000" b="1">
                <a:latin typeface="Helvetica" pitchFamily="2" charset="0"/>
              </a:rPr>
              <a:t>Penganiayaan Pertama</a:t>
            </a:r>
          </a:p>
          <a:p>
            <a:pPr>
              <a:lnSpc>
                <a:spcPct val="90000"/>
              </a:lnSpc>
              <a:spcBef>
                <a:spcPct val="50000"/>
              </a:spcBef>
            </a:pPr>
            <a:r>
              <a:rPr lang="en-US" altLang="en-US" sz="1000" b="1">
                <a:latin typeface="Helvetica" pitchFamily="2" charset="0"/>
              </a:rPr>
              <a:t>Ananias and Safira</a:t>
            </a:r>
          </a:p>
          <a:p>
            <a:pPr>
              <a:lnSpc>
                <a:spcPct val="90000"/>
              </a:lnSpc>
              <a:spcBef>
                <a:spcPct val="50000"/>
              </a:spcBef>
            </a:pPr>
            <a:r>
              <a:rPr lang="en-US" altLang="en-US" sz="1000" b="1">
                <a:latin typeface="Helvetica" pitchFamily="2" charset="0"/>
              </a:rPr>
              <a:t>Majelis Pertama</a:t>
            </a:r>
          </a:p>
          <a:p>
            <a:pPr>
              <a:lnSpc>
                <a:spcPct val="90000"/>
              </a:lnSpc>
              <a:spcBef>
                <a:spcPct val="50000"/>
              </a:spcBef>
            </a:pPr>
            <a:r>
              <a:rPr lang="en-US" altLang="en-US" sz="1000" b="1">
                <a:latin typeface="Helvetica" pitchFamily="2" charset="0"/>
              </a:rPr>
              <a:t>Stefanus dand Mati Martir</a:t>
            </a:r>
          </a:p>
        </p:txBody>
      </p:sp>
      <p:sp>
        <p:nvSpPr>
          <p:cNvPr id="89145" name="Text Box 57">
            <a:extLst>
              <a:ext uri="{FF2B5EF4-FFF2-40B4-BE49-F238E27FC236}">
                <a16:creationId xmlns:a16="http://schemas.microsoft.com/office/drawing/2014/main" id="{FF3CFD80-DD52-5845-A407-04EF89EEB8DB}"/>
              </a:ext>
            </a:extLst>
          </p:cNvPr>
          <p:cNvSpPr txBox="1">
            <a:spLocks noChangeArrowheads="1"/>
          </p:cNvSpPr>
          <p:nvPr/>
        </p:nvSpPr>
        <p:spPr bwMode="auto">
          <a:xfrm>
            <a:off x="2133600" y="3771900"/>
            <a:ext cx="3187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1000" b="1">
                <a:latin typeface="Helvetica" pitchFamily="2" charset="0"/>
              </a:rPr>
              <a:t>Filipus dan Sida-sida</a:t>
            </a:r>
          </a:p>
          <a:p>
            <a:pPr>
              <a:lnSpc>
                <a:spcPct val="90000"/>
              </a:lnSpc>
              <a:spcBef>
                <a:spcPct val="50000"/>
              </a:spcBef>
            </a:pPr>
            <a:r>
              <a:rPr lang="en-US" altLang="en-US" sz="1000" b="1">
                <a:latin typeface="Helvetica" pitchFamily="2" charset="0"/>
              </a:rPr>
              <a:t>Pertobatan Saulus di Jalan ke Damsyik</a:t>
            </a:r>
          </a:p>
          <a:p>
            <a:pPr>
              <a:lnSpc>
                <a:spcPct val="90000"/>
              </a:lnSpc>
              <a:spcBef>
                <a:spcPct val="50000"/>
              </a:spcBef>
            </a:pPr>
            <a:r>
              <a:rPr lang="en-US" altLang="en-US" sz="1000" b="1">
                <a:latin typeface="Helvetica" pitchFamily="2" charset="0"/>
              </a:rPr>
              <a:t>Petrus and Kornelius</a:t>
            </a:r>
          </a:p>
          <a:p>
            <a:pPr>
              <a:lnSpc>
                <a:spcPct val="90000"/>
              </a:lnSpc>
              <a:spcBef>
                <a:spcPct val="50000"/>
              </a:spcBef>
            </a:pPr>
            <a:r>
              <a:rPr lang="en-US" altLang="en-US" sz="1000" b="1">
                <a:latin typeface="Helvetica" pitchFamily="2" charset="0"/>
              </a:rPr>
              <a:t>Petrus Melakukan Pelayanan ke bukan Yahudi</a:t>
            </a:r>
          </a:p>
          <a:p>
            <a:pPr>
              <a:lnSpc>
                <a:spcPct val="90000"/>
              </a:lnSpc>
              <a:spcBef>
                <a:spcPct val="50000"/>
              </a:spcBef>
            </a:pPr>
            <a:r>
              <a:rPr lang="en-US" altLang="en-US" sz="1000" b="1">
                <a:latin typeface="Helvetica" pitchFamily="2" charset="0"/>
              </a:rPr>
              <a:t>Herodes Menganiaya Orang Kristen</a:t>
            </a:r>
          </a:p>
        </p:txBody>
      </p:sp>
      <p:sp>
        <p:nvSpPr>
          <p:cNvPr id="89161" name="Line 73">
            <a:extLst>
              <a:ext uri="{FF2B5EF4-FFF2-40B4-BE49-F238E27FC236}">
                <a16:creationId xmlns:a16="http://schemas.microsoft.com/office/drawing/2014/main" id="{80552A66-C61E-454D-93C8-D7D47ED66ED8}"/>
              </a:ext>
            </a:extLst>
          </p:cNvPr>
          <p:cNvSpPr>
            <a:spLocks noChangeShapeType="1"/>
          </p:cNvSpPr>
          <p:nvPr/>
        </p:nvSpPr>
        <p:spPr bwMode="auto">
          <a:xfrm>
            <a:off x="1866900" y="3594100"/>
            <a:ext cx="2730500" cy="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62" name="Line 74">
            <a:extLst>
              <a:ext uri="{FF2B5EF4-FFF2-40B4-BE49-F238E27FC236}">
                <a16:creationId xmlns:a16="http://schemas.microsoft.com/office/drawing/2014/main" id="{B4083DD3-F7DF-F046-B9F4-ED1D3944BABB}"/>
              </a:ext>
            </a:extLst>
          </p:cNvPr>
          <p:cNvSpPr>
            <a:spLocks noChangeShapeType="1"/>
          </p:cNvSpPr>
          <p:nvPr/>
        </p:nvSpPr>
        <p:spPr bwMode="auto">
          <a:xfrm>
            <a:off x="1841500" y="4978400"/>
            <a:ext cx="2717800" cy="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77" name="Text Box 89">
            <a:extLst>
              <a:ext uri="{FF2B5EF4-FFF2-40B4-BE49-F238E27FC236}">
                <a16:creationId xmlns:a16="http://schemas.microsoft.com/office/drawing/2014/main" id="{1CD4113D-7F0B-AA4E-92A6-C23FBBBE2511}"/>
              </a:ext>
            </a:extLst>
          </p:cNvPr>
          <p:cNvSpPr txBox="1">
            <a:spLocks noChangeArrowheads="1"/>
          </p:cNvSpPr>
          <p:nvPr/>
        </p:nvSpPr>
        <p:spPr bwMode="auto">
          <a:xfrm>
            <a:off x="398463" y="2466975"/>
            <a:ext cx="1466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latin typeface="Comic Sans MS" panose="030F0902030302020204" pitchFamily="66" charset="0"/>
              </a:rPr>
              <a:t>Bagian 1</a:t>
            </a:r>
          </a:p>
        </p:txBody>
      </p:sp>
      <p:sp>
        <p:nvSpPr>
          <p:cNvPr id="89178" name="Text Box 90">
            <a:extLst>
              <a:ext uri="{FF2B5EF4-FFF2-40B4-BE49-F238E27FC236}">
                <a16:creationId xmlns:a16="http://schemas.microsoft.com/office/drawing/2014/main" id="{2D6A3557-2C63-F24A-A8A5-18641E956F24}"/>
              </a:ext>
            </a:extLst>
          </p:cNvPr>
          <p:cNvSpPr txBox="1">
            <a:spLocks noChangeArrowheads="1"/>
          </p:cNvSpPr>
          <p:nvPr/>
        </p:nvSpPr>
        <p:spPr bwMode="auto">
          <a:xfrm>
            <a:off x="334963" y="3995738"/>
            <a:ext cx="1466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latin typeface="Comic Sans MS" panose="030F0902030302020204" pitchFamily="66" charset="0"/>
              </a:rPr>
              <a:t>Bagian 2</a:t>
            </a:r>
          </a:p>
        </p:txBody>
      </p:sp>
      <p:sp>
        <p:nvSpPr>
          <p:cNvPr id="89179" name="Text Box 91">
            <a:extLst>
              <a:ext uri="{FF2B5EF4-FFF2-40B4-BE49-F238E27FC236}">
                <a16:creationId xmlns:a16="http://schemas.microsoft.com/office/drawing/2014/main" id="{F1493A02-A312-4848-A4EC-5F3AAB8D625C}"/>
              </a:ext>
            </a:extLst>
          </p:cNvPr>
          <p:cNvSpPr txBox="1">
            <a:spLocks noChangeArrowheads="1"/>
          </p:cNvSpPr>
          <p:nvPr/>
        </p:nvSpPr>
        <p:spPr bwMode="auto">
          <a:xfrm>
            <a:off x="328613" y="6473825"/>
            <a:ext cx="1466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latin typeface="Comic Sans MS" panose="030F0902030302020204" pitchFamily="66" charset="0"/>
              </a:rPr>
              <a:t>Bagian 3</a:t>
            </a:r>
          </a:p>
        </p:txBody>
      </p:sp>
      <p:sp>
        <p:nvSpPr>
          <p:cNvPr id="89181" name="AutoShape 93">
            <a:extLst>
              <a:ext uri="{FF2B5EF4-FFF2-40B4-BE49-F238E27FC236}">
                <a16:creationId xmlns:a16="http://schemas.microsoft.com/office/drawing/2014/main" id="{36028B54-69FC-864B-8851-4FD2E57E7303}"/>
              </a:ext>
            </a:extLst>
          </p:cNvPr>
          <p:cNvSpPr>
            <a:spLocks/>
          </p:cNvSpPr>
          <p:nvPr/>
        </p:nvSpPr>
        <p:spPr bwMode="auto">
          <a:xfrm>
            <a:off x="4946650" y="4962525"/>
            <a:ext cx="279400" cy="3454400"/>
          </a:xfrm>
          <a:prstGeom prst="rightBrace">
            <a:avLst>
              <a:gd name="adj1" fmla="val 103030"/>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83" name="AutoShape 95">
            <a:extLst>
              <a:ext uri="{FF2B5EF4-FFF2-40B4-BE49-F238E27FC236}">
                <a16:creationId xmlns:a16="http://schemas.microsoft.com/office/drawing/2014/main" id="{89019505-A824-224F-A4B7-1996F8EDA564}"/>
              </a:ext>
            </a:extLst>
          </p:cNvPr>
          <p:cNvSpPr>
            <a:spLocks/>
          </p:cNvSpPr>
          <p:nvPr/>
        </p:nvSpPr>
        <p:spPr bwMode="auto">
          <a:xfrm>
            <a:off x="4927600" y="3638550"/>
            <a:ext cx="277813" cy="1138238"/>
          </a:xfrm>
          <a:prstGeom prst="rightBrace">
            <a:avLst>
              <a:gd name="adj1" fmla="val 34143"/>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84" name="AutoShape 96">
            <a:extLst>
              <a:ext uri="{FF2B5EF4-FFF2-40B4-BE49-F238E27FC236}">
                <a16:creationId xmlns:a16="http://schemas.microsoft.com/office/drawing/2014/main" id="{92387EBB-C6CE-BF43-B296-365747EE9017}"/>
              </a:ext>
            </a:extLst>
          </p:cNvPr>
          <p:cNvSpPr>
            <a:spLocks/>
          </p:cNvSpPr>
          <p:nvPr/>
        </p:nvSpPr>
        <p:spPr bwMode="auto">
          <a:xfrm>
            <a:off x="4941888" y="2035175"/>
            <a:ext cx="258762" cy="1381125"/>
          </a:xfrm>
          <a:prstGeom prst="rightBrace">
            <a:avLst>
              <a:gd name="adj1" fmla="val 44479"/>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2" name="Line 304">
            <a:extLst>
              <a:ext uri="{FF2B5EF4-FFF2-40B4-BE49-F238E27FC236}">
                <a16:creationId xmlns:a16="http://schemas.microsoft.com/office/drawing/2014/main" id="{72E1F265-FF71-4E40-AC0D-B19039D6B9D8}"/>
              </a:ext>
            </a:extLst>
          </p:cNvPr>
          <p:cNvSpPr>
            <a:spLocks noChangeShapeType="1"/>
          </p:cNvSpPr>
          <p:nvPr/>
        </p:nvSpPr>
        <p:spPr bwMode="auto">
          <a:xfrm>
            <a:off x="211138" y="2940050"/>
            <a:ext cx="55451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3970" name="Picture 2">
            <a:extLst>
              <a:ext uri="{FF2B5EF4-FFF2-40B4-BE49-F238E27FC236}">
                <a16:creationId xmlns:a16="http://schemas.microsoft.com/office/drawing/2014/main" id="{E9EE2C0C-EC99-0D4D-AF03-14A9B3DAFF93}"/>
              </a:ext>
            </a:extLst>
          </p:cNvPr>
          <p:cNvPicPr>
            <a:picLocks noChangeArrowheads="1"/>
          </p:cNvPicPr>
          <p:nvPr/>
        </p:nvPicPr>
        <p:blipFill>
          <a:blip r:embed="rId3">
            <a:lum contrast="18000"/>
            <a:extLst>
              <a:ext uri="{28A0092B-C50C-407E-A947-70E740481C1C}">
                <a14:useLocalDpi xmlns:a14="http://schemas.microsoft.com/office/drawing/2010/main" val="0"/>
              </a:ext>
            </a:extLst>
          </a:blip>
          <a:srcRect t="12241"/>
          <a:stretch>
            <a:fillRect/>
          </a:stretch>
        </p:blipFill>
        <p:spPr bwMode="auto">
          <a:xfrm>
            <a:off x="3798888" y="2251075"/>
            <a:ext cx="2222500" cy="1557338"/>
          </a:xfrm>
          <a:prstGeom prst="rect">
            <a:avLst/>
          </a:prstGeom>
          <a:noFill/>
          <a:ln w="76200">
            <a:solidFill>
              <a:schemeClr val="accent2"/>
            </a:solidFill>
            <a:miter lim="800000"/>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pic>
      <p:sp>
        <p:nvSpPr>
          <p:cNvPr id="83971" name="Text Box 3">
            <a:extLst>
              <a:ext uri="{FF2B5EF4-FFF2-40B4-BE49-F238E27FC236}">
                <a16:creationId xmlns:a16="http://schemas.microsoft.com/office/drawing/2014/main" id="{17EC50DA-1384-D94D-AFD5-0BE36B935734}"/>
              </a:ext>
            </a:extLst>
          </p:cNvPr>
          <p:cNvSpPr txBox="1">
            <a:spLocks noChangeArrowheads="1"/>
          </p:cNvSpPr>
          <p:nvPr/>
        </p:nvSpPr>
        <p:spPr bwMode="auto">
          <a:xfrm>
            <a:off x="6586538" y="98425"/>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24</a:t>
            </a:r>
          </a:p>
        </p:txBody>
      </p:sp>
      <p:sp>
        <p:nvSpPr>
          <p:cNvPr id="83972" name="Text Box 4">
            <a:extLst>
              <a:ext uri="{FF2B5EF4-FFF2-40B4-BE49-F238E27FC236}">
                <a16:creationId xmlns:a16="http://schemas.microsoft.com/office/drawing/2014/main" id="{EFF7EE3C-1AE7-5A49-A9DB-BE683C01C83A}"/>
              </a:ext>
            </a:extLst>
          </p:cNvPr>
          <p:cNvSpPr txBox="1">
            <a:spLocks noChangeArrowheads="1"/>
          </p:cNvSpPr>
          <p:nvPr/>
        </p:nvSpPr>
        <p:spPr bwMode="auto">
          <a:xfrm>
            <a:off x="2562225" y="661988"/>
            <a:ext cx="4419600" cy="446087"/>
          </a:xfrm>
          <a:prstGeom prst="rect">
            <a:avLst/>
          </a:prstGeom>
          <a:noFill/>
          <a:ln>
            <a:noFill/>
          </a:ln>
          <a:effectLst>
            <a:outerShdw dist="45791" dir="3378596" algn="ctr" rotWithShape="0">
              <a:srgbClr val="CCCC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000" b="1" i="1">
                <a:latin typeface="Comic Sans MS" panose="030F0902030302020204" pitchFamily="66" charset="0"/>
              </a:rPr>
              <a:t>Paulus: Sekilas Perjalanannya</a:t>
            </a:r>
          </a:p>
        </p:txBody>
      </p:sp>
      <p:sp>
        <p:nvSpPr>
          <p:cNvPr id="83980" name="Text Box 12">
            <a:extLst>
              <a:ext uri="{FF2B5EF4-FFF2-40B4-BE49-F238E27FC236}">
                <a16:creationId xmlns:a16="http://schemas.microsoft.com/office/drawing/2014/main" id="{F4E7059C-86FA-7748-AC88-8074FE3FA505}"/>
              </a:ext>
            </a:extLst>
          </p:cNvPr>
          <p:cNvSpPr txBox="1">
            <a:spLocks noChangeArrowheads="1"/>
          </p:cNvSpPr>
          <p:nvPr/>
        </p:nvSpPr>
        <p:spPr bwMode="auto">
          <a:xfrm>
            <a:off x="5499100" y="2995613"/>
            <a:ext cx="1747838" cy="703262"/>
          </a:xfrm>
          <a:prstGeom prst="rect">
            <a:avLst/>
          </a:prstGeom>
          <a:solidFill>
            <a:schemeClr val="bg1"/>
          </a:solidFill>
          <a:ln w="9525">
            <a:solidFill>
              <a:schemeClr val="tx1"/>
            </a:solidFill>
            <a:miter lim="800000"/>
            <a:headEnd/>
            <a:tailEnd/>
          </a:ln>
          <a:effectLst>
            <a:outerShdw dist="71842" dir="2700000" algn="ctr" rotWithShape="0">
              <a:schemeClr val="tx1"/>
            </a:outerShdw>
          </a:effectLst>
        </p:spPr>
        <p:txBody>
          <a:bodyPr>
            <a:spAutoFit/>
          </a:bodyPr>
          <a:lstStyle/>
          <a:p>
            <a:pPr algn="ctr">
              <a:spcBef>
                <a:spcPct val="50000"/>
              </a:spcBef>
            </a:pPr>
            <a:r>
              <a:rPr lang="en-US" altLang="en-US" sz="1600" b="1">
                <a:latin typeface="Comic Sans MS" panose="030F0902030302020204" pitchFamily="66" charset="0"/>
              </a:rPr>
              <a:t>KPR 15</a:t>
            </a:r>
            <a:r>
              <a:rPr lang="en-US" altLang="en-US" sz="2000" b="1">
                <a:latin typeface="Comic Sans MS" panose="030F0902030302020204" pitchFamily="66" charset="0"/>
              </a:rPr>
              <a:t> </a:t>
            </a:r>
            <a:r>
              <a:rPr lang="en-US" altLang="en-US" sz="1400" b="1">
                <a:latin typeface="Comic Sans MS" panose="030F0902030302020204" pitchFamily="66" charset="0"/>
              </a:rPr>
              <a:t>Sidang Yerusalem</a:t>
            </a:r>
            <a:endParaRPr lang="en-US" altLang="en-US" sz="2000" b="1">
              <a:latin typeface="Comic Sans MS" panose="030F0902030302020204" pitchFamily="66" charset="0"/>
            </a:endParaRPr>
          </a:p>
        </p:txBody>
      </p:sp>
      <p:sp>
        <p:nvSpPr>
          <p:cNvPr id="83981" name="Rectangle 13">
            <a:extLst>
              <a:ext uri="{FF2B5EF4-FFF2-40B4-BE49-F238E27FC236}">
                <a16:creationId xmlns:a16="http://schemas.microsoft.com/office/drawing/2014/main" id="{3BE1512C-3501-2F4F-8464-A65AD946E2AB}"/>
              </a:ext>
            </a:extLst>
          </p:cNvPr>
          <p:cNvSpPr>
            <a:spLocks noChangeArrowheads="1"/>
          </p:cNvSpPr>
          <p:nvPr/>
        </p:nvSpPr>
        <p:spPr bwMode="auto">
          <a:xfrm>
            <a:off x="5895975" y="3060700"/>
            <a:ext cx="381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FFA27C"/>
                </a:solidFill>
                <a:latin typeface="Comic Sans MS" panose="030F0902030302020204" pitchFamily="66" charset="0"/>
              </a:rPr>
              <a:t> </a:t>
            </a:r>
            <a:endParaRPr lang="en-US" altLang="en-US" sz="2000">
              <a:latin typeface="Times" pitchFamily="2" charset="0"/>
            </a:endParaRPr>
          </a:p>
        </p:txBody>
      </p:sp>
      <p:sp>
        <p:nvSpPr>
          <p:cNvPr id="83982" name="Rectangle 14">
            <a:extLst>
              <a:ext uri="{FF2B5EF4-FFF2-40B4-BE49-F238E27FC236}">
                <a16:creationId xmlns:a16="http://schemas.microsoft.com/office/drawing/2014/main" id="{E60E3643-0710-B249-8BDC-9D9D49C89EDD}"/>
              </a:ext>
            </a:extLst>
          </p:cNvPr>
          <p:cNvSpPr>
            <a:spLocks noChangeArrowheads="1"/>
          </p:cNvSpPr>
          <p:nvPr/>
        </p:nvSpPr>
        <p:spPr bwMode="auto">
          <a:xfrm>
            <a:off x="5940425" y="6115050"/>
            <a:ext cx="76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FFA27C"/>
                </a:solidFill>
                <a:latin typeface="Comic Sans MS" panose="030F0902030302020204" pitchFamily="66" charset="0"/>
              </a:rPr>
              <a:t>4</a:t>
            </a:r>
            <a:endParaRPr lang="en-US" altLang="en-US" sz="2000">
              <a:latin typeface="Times" pitchFamily="2" charset="0"/>
            </a:endParaRPr>
          </a:p>
        </p:txBody>
      </p:sp>
      <p:sp>
        <p:nvSpPr>
          <p:cNvPr id="84091" name="Text Box 123">
            <a:extLst>
              <a:ext uri="{FF2B5EF4-FFF2-40B4-BE49-F238E27FC236}">
                <a16:creationId xmlns:a16="http://schemas.microsoft.com/office/drawing/2014/main" id="{D28BEB63-CBA7-7440-B6C6-25C6C5A8DE40}"/>
              </a:ext>
            </a:extLst>
          </p:cNvPr>
          <p:cNvSpPr txBox="1">
            <a:spLocks noChangeArrowheads="1"/>
          </p:cNvSpPr>
          <p:nvPr/>
        </p:nvSpPr>
        <p:spPr bwMode="auto">
          <a:xfrm>
            <a:off x="3709988" y="1019175"/>
            <a:ext cx="37877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1.“_____:  _________”</a:t>
            </a:r>
          </a:p>
        </p:txBody>
      </p:sp>
      <p:sp>
        <p:nvSpPr>
          <p:cNvPr id="84092" name="Text Box 124">
            <a:extLst>
              <a:ext uri="{FF2B5EF4-FFF2-40B4-BE49-F238E27FC236}">
                <a16:creationId xmlns:a16="http://schemas.microsoft.com/office/drawing/2014/main" id="{C67D15BA-487C-CE4C-BF00-C4E675B9B463}"/>
              </a:ext>
            </a:extLst>
          </p:cNvPr>
          <p:cNvSpPr txBox="1">
            <a:spLocks noChangeArrowheads="1"/>
          </p:cNvSpPr>
          <p:nvPr/>
        </p:nvSpPr>
        <p:spPr bwMode="auto">
          <a:xfrm>
            <a:off x="3756025" y="3790950"/>
            <a:ext cx="33877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 “Menembus  _________”</a:t>
            </a:r>
          </a:p>
        </p:txBody>
      </p:sp>
      <p:sp>
        <p:nvSpPr>
          <p:cNvPr id="84093" name="Text Box 125">
            <a:extLst>
              <a:ext uri="{FF2B5EF4-FFF2-40B4-BE49-F238E27FC236}">
                <a16:creationId xmlns:a16="http://schemas.microsoft.com/office/drawing/2014/main" id="{F146D34F-4500-E74F-8C4C-76C0AA6F4389}"/>
              </a:ext>
            </a:extLst>
          </p:cNvPr>
          <p:cNvSpPr txBox="1">
            <a:spLocks noChangeArrowheads="1"/>
          </p:cNvSpPr>
          <p:nvPr/>
        </p:nvSpPr>
        <p:spPr bwMode="auto">
          <a:xfrm>
            <a:off x="6157913" y="1871663"/>
            <a:ext cx="1385887"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Comic Sans MS" panose="030F0902030302020204" pitchFamily="66" charset="0"/>
              </a:rPr>
              <a:t>Isu yang diselesaikan: ___________     bukan ___________!</a:t>
            </a:r>
          </a:p>
        </p:txBody>
      </p:sp>
      <p:sp>
        <p:nvSpPr>
          <p:cNvPr id="84094" name="Rectangle 126">
            <a:extLst>
              <a:ext uri="{FF2B5EF4-FFF2-40B4-BE49-F238E27FC236}">
                <a16:creationId xmlns:a16="http://schemas.microsoft.com/office/drawing/2014/main" id="{46BC26F8-0759-4F48-A897-695FFCEEDCD3}"/>
              </a:ext>
            </a:extLst>
          </p:cNvPr>
          <p:cNvSpPr>
            <a:spLocks noChangeArrowheads="1"/>
          </p:cNvSpPr>
          <p:nvPr/>
        </p:nvSpPr>
        <p:spPr bwMode="auto">
          <a:xfrm>
            <a:off x="4038600" y="7448550"/>
            <a:ext cx="3322638"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Comic Sans MS" panose="030F0902030302020204" pitchFamily="66" charset="0"/>
              </a:rPr>
              <a:t>Hal-hal yang Penting: Sebagai narapidana, dikirim ke _________; Pengaruh orang Kristen di penjara dan ke istana ____________; surat-surat terakhir yang penting; “berjuanglah dengan baik, peliharalah iman!”</a:t>
            </a:r>
          </a:p>
        </p:txBody>
      </p:sp>
      <p:sp>
        <p:nvSpPr>
          <p:cNvPr id="84096" name="Rectangle 128">
            <a:extLst>
              <a:ext uri="{FF2B5EF4-FFF2-40B4-BE49-F238E27FC236}">
                <a16:creationId xmlns:a16="http://schemas.microsoft.com/office/drawing/2014/main" id="{AEC5AB57-3014-8D42-BE0E-F58C07139BCA}"/>
              </a:ext>
            </a:extLst>
          </p:cNvPr>
          <p:cNvSpPr>
            <a:spLocks noChangeArrowheads="1"/>
          </p:cNvSpPr>
          <p:nvPr/>
        </p:nvSpPr>
        <p:spPr bwMode="auto">
          <a:xfrm>
            <a:off x="4202113" y="5391150"/>
            <a:ext cx="3067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Comic Sans MS" panose="030F0902030302020204" pitchFamily="66" charset="0"/>
              </a:rPr>
              <a:t>Hal-hal yang Penting: perpanjangan waktu tinggal di _____________; seorang muda dibangkitkan dari kematian; surat-surat penting ditulis; kerusuhan dengan tukang kayu/batu di _________________.</a:t>
            </a:r>
          </a:p>
        </p:txBody>
      </p:sp>
      <p:sp>
        <p:nvSpPr>
          <p:cNvPr id="84098" name="Text Box 130">
            <a:extLst>
              <a:ext uri="{FF2B5EF4-FFF2-40B4-BE49-F238E27FC236}">
                <a16:creationId xmlns:a16="http://schemas.microsoft.com/office/drawing/2014/main" id="{DF245866-EB55-FF4B-ACAA-E752E5E593D9}"/>
              </a:ext>
            </a:extLst>
          </p:cNvPr>
          <p:cNvSpPr txBox="1">
            <a:spLocks noChangeArrowheads="1"/>
          </p:cNvSpPr>
          <p:nvPr/>
        </p:nvSpPr>
        <p:spPr bwMode="auto">
          <a:xfrm>
            <a:off x="4189413" y="4889500"/>
            <a:ext cx="30480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3. “Menembus ______ ”</a:t>
            </a:r>
          </a:p>
        </p:txBody>
      </p:sp>
      <p:sp>
        <p:nvSpPr>
          <p:cNvPr id="84099" name="Text Box 131">
            <a:extLst>
              <a:ext uri="{FF2B5EF4-FFF2-40B4-BE49-F238E27FC236}">
                <a16:creationId xmlns:a16="http://schemas.microsoft.com/office/drawing/2014/main" id="{6E4A4E3B-D7EE-0542-80D3-584ADC0CC243}"/>
              </a:ext>
            </a:extLst>
          </p:cNvPr>
          <p:cNvSpPr txBox="1">
            <a:spLocks noChangeArrowheads="1"/>
          </p:cNvSpPr>
          <p:nvPr/>
        </p:nvSpPr>
        <p:spPr bwMode="auto">
          <a:xfrm>
            <a:off x="3990975" y="6818313"/>
            <a:ext cx="3048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4. “Kepada _____ dan __________!”</a:t>
            </a:r>
          </a:p>
        </p:txBody>
      </p:sp>
      <p:pic>
        <p:nvPicPr>
          <p:cNvPr id="84147" name="Picture 179">
            <a:extLst>
              <a:ext uri="{FF2B5EF4-FFF2-40B4-BE49-F238E27FC236}">
                <a16:creationId xmlns:a16="http://schemas.microsoft.com/office/drawing/2014/main" id="{76AE815A-C96D-794C-8CBE-4E6063097497}"/>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l="23401" t="25208" b="8588"/>
          <a:stretch>
            <a:fillRect/>
          </a:stretch>
        </p:blipFill>
        <p:spPr bwMode="auto">
          <a:xfrm>
            <a:off x="261938" y="3022600"/>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ED181E"/>
                </a:solidFill>
              </a14:hiddenFill>
            </a:ext>
          </a:extLst>
        </p:spPr>
      </p:pic>
      <p:pic>
        <p:nvPicPr>
          <p:cNvPr id="84148" name="Picture 180">
            <a:extLst>
              <a:ext uri="{FF2B5EF4-FFF2-40B4-BE49-F238E27FC236}">
                <a16:creationId xmlns:a16="http://schemas.microsoft.com/office/drawing/2014/main" id="{6C6EABCB-3464-8545-BCB4-74F4065CC02F}"/>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ED181E"/>
                </a:solidFill>
              </a14:hiddenFill>
            </a:ext>
          </a:extLst>
        </p:spPr>
      </p:pic>
      <p:pic>
        <p:nvPicPr>
          <p:cNvPr id="84149" name="Picture 181">
            <a:extLst>
              <a:ext uri="{FF2B5EF4-FFF2-40B4-BE49-F238E27FC236}">
                <a16:creationId xmlns:a16="http://schemas.microsoft.com/office/drawing/2014/main" id="{9EF461EB-D4BE-504D-ACCC-A8FA584A30B0}"/>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l="23401" t="25208" b="8588"/>
          <a:stretch>
            <a:fillRect/>
          </a:stretch>
        </p:blipFill>
        <p:spPr bwMode="auto">
          <a:xfrm>
            <a:off x="576263" y="6932613"/>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ED181E"/>
                </a:solidFill>
              </a14:hiddenFill>
            </a:ext>
          </a:extLst>
        </p:spPr>
      </p:pic>
      <p:pic>
        <p:nvPicPr>
          <p:cNvPr id="84150" name="Picture 182">
            <a:extLst>
              <a:ext uri="{FF2B5EF4-FFF2-40B4-BE49-F238E27FC236}">
                <a16:creationId xmlns:a16="http://schemas.microsoft.com/office/drawing/2014/main" id="{39DDD295-9B04-6C49-88FB-5A57AEF929DA}"/>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ED181E"/>
                </a:solidFill>
              </a14:hiddenFill>
            </a:ext>
          </a:extLst>
        </p:spPr>
      </p:pic>
      <p:sp>
        <p:nvSpPr>
          <p:cNvPr id="84151" name="Rectangle 183">
            <a:extLst>
              <a:ext uri="{FF2B5EF4-FFF2-40B4-BE49-F238E27FC236}">
                <a16:creationId xmlns:a16="http://schemas.microsoft.com/office/drawing/2014/main" id="{35E0C93B-0989-B340-A5A7-AE186FEBCE21}"/>
              </a:ext>
            </a:extLst>
          </p:cNvPr>
          <p:cNvSpPr>
            <a:spLocks noChangeArrowheads="1"/>
          </p:cNvSpPr>
          <p:nvPr/>
        </p:nvSpPr>
        <p:spPr bwMode="auto">
          <a:xfrm>
            <a:off x="2574925" y="1576388"/>
            <a:ext cx="481013"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ASIA</a:t>
            </a:r>
            <a:endParaRPr lang="en-US" altLang="en-US" sz="2000" b="1">
              <a:latin typeface="Times" pitchFamily="2" charset="0"/>
            </a:endParaRPr>
          </a:p>
        </p:txBody>
      </p:sp>
      <p:sp>
        <p:nvSpPr>
          <p:cNvPr id="84152" name="Rectangle 184">
            <a:extLst>
              <a:ext uri="{FF2B5EF4-FFF2-40B4-BE49-F238E27FC236}">
                <a16:creationId xmlns:a16="http://schemas.microsoft.com/office/drawing/2014/main" id="{9B051B48-F158-884F-81CD-87F1C5A407FA}"/>
              </a:ext>
            </a:extLst>
          </p:cNvPr>
          <p:cNvSpPr>
            <a:spLocks noChangeArrowheads="1"/>
          </p:cNvSpPr>
          <p:nvPr/>
        </p:nvSpPr>
        <p:spPr bwMode="auto">
          <a:xfrm>
            <a:off x="928688" y="1122363"/>
            <a:ext cx="592137"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EROPA</a:t>
            </a:r>
            <a:endParaRPr lang="en-US" altLang="en-US" sz="2000" b="1">
              <a:latin typeface="Times" pitchFamily="2" charset="0"/>
            </a:endParaRPr>
          </a:p>
        </p:txBody>
      </p:sp>
      <p:sp>
        <p:nvSpPr>
          <p:cNvPr id="84153" name="Rectangle 185">
            <a:extLst>
              <a:ext uri="{FF2B5EF4-FFF2-40B4-BE49-F238E27FC236}">
                <a16:creationId xmlns:a16="http://schemas.microsoft.com/office/drawing/2014/main" id="{963B8659-57F7-4A45-9637-2A1412ADDA69}"/>
              </a:ext>
            </a:extLst>
          </p:cNvPr>
          <p:cNvSpPr>
            <a:spLocks noChangeArrowheads="1"/>
          </p:cNvSpPr>
          <p:nvPr/>
        </p:nvSpPr>
        <p:spPr bwMode="auto">
          <a:xfrm>
            <a:off x="2844800" y="2262188"/>
            <a:ext cx="874713"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400" b="1">
                <a:latin typeface="Helvetica" pitchFamily="2" charset="0"/>
              </a:rPr>
              <a:t>•</a:t>
            </a:r>
            <a:r>
              <a:rPr lang="en-US" altLang="en-US" sz="1000" b="1">
                <a:latin typeface="Helvetica" pitchFamily="2" charset="0"/>
              </a:rPr>
              <a:t>YERUSALEM</a:t>
            </a:r>
            <a:endParaRPr lang="en-US" altLang="en-US" sz="2000" b="1">
              <a:latin typeface="Helvetica" pitchFamily="2" charset="0"/>
            </a:endParaRPr>
          </a:p>
        </p:txBody>
      </p:sp>
      <p:sp>
        <p:nvSpPr>
          <p:cNvPr id="84154" name="Rectangle 186">
            <a:extLst>
              <a:ext uri="{FF2B5EF4-FFF2-40B4-BE49-F238E27FC236}">
                <a16:creationId xmlns:a16="http://schemas.microsoft.com/office/drawing/2014/main" id="{9979D669-C39D-D749-93A6-270F9C1C7672}"/>
              </a:ext>
            </a:extLst>
          </p:cNvPr>
          <p:cNvSpPr>
            <a:spLocks noChangeArrowheads="1"/>
          </p:cNvSpPr>
          <p:nvPr/>
        </p:nvSpPr>
        <p:spPr bwMode="auto">
          <a:xfrm>
            <a:off x="2725738" y="2501900"/>
            <a:ext cx="485775"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ARAB</a:t>
            </a:r>
            <a:endParaRPr lang="en-US" altLang="en-US" sz="1600">
              <a:latin typeface="Times" pitchFamily="2" charset="0"/>
            </a:endParaRPr>
          </a:p>
        </p:txBody>
      </p:sp>
      <p:sp>
        <p:nvSpPr>
          <p:cNvPr id="84155" name="Rectangle 187">
            <a:extLst>
              <a:ext uri="{FF2B5EF4-FFF2-40B4-BE49-F238E27FC236}">
                <a16:creationId xmlns:a16="http://schemas.microsoft.com/office/drawing/2014/main" id="{6A708715-2B45-8A4E-9088-97A63C28D098}"/>
              </a:ext>
            </a:extLst>
          </p:cNvPr>
          <p:cNvSpPr>
            <a:spLocks noChangeArrowheads="1"/>
          </p:cNvSpPr>
          <p:nvPr/>
        </p:nvSpPr>
        <p:spPr bwMode="auto">
          <a:xfrm>
            <a:off x="1387475" y="2471738"/>
            <a:ext cx="687388"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AFRIKA</a:t>
            </a:r>
            <a:endParaRPr lang="en-US" altLang="en-US" sz="1600">
              <a:latin typeface="Times" pitchFamily="2" charset="0"/>
            </a:endParaRPr>
          </a:p>
        </p:txBody>
      </p:sp>
      <p:sp>
        <p:nvSpPr>
          <p:cNvPr id="84156" name="Rectangle 188">
            <a:extLst>
              <a:ext uri="{FF2B5EF4-FFF2-40B4-BE49-F238E27FC236}">
                <a16:creationId xmlns:a16="http://schemas.microsoft.com/office/drawing/2014/main" id="{FB26CA7C-98AB-AF42-8426-A6DF2CC0FC83}"/>
              </a:ext>
            </a:extLst>
          </p:cNvPr>
          <p:cNvSpPr>
            <a:spLocks noChangeArrowheads="1"/>
          </p:cNvSpPr>
          <p:nvPr/>
        </p:nvSpPr>
        <p:spPr bwMode="auto">
          <a:xfrm>
            <a:off x="2882900" y="2097088"/>
            <a:ext cx="1054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SIRIA</a:t>
            </a:r>
            <a:endParaRPr lang="en-US" altLang="en-US" sz="1800" b="1">
              <a:latin typeface="Helvetica" pitchFamily="2" charset="0"/>
            </a:endParaRPr>
          </a:p>
        </p:txBody>
      </p:sp>
      <p:sp>
        <p:nvSpPr>
          <p:cNvPr id="84157" name="Rectangle 189">
            <a:extLst>
              <a:ext uri="{FF2B5EF4-FFF2-40B4-BE49-F238E27FC236}">
                <a16:creationId xmlns:a16="http://schemas.microsoft.com/office/drawing/2014/main" id="{FCEAD42B-48C7-7B4C-9533-76C937C8FFAE}"/>
              </a:ext>
            </a:extLst>
          </p:cNvPr>
          <p:cNvSpPr>
            <a:spLocks noChangeArrowheads="1"/>
          </p:cNvSpPr>
          <p:nvPr/>
        </p:nvSpPr>
        <p:spPr bwMode="auto">
          <a:xfrm>
            <a:off x="2489200" y="1830388"/>
            <a:ext cx="11684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PISIDIA</a:t>
            </a:r>
            <a:endParaRPr lang="en-US" altLang="en-US" sz="1800" b="1">
              <a:latin typeface="Helvetica" pitchFamily="2" charset="0"/>
            </a:endParaRPr>
          </a:p>
        </p:txBody>
      </p:sp>
      <p:sp>
        <p:nvSpPr>
          <p:cNvPr id="84158" name="Rectangle 190">
            <a:extLst>
              <a:ext uri="{FF2B5EF4-FFF2-40B4-BE49-F238E27FC236}">
                <a16:creationId xmlns:a16="http://schemas.microsoft.com/office/drawing/2014/main" id="{EF931933-D833-DE45-80F9-ADA1A9FB090D}"/>
              </a:ext>
            </a:extLst>
          </p:cNvPr>
          <p:cNvSpPr>
            <a:spLocks noChangeArrowheads="1"/>
          </p:cNvSpPr>
          <p:nvPr/>
        </p:nvSpPr>
        <p:spPr bwMode="auto">
          <a:xfrm>
            <a:off x="1333500" y="1550988"/>
            <a:ext cx="419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ROMA</a:t>
            </a:r>
            <a:endParaRPr lang="en-US" altLang="en-US" sz="1800" b="1">
              <a:latin typeface="Helvetica" pitchFamily="2" charset="0"/>
            </a:endParaRPr>
          </a:p>
        </p:txBody>
      </p:sp>
      <p:sp>
        <p:nvSpPr>
          <p:cNvPr id="84159" name="Rectangle 191">
            <a:extLst>
              <a:ext uri="{FF2B5EF4-FFF2-40B4-BE49-F238E27FC236}">
                <a16:creationId xmlns:a16="http://schemas.microsoft.com/office/drawing/2014/main" id="{247E3D37-89F4-AD4A-83E2-F36A3D0BCDC5}"/>
              </a:ext>
            </a:extLst>
          </p:cNvPr>
          <p:cNvSpPr>
            <a:spLocks noChangeArrowheads="1"/>
          </p:cNvSpPr>
          <p:nvPr/>
        </p:nvSpPr>
        <p:spPr bwMode="auto">
          <a:xfrm>
            <a:off x="1625600" y="1817688"/>
            <a:ext cx="495300"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000" b="1">
                <a:latin typeface="Helvetica" pitchFamily="2" charset="0"/>
              </a:rPr>
              <a:t>YUNANI</a:t>
            </a:r>
            <a:endParaRPr lang="en-US" altLang="en-US" sz="1600" b="1">
              <a:latin typeface="Helvetica" pitchFamily="2" charset="0"/>
            </a:endParaRPr>
          </a:p>
        </p:txBody>
      </p:sp>
      <p:sp>
        <p:nvSpPr>
          <p:cNvPr id="84160" name="Rectangle 192">
            <a:extLst>
              <a:ext uri="{FF2B5EF4-FFF2-40B4-BE49-F238E27FC236}">
                <a16:creationId xmlns:a16="http://schemas.microsoft.com/office/drawing/2014/main" id="{0D37E803-4A59-E640-A4B9-E0ECDC6C95C8}"/>
              </a:ext>
            </a:extLst>
          </p:cNvPr>
          <p:cNvSpPr>
            <a:spLocks noChangeArrowheads="1"/>
          </p:cNvSpPr>
          <p:nvPr/>
        </p:nvSpPr>
        <p:spPr bwMode="auto">
          <a:xfrm>
            <a:off x="958850" y="2027238"/>
            <a:ext cx="11176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latin typeface="Helvetica" pitchFamily="2" charset="0"/>
              </a:rPr>
              <a:t>ATHENA/KORINTUS•</a:t>
            </a:r>
            <a:endParaRPr lang="en-US" altLang="en-US" sz="1800" b="1">
              <a:latin typeface="Helvetica" pitchFamily="2" charset="0"/>
            </a:endParaRPr>
          </a:p>
        </p:txBody>
      </p:sp>
      <p:sp>
        <p:nvSpPr>
          <p:cNvPr id="84161" name="Rectangle 193">
            <a:extLst>
              <a:ext uri="{FF2B5EF4-FFF2-40B4-BE49-F238E27FC236}">
                <a16:creationId xmlns:a16="http://schemas.microsoft.com/office/drawing/2014/main" id="{48C41E4D-4B43-3E45-9276-16AA2E5453E5}"/>
              </a:ext>
            </a:extLst>
          </p:cNvPr>
          <p:cNvSpPr>
            <a:spLocks noChangeArrowheads="1"/>
          </p:cNvSpPr>
          <p:nvPr/>
        </p:nvSpPr>
        <p:spPr bwMode="auto">
          <a:xfrm>
            <a:off x="2159000" y="2262188"/>
            <a:ext cx="4445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solidFill>
                  <a:schemeClr val="bg1"/>
                </a:solidFill>
                <a:latin typeface="Helvetica" pitchFamily="2" charset="0"/>
              </a:rPr>
              <a:t>EFESUS</a:t>
            </a:r>
            <a:endParaRPr lang="en-US" altLang="en-US" sz="1800" b="1">
              <a:solidFill>
                <a:schemeClr val="bg1"/>
              </a:solidFill>
              <a:latin typeface="Helvetica" pitchFamily="2" charset="0"/>
            </a:endParaRPr>
          </a:p>
        </p:txBody>
      </p:sp>
      <p:sp>
        <p:nvSpPr>
          <p:cNvPr id="84162" name="Text Box 194">
            <a:extLst>
              <a:ext uri="{FF2B5EF4-FFF2-40B4-BE49-F238E27FC236}">
                <a16:creationId xmlns:a16="http://schemas.microsoft.com/office/drawing/2014/main" id="{ADEFF16D-2D0C-3A40-9B34-7D9BBF574645}"/>
              </a:ext>
            </a:extLst>
          </p:cNvPr>
          <p:cNvSpPr txBox="1">
            <a:spLocks noChangeArrowheads="1"/>
          </p:cNvSpPr>
          <p:nvPr/>
        </p:nvSpPr>
        <p:spPr bwMode="auto">
          <a:xfrm>
            <a:off x="2160588" y="1847850"/>
            <a:ext cx="215900" cy="228600"/>
          </a:xfrm>
          <a:prstGeom prst="rect">
            <a:avLst/>
          </a:prstGeom>
          <a:noFill/>
          <a:ln>
            <a:noFill/>
          </a:ln>
          <a:effectLst>
            <a:outerShdw dist="12700" algn="ctr" rotWithShape="0">
              <a:schemeClr val="bg1"/>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900" b="1">
                <a:latin typeface="Helvetica" pitchFamily="2" charset="0"/>
              </a:rPr>
              <a:t>•</a:t>
            </a:r>
          </a:p>
        </p:txBody>
      </p:sp>
      <p:sp>
        <p:nvSpPr>
          <p:cNvPr id="84163" name="Line 195">
            <a:extLst>
              <a:ext uri="{FF2B5EF4-FFF2-40B4-BE49-F238E27FC236}">
                <a16:creationId xmlns:a16="http://schemas.microsoft.com/office/drawing/2014/main" id="{6F95B7D9-5651-E04F-8B86-7AD1BBA38A5E}"/>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endParaRPr lang="en-US"/>
          </a:p>
        </p:txBody>
      </p:sp>
      <p:sp>
        <p:nvSpPr>
          <p:cNvPr id="84165" name="AutoShape 197" descr="Large confetti">
            <a:extLst>
              <a:ext uri="{FF2B5EF4-FFF2-40B4-BE49-F238E27FC236}">
                <a16:creationId xmlns:a16="http://schemas.microsoft.com/office/drawing/2014/main" id="{A93BE37B-1B4B-DD41-9DA5-FE761B6AF53E}"/>
              </a:ext>
            </a:extLst>
          </p:cNvPr>
          <p:cNvSpPr>
            <a:spLocks noChangeArrowheads="1"/>
          </p:cNvSpPr>
          <p:nvPr/>
        </p:nvSpPr>
        <p:spPr bwMode="auto">
          <a:xfrm rot="2005411">
            <a:off x="3565525" y="2541588"/>
            <a:ext cx="760413" cy="354012"/>
          </a:xfrm>
          <a:prstGeom prst="rightArrow">
            <a:avLst>
              <a:gd name="adj1" fmla="val 50000"/>
              <a:gd name="adj2" fmla="val 53700"/>
            </a:avLst>
          </a:prstGeom>
          <a:blipFill dpi="0" rotWithShape="0">
            <a:blip r:embed="rId5"/>
            <a:srcRect/>
            <a:tile tx="0" ty="0" sx="100000" sy="100000" flip="none" algn="tl"/>
          </a:blipFill>
          <a:ln w="9525">
            <a:solidFill>
              <a:schemeClr val="tx1"/>
            </a:solidFill>
            <a:miter lim="800000"/>
            <a:headEnd/>
            <a:tailEnd/>
          </a:ln>
          <a:effectLst>
            <a:outerShdw dist="71842" dir="2700000" algn="ctr" rotWithShape="0">
              <a:schemeClr val="tx1"/>
            </a:outerShdw>
          </a:effectLst>
        </p:spPr>
        <p:txBody>
          <a:bodyPr wrap="none" anchor="ctr"/>
          <a:lstStyle/>
          <a:p>
            <a:endParaRPr lang="en-US"/>
          </a:p>
        </p:txBody>
      </p:sp>
      <p:sp>
        <p:nvSpPr>
          <p:cNvPr id="84166" name="AutoShape 198" descr="Large confetti">
            <a:extLst>
              <a:ext uri="{FF2B5EF4-FFF2-40B4-BE49-F238E27FC236}">
                <a16:creationId xmlns:a16="http://schemas.microsoft.com/office/drawing/2014/main" id="{0050B4E6-367F-114D-B785-CB0C0609E5A5}"/>
              </a:ext>
            </a:extLst>
          </p:cNvPr>
          <p:cNvSpPr>
            <a:spLocks noChangeArrowheads="1"/>
          </p:cNvSpPr>
          <p:nvPr/>
        </p:nvSpPr>
        <p:spPr bwMode="auto">
          <a:xfrm rot="8504295">
            <a:off x="3268663" y="3316288"/>
            <a:ext cx="946150" cy="354012"/>
          </a:xfrm>
          <a:prstGeom prst="rightArrow">
            <a:avLst>
              <a:gd name="adj1" fmla="val 50000"/>
              <a:gd name="adj2" fmla="val 66816"/>
            </a:avLst>
          </a:prstGeom>
          <a:blipFill dpi="0" rotWithShape="0">
            <a:blip r:embed="rId5"/>
            <a:srcRect/>
            <a:tile tx="0" ty="0" sx="100000" sy="100000" flip="none" algn="tl"/>
          </a:blipFill>
          <a:ln w="9525">
            <a:solidFill>
              <a:schemeClr val="tx1"/>
            </a:solidFill>
            <a:miter lim="800000"/>
            <a:headEnd/>
            <a:tailEnd/>
          </a:ln>
          <a:effectLst>
            <a:outerShdw dist="71842" dir="2700000" algn="ctr" rotWithShape="0">
              <a:schemeClr val="tx1"/>
            </a:outerShdw>
          </a:effectLst>
        </p:spPr>
        <p:txBody>
          <a:bodyPr wrap="none" anchor="ctr"/>
          <a:lstStyle/>
          <a:p>
            <a:endParaRPr lang="en-US"/>
          </a:p>
        </p:txBody>
      </p:sp>
      <p:sp>
        <p:nvSpPr>
          <p:cNvPr id="84167" name="Rectangle 199">
            <a:extLst>
              <a:ext uri="{FF2B5EF4-FFF2-40B4-BE49-F238E27FC236}">
                <a16:creationId xmlns:a16="http://schemas.microsoft.com/office/drawing/2014/main" id="{1861F964-5DD6-A748-8AFB-DED30B4C5499}"/>
              </a:ext>
            </a:extLst>
          </p:cNvPr>
          <p:cNvSpPr>
            <a:spLocks noChangeArrowheads="1"/>
          </p:cNvSpPr>
          <p:nvPr/>
        </p:nvSpPr>
        <p:spPr bwMode="auto">
          <a:xfrm>
            <a:off x="2160588" y="3475038"/>
            <a:ext cx="481012"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ASIA</a:t>
            </a:r>
            <a:endParaRPr lang="en-US" altLang="en-US" sz="2000" b="1">
              <a:latin typeface="Times" pitchFamily="2" charset="0"/>
            </a:endParaRPr>
          </a:p>
        </p:txBody>
      </p:sp>
      <p:sp>
        <p:nvSpPr>
          <p:cNvPr id="84168" name="Rectangle 200">
            <a:extLst>
              <a:ext uri="{FF2B5EF4-FFF2-40B4-BE49-F238E27FC236}">
                <a16:creationId xmlns:a16="http://schemas.microsoft.com/office/drawing/2014/main" id="{371B3D08-F42C-7641-A063-64E8D0B86432}"/>
              </a:ext>
            </a:extLst>
          </p:cNvPr>
          <p:cNvSpPr>
            <a:spLocks noChangeArrowheads="1"/>
          </p:cNvSpPr>
          <p:nvPr/>
        </p:nvSpPr>
        <p:spPr bwMode="auto">
          <a:xfrm>
            <a:off x="514350" y="3021013"/>
            <a:ext cx="592138"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EROPA</a:t>
            </a:r>
            <a:endParaRPr lang="en-US" altLang="en-US" sz="2000" b="1">
              <a:latin typeface="Times" pitchFamily="2" charset="0"/>
            </a:endParaRPr>
          </a:p>
        </p:txBody>
      </p:sp>
      <p:sp>
        <p:nvSpPr>
          <p:cNvPr id="84169" name="Rectangle 201">
            <a:extLst>
              <a:ext uri="{FF2B5EF4-FFF2-40B4-BE49-F238E27FC236}">
                <a16:creationId xmlns:a16="http://schemas.microsoft.com/office/drawing/2014/main" id="{4A35F898-74AF-854A-8A74-8B3A06F54157}"/>
              </a:ext>
            </a:extLst>
          </p:cNvPr>
          <p:cNvSpPr>
            <a:spLocks noChangeArrowheads="1"/>
          </p:cNvSpPr>
          <p:nvPr/>
        </p:nvSpPr>
        <p:spPr bwMode="auto">
          <a:xfrm>
            <a:off x="2311400" y="4400550"/>
            <a:ext cx="485775"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ARAB</a:t>
            </a:r>
            <a:endParaRPr lang="en-US" altLang="en-US" sz="1600">
              <a:latin typeface="Times" pitchFamily="2" charset="0"/>
            </a:endParaRPr>
          </a:p>
        </p:txBody>
      </p:sp>
      <p:sp>
        <p:nvSpPr>
          <p:cNvPr id="84170" name="Rectangle 202">
            <a:extLst>
              <a:ext uri="{FF2B5EF4-FFF2-40B4-BE49-F238E27FC236}">
                <a16:creationId xmlns:a16="http://schemas.microsoft.com/office/drawing/2014/main" id="{8739C04B-E27B-784D-AF19-A636008880D0}"/>
              </a:ext>
            </a:extLst>
          </p:cNvPr>
          <p:cNvSpPr>
            <a:spLocks noChangeArrowheads="1"/>
          </p:cNvSpPr>
          <p:nvPr/>
        </p:nvSpPr>
        <p:spPr bwMode="auto">
          <a:xfrm>
            <a:off x="973138" y="4370388"/>
            <a:ext cx="687387"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AFRIKA</a:t>
            </a:r>
            <a:endParaRPr lang="en-US" altLang="en-US" sz="1600">
              <a:latin typeface="Times" pitchFamily="2" charset="0"/>
            </a:endParaRPr>
          </a:p>
        </p:txBody>
      </p:sp>
      <p:sp>
        <p:nvSpPr>
          <p:cNvPr id="84171" name="Rectangle 203">
            <a:extLst>
              <a:ext uri="{FF2B5EF4-FFF2-40B4-BE49-F238E27FC236}">
                <a16:creationId xmlns:a16="http://schemas.microsoft.com/office/drawing/2014/main" id="{66608849-BC4F-7B44-93DA-8FC73D6344D1}"/>
              </a:ext>
            </a:extLst>
          </p:cNvPr>
          <p:cNvSpPr>
            <a:spLocks noChangeArrowheads="1"/>
          </p:cNvSpPr>
          <p:nvPr/>
        </p:nvSpPr>
        <p:spPr bwMode="auto">
          <a:xfrm>
            <a:off x="2468563" y="3995738"/>
            <a:ext cx="1054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SIRIA</a:t>
            </a:r>
            <a:endParaRPr lang="en-US" altLang="en-US" sz="1800" b="1">
              <a:latin typeface="Helvetica" pitchFamily="2" charset="0"/>
            </a:endParaRPr>
          </a:p>
        </p:txBody>
      </p:sp>
      <p:sp>
        <p:nvSpPr>
          <p:cNvPr id="84172" name="Rectangle 204">
            <a:extLst>
              <a:ext uri="{FF2B5EF4-FFF2-40B4-BE49-F238E27FC236}">
                <a16:creationId xmlns:a16="http://schemas.microsoft.com/office/drawing/2014/main" id="{711BD812-A8B7-B149-99EA-69234816E81B}"/>
              </a:ext>
            </a:extLst>
          </p:cNvPr>
          <p:cNvSpPr>
            <a:spLocks noChangeArrowheads="1"/>
          </p:cNvSpPr>
          <p:nvPr/>
        </p:nvSpPr>
        <p:spPr bwMode="auto">
          <a:xfrm>
            <a:off x="2074863" y="3729038"/>
            <a:ext cx="11684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PISIDIA</a:t>
            </a:r>
            <a:endParaRPr lang="en-US" altLang="en-US" sz="1800" b="1">
              <a:latin typeface="Helvetica" pitchFamily="2" charset="0"/>
            </a:endParaRPr>
          </a:p>
        </p:txBody>
      </p:sp>
      <p:sp>
        <p:nvSpPr>
          <p:cNvPr id="84173" name="Rectangle 205">
            <a:extLst>
              <a:ext uri="{FF2B5EF4-FFF2-40B4-BE49-F238E27FC236}">
                <a16:creationId xmlns:a16="http://schemas.microsoft.com/office/drawing/2014/main" id="{91AA4D46-2CDA-5F42-9E41-FEE9227FCFA5}"/>
              </a:ext>
            </a:extLst>
          </p:cNvPr>
          <p:cNvSpPr>
            <a:spLocks noChangeArrowheads="1"/>
          </p:cNvSpPr>
          <p:nvPr/>
        </p:nvSpPr>
        <p:spPr bwMode="auto">
          <a:xfrm>
            <a:off x="919163" y="3449638"/>
            <a:ext cx="419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ROMA</a:t>
            </a:r>
            <a:endParaRPr lang="en-US" altLang="en-US" sz="1800" b="1">
              <a:latin typeface="Helvetica" pitchFamily="2" charset="0"/>
            </a:endParaRPr>
          </a:p>
        </p:txBody>
      </p:sp>
      <p:sp>
        <p:nvSpPr>
          <p:cNvPr id="84174" name="Rectangle 206">
            <a:extLst>
              <a:ext uri="{FF2B5EF4-FFF2-40B4-BE49-F238E27FC236}">
                <a16:creationId xmlns:a16="http://schemas.microsoft.com/office/drawing/2014/main" id="{A4C90E6E-5884-A342-9F2A-A32FA687B825}"/>
              </a:ext>
            </a:extLst>
          </p:cNvPr>
          <p:cNvSpPr>
            <a:spLocks noChangeArrowheads="1"/>
          </p:cNvSpPr>
          <p:nvPr/>
        </p:nvSpPr>
        <p:spPr bwMode="auto">
          <a:xfrm>
            <a:off x="1211263" y="3716338"/>
            <a:ext cx="495300"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000" b="1">
                <a:latin typeface="Helvetica" pitchFamily="2" charset="0"/>
              </a:rPr>
              <a:t>YUNANI</a:t>
            </a:r>
            <a:endParaRPr lang="en-US" altLang="en-US" sz="1600" b="1">
              <a:latin typeface="Helvetica" pitchFamily="2" charset="0"/>
            </a:endParaRPr>
          </a:p>
        </p:txBody>
      </p:sp>
      <p:sp>
        <p:nvSpPr>
          <p:cNvPr id="84175" name="Rectangle 207">
            <a:extLst>
              <a:ext uri="{FF2B5EF4-FFF2-40B4-BE49-F238E27FC236}">
                <a16:creationId xmlns:a16="http://schemas.microsoft.com/office/drawing/2014/main" id="{413612CE-1AC1-5144-9271-42FB01550E4E}"/>
              </a:ext>
            </a:extLst>
          </p:cNvPr>
          <p:cNvSpPr>
            <a:spLocks noChangeArrowheads="1"/>
          </p:cNvSpPr>
          <p:nvPr/>
        </p:nvSpPr>
        <p:spPr bwMode="auto">
          <a:xfrm>
            <a:off x="544513" y="3925888"/>
            <a:ext cx="11176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latin typeface="Helvetica" pitchFamily="2" charset="0"/>
              </a:rPr>
              <a:t>ATHENA/KORINTUS•</a:t>
            </a:r>
            <a:endParaRPr lang="en-US" altLang="en-US" sz="1800" b="1">
              <a:latin typeface="Helvetica" pitchFamily="2" charset="0"/>
            </a:endParaRPr>
          </a:p>
        </p:txBody>
      </p:sp>
      <p:sp>
        <p:nvSpPr>
          <p:cNvPr id="84176" name="Rectangle 208">
            <a:extLst>
              <a:ext uri="{FF2B5EF4-FFF2-40B4-BE49-F238E27FC236}">
                <a16:creationId xmlns:a16="http://schemas.microsoft.com/office/drawing/2014/main" id="{4D326ECF-DFD4-6747-8610-978DFBB5385A}"/>
              </a:ext>
            </a:extLst>
          </p:cNvPr>
          <p:cNvSpPr>
            <a:spLocks noChangeArrowheads="1"/>
          </p:cNvSpPr>
          <p:nvPr/>
        </p:nvSpPr>
        <p:spPr bwMode="auto">
          <a:xfrm>
            <a:off x="1681163" y="4135438"/>
            <a:ext cx="4445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solidFill>
                  <a:schemeClr val="bg1"/>
                </a:solidFill>
                <a:latin typeface="Helvetica" pitchFamily="2" charset="0"/>
              </a:rPr>
              <a:t>EFESUS</a:t>
            </a:r>
            <a:endParaRPr lang="en-US" altLang="en-US" sz="1800" b="1">
              <a:solidFill>
                <a:schemeClr val="bg1"/>
              </a:solidFill>
              <a:latin typeface="Helvetica" pitchFamily="2" charset="0"/>
            </a:endParaRPr>
          </a:p>
        </p:txBody>
      </p:sp>
      <p:sp>
        <p:nvSpPr>
          <p:cNvPr id="84177" name="Line 209">
            <a:extLst>
              <a:ext uri="{FF2B5EF4-FFF2-40B4-BE49-F238E27FC236}">
                <a16:creationId xmlns:a16="http://schemas.microsoft.com/office/drawing/2014/main" id="{F29E0EB3-8604-A544-B243-D57108E12C1D}"/>
              </a:ext>
            </a:extLst>
          </p:cNvPr>
          <p:cNvSpPr>
            <a:spLocks noChangeShapeType="1"/>
          </p:cNvSpPr>
          <p:nvPr/>
        </p:nvSpPr>
        <p:spPr bwMode="auto">
          <a:xfrm>
            <a:off x="1830388" y="3856038"/>
            <a:ext cx="100012"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endParaRPr lang="en-US"/>
          </a:p>
        </p:txBody>
      </p:sp>
      <p:sp>
        <p:nvSpPr>
          <p:cNvPr id="84179" name="Rectangle 211">
            <a:extLst>
              <a:ext uri="{FF2B5EF4-FFF2-40B4-BE49-F238E27FC236}">
                <a16:creationId xmlns:a16="http://schemas.microsoft.com/office/drawing/2014/main" id="{C8788D3A-3713-9144-82B1-631B259E5605}"/>
              </a:ext>
            </a:extLst>
          </p:cNvPr>
          <p:cNvSpPr>
            <a:spLocks noChangeArrowheads="1"/>
          </p:cNvSpPr>
          <p:nvPr/>
        </p:nvSpPr>
        <p:spPr bwMode="auto">
          <a:xfrm>
            <a:off x="2759075" y="5405438"/>
            <a:ext cx="481013"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ASIA</a:t>
            </a:r>
            <a:endParaRPr lang="en-US" altLang="en-US" sz="2000" b="1">
              <a:latin typeface="Times" pitchFamily="2" charset="0"/>
            </a:endParaRPr>
          </a:p>
        </p:txBody>
      </p:sp>
      <p:sp>
        <p:nvSpPr>
          <p:cNvPr id="84180" name="Rectangle 212">
            <a:extLst>
              <a:ext uri="{FF2B5EF4-FFF2-40B4-BE49-F238E27FC236}">
                <a16:creationId xmlns:a16="http://schemas.microsoft.com/office/drawing/2014/main" id="{2BDD9D26-5558-EF4D-950E-379274FEEAD6}"/>
              </a:ext>
            </a:extLst>
          </p:cNvPr>
          <p:cNvSpPr>
            <a:spLocks noChangeArrowheads="1"/>
          </p:cNvSpPr>
          <p:nvPr/>
        </p:nvSpPr>
        <p:spPr bwMode="auto">
          <a:xfrm>
            <a:off x="1112838" y="4951413"/>
            <a:ext cx="592137"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EROPA</a:t>
            </a:r>
            <a:endParaRPr lang="en-US" altLang="en-US" sz="2000" b="1">
              <a:latin typeface="Times" pitchFamily="2" charset="0"/>
            </a:endParaRPr>
          </a:p>
        </p:txBody>
      </p:sp>
      <p:sp>
        <p:nvSpPr>
          <p:cNvPr id="84181" name="Rectangle 213">
            <a:extLst>
              <a:ext uri="{FF2B5EF4-FFF2-40B4-BE49-F238E27FC236}">
                <a16:creationId xmlns:a16="http://schemas.microsoft.com/office/drawing/2014/main" id="{AF0DB8D4-D477-7049-ABF8-6816856F12DE}"/>
              </a:ext>
            </a:extLst>
          </p:cNvPr>
          <p:cNvSpPr>
            <a:spLocks noChangeArrowheads="1"/>
          </p:cNvSpPr>
          <p:nvPr/>
        </p:nvSpPr>
        <p:spPr bwMode="auto">
          <a:xfrm>
            <a:off x="2909888" y="6330950"/>
            <a:ext cx="485775"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ARAB</a:t>
            </a:r>
            <a:endParaRPr lang="en-US" altLang="en-US" sz="1600">
              <a:latin typeface="Times" pitchFamily="2" charset="0"/>
            </a:endParaRPr>
          </a:p>
        </p:txBody>
      </p:sp>
      <p:sp>
        <p:nvSpPr>
          <p:cNvPr id="84182" name="Rectangle 214">
            <a:extLst>
              <a:ext uri="{FF2B5EF4-FFF2-40B4-BE49-F238E27FC236}">
                <a16:creationId xmlns:a16="http://schemas.microsoft.com/office/drawing/2014/main" id="{84B8C85C-6EEA-3B40-8019-4B3038246927}"/>
              </a:ext>
            </a:extLst>
          </p:cNvPr>
          <p:cNvSpPr>
            <a:spLocks noChangeArrowheads="1"/>
          </p:cNvSpPr>
          <p:nvPr/>
        </p:nvSpPr>
        <p:spPr bwMode="auto">
          <a:xfrm>
            <a:off x="1571625" y="6300788"/>
            <a:ext cx="687388"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AFRIKA</a:t>
            </a:r>
            <a:endParaRPr lang="en-US" altLang="en-US" sz="1600">
              <a:latin typeface="Times" pitchFamily="2" charset="0"/>
            </a:endParaRPr>
          </a:p>
        </p:txBody>
      </p:sp>
      <p:sp>
        <p:nvSpPr>
          <p:cNvPr id="84183" name="Rectangle 215">
            <a:extLst>
              <a:ext uri="{FF2B5EF4-FFF2-40B4-BE49-F238E27FC236}">
                <a16:creationId xmlns:a16="http://schemas.microsoft.com/office/drawing/2014/main" id="{EB05A2EA-0F8B-634C-80DE-6DC14724C88D}"/>
              </a:ext>
            </a:extLst>
          </p:cNvPr>
          <p:cNvSpPr>
            <a:spLocks noChangeArrowheads="1"/>
          </p:cNvSpPr>
          <p:nvPr/>
        </p:nvSpPr>
        <p:spPr bwMode="auto">
          <a:xfrm>
            <a:off x="3067050" y="5926138"/>
            <a:ext cx="1054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SIRIA</a:t>
            </a:r>
            <a:endParaRPr lang="en-US" altLang="en-US" sz="1800" b="1">
              <a:latin typeface="Helvetica" pitchFamily="2" charset="0"/>
            </a:endParaRPr>
          </a:p>
        </p:txBody>
      </p:sp>
      <p:sp>
        <p:nvSpPr>
          <p:cNvPr id="84184" name="Rectangle 216">
            <a:extLst>
              <a:ext uri="{FF2B5EF4-FFF2-40B4-BE49-F238E27FC236}">
                <a16:creationId xmlns:a16="http://schemas.microsoft.com/office/drawing/2014/main" id="{AD08B9A3-08E3-3F4E-82E0-1081431C3A95}"/>
              </a:ext>
            </a:extLst>
          </p:cNvPr>
          <p:cNvSpPr>
            <a:spLocks noChangeArrowheads="1"/>
          </p:cNvSpPr>
          <p:nvPr/>
        </p:nvSpPr>
        <p:spPr bwMode="auto">
          <a:xfrm>
            <a:off x="2673350" y="5659438"/>
            <a:ext cx="11684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PISIDIA</a:t>
            </a:r>
            <a:endParaRPr lang="en-US" altLang="en-US" sz="1800" b="1">
              <a:latin typeface="Helvetica" pitchFamily="2" charset="0"/>
            </a:endParaRPr>
          </a:p>
        </p:txBody>
      </p:sp>
      <p:sp>
        <p:nvSpPr>
          <p:cNvPr id="84185" name="Rectangle 217">
            <a:extLst>
              <a:ext uri="{FF2B5EF4-FFF2-40B4-BE49-F238E27FC236}">
                <a16:creationId xmlns:a16="http://schemas.microsoft.com/office/drawing/2014/main" id="{2E3570EF-A903-0141-83BE-1F61B5B4E4F4}"/>
              </a:ext>
            </a:extLst>
          </p:cNvPr>
          <p:cNvSpPr>
            <a:spLocks noChangeArrowheads="1"/>
          </p:cNvSpPr>
          <p:nvPr/>
        </p:nvSpPr>
        <p:spPr bwMode="auto">
          <a:xfrm>
            <a:off x="1517650" y="5380038"/>
            <a:ext cx="419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ROMA</a:t>
            </a:r>
            <a:endParaRPr lang="en-US" altLang="en-US" sz="1800" b="1">
              <a:latin typeface="Helvetica" pitchFamily="2" charset="0"/>
            </a:endParaRPr>
          </a:p>
        </p:txBody>
      </p:sp>
      <p:sp>
        <p:nvSpPr>
          <p:cNvPr id="84186" name="Rectangle 218">
            <a:extLst>
              <a:ext uri="{FF2B5EF4-FFF2-40B4-BE49-F238E27FC236}">
                <a16:creationId xmlns:a16="http://schemas.microsoft.com/office/drawing/2014/main" id="{00DBAE4D-5A91-1D4B-86FB-AB5191C64419}"/>
              </a:ext>
            </a:extLst>
          </p:cNvPr>
          <p:cNvSpPr>
            <a:spLocks noChangeArrowheads="1"/>
          </p:cNvSpPr>
          <p:nvPr/>
        </p:nvSpPr>
        <p:spPr bwMode="auto">
          <a:xfrm>
            <a:off x="1809750" y="5646738"/>
            <a:ext cx="495300"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000" b="1">
                <a:latin typeface="Helvetica" pitchFamily="2" charset="0"/>
              </a:rPr>
              <a:t>YUNANI</a:t>
            </a:r>
            <a:endParaRPr lang="en-US" altLang="en-US" sz="1600" b="1">
              <a:latin typeface="Helvetica" pitchFamily="2" charset="0"/>
            </a:endParaRPr>
          </a:p>
        </p:txBody>
      </p:sp>
      <p:sp>
        <p:nvSpPr>
          <p:cNvPr id="84187" name="Rectangle 219">
            <a:extLst>
              <a:ext uri="{FF2B5EF4-FFF2-40B4-BE49-F238E27FC236}">
                <a16:creationId xmlns:a16="http://schemas.microsoft.com/office/drawing/2014/main" id="{BADC659B-1294-ED4D-8C19-D39E204BD536}"/>
              </a:ext>
            </a:extLst>
          </p:cNvPr>
          <p:cNvSpPr>
            <a:spLocks noChangeArrowheads="1"/>
          </p:cNvSpPr>
          <p:nvPr/>
        </p:nvSpPr>
        <p:spPr bwMode="auto">
          <a:xfrm>
            <a:off x="1143000" y="5856288"/>
            <a:ext cx="11176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latin typeface="Helvetica" pitchFamily="2" charset="0"/>
              </a:rPr>
              <a:t>ATHENA/KORINTUS•</a:t>
            </a:r>
            <a:endParaRPr lang="en-US" altLang="en-US" sz="1800" b="1">
              <a:latin typeface="Helvetica" pitchFamily="2" charset="0"/>
            </a:endParaRPr>
          </a:p>
        </p:txBody>
      </p:sp>
      <p:sp>
        <p:nvSpPr>
          <p:cNvPr id="84188" name="Rectangle 220">
            <a:extLst>
              <a:ext uri="{FF2B5EF4-FFF2-40B4-BE49-F238E27FC236}">
                <a16:creationId xmlns:a16="http://schemas.microsoft.com/office/drawing/2014/main" id="{1D408EEA-A1EC-CF42-8622-2E33A6AF2D14}"/>
              </a:ext>
            </a:extLst>
          </p:cNvPr>
          <p:cNvSpPr>
            <a:spLocks noChangeArrowheads="1"/>
          </p:cNvSpPr>
          <p:nvPr/>
        </p:nvSpPr>
        <p:spPr bwMode="auto">
          <a:xfrm>
            <a:off x="2343150" y="6091238"/>
            <a:ext cx="4445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solidFill>
                  <a:schemeClr val="bg1"/>
                </a:solidFill>
                <a:latin typeface="Helvetica" pitchFamily="2" charset="0"/>
              </a:rPr>
              <a:t>EFESUS</a:t>
            </a:r>
            <a:endParaRPr lang="en-US" altLang="en-US" sz="1800" b="1">
              <a:solidFill>
                <a:schemeClr val="bg1"/>
              </a:solidFill>
              <a:latin typeface="Helvetica" pitchFamily="2" charset="0"/>
            </a:endParaRPr>
          </a:p>
        </p:txBody>
      </p:sp>
      <p:sp>
        <p:nvSpPr>
          <p:cNvPr id="84189" name="Line 221">
            <a:extLst>
              <a:ext uri="{FF2B5EF4-FFF2-40B4-BE49-F238E27FC236}">
                <a16:creationId xmlns:a16="http://schemas.microsoft.com/office/drawing/2014/main" id="{056D355D-829A-BE4B-AB1C-D18BCC09581A}"/>
              </a:ext>
            </a:extLst>
          </p:cNvPr>
          <p:cNvSpPr>
            <a:spLocks noChangeShapeType="1"/>
          </p:cNvSpPr>
          <p:nvPr/>
        </p:nvSpPr>
        <p:spPr bwMode="auto">
          <a:xfrm>
            <a:off x="2466975" y="5811838"/>
            <a:ext cx="100013"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endParaRPr lang="en-US"/>
          </a:p>
        </p:txBody>
      </p:sp>
      <p:sp>
        <p:nvSpPr>
          <p:cNvPr id="84191" name="Rectangle 223">
            <a:extLst>
              <a:ext uri="{FF2B5EF4-FFF2-40B4-BE49-F238E27FC236}">
                <a16:creationId xmlns:a16="http://schemas.microsoft.com/office/drawing/2014/main" id="{1E439C70-251C-0A49-9796-CCA32C3FFB19}"/>
              </a:ext>
            </a:extLst>
          </p:cNvPr>
          <p:cNvSpPr>
            <a:spLocks noChangeArrowheads="1"/>
          </p:cNvSpPr>
          <p:nvPr/>
        </p:nvSpPr>
        <p:spPr bwMode="auto">
          <a:xfrm>
            <a:off x="2465388" y="7364413"/>
            <a:ext cx="481012"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ASIA</a:t>
            </a:r>
            <a:endParaRPr lang="en-US" altLang="en-US" sz="2000" b="1">
              <a:latin typeface="Times" pitchFamily="2" charset="0"/>
            </a:endParaRPr>
          </a:p>
        </p:txBody>
      </p:sp>
      <p:sp>
        <p:nvSpPr>
          <p:cNvPr id="84192" name="Rectangle 224">
            <a:extLst>
              <a:ext uri="{FF2B5EF4-FFF2-40B4-BE49-F238E27FC236}">
                <a16:creationId xmlns:a16="http://schemas.microsoft.com/office/drawing/2014/main" id="{136C072D-7B7B-774E-9C8D-439312D199BF}"/>
              </a:ext>
            </a:extLst>
          </p:cNvPr>
          <p:cNvSpPr>
            <a:spLocks noChangeArrowheads="1"/>
          </p:cNvSpPr>
          <p:nvPr/>
        </p:nvSpPr>
        <p:spPr bwMode="auto">
          <a:xfrm>
            <a:off x="819150" y="6910388"/>
            <a:ext cx="592138"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EROPA</a:t>
            </a:r>
            <a:endParaRPr lang="en-US" altLang="en-US" sz="2000" b="1">
              <a:latin typeface="Times" pitchFamily="2" charset="0"/>
            </a:endParaRPr>
          </a:p>
        </p:txBody>
      </p:sp>
      <p:sp>
        <p:nvSpPr>
          <p:cNvPr id="84193" name="Rectangle 225">
            <a:extLst>
              <a:ext uri="{FF2B5EF4-FFF2-40B4-BE49-F238E27FC236}">
                <a16:creationId xmlns:a16="http://schemas.microsoft.com/office/drawing/2014/main" id="{E9485122-7E98-2F40-A2E1-2EEE2F13B10E}"/>
              </a:ext>
            </a:extLst>
          </p:cNvPr>
          <p:cNvSpPr>
            <a:spLocks noChangeArrowheads="1"/>
          </p:cNvSpPr>
          <p:nvPr/>
        </p:nvSpPr>
        <p:spPr bwMode="auto">
          <a:xfrm>
            <a:off x="2616200" y="8289925"/>
            <a:ext cx="485775"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ARAB</a:t>
            </a:r>
            <a:endParaRPr lang="en-US" altLang="en-US" sz="1600">
              <a:latin typeface="Times" pitchFamily="2" charset="0"/>
            </a:endParaRPr>
          </a:p>
        </p:txBody>
      </p:sp>
      <p:sp>
        <p:nvSpPr>
          <p:cNvPr id="84194" name="Rectangle 226">
            <a:extLst>
              <a:ext uri="{FF2B5EF4-FFF2-40B4-BE49-F238E27FC236}">
                <a16:creationId xmlns:a16="http://schemas.microsoft.com/office/drawing/2014/main" id="{385DA189-CEDB-2446-9F14-455B7D3DE465}"/>
              </a:ext>
            </a:extLst>
          </p:cNvPr>
          <p:cNvSpPr>
            <a:spLocks noChangeArrowheads="1"/>
          </p:cNvSpPr>
          <p:nvPr/>
        </p:nvSpPr>
        <p:spPr bwMode="auto">
          <a:xfrm>
            <a:off x="1277938" y="8259763"/>
            <a:ext cx="687387" cy="247650"/>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400" b="1">
                <a:latin typeface="Comic Sans MS" panose="030F0902030302020204" pitchFamily="66" charset="0"/>
              </a:rPr>
              <a:t>AFRIKA</a:t>
            </a:r>
            <a:endParaRPr lang="en-US" altLang="en-US" sz="1600">
              <a:latin typeface="Times" pitchFamily="2" charset="0"/>
            </a:endParaRPr>
          </a:p>
        </p:txBody>
      </p:sp>
      <p:sp>
        <p:nvSpPr>
          <p:cNvPr id="84195" name="Rectangle 227">
            <a:extLst>
              <a:ext uri="{FF2B5EF4-FFF2-40B4-BE49-F238E27FC236}">
                <a16:creationId xmlns:a16="http://schemas.microsoft.com/office/drawing/2014/main" id="{CE2CB6A5-C63F-8546-9E05-DADA4EF3CFEB}"/>
              </a:ext>
            </a:extLst>
          </p:cNvPr>
          <p:cNvSpPr>
            <a:spLocks noChangeArrowheads="1"/>
          </p:cNvSpPr>
          <p:nvPr/>
        </p:nvSpPr>
        <p:spPr bwMode="auto">
          <a:xfrm>
            <a:off x="2773363" y="7885113"/>
            <a:ext cx="1054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SIRIA</a:t>
            </a:r>
            <a:endParaRPr lang="en-US" altLang="en-US" sz="1800" b="1">
              <a:latin typeface="Helvetica" pitchFamily="2" charset="0"/>
            </a:endParaRPr>
          </a:p>
        </p:txBody>
      </p:sp>
      <p:sp>
        <p:nvSpPr>
          <p:cNvPr id="84196" name="Rectangle 228">
            <a:extLst>
              <a:ext uri="{FF2B5EF4-FFF2-40B4-BE49-F238E27FC236}">
                <a16:creationId xmlns:a16="http://schemas.microsoft.com/office/drawing/2014/main" id="{5185A47F-5338-F44B-94F9-76E419588E72}"/>
              </a:ext>
            </a:extLst>
          </p:cNvPr>
          <p:cNvSpPr>
            <a:spLocks noChangeArrowheads="1"/>
          </p:cNvSpPr>
          <p:nvPr/>
        </p:nvSpPr>
        <p:spPr bwMode="auto">
          <a:xfrm>
            <a:off x="2379663" y="7618413"/>
            <a:ext cx="11684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PISIDIA</a:t>
            </a:r>
            <a:endParaRPr lang="en-US" altLang="en-US" sz="1800" b="1">
              <a:latin typeface="Helvetica" pitchFamily="2" charset="0"/>
            </a:endParaRPr>
          </a:p>
        </p:txBody>
      </p:sp>
      <p:sp>
        <p:nvSpPr>
          <p:cNvPr id="84197" name="Rectangle 229">
            <a:extLst>
              <a:ext uri="{FF2B5EF4-FFF2-40B4-BE49-F238E27FC236}">
                <a16:creationId xmlns:a16="http://schemas.microsoft.com/office/drawing/2014/main" id="{0B0125F8-0FF2-6E4D-BBC6-E8A2A4630A02}"/>
              </a:ext>
            </a:extLst>
          </p:cNvPr>
          <p:cNvSpPr>
            <a:spLocks noChangeArrowheads="1"/>
          </p:cNvSpPr>
          <p:nvPr/>
        </p:nvSpPr>
        <p:spPr bwMode="auto">
          <a:xfrm>
            <a:off x="1223963" y="7339013"/>
            <a:ext cx="419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ROMA</a:t>
            </a:r>
            <a:endParaRPr lang="en-US" altLang="en-US" sz="1800" b="1">
              <a:latin typeface="Helvetica" pitchFamily="2" charset="0"/>
            </a:endParaRPr>
          </a:p>
        </p:txBody>
      </p:sp>
      <p:sp>
        <p:nvSpPr>
          <p:cNvPr id="84198" name="Rectangle 230">
            <a:extLst>
              <a:ext uri="{FF2B5EF4-FFF2-40B4-BE49-F238E27FC236}">
                <a16:creationId xmlns:a16="http://schemas.microsoft.com/office/drawing/2014/main" id="{1A66687C-9851-7440-BD7C-3504D79F00DA}"/>
              </a:ext>
            </a:extLst>
          </p:cNvPr>
          <p:cNvSpPr>
            <a:spLocks noChangeArrowheads="1"/>
          </p:cNvSpPr>
          <p:nvPr/>
        </p:nvSpPr>
        <p:spPr bwMode="auto">
          <a:xfrm>
            <a:off x="1516063" y="7605713"/>
            <a:ext cx="495300"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000" b="1">
                <a:latin typeface="Helvetica" pitchFamily="2" charset="0"/>
              </a:rPr>
              <a:t>YUNANI</a:t>
            </a:r>
            <a:endParaRPr lang="en-US" altLang="en-US" sz="1600" b="1">
              <a:latin typeface="Helvetica" pitchFamily="2" charset="0"/>
            </a:endParaRPr>
          </a:p>
        </p:txBody>
      </p:sp>
      <p:sp>
        <p:nvSpPr>
          <p:cNvPr id="84199" name="Rectangle 231">
            <a:extLst>
              <a:ext uri="{FF2B5EF4-FFF2-40B4-BE49-F238E27FC236}">
                <a16:creationId xmlns:a16="http://schemas.microsoft.com/office/drawing/2014/main" id="{E0EFD77F-1045-1449-9FFC-AF6994F3404B}"/>
              </a:ext>
            </a:extLst>
          </p:cNvPr>
          <p:cNvSpPr>
            <a:spLocks noChangeArrowheads="1"/>
          </p:cNvSpPr>
          <p:nvPr/>
        </p:nvSpPr>
        <p:spPr bwMode="auto">
          <a:xfrm>
            <a:off x="849313" y="7815263"/>
            <a:ext cx="11176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latin typeface="Helvetica" pitchFamily="2" charset="0"/>
              </a:rPr>
              <a:t>ATHENA/KORINTUS•</a:t>
            </a:r>
            <a:endParaRPr lang="en-US" altLang="en-US" sz="1800" b="1">
              <a:latin typeface="Helvetica" pitchFamily="2" charset="0"/>
            </a:endParaRPr>
          </a:p>
        </p:txBody>
      </p:sp>
      <p:sp>
        <p:nvSpPr>
          <p:cNvPr id="84200" name="Rectangle 232">
            <a:extLst>
              <a:ext uri="{FF2B5EF4-FFF2-40B4-BE49-F238E27FC236}">
                <a16:creationId xmlns:a16="http://schemas.microsoft.com/office/drawing/2014/main" id="{DB5953E0-ECB6-EB46-B557-52C8C6E57316}"/>
              </a:ext>
            </a:extLst>
          </p:cNvPr>
          <p:cNvSpPr>
            <a:spLocks noChangeArrowheads="1"/>
          </p:cNvSpPr>
          <p:nvPr/>
        </p:nvSpPr>
        <p:spPr bwMode="auto">
          <a:xfrm>
            <a:off x="2049463" y="8050213"/>
            <a:ext cx="4445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solidFill>
                  <a:schemeClr val="bg1"/>
                </a:solidFill>
                <a:latin typeface="Helvetica" pitchFamily="2" charset="0"/>
              </a:rPr>
              <a:t>EFESUS</a:t>
            </a:r>
            <a:endParaRPr lang="en-US" altLang="en-US" sz="1800" b="1">
              <a:solidFill>
                <a:schemeClr val="bg1"/>
              </a:solidFill>
              <a:latin typeface="Helvetica" pitchFamily="2" charset="0"/>
            </a:endParaRPr>
          </a:p>
        </p:txBody>
      </p:sp>
      <p:sp>
        <p:nvSpPr>
          <p:cNvPr id="84201" name="Line 233">
            <a:extLst>
              <a:ext uri="{FF2B5EF4-FFF2-40B4-BE49-F238E27FC236}">
                <a16:creationId xmlns:a16="http://schemas.microsoft.com/office/drawing/2014/main" id="{405AB4A2-DD1D-F24E-B85D-C0D67E0DCE1C}"/>
              </a:ext>
            </a:extLst>
          </p:cNvPr>
          <p:cNvSpPr>
            <a:spLocks noChangeShapeType="1"/>
          </p:cNvSpPr>
          <p:nvPr/>
        </p:nvSpPr>
        <p:spPr bwMode="auto">
          <a:xfrm>
            <a:off x="2173288" y="7770813"/>
            <a:ext cx="100012"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endParaRPr lang="en-US"/>
          </a:p>
        </p:txBody>
      </p:sp>
      <p:sp>
        <p:nvSpPr>
          <p:cNvPr id="84259" name="Rectangle 291">
            <a:extLst>
              <a:ext uri="{FF2B5EF4-FFF2-40B4-BE49-F238E27FC236}">
                <a16:creationId xmlns:a16="http://schemas.microsoft.com/office/drawing/2014/main" id="{1E365444-F5CB-8A41-B5C4-88316084207E}"/>
              </a:ext>
            </a:extLst>
          </p:cNvPr>
          <p:cNvSpPr>
            <a:spLocks noChangeArrowheads="1"/>
          </p:cNvSpPr>
          <p:nvPr/>
        </p:nvSpPr>
        <p:spPr bwMode="auto">
          <a:xfrm>
            <a:off x="3990975" y="1277938"/>
            <a:ext cx="355282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Comic Sans MS" panose="030F0902030302020204" pitchFamily="66" charset="0"/>
              </a:rPr>
              <a:t>Hal-hal yang Penting: Dipuja sebagai __________; melakukan mujizat; Paulus _______________; kerja berat; Gereja2 ditanam</a:t>
            </a:r>
          </a:p>
        </p:txBody>
      </p:sp>
      <p:sp>
        <p:nvSpPr>
          <p:cNvPr id="84260" name="Rectangle 292">
            <a:extLst>
              <a:ext uri="{FF2B5EF4-FFF2-40B4-BE49-F238E27FC236}">
                <a16:creationId xmlns:a16="http://schemas.microsoft.com/office/drawing/2014/main" id="{2AF6ADAE-5581-074B-9E72-DF000E250CA4}"/>
              </a:ext>
            </a:extLst>
          </p:cNvPr>
          <p:cNvSpPr>
            <a:spLocks noChangeArrowheads="1"/>
          </p:cNvSpPr>
          <p:nvPr/>
        </p:nvSpPr>
        <p:spPr bwMode="auto">
          <a:xfrm>
            <a:off x="3740150" y="4086225"/>
            <a:ext cx="3535363"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Comic Sans MS" panose="030F0902030302020204" pitchFamily="66" charset="0"/>
              </a:rPr>
              <a:t>Hal-hal yang Penting: banyak gereja didirikan; panggilan _____________, ke Athena; Mars Hill; menetap lama ________________.</a:t>
            </a:r>
          </a:p>
        </p:txBody>
      </p:sp>
      <p:sp>
        <p:nvSpPr>
          <p:cNvPr id="84261" name="Freeform 293">
            <a:extLst>
              <a:ext uri="{FF2B5EF4-FFF2-40B4-BE49-F238E27FC236}">
                <a16:creationId xmlns:a16="http://schemas.microsoft.com/office/drawing/2014/main" id="{3D0B9622-7B9F-F54A-8989-A750D4F0C72A}"/>
              </a:ext>
            </a:extLst>
          </p:cNvPr>
          <p:cNvSpPr>
            <a:spLocks/>
          </p:cNvSpPr>
          <p:nvPr/>
        </p:nvSpPr>
        <p:spPr bwMode="auto">
          <a:xfrm>
            <a:off x="2690813" y="1887538"/>
            <a:ext cx="273050" cy="388937"/>
          </a:xfrm>
          <a:custGeom>
            <a:avLst/>
            <a:gdLst>
              <a:gd name="T0" fmla="*/ 539 w 539"/>
              <a:gd name="T1" fmla="*/ 593 h 631"/>
              <a:gd name="T2" fmla="*/ 180 w 539"/>
              <a:gd name="T3" fmla="*/ 584 h 631"/>
              <a:gd name="T4" fmla="*/ 90 w 539"/>
              <a:gd name="T5" fmla="*/ 530 h 631"/>
              <a:gd name="T6" fmla="*/ 54 w 539"/>
              <a:gd name="T7" fmla="*/ 441 h 631"/>
              <a:gd name="T8" fmla="*/ 18 w 539"/>
              <a:gd name="T9" fmla="*/ 387 h 631"/>
              <a:gd name="T10" fmla="*/ 0 w 539"/>
              <a:gd name="T11" fmla="*/ 333 h 631"/>
              <a:gd name="T12" fmla="*/ 45 w 539"/>
              <a:gd name="T13" fmla="*/ 36 h 631"/>
              <a:gd name="T14" fmla="*/ 126 w 539"/>
              <a:gd name="T15" fmla="*/ 0 h 631"/>
              <a:gd name="T16" fmla="*/ 207 w 539"/>
              <a:gd name="T17" fmla="*/ 36 h 631"/>
              <a:gd name="T18" fmla="*/ 216 w 539"/>
              <a:gd name="T19" fmla="*/ 8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63500" dir="3187806" algn="ctr" rotWithShape="0">
                    <a:schemeClr val="tx1"/>
                  </a:outerShdw>
                </a:effectLst>
              </a14:hiddenEffects>
            </a:ext>
          </a:extLst>
        </p:spPr>
        <p:txBody>
          <a:bodyPr wrap="none" anchor="ctr"/>
          <a:lstStyle/>
          <a:p>
            <a:endParaRPr lang="en-US"/>
          </a:p>
        </p:txBody>
      </p:sp>
      <p:sp>
        <p:nvSpPr>
          <p:cNvPr id="84263" name="Freeform 295">
            <a:extLst>
              <a:ext uri="{FF2B5EF4-FFF2-40B4-BE49-F238E27FC236}">
                <a16:creationId xmlns:a16="http://schemas.microsoft.com/office/drawing/2014/main" id="{68C63F6D-09DE-EE45-8E73-7C55B672CF4D}"/>
              </a:ext>
            </a:extLst>
          </p:cNvPr>
          <p:cNvSpPr>
            <a:spLocks/>
          </p:cNvSpPr>
          <p:nvPr/>
        </p:nvSpPr>
        <p:spPr bwMode="auto">
          <a:xfrm>
            <a:off x="2190750" y="5557838"/>
            <a:ext cx="896938" cy="685800"/>
          </a:xfrm>
          <a:custGeom>
            <a:avLst/>
            <a:gdLst>
              <a:gd name="T0" fmla="*/ 1338 w 1356"/>
              <a:gd name="T1" fmla="*/ 820 h 955"/>
              <a:gd name="T2" fmla="*/ 1356 w 1356"/>
              <a:gd name="T3" fmla="*/ 713 h 955"/>
              <a:gd name="T4" fmla="*/ 1212 w 1356"/>
              <a:gd name="T5" fmla="*/ 497 h 955"/>
              <a:gd name="T6" fmla="*/ 691 w 1356"/>
              <a:gd name="T7" fmla="*/ 488 h 955"/>
              <a:gd name="T8" fmla="*/ 448 w 1356"/>
              <a:gd name="T9" fmla="*/ 488 h 955"/>
              <a:gd name="T10" fmla="*/ 430 w 1356"/>
              <a:gd name="T11" fmla="*/ 434 h 955"/>
              <a:gd name="T12" fmla="*/ 412 w 1356"/>
              <a:gd name="T13" fmla="*/ 398 h 955"/>
              <a:gd name="T14" fmla="*/ 457 w 1356"/>
              <a:gd name="T15" fmla="*/ 245 h 955"/>
              <a:gd name="T16" fmla="*/ 367 w 1356"/>
              <a:gd name="T17" fmla="*/ 137 h 955"/>
              <a:gd name="T18" fmla="*/ 340 w 1356"/>
              <a:gd name="T19" fmla="*/ 101 h 955"/>
              <a:gd name="T20" fmla="*/ 305 w 1356"/>
              <a:gd name="T21" fmla="*/ 47 h 955"/>
              <a:gd name="T22" fmla="*/ 152 w 1356"/>
              <a:gd name="T23" fmla="*/ 92 h 955"/>
              <a:gd name="T24" fmla="*/ 134 w 1356"/>
              <a:gd name="T25" fmla="*/ 119 h 955"/>
              <a:gd name="T26" fmla="*/ 143 w 1356"/>
              <a:gd name="T27" fmla="*/ 146 h 955"/>
              <a:gd name="T28" fmla="*/ 125 w 1356"/>
              <a:gd name="T29" fmla="*/ 218 h 955"/>
              <a:gd name="T30" fmla="*/ 89 w 1356"/>
              <a:gd name="T31" fmla="*/ 227 h 955"/>
              <a:gd name="T32" fmla="*/ 125 w 1356"/>
              <a:gd name="T33" fmla="*/ 362 h 955"/>
              <a:gd name="T34" fmla="*/ 80 w 1356"/>
              <a:gd name="T35" fmla="*/ 569 h 955"/>
              <a:gd name="T36" fmla="*/ 8 w 1356"/>
              <a:gd name="T37" fmla="*/ 587 h 955"/>
              <a:gd name="T38" fmla="*/ 17 w 1356"/>
              <a:gd name="T39" fmla="*/ 560 h 955"/>
              <a:gd name="T40" fmla="*/ 62 w 1356"/>
              <a:gd name="T41" fmla="*/ 524 h 955"/>
              <a:gd name="T42" fmla="*/ 71 w 1356"/>
              <a:gd name="T43" fmla="*/ 497 h 955"/>
              <a:gd name="T44" fmla="*/ 89 w 1356"/>
              <a:gd name="T45" fmla="*/ 470 h 955"/>
              <a:gd name="T46" fmla="*/ 53 w 1356"/>
              <a:gd name="T47" fmla="*/ 389 h 955"/>
              <a:gd name="T48" fmla="*/ 62 w 1356"/>
              <a:gd name="T49" fmla="*/ 218 h 955"/>
              <a:gd name="T50" fmla="*/ 107 w 1356"/>
              <a:gd name="T51" fmla="*/ 65 h 955"/>
              <a:gd name="T52" fmla="*/ 161 w 1356"/>
              <a:gd name="T53" fmla="*/ 29 h 955"/>
              <a:gd name="T54" fmla="*/ 385 w 1356"/>
              <a:gd name="T55" fmla="*/ 47 h 955"/>
              <a:gd name="T56" fmla="*/ 430 w 1356"/>
              <a:gd name="T57" fmla="*/ 83 h 955"/>
              <a:gd name="T58" fmla="*/ 448 w 1356"/>
              <a:gd name="T59" fmla="*/ 137 h 955"/>
              <a:gd name="T60" fmla="*/ 493 w 1356"/>
              <a:gd name="T61" fmla="*/ 218 h 955"/>
              <a:gd name="T62" fmla="*/ 457 w 1356"/>
              <a:gd name="T63" fmla="*/ 542 h 955"/>
              <a:gd name="T64" fmla="*/ 493 w 1356"/>
              <a:gd name="T65" fmla="*/ 757 h 955"/>
              <a:gd name="T66" fmla="*/ 574 w 1356"/>
              <a:gd name="T67" fmla="*/ 775 h 955"/>
              <a:gd name="T68" fmla="*/ 700 w 1356"/>
              <a:gd name="T69" fmla="*/ 730 h 955"/>
              <a:gd name="T70" fmla="*/ 772 w 1356"/>
              <a:gd name="T71" fmla="*/ 757 h 955"/>
              <a:gd name="T72" fmla="*/ 817 w 1356"/>
              <a:gd name="T73" fmla="*/ 838 h 955"/>
              <a:gd name="T74" fmla="*/ 1123 w 1356"/>
              <a:gd name="T75" fmla="*/ 928 h 955"/>
              <a:gd name="T76" fmla="*/ 1248 w 1356"/>
              <a:gd name="T77"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p>
            <a:endParaRPr lang="en-US"/>
          </a:p>
        </p:txBody>
      </p:sp>
      <p:sp>
        <p:nvSpPr>
          <p:cNvPr id="84264" name="Freeform 296">
            <a:extLst>
              <a:ext uri="{FF2B5EF4-FFF2-40B4-BE49-F238E27FC236}">
                <a16:creationId xmlns:a16="http://schemas.microsoft.com/office/drawing/2014/main" id="{1E936188-2314-9842-84C8-9F699790D42A}"/>
              </a:ext>
            </a:extLst>
          </p:cNvPr>
          <p:cNvSpPr>
            <a:spLocks/>
          </p:cNvSpPr>
          <p:nvPr/>
        </p:nvSpPr>
        <p:spPr bwMode="auto">
          <a:xfrm>
            <a:off x="1335088" y="7499350"/>
            <a:ext cx="1401762" cy="725488"/>
          </a:xfrm>
          <a:custGeom>
            <a:avLst/>
            <a:gdLst>
              <a:gd name="T0" fmla="*/ 1896 w 1905"/>
              <a:gd name="T1" fmla="*/ 1160 h 1160"/>
              <a:gd name="T2" fmla="*/ 1869 w 1905"/>
              <a:gd name="T3" fmla="*/ 1151 h 1160"/>
              <a:gd name="T4" fmla="*/ 1905 w 1905"/>
              <a:gd name="T5" fmla="*/ 971 h 1160"/>
              <a:gd name="T6" fmla="*/ 1896 w 1905"/>
              <a:gd name="T7" fmla="*/ 800 h 1160"/>
              <a:gd name="T8" fmla="*/ 1609 w 1905"/>
              <a:gd name="T9" fmla="*/ 720 h 1160"/>
              <a:gd name="T10" fmla="*/ 1546 w 1905"/>
              <a:gd name="T11" fmla="*/ 711 h 1160"/>
              <a:gd name="T12" fmla="*/ 1465 w 1905"/>
              <a:gd name="T13" fmla="*/ 746 h 1160"/>
              <a:gd name="T14" fmla="*/ 1357 w 1905"/>
              <a:gd name="T15" fmla="*/ 782 h 1160"/>
              <a:gd name="T16" fmla="*/ 1240 w 1905"/>
              <a:gd name="T17" fmla="*/ 738 h 1160"/>
              <a:gd name="T18" fmla="*/ 1186 w 1905"/>
              <a:gd name="T19" fmla="*/ 720 h 1160"/>
              <a:gd name="T20" fmla="*/ 1105 w 1905"/>
              <a:gd name="T21" fmla="*/ 684 h 1160"/>
              <a:gd name="T22" fmla="*/ 1105 w 1905"/>
              <a:gd name="T23" fmla="*/ 764 h 1160"/>
              <a:gd name="T24" fmla="*/ 1123 w 1905"/>
              <a:gd name="T25" fmla="*/ 818 h 1160"/>
              <a:gd name="T26" fmla="*/ 980 w 1905"/>
              <a:gd name="T27" fmla="*/ 908 h 1160"/>
              <a:gd name="T28" fmla="*/ 899 w 1905"/>
              <a:gd name="T29" fmla="*/ 926 h 1160"/>
              <a:gd name="T30" fmla="*/ 476 w 1905"/>
              <a:gd name="T31" fmla="*/ 881 h 1160"/>
              <a:gd name="T32" fmla="*/ 359 w 1905"/>
              <a:gd name="T33" fmla="*/ 854 h 1160"/>
              <a:gd name="T34" fmla="*/ 332 w 1905"/>
              <a:gd name="T35" fmla="*/ 836 h 1160"/>
              <a:gd name="T36" fmla="*/ 278 w 1905"/>
              <a:gd name="T37" fmla="*/ 827 h 1160"/>
              <a:gd name="T38" fmla="*/ 224 w 1905"/>
              <a:gd name="T39" fmla="*/ 809 h 1160"/>
              <a:gd name="T40" fmla="*/ 117 w 1905"/>
              <a:gd name="T41" fmla="*/ 773 h 1160"/>
              <a:gd name="T42" fmla="*/ 90 w 1905"/>
              <a:gd name="T43" fmla="*/ 764 h 1160"/>
              <a:gd name="T44" fmla="*/ 72 w 1905"/>
              <a:gd name="T45" fmla="*/ 684 h 1160"/>
              <a:gd name="T46" fmla="*/ 45 w 1905"/>
              <a:gd name="T47" fmla="*/ 675 h 1160"/>
              <a:gd name="T48" fmla="*/ 18 w 1905"/>
              <a:gd name="T49" fmla="*/ 657 h 1160"/>
              <a:gd name="T50" fmla="*/ 117 w 1905"/>
              <a:gd name="T51" fmla="*/ 603 h 1160"/>
              <a:gd name="T52" fmla="*/ 144 w 1905"/>
              <a:gd name="T53" fmla="*/ 495 h 1160"/>
              <a:gd name="T54" fmla="*/ 162 w 1905"/>
              <a:gd name="T55" fmla="*/ 396 h 1160"/>
              <a:gd name="T56" fmla="*/ 144 w 1905"/>
              <a:gd name="T57" fmla="*/ 342 h 1160"/>
              <a:gd name="T58" fmla="*/ 117 w 1905"/>
              <a:gd name="T59" fmla="*/ 315 h 1160"/>
              <a:gd name="T60" fmla="*/ 81 w 1905"/>
              <a:gd name="T61" fmla="*/ 261 h 1160"/>
              <a:gd name="T62" fmla="*/ 63 w 1905"/>
              <a:gd name="T63" fmla="*/ 207 h 1160"/>
              <a:gd name="T64" fmla="*/ 72 w 1905"/>
              <a:gd name="T65" fmla="*/ 54 h 1160"/>
              <a:gd name="T66" fmla="*/ 18 w 1905"/>
              <a:gd name="T67" fmla="*/ 27 h 1160"/>
              <a:gd name="T68" fmla="*/ 0 w 1905"/>
              <a:gd name="T6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grpSp>
        <p:nvGrpSpPr>
          <p:cNvPr id="84282" name="Group 314">
            <a:extLst>
              <a:ext uri="{FF2B5EF4-FFF2-40B4-BE49-F238E27FC236}">
                <a16:creationId xmlns:a16="http://schemas.microsoft.com/office/drawing/2014/main" id="{F48329B3-4DE9-0D43-8C6D-7AEF2FEA8382}"/>
              </a:ext>
            </a:extLst>
          </p:cNvPr>
          <p:cNvGrpSpPr>
            <a:grpSpLocks/>
          </p:cNvGrpSpPr>
          <p:nvPr/>
        </p:nvGrpSpPr>
        <p:grpSpPr bwMode="auto">
          <a:xfrm>
            <a:off x="277813" y="3978275"/>
            <a:ext cx="1014412" cy="742950"/>
            <a:chOff x="-1159" y="2121"/>
            <a:chExt cx="639" cy="468"/>
          </a:xfrm>
        </p:grpSpPr>
        <p:sp>
          <p:nvSpPr>
            <p:cNvPr id="84267" name="Oval 299">
              <a:extLst>
                <a:ext uri="{FF2B5EF4-FFF2-40B4-BE49-F238E27FC236}">
                  <a16:creationId xmlns:a16="http://schemas.microsoft.com/office/drawing/2014/main" id="{CF3BF16E-7522-5948-BA84-66FDCBA3BFE5}"/>
                </a:ext>
              </a:extLst>
            </p:cNvPr>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8" name="Text Box 210">
              <a:extLst>
                <a:ext uri="{FF2B5EF4-FFF2-40B4-BE49-F238E27FC236}">
                  <a16:creationId xmlns:a16="http://schemas.microsoft.com/office/drawing/2014/main" id="{E8E60B57-0A35-724A-93D4-CF8D073C32BC}"/>
                </a:ext>
              </a:extLst>
            </p:cNvPr>
            <p:cNvSpPr txBox="1">
              <a:spLocks noChangeArrowheads="1"/>
            </p:cNvSpPr>
            <p:nvPr/>
          </p:nvSpPr>
          <p:spPr bwMode="auto">
            <a:xfrm>
              <a:off x="-1132" y="2133"/>
              <a:ext cx="612"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#2</a:t>
              </a:r>
            </a:p>
          </p:txBody>
        </p:sp>
      </p:grpSp>
      <p:grpSp>
        <p:nvGrpSpPr>
          <p:cNvPr id="84281" name="Group 313">
            <a:extLst>
              <a:ext uri="{FF2B5EF4-FFF2-40B4-BE49-F238E27FC236}">
                <a16:creationId xmlns:a16="http://schemas.microsoft.com/office/drawing/2014/main" id="{CBB579AA-8997-8944-B659-9413D8E44108}"/>
              </a:ext>
            </a:extLst>
          </p:cNvPr>
          <p:cNvGrpSpPr>
            <a:grpSpLocks/>
          </p:cNvGrpSpPr>
          <p:nvPr/>
        </p:nvGrpSpPr>
        <p:grpSpPr bwMode="auto">
          <a:xfrm>
            <a:off x="498475" y="5191125"/>
            <a:ext cx="995363" cy="742950"/>
            <a:chOff x="-1158" y="3089"/>
            <a:chExt cx="627" cy="468"/>
          </a:xfrm>
        </p:grpSpPr>
        <p:sp>
          <p:nvSpPr>
            <p:cNvPr id="84268" name="Oval 300">
              <a:extLst>
                <a:ext uri="{FF2B5EF4-FFF2-40B4-BE49-F238E27FC236}">
                  <a16:creationId xmlns:a16="http://schemas.microsoft.com/office/drawing/2014/main" id="{F57660EA-A294-2743-B062-6E267478A827}"/>
                </a:ext>
              </a:extLst>
            </p:cNvPr>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0" name="Text Box 222">
              <a:extLst>
                <a:ext uri="{FF2B5EF4-FFF2-40B4-BE49-F238E27FC236}">
                  <a16:creationId xmlns:a16="http://schemas.microsoft.com/office/drawing/2014/main" id="{A15C2093-2C7A-2547-9296-90556ACD1288}"/>
                </a:ext>
              </a:extLst>
            </p:cNvPr>
            <p:cNvSpPr txBox="1">
              <a:spLocks noChangeArrowheads="1"/>
            </p:cNvSpPr>
            <p:nvPr/>
          </p:nvSpPr>
          <p:spPr bwMode="auto">
            <a:xfrm>
              <a:off x="-1143" y="3099"/>
              <a:ext cx="612"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#3</a:t>
              </a:r>
            </a:p>
          </p:txBody>
        </p:sp>
      </p:grpSp>
      <p:grpSp>
        <p:nvGrpSpPr>
          <p:cNvPr id="84280" name="Group 312">
            <a:extLst>
              <a:ext uri="{FF2B5EF4-FFF2-40B4-BE49-F238E27FC236}">
                <a16:creationId xmlns:a16="http://schemas.microsoft.com/office/drawing/2014/main" id="{12F61EB0-96DA-B24B-947E-3281F13D0D33}"/>
              </a:ext>
            </a:extLst>
          </p:cNvPr>
          <p:cNvGrpSpPr>
            <a:grpSpLocks/>
          </p:cNvGrpSpPr>
          <p:nvPr/>
        </p:nvGrpSpPr>
        <p:grpSpPr bwMode="auto">
          <a:xfrm>
            <a:off x="365125" y="7156450"/>
            <a:ext cx="1016000" cy="742950"/>
            <a:chOff x="-1276" y="4101"/>
            <a:chExt cx="640" cy="468"/>
          </a:xfrm>
        </p:grpSpPr>
        <p:sp>
          <p:nvSpPr>
            <p:cNvPr id="84269" name="Oval 301">
              <a:extLst>
                <a:ext uri="{FF2B5EF4-FFF2-40B4-BE49-F238E27FC236}">
                  <a16:creationId xmlns:a16="http://schemas.microsoft.com/office/drawing/2014/main" id="{BC345E67-9C8A-F64B-97FB-337ECF457A95}"/>
                </a:ext>
              </a:extLst>
            </p:cNvPr>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2" name="Text Box 234">
              <a:extLst>
                <a:ext uri="{FF2B5EF4-FFF2-40B4-BE49-F238E27FC236}">
                  <a16:creationId xmlns:a16="http://schemas.microsoft.com/office/drawing/2014/main" id="{98B4A314-F7A2-2B41-8262-2AD0EA6D32D7}"/>
                </a:ext>
              </a:extLst>
            </p:cNvPr>
            <p:cNvSpPr txBox="1">
              <a:spLocks noChangeArrowheads="1"/>
            </p:cNvSpPr>
            <p:nvPr/>
          </p:nvSpPr>
          <p:spPr bwMode="auto">
            <a:xfrm>
              <a:off x="-1248" y="4107"/>
              <a:ext cx="612"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#4</a:t>
              </a:r>
            </a:p>
          </p:txBody>
        </p:sp>
      </p:grpSp>
      <p:sp>
        <p:nvSpPr>
          <p:cNvPr id="84270" name="Line 302">
            <a:extLst>
              <a:ext uri="{FF2B5EF4-FFF2-40B4-BE49-F238E27FC236}">
                <a16:creationId xmlns:a16="http://schemas.microsoft.com/office/drawing/2014/main" id="{34A84A38-B70D-E747-9789-47CC781A1425}"/>
              </a:ext>
            </a:extLst>
          </p:cNvPr>
          <p:cNvSpPr>
            <a:spLocks noChangeShapeType="1"/>
          </p:cNvSpPr>
          <p:nvPr/>
        </p:nvSpPr>
        <p:spPr bwMode="auto">
          <a:xfrm>
            <a:off x="231775" y="6802438"/>
            <a:ext cx="70627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1" name="Line 303">
            <a:extLst>
              <a:ext uri="{FF2B5EF4-FFF2-40B4-BE49-F238E27FC236}">
                <a16:creationId xmlns:a16="http://schemas.microsoft.com/office/drawing/2014/main" id="{AAEF728C-DB95-CE4A-A762-F530317B7A25}"/>
              </a:ext>
            </a:extLst>
          </p:cNvPr>
          <p:cNvSpPr>
            <a:spLocks noChangeShapeType="1"/>
          </p:cNvSpPr>
          <p:nvPr/>
        </p:nvSpPr>
        <p:spPr bwMode="auto">
          <a:xfrm>
            <a:off x="230188" y="4856163"/>
            <a:ext cx="70627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3" name="Rectangle 305">
            <a:extLst>
              <a:ext uri="{FF2B5EF4-FFF2-40B4-BE49-F238E27FC236}">
                <a16:creationId xmlns:a16="http://schemas.microsoft.com/office/drawing/2014/main" id="{FEEC2639-844B-014B-ACA5-59BB75258167}"/>
              </a:ext>
            </a:extLst>
          </p:cNvPr>
          <p:cNvSpPr>
            <a:spLocks noChangeArrowheads="1"/>
          </p:cNvSpPr>
          <p:nvPr/>
        </p:nvSpPr>
        <p:spPr bwMode="auto">
          <a:xfrm>
            <a:off x="2432050" y="4179888"/>
            <a:ext cx="874713"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400" b="1">
                <a:latin typeface="Helvetica" pitchFamily="2" charset="0"/>
              </a:rPr>
              <a:t>•</a:t>
            </a:r>
            <a:r>
              <a:rPr lang="en-US" altLang="en-US" sz="1000" b="1">
                <a:latin typeface="Helvetica" pitchFamily="2" charset="0"/>
              </a:rPr>
              <a:t>YERUSALEM</a:t>
            </a:r>
            <a:endParaRPr lang="en-US" altLang="en-US" sz="2000" b="1">
              <a:latin typeface="Helvetica" pitchFamily="2" charset="0"/>
            </a:endParaRPr>
          </a:p>
        </p:txBody>
      </p:sp>
      <p:sp>
        <p:nvSpPr>
          <p:cNvPr id="84274" name="Rectangle 306">
            <a:extLst>
              <a:ext uri="{FF2B5EF4-FFF2-40B4-BE49-F238E27FC236}">
                <a16:creationId xmlns:a16="http://schemas.microsoft.com/office/drawing/2014/main" id="{CC684404-84B2-A644-AA79-54DE92A8257D}"/>
              </a:ext>
            </a:extLst>
          </p:cNvPr>
          <p:cNvSpPr>
            <a:spLocks noChangeArrowheads="1"/>
          </p:cNvSpPr>
          <p:nvPr/>
        </p:nvSpPr>
        <p:spPr bwMode="auto">
          <a:xfrm>
            <a:off x="3035300" y="6116638"/>
            <a:ext cx="874713"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400" b="1">
                <a:latin typeface="Helvetica" pitchFamily="2" charset="0"/>
              </a:rPr>
              <a:t>•</a:t>
            </a:r>
            <a:r>
              <a:rPr lang="en-US" altLang="en-US" sz="1000" b="1">
                <a:latin typeface="Helvetica" pitchFamily="2" charset="0"/>
              </a:rPr>
              <a:t>YERUSALEM</a:t>
            </a:r>
            <a:endParaRPr lang="en-US" altLang="en-US" sz="2000" b="1">
              <a:latin typeface="Helvetica" pitchFamily="2" charset="0"/>
            </a:endParaRPr>
          </a:p>
        </p:txBody>
      </p:sp>
      <p:sp>
        <p:nvSpPr>
          <p:cNvPr id="84276" name="Rectangle 308">
            <a:extLst>
              <a:ext uri="{FF2B5EF4-FFF2-40B4-BE49-F238E27FC236}">
                <a16:creationId xmlns:a16="http://schemas.microsoft.com/office/drawing/2014/main" id="{F6BE69ED-0BD2-7242-B7AA-3B1BDBFBCE0B}"/>
              </a:ext>
            </a:extLst>
          </p:cNvPr>
          <p:cNvSpPr>
            <a:spLocks noChangeArrowheads="1"/>
          </p:cNvSpPr>
          <p:nvPr/>
        </p:nvSpPr>
        <p:spPr bwMode="auto">
          <a:xfrm>
            <a:off x="2743200" y="8110538"/>
            <a:ext cx="874713"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400" b="1">
                <a:latin typeface="Helvetica" pitchFamily="2" charset="0"/>
              </a:rPr>
              <a:t>•</a:t>
            </a:r>
            <a:r>
              <a:rPr lang="en-US" altLang="en-US" sz="1000" b="1">
                <a:latin typeface="Helvetica" pitchFamily="2" charset="0"/>
              </a:rPr>
              <a:t>YERUSALEM</a:t>
            </a:r>
            <a:endParaRPr lang="en-US" altLang="en-US" sz="2000" b="1">
              <a:latin typeface="Helvetica" pitchFamily="2" charset="0"/>
            </a:endParaRPr>
          </a:p>
        </p:txBody>
      </p:sp>
      <p:grpSp>
        <p:nvGrpSpPr>
          <p:cNvPr id="84279" name="Group 311">
            <a:extLst>
              <a:ext uri="{FF2B5EF4-FFF2-40B4-BE49-F238E27FC236}">
                <a16:creationId xmlns:a16="http://schemas.microsoft.com/office/drawing/2014/main" id="{85C7A952-ADEB-5940-B724-3C2B2B58861C}"/>
              </a:ext>
            </a:extLst>
          </p:cNvPr>
          <p:cNvGrpSpPr>
            <a:grpSpLocks/>
          </p:cNvGrpSpPr>
          <p:nvPr/>
        </p:nvGrpSpPr>
        <p:grpSpPr bwMode="auto">
          <a:xfrm>
            <a:off x="307975" y="1349375"/>
            <a:ext cx="1023938" cy="742950"/>
            <a:chOff x="-1203" y="1223"/>
            <a:chExt cx="645" cy="468"/>
          </a:xfrm>
        </p:grpSpPr>
        <p:sp>
          <p:nvSpPr>
            <p:cNvPr id="84278" name="Oval 310">
              <a:extLst>
                <a:ext uri="{FF2B5EF4-FFF2-40B4-BE49-F238E27FC236}">
                  <a16:creationId xmlns:a16="http://schemas.microsoft.com/office/drawing/2014/main" id="{9BEBEF99-46ED-254B-B942-00346F518745}"/>
                </a:ext>
              </a:extLst>
            </p:cNvPr>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77" name="Text Box 309">
              <a:extLst>
                <a:ext uri="{FF2B5EF4-FFF2-40B4-BE49-F238E27FC236}">
                  <a16:creationId xmlns:a16="http://schemas.microsoft.com/office/drawing/2014/main" id="{A37F1EB1-88B8-EF43-87FB-F6A74A06972B}"/>
                </a:ext>
              </a:extLst>
            </p:cNvPr>
            <p:cNvSpPr txBox="1">
              <a:spLocks noChangeArrowheads="1"/>
            </p:cNvSpPr>
            <p:nvPr/>
          </p:nvSpPr>
          <p:spPr bwMode="auto">
            <a:xfrm>
              <a:off x="-1170" y="1249"/>
              <a:ext cx="612"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#1</a:t>
              </a:r>
            </a:p>
          </p:txBody>
        </p:sp>
      </p:grpSp>
      <p:sp>
        <p:nvSpPr>
          <p:cNvPr id="84283" name="Text Box 315">
            <a:extLst>
              <a:ext uri="{FF2B5EF4-FFF2-40B4-BE49-F238E27FC236}">
                <a16:creationId xmlns:a16="http://schemas.microsoft.com/office/drawing/2014/main" id="{EBD54FD7-9B83-1F47-AFED-5A66D81160AD}"/>
              </a:ext>
            </a:extLst>
          </p:cNvPr>
          <p:cNvSpPr txBox="1">
            <a:spLocks noChangeArrowheads="1"/>
          </p:cNvSpPr>
          <p:nvPr/>
        </p:nvSpPr>
        <p:spPr bwMode="auto">
          <a:xfrm>
            <a:off x="1906588" y="3140075"/>
            <a:ext cx="1417637" cy="384175"/>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pPr>
            <a:r>
              <a:rPr lang="en-US" altLang="en-US" sz="1600" b="1">
                <a:latin typeface="Comic Sans MS" panose="030F0902030302020204" pitchFamily="66" charset="0"/>
              </a:rPr>
              <a:t>KPR 15-18</a:t>
            </a:r>
          </a:p>
        </p:txBody>
      </p:sp>
      <p:sp>
        <p:nvSpPr>
          <p:cNvPr id="84284" name="Text Box 316">
            <a:extLst>
              <a:ext uri="{FF2B5EF4-FFF2-40B4-BE49-F238E27FC236}">
                <a16:creationId xmlns:a16="http://schemas.microsoft.com/office/drawing/2014/main" id="{1599BA8D-0C38-9840-B8A3-E31FD5808F63}"/>
              </a:ext>
            </a:extLst>
          </p:cNvPr>
          <p:cNvSpPr txBox="1">
            <a:spLocks noChangeArrowheads="1"/>
          </p:cNvSpPr>
          <p:nvPr/>
        </p:nvSpPr>
        <p:spPr bwMode="auto">
          <a:xfrm>
            <a:off x="2584450" y="5068888"/>
            <a:ext cx="1417638" cy="384175"/>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pPr>
            <a:r>
              <a:rPr lang="en-US" altLang="en-US" sz="1600" b="1">
                <a:latin typeface="Comic Sans MS" panose="030F0902030302020204" pitchFamily="66" charset="0"/>
              </a:rPr>
              <a:t>KPR 18-21</a:t>
            </a:r>
          </a:p>
        </p:txBody>
      </p:sp>
      <p:sp>
        <p:nvSpPr>
          <p:cNvPr id="84285" name="Text Box 317">
            <a:extLst>
              <a:ext uri="{FF2B5EF4-FFF2-40B4-BE49-F238E27FC236}">
                <a16:creationId xmlns:a16="http://schemas.microsoft.com/office/drawing/2014/main" id="{E7BC0C8D-1FB2-274E-BD3E-AF273BDCA3E2}"/>
              </a:ext>
            </a:extLst>
          </p:cNvPr>
          <p:cNvSpPr txBox="1">
            <a:spLocks noChangeArrowheads="1"/>
          </p:cNvSpPr>
          <p:nvPr/>
        </p:nvSpPr>
        <p:spPr bwMode="auto">
          <a:xfrm>
            <a:off x="2268538" y="7042150"/>
            <a:ext cx="1417637" cy="384175"/>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pPr>
            <a:r>
              <a:rPr lang="en-US" altLang="en-US" sz="1600" b="1">
                <a:latin typeface="Comic Sans MS" panose="030F0902030302020204" pitchFamily="66" charset="0"/>
              </a:rPr>
              <a:t>KPR 21-28</a:t>
            </a:r>
          </a:p>
        </p:txBody>
      </p:sp>
      <p:sp>
        <p:nvSpPr>
          <p:cNvPr id="84286" name="Text Box 318">
            <a:extLst>
              <a:ext uri="{FF2B5EF4-FFF2-40B4-BE49-F238E27FC236}">
                <a16:creationId xmlns:a16="http://schemas.microsoft.com/office/drawing/2014/main" id="{E4D40A1A-7ABB-0E41-AF73-BF28F07C4AFA}"/>
              </a:ext>
            </a:extLst>
          </p:cNvPr>
          <p:cNvSpPr txBox="1">
            <a:spLocks noChangeArrowheads="1"/>
          </p:cNvSpPr>
          <p:nvPr/>
        </p:nvSpPr>
        <p:spPr bwMode="auto">
          <a:xfrm>
            <a:off x="2343150" y="1247775"/>
            <a:ext cx="1417638" cy="384175"/>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lvl1pPr>
              <a:tabLst>
                <a:tab pos="228600" algn="l"/>
              </a:tabLst>
              <a:defRPr sz="2400">
                <a:solidFill>
                  <a:schemeClr val="tx1"/>
                </a:solidFill>
                <a:latin typeface="Times" pitchFamily="2" charset="0"/>
              </a:defRPr>
            </a:lvl1pPr>
            <a:lvl2pPr>
              <a:tabLst>
                <a:tab pos="228600" algn="l"/>
              </a:tabLst>
              <a:defRPr sz="2400">
                <a:solidFill>
                  <a:schemeClr val="tx1"/>
                </a:solidFill>
                <a:latin typeface="Times" pitchFamily="2" charset="0"/>
              </a:defRPr>
            </a:lvl2pPr>
            <a:lvl3pPr>
              <a:tabLst>
                <a:tab pos="228600" algn="l"/>
              </a:tabLst>
              <a:defRPr sz="2400">
                <a:solidFill>
                  <a:schemeClr val="tx1"/>
                </a:solidFill>
                <a:latin typeface="Times" pitchFamily="2" charset="0"/>
              </a:defRPr>
            </a:lvl3pPr>
            <a:lvl4pPr>
              <a:tabLst>
                <a:tab pos="228600" algn="l"/>
              </a:tabLst>
              <a:defRPr sz="2400">
                <a:solidFill>
                  <a:schemeClr val="tx1"/>
                </a:solidFill>
                <a:latin typeface="Times" pitchFamily="2" charset="0"/>
              </a:defRPr>
            </a:lvl4pPr>
            <a:lvl5pPr>
              <a:tabLst>
                <a:tab pos="228600" algn="l"/>
              </a:tabLst>
              <a:defRPr sz="2400">
                <a:solidFill>
                  <a:schemeClr val="tx1"/>
                </a:solidFill>
                <a:latin typeface="Times" pitchFamily="2" charset="0"/>
              </a:defRPr>
            </a:lvl5pPr>
            <a:lvl6pPr eaLnBrk="0" fontAlgn="base" hangingPunct="0">
              <a:spcBef>
                <a:spcPct val="0"/>
              </a:spcBef>
              <a:spcAft>
                <a:spcPct val="0"/>
              </a:spcAft>
              <a:tabLst>
                <a:tab pos="228600" algn="l"/>
              </a:tabLst>
              <a:defRPr sz="2400">
                <a:solidFill>
                  <a:schemeClr val="tx1"/>
                </a:solidFill>
                <a:latin typeface="Times" pitchFamily="2" charset="0"/>
              </a:defRPr>
            </a:lvl6pPr>
            <a:lvl7pPr eaLnBrk="0" fontAlgn="base" hangingPunct="0">
              <a:spcBef>
                <a:spcPct val="0"/>
              </a:spcBef>
              <a:spcAft>
                <a:spcPct val="0"/>
              </a:spcAft>
              <a:tabLst>
                <a:tab pos="228600" algn="l"/>
              </a:tabLst>
              <a:defRPr sz="2400">
                <a:solidFill>
                  <a:schemeClr val="tx1"/>
                </a:solidFill>
                <a:latin typeface="Times" pitchFamily="2" charset="0"/>
              </a:defRPr>
            </a:lvl7pPr>
            <a:lvl8pPr eaLnBrk="0" fontAlgn="base" hangingPunct="0">
              <a:spcBef>
                <a:spcPct val="0"/>
              </a:spcBef>
              <a:spcAft>
                <a:spcPct val="0"/>
              </a:spcAft>
              <a:tabLst>
                <a:tab pos="228600" algn="l"/>
              </a:tabLst>
              <a:defRPr sz="2400">
                <a:solidFill>
                  <a:schemeClr val="tx1"/>
                </a:solidFill>
                <a:latin typeface="Times" pitchFamily="2" charset="0"/>
              </a:defRPr>
            </a:lvl8pPr>
            <a:lvl9pPr eaLnBrk="0" fontAlgn="base" hangingPunct="0">
              <a:spcBef>
                <a:spcPct val="0"/>
              </a:spcBef>
              <a:spcAft>
                <a:spcPct val="0"/>
              </a:spcAft>
              <a:tabLst>
                <a:tab pos="228600" algn="l"/>
              </a:tabLst>
              <a:defRPr sz="2400">
                <a:solidFill>
                  <a:schemeClr val="tx1"/>
                </a:solidFill>
                <a:latin typeface="Times" pitchFamily="2" charset="0"/>
              </a:defRPr>
            </a:lvl9pPr>
          </a:lstStyle>
          <a:p>
            <a:pPr>
              <a:spcBef>
                <a:spcPct val="50000"/>
              </a:spcBef>
            </a:pPr>
            <a:r>
              <a:rPr lang="en-US" altLang="en-US" sz="1600" b="1">
                <a:latin typeface="Comic Sans MS" panose="030F0902030302020204" pitchFamily="66" charset="0"/>
              </a:rPr>
              <a:t>KPR 13-14</a:t>
            </a:r>
          </a:p>
        </p:txBody>
      </p:sp>
      <p:sp>
        <p:nvSpPr>
          <p:cNvPr id="84287" name="Freeform 319">
            <a:extLst>
              <a:ext uri="{FF2B5EF4-FFF2-40B4-BE49-F238E27FC236}">
                <a16:creationId xmlns:a16="http://schemas.microsoft.com/office/drawing/2014/main" id="{B6066F5C-5D4D-3447-8995-0DE9D6C44960}"/>
              </a:ext>
            </a:extLst>
          </p:cNvPr>
          <p:cNvSpPr>
            <a:spLocks/>
          </p:cNvSpPr>
          <p:nvPr/>
        </p:nvSpPr>
        <p:spPr bwMode="auto">
          <a:xfrm>
            <a:off x="1530350" y="3568700"/>
            <a:ext cx="938213" cy="744538"/>
          </a:xfrm>
          <a:custGeom>
            <a:avLst/>
            <a:gdLst>
              <a:gd name="T0" fmla="*/ 1273 w 1300"/>
              <a:gd name="T1" fmla="*/ 1133 h 1133"/>
              <a:gd name="T2" fmla="*/ 1282 w 1300"/>
              <a:gd name="T3" fmla="*/ 971 h 1133"/>
              <a:gd name="T4" fmla="*/ 1300 w 1300"/>
              <a:gd name="T5" fmla="*/ 899 h 1133"/>
              <a:gd name="T6" fmla="*/ 1255 w 1300"/>
              <a:gd name="T7" fmla="*/ 737 h 1133"/>
              <a:gd name="T8" fmla="*/ 1201 w 1300"/>
              <a:gd name="T9" fmla="*/ 522 h 1133"/>
              <a:gd name="T10" fmla="*/ 1156 w 1300"/>
              <a:gd name="T11" fmla="*/ 531 h 1133"/>
              <a:gd name="T12" fmla="*/ 1102 w 1300"/>
              <a:gd name="T13" fmla="*/ 549 h 1133"/>
              <a:gd name="T14" fmla="*/ 950 w 1300"/>
              <a:gd name="T15" fmla="*/ 540 h 1133"/>
              <a:gd name="T16" fmla="*/ 905 w 1300"/>
              <a:gd name="T17" fmla="*/ 369 h 1133"/>
              <a:gd name="T18" fmla="*/ 896 w 1300"/>
              <a:gd name="T19" fmla="*/ 288 h 1133"/>
              <a:gd name="T20" fmla="*/ 815 w 1300"/>
              <a:gd name="T21" fmla="*/ 225 h 1133"/>
              <a:gd name="T22" fmla="*/ 761 w 1300"/>
              <a:gd name="T23" fmla="*/ 189 h 1133"/>
              <a:gd name="T24" fmla="*/ 680 w 1300"/>
              <a:gd name="T25" fmla="*/ 126 h 1133"/>
              <a:gd name="T26" fmla="*/ 626 w 1300"/>
              <a:gd name="T27" fmla="*/ 72 h 1133"/>
              <a:gd name="T28" fmla="*/ 338 w 1300"/>
              <a:gd name="T29" fmla="*/ 36 h 1133"/>
              <a:gd name="T30" fmla="*/ 204 w 1300"/>
              <a:gd name="T31" fmla="*/ 0 h 1133"/>
              <a:gd name="T32" fmla="*/ 87 w 1300"/>
              <a:gd name="T33" fmla="*/ 36 h 1133"/>
              <a:gd name="T34" fmla="*/ 24 w 1300"/>
              <a:gd name="T35" fmla="*/ 117 h 1133"/>
              <a:gd name="T36" fmla="*/ 33 w 1300"/>
              <a:gd name="T37" fmla="*/ 324 h 1133"/>
              <a:gd name="T38" fmla="*/ 69 w 1300"/>
              <a:gd name="T39" fmla="*/ 378 h 1133"/>
              <a:gd name="T40" fmla="*/ 87 w 1300"/>
              <a:gd name="T41" fmla="*/ 405 h 1133"/>
              <a:gd name="T42" fmla="*/ 78 w 1300"/>
              <a:gd name="T43" fmla="*/ 450 h 1133"/>
              <a:gd name="T44" fmla="*/ 51 w 1300"/>
              <a:gd name="T45" fmla="*/ 468 h 1133"/>
              <a:gd name="T46" fmla="*/ 51 w 1300"/>
              <a:gd name="T47" fmla="*/ 522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6796" dir="3806097" algn="ctr" rotWithShape="0">
                    <a:schemeClr val="tx1"/>
                  </a:outerShdw>
                </a:effectLst>
              </a14:hiddenEffects>
            </a:ext>
          </a:extLst>
        </p:spPr>
        <p:txBody>
          <a:bodyPr wrap="none" anchor="ctr"/>
          <a:lstStyle/>
          <a:p>
            <a:endParaRPr lang="en-US"/>
          </a:p>
        </p:txBody>
      </p:sp>
      <p:sp>
        <p:nvSpPr>
          <p:cNvPr id="84288" name="Freeform 320">
            <a:extLst>
              <a:ext uri="{FF2B5EF4-FFF2-40B4-BE49-F238E27FC236}">
                <a16:creationId xmlns:a16="http://schemas.microsoft.com/office/drawing/2014/main" id="{A966E32A-1187-5144-8AEE-261229218D8E}"/>
              </a:ext>
            </a:extLst>
          </p:cNvPr>
          <p:cNvSpPr>
            <a:spLocks/>
          </p:cNvSpPr>
          <p:nvPr/>
        </p:nvSpPr>
        <p:spPr bwMode="auto">
          <a:xfrm>
            <a:off x="1666875" y="3894138"/>
            <a:ext cx="831850" cy="365125"/>
          </a:xfrm>
          <a:custGeom>
            <a:avLst/>
            <a:gdLst>
              <a:gd name="T0" fmla="*/ 65 w 1152"/>
              <a:gd name="T1" fmla="*/ 0 h 557"/>
              <a:gd name="T2" fmla="*/ 2 w 1152"/>
              <a:gd name="T3" fmla="*/ 63 h 557"/>
              <a:gd name="T4" fmla="*/ 11 w 1152"/>
              <a:gd name="T5" fmla="*/ 117 h 557"/>
              <a:gd name="T6" fmla="*/ 164 w 1152"/>
              <a:gd name="T7" fmla="*/ 108 h 557"/>
              <a:gd name="T8" fmla="*/ 334 w 1152"/>
              <a:gd name="T9" fmla="*/ 117 h 557"/>
              <a:gd name="T10" fmla="*/ 505 w 1152"/>
              <a:gd name="T11" fmla="*/ 180 h 557"/>
              <a:gd name="T12" fmla="*/ 559 w 1152"/>
              <a:gd name="T13" fmla="*/ 215 h 557"/>
              <a:gd name="T14" fmla="*/ 640 w 1152"/>
              <a:gd name="T15" fmla="*/ 233 h 557"/>
              <a:gd name="T16" fmla="*/ 694 w 1152"/>
              <a:gd name="T17" fmla="*/ 305 h 557"/>
              <a:gd name="T18" fmla="*/ 703 w 1152"/>
              <a:gd name="T19" fmla="*/ 332 h 557"/>
              <a:gd name="T20" fmla="*/ 730 w 1152"/>
              <a:gd name="T21" fmla="*/ 341 h 557"/>
              <a:gd name="T22" fmla="*/ 847 w 1152"/>
              <a:gd name="T23" fmla="*/ 395 h 557"/>
              <a:gd name="T24" fmla="*/ 928 w 1152"/>
              <a:gd name="T25" fmla="*/ 503 h 557"/>
              <a:gd name="T26" fmla="*/ 1018 w 1152"/>
              <a:gd name="T27" fmla="*/ 521 h 557"/>
              <a:gd name="T28" fmla="*/ 1125 w 1152"/>
              <a:gd name="T29" fmla="*/ 539 h 557"/>
              <a:gd name="T30" fmla="*/ 1152 w 1152"/>
              <a:gd name="T31" fmla="*/ 55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wrap="none" anchor="ctr"/>
          <a:lstStyle/>
          <a:p>
            <a:endParaRPr lang="en-US"/>
          </a:p>
        </p:txBody>
      </p:sp>
      <p:sp>
        <p:nvSpPr>
          <p:cNvPr id="84289" name="Text Box 321">
            <a:extLst>
              <a:ext uri="{FF2B5EF4-FFF2-40B4-BE49-F238E27FC236}">
                <a16:creationId xmlns:a16="http://schemas.microsoft.com/office/drawing/2014/main" id="{54CF70A0-E8F1-4A4F-9758-3E35B68C3B72}"/>
              </a:ext>
            </a:extLst>
          </p:cNvPr>
          <p:cNvSpPr txBox="1">
            <a:spLocks noChangeArrowheads="1"/>
          </p:cNvSpPr>
          <p:nvPr/>
        </p:nvSpPr>
        <p:spPr bwMode="auto">
          <a:xfrm>
            <a:off x="1401763" y="8909050"/>
            <a:ext cx="57769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i="1" u="sng"/>
              <a:t>VERSI TERAKHIR DISEDIAKAN SEBAGAI LEMBAR KERJA NOMOR 36.</a:t>
            </a:r>
          </a:p>
        </p:txBody>
      </p:sp>
      <p:sp>
        <p:nvSpPr>
          <p:cNvPr id="84290" name="AutoShape 322" descr="Granite">
            <a:extLst>
              <a:ext uri="{FF2B5EF4-FFF2-40B4-BE49-F238E27FC236}">
                <a16:creationId xmlns:a16="http://schemas.microsoft.com/office/drawing/2014/main" id="{903A39E2-CA44-0F4E-8960-C2090CABCAF7}"/>
              </a:ext>
            </a:extLst>
          </p:cNvPr>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84292" name="AutoShape 324" descr="Granite">
            <a:extLst>
              <a:ext uri="{FF2B5EF4-FFF2-40B4-BE49-F238E27FC236}">
                <a16:creationId xmlns:a16="http://schemas.microsoft.com/office/drawing/2014/main" id="{F75D9C52-A530-D142-A1DF-8076819EA480}"/>
              </a:ext>
            </a:extLst>
          </p:cNvPr>
          <p:cNvSpPr>
            <a:spLocks noChangeArrowheads="1"/>
          </p:cNvSpPr>
          <p:nvPr/>
        </p:nvSpPr>
        <p:spPr bwMode="auto">
          <a:xfrm rot="-12351601">
            <a:off x="2533650" y="20510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n-US" sz="1200"/>
          </a:p>
        </p:txBody>
      </p:sp>
      <p:sp>
        <p:nvSpPr>
          <p:cNvPr id="84293" name="AutoShape 325" descr="Granite">
            <a:extLst>
              <a:ext uri="{FF2B5EF4-FFF2-40B4-BE49-F238E27FC236}">
                <a16:creationId xmlns:a16="http://schemas.microsoft.com/office/drawing/2014/main" id="{BA5E70FA-8D63-E647-B2CB-F62DD2A67DD0}"/>
              </a:ext>
            </a:extLst>
          </p:cNvPr>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84294" name="AutoShape 326" descr="Granite">
            <a:extLst>
              <a:ext uri="{FF2B5EF4-FFF2-40B4-BE49-F238E27FC236}">
                <a16:creationId xmlns:a16="http://schemas.microsoft.com/office/drawing/2014/main" id="{26CA008E-D44F-8B40-97D2-93F8D6051B8C}"/>
              </a:ext>
            </a:extLst>
          </p:cNvPr>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1200"/>
          </a:p>
        </p:txBody>
      </p:sp>
      <p:sp>
        <p:nvSpPr>
          <p:cNvPr id="84296" name="AutoShape 328" descr="Granite">
            <a:extLst>
              <a:ext uri="{FF2B5EF4-FFF2-40B4-BE49-F238E27FC236}">
                <a16:creationId xmlns:a16="http://schemas.microsoft.com/office/drawing/2014/main" id="{9BFB8105-50CA-4646-B27D-5BBBC23E719E}"/>
              </a:ext>
            </a:extLst>
          </p:cNvPr>
          <p:cNvSpPr>
            <a:spLocks noChangeArrowheads="1"/>
          </p:cNvSpPr>
          <p:nvPr/>
        </p:nvSpPr>
        <p:spPr bwMode="auto">
          <a:xfrm rot="-15454666">
            <a:off x="1676400" y="39624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1200"/>
          </a:p>
        </p:txBody>
      </p:sp>
      <p:sp>
        <p:nvSpPr>
          <p:cNvPr id="84297" name="AutoShape 329" descr="Granite">
            <a:extLst>
              <a:ext uri="{FF2B5EF4-FFF2-40B4-BE49-F238E27FC236}">
                <a16:creationId xmlns:a16="http://schemas.microsoft.com/office/drawing/2014/main" id="{5D57058E-08F3-2B43-B7F3-B2EF2B5E89BB}"/>
              </a:ext>
            </a:extLst>
          </p:cNvPr>
          <p:cNvSpPr>
            <a:spLocks noChangeArrowheads="1"/>
          </p:cNvSpPr>
          <p:nvPr/>
        </p:nvSpPr>
        <p:spPr bwMode="auto">
          <a:xfrm rot="-15454666">
            <a:off x="2228850" y="41719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1200"/>
          </a:p>
        </p:txBody>
      </p:sp>
      <p:sp>
        <p:nvSpPr>
          <p:cNvPr id="84298" name="AutoShape 330" descr="Granite">
            <a:extLst>
              <a:ext uri="{FF2B5EF4-FFF2-40B4-BE49-F238E27FC236}">
                <a16:creationId xmlns:a16="http://schemas.microsoft.com/office/drawing/2014/main" id="{D7E7EEFD-E605-C442-972F-46A0E9DAB4A4}"/>
              </a:ext>
            </a:extLst>
          </p:cNvPr>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84299" name="AutoShape 331" descr="Granite">
            <a:extLst>
              <a:ext uri="{FF2B5EF4-FFF2-40B4-BE49-F238E27FC236}">
                <a16:creationId xmlns:a16="http://schemas.microsoft.com/office/drawing/2014/main" id="{D31A56F0-FD3D-9345-8E05-0137344BDA30}"/>
              </a:ext>
            </a:extLst>
          </p:cNvPr>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1200"/>
          </a:p>
        </p:txBody>
      </p:sp>
      <p:sp>
        <p:nvSpPr>
          <p:cNvPr id="84300" name="AutoShape 332" descr="Granite">
            <a:extLst>
              <a:ext uri="{FF2B5EF4-FFF2-40B4-BE49-F238E27FC236}">
                <a16:creationId xmlns:a16="http://schemas.microsoft.com/office/drawing/2014/main" id="{5A0195AB-553F-DB45-9A62-1D9F1194E686}"/>
              </a:ext>
            </a:extLst>
          </p:cNvPr>
          <p:cNvSpPr>
            <a:spLocks noChangeArrowheads="1"/>
          </p:cNvSpPr>
          <p:nvPr/>
        </p:nvSpPr>
        <p:spPr bwMode="auto">
          <a:xfrm rot="-21189463">
            <a:off x="2279650" y="57023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84301" name="AutoShape 333" descr="Granite">
            <a:extLst>
              <a:ext uri="{FF2B5EF4-FFF2-40B4-BE49-F238E27FC236}">
                <a16:creationId xmlns:a16="http://schemas.microsoft.com/office/drawing/2014/main" id="{74C25116-5F9A-3840-9A06-B7D161B49D6D}"/>
              </a:ext>
            </a:extLst>
          </p:cNvPr>
          <p:cNvSpPr>
            <a:spLocks noChangeArrowheads="1"/>
          </p:cNvSpPr>
          <p:nvPr/>
        </p:nvSpPr>
        <p:spPr bwMode="auto">
          <a:xfrm rot="-15454666">
            <a:off x="2705100" y="61341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1200"/>
          </a:p>
        </p:txBody>
      </p:sp>
      <p:sp>
        <p:nvSpPr>
          <p:cNvPr id="84302" name="AutoShape 334" descr="Granite">
            <a:extLst>
              <a:ext uri="{FF2B5EF4-FFF2-40B4-BE49-F238E27FC236}">
                <a16:creationId xmlns:a16="http://schemas.microsoft.com/office/drawing/2014/main" id="{4D175667-6315-A14C-8BEB-D810D0F80AD2}"/>
              </a:ext>
            </a:extLst>
          </p:cNvPr>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84304" name="AutoShape 336" descr="Granite">
            <a:extLst>
              <a:ext uri="{FF2B5EF4-FFF2-40B4-BE49-F238E27FC236}">
                <a16:creationId xmlns:a16="http://schemas.microsoft.com/office/drawing/2014/main" id="{FFF23D18-EB27-FF4E-BC5A-A957A178CD38}"/>
              </a:ext>
            </a:extLst>
          </p:cNvPr>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1200"/>
          </a:p>
        </p:txBody>
      </p:sp>
      <p:sp>
        <p:nvSpPr>
          <p:cNvPr id="84305" name="AutoShape 337" descr="Granite">
            <a:extLst>
              <a:ext uri="{FF2B5EF4-FFF2-40B4-BE49-F238E27FC236}">
                <a16:creationId xmlns:a16="http://schemas.microsoft.com/office/drawing/2014/main" id="{1DC04551-AE1F-A244-9B84-243C1A11D795}"/>
              </a:ext>
            </a:extLst>
          </p:cNvPr>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1200"/>
          </a:p>
        </p:txBody>
      </p:sp>
      <p:sp>
        <p:nvSpPr>
          <p:cNvPr id="84306" name="AutoShape 338" descr="Granite">
            <a:extLst>
              <a:ext uri="{FF2B5EF4-FFF2-40B4-BE49-F238E27FC236}">
                <a16:creationId xmlns:a16="http://schemas.microsoft.com/office/drawing/2014/main" id="{4DABCC43-2F48-1749-AE11-A8301C43CAA6}"/>
              </a:ext>
            </a:extLst>
          </p:cNvPr>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84322" name="Text Box 354">
            <a:extLst>
              <a:ext uri="{FF2B5EF4-FFF2-40B4-BE49-F238E27FC236}">
                <a16:creationId xmlns:a16="http://schemas.microsoft.com/office/drawing/2014/main" id="{89D489FA-3D9F-4D4B-B7D8-432CC15775D2}"/>
              </a:ext>
            </a:extLst>
          </p:cNvPr>
          <p:cNvSpPr txBox="1">
            <a:spLocks noChangeArrowheads="1"/>
          </p:cNvSpPr>
          <p:nvPr/>
        </p:nvSpPr>
        <p:spPr bwMode="auto">
          <a:xfrm>
            <a:off x="3910013" y="8004175"/>
            <a:ext cx="14922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b="1" baseline="-25000">
              <a:solidFill>
                <a:srgbClr val="E32434"/>
              </a:solidFill>
              <a:latin typeface="Capitals" pitchFamily="2" charset="0"/>
            </a:endParaRPr>
          </a:p>
        </p:txBody>
      </p:sp>
      <p:sp>
        <p:nvSpPr>
          <p:cNvPr id="84323" name="Freeform 355">
            <a:extLst>
              <a:ext uri="{FF2B5EF4-FFF2-40B4-BE49-F238E27FC236}">
                <a16:creationId xmlns:a16="http://schemas.microsoft.com/office/drawing/2014/main" id="{D747BB46-8284-DC4E-B7AE-7DE53FD88FA5}"/>
              </a:ext>
            </a:extLst>
          </p:cNvPr>
          <p:cNvSpPr>
            <a:spLocks/>
          </p:cNvSpPr>
          <p:nvPr/>
        </p:nvSpPr>
        <p:spPr bwMode="auto">
          <a:xfrm>
            <a:off x="2611438" y="1871663"/>
            <a:ext cx="273050" cy="388937"/>
          </a:xfrm>
          <a:custGeom>
            <a:avLst/>
            <a:gdLst>
              <a:gd name="T0" fmla="*/ 539 w 539"/>
              <a:gd name="T1" fmla="*/ 593 h 631"/>
              <a:gd name="T2" fmla="*/ 180 w 539"/>
              <a:gd name="T3" fmla="*/ 584 h 631"/>
              <a:gd name="T4" fmla="*/ 90 w 539"/>
              <a:gd name="T5" fmla="*/ 530 h 631"/>
              <a:gd name="T6" fmla="*/ 54 w 539"/>
              <a:gd name="T7" fmla="*/ 441 h 631"/>
              <a:gd name="T8" fmla="*/ 18 w 539"/>
              <a:gd name="T9" fmla="*/ 387 h 631"/>
              <a:gd name="T10" fmla="*/ 0 w 539"/>
              <a:gd name="T11" fmla="*/ 333 h 631"/>
              <a:gd name="T12" fmla="*/ 45 w 539"/>
              <a:gd name="T13" fmla="*/ 36 h 631"/>
              <a:gd name="T14" fmla="*/ 126 w 539"/>
              <a:gd name="T15" fmla="*/ 0 h 631"/>
              <a:gd name="T16" fmla="*/ 207 w 539"/>
              <a:gd name="T17" fmla="*/ 36 h 631"/>
              <a:gd name="T18" fmla="*/ 216 w 539"/>
              <a:gd name="T19" fmla="*/ 8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wrap="none" anchor="ctr"/>
          <a:lstStyle/>
          <a:p>
            <a:endParaRPr lang="en-US"/>
          </a:p>
        </p:txBody>
      </p:sp>
      <p:sp>
        <p:nvSpPr>
          <p:cNvPr id="84324" name="Freeform 356">
            <a:extLst>
              <a:ext uri="{FF2B5EF4-FFF2-40B4-BE49-F238E27FC236}">
                <a16:creationId xmlns:a16="http://schemas.microsoft.com/office/drawing/2014/main" id="{440DB8E2-F649-E741-8068-BFBEB3288596}"/>
              </a:ext>
            </a:extLst>
          </p:cNvPr>
          <p:cNvSpPr>
            <a:spLocks/>
          </p:cNvSpPr>
          <p:nvPr/>
        </p:nvSpPr>
        <p:spPr bwMode="auto">
          <a:xfrm>
            <a:off x="1577975" y="3568700"/>
            <a:ext cx="938213" cy="744538"/>
          </a:xfrm>
          <a:custGeom>
            <a:avLst/>
            <a:gdLst>
              <a:gd name="T0" fmla="*/ 1273 w 1300"/>
              <a:gd name="T1" fmla="*/ 1133 h 1133"/>
              <a:gd name="T2" fmla="*/ 1282 w 1300"/>
              <a:gd name="T3" fmla="*/ 971 h 1133"/>
              <a:gd name="T4" fmla="*/ 1300 w 1300"/>
              <a:gd name="T5" fmla="*/ 899 h 1133"/>
              <a:gd name="T6" fmla="*/ 1255 w 1300"/>
              <a:gd name="T7" fmla="*/ 737 h 1133"/>
              <a:gd name="T8" fmla="*/ 1201 w 1300"/>
              <a:gd name="T9" fmla="*/ 522 h 1133"/>
              <a:gd name="T10" fmla="*/ 1156 w 1300"/>
              <a:gd name="T11" fmla="*/ 531 h 1133"/>
              <a:gd name="T12" fmla="*/ 1102 w 1300"/>
              <a:gd name="T13" fmla="*/ 549 h 1133"/>
              <a:gd name="T14" fmla="*/ 950 w 1300"/>
              <a:gd name="T15" fmla="*/ 540 h 1133"/>
              <a:gd name="T16" fmla="*/ 905 w 1300"/>
              <a:gd name="T17" fmla="*/ 369 h 1133"/>
              <a:gd name="T18" fmla="*/ 896 w 1300"/>
              <a:gd name="T19" fmla="*/ 288 h 1133"/>
              <a:gd name="T20" fmla="*/ 815 w 1300"/>
              <a:gd name="T21" fmla="*/ 225 h 1133"/>
              <a:gd name="T22" fmla="*/ 761 w 1300"/>
              <a:gd name="T23" fmla="*/ 189 h 1133"/>
              <a:gd name="T24" fmla="*/ 680 w 1300"/>
              <a:gd name="T25" fmla="*/ 126 h 1133"/>
              <a:gd name="T26" fmla="*/ 626 w 1300"/>
              <a:gd name="T27" fmla="*/ 72 h 1133"/>
              <a:gd name="T28" fmla="*/ 338 w 1300"/>
              <a:gd name="T29" fmla="*/ 36 h 1133"/>
              <a:gd name="T30" fmla="*/ 204 w 1300"/>
              <a:gd name="T31" fmla="*/ 0 h 1133"/>
              <a:gd name="T32" fmla="*/ 87 w 1300"/>
              <a:gd name="T33" fmla="*/ 36 h 1133"/>
              <a:gd name="T34" fmla="*/ 24 w 1300"/>
              <a:gd name="T35" fmla="*/ 117 h 1133"/>
              <a:gd name="T36" fmla="*/ 33 w 1300"/>
              <a:gd name="T37" fmla="*/ 324 h 1133"/>
              <a:gd name="T38" fmla="*/ 69 w 1300"/>
              <a:gd name="T39" fmla="*/ 378 h 1133"/>
              <a:gd name="T40" fmla="*/ 87 w 1300"/>
              <a:gd name="T41" fmla="*/ 405 h 1133"/>
              <a:gd name="T42" fmla="*/ 78 w 1300"/>
              <a:gd name="T43" fmla="*/ 450 h 1133"/>
              <a:gd name="T44" fmla="*/ 51 w 1300"/>
              <a:gd name="T45" fmla="*/ 468 h 1133"/>
              <a:gd name="T46" fmla="*/ 51 w 1300"/>
              <a:gd name="T47" fmla="*/ 522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6796" dir="3806097" algn="ctr" rotWithShape="0">
                    <a:schemeClr val="bg2"/>
                  </a:outerShdw>
                </a:effectLst>
              </a14:hiddenEffects>
            </a:ext>
          </a:extLst>
        </p:spPr>
        <p:txBody>
          <a:bodyPr wrap="none" anchor="ctr"/>
          <a:lstStyle/>
          <a:p>
            <a:endParaRPr lang="en-US"/>
          </a:p>
        </p:txBody>
      </p:sp>
      <p:sp>
        <p:nvSpPr>
          <p:cNvPr id="84325" name="Freeform 357">
            <a:extLst>
              <a:ext uri="{FF2B5EF4-FFF2-40B4-BE49-F238E27FC236}">
                <a16:creationId xmlns:a16="http://schemas.microsoft.com/office/drawing/2014/main" id="{13E7551C-9190-7949-B428-9CFE0F5ABA2B}"/>
              </a:ext>
            </a:extLst>
          </p:cNvPr>
          <p:cNvSpPr>
            <a:spLocks/>
          </p:cNvSpPr>
          <p:nvPr/>
        </p:nvSpPr>
        <p:spPr bwMode="auto">
          <a:xfrm>
            <a:off x="2174875" y="5497513"/>
            <a:ext cx="896938" cy="685800"/>
          </a:xfrm>
          <a:custGeom>
            <a:avLst/>
            <a:gdLst>
              <a:gd name="T0" fmla="*/ 1338 w 1356"/>
              <a:gd name="T1" fmla="*/ 820 h 955"/>
              <a:gd name="T2" fmla="*/ 1356 w 1356"/>
              <a:gd name="T3" fmla="*/ 713 h 955"/>
              <a:gd name="T4" fmla="*/ 1212 w 1356"/>
              <a:gd name="T5" fmla="*/ 497 h 955"/>
              <a:gd name="T6" fmla="*/ 691 w 1356"/>
              <a:gd name="T7" fmla="*/ 488 h 955"/>
              <a:gd name="T8" fmla="*/ 448 w 1356"/>
              <a:gd name="T9" fmla="*/ 488 h 955"/>
              <a:gd name="T10" fmla="*/ 430 w 1356"/>
              <a:gd name="T11" fmla="*/ 434 h 955"/>
              <a:gd name="T12" fmla="*/ 412 w 1356"/>
              <a:gd name="T13" fmla="*/ 398 h 955"/>
              <a:gd name="T14" fmla="*/ 457 w 1356"/>
              <a:gd name="T15" fmla="*/ 245 h 955"/>
              <a:gd name="T16" fmla="*/ 367 w 1356"/>
              <a:gd name="T17" fmla="*/ 137 h 955"/>
              <a:gd name="T18" fmla="*/ 340 w 1356"/>
              <a:gd name="T19" fmla="*/ 101 h 955"/>
              <a:gd name="T20" fmla="*/ 305 w 1356"/>
              <a:gd name="T21" fmla="*/ 47 h 955"/>
              <a:gd name="T22" fmla="*/ 152 w 1356"/>
              <a:gd name="T23" fmla="*/ 92 h 955"/>
              <a:gd name="T24" fmla="*/ 134 w 1356"/>
              <a:gd name="T25" fmla="*/ 119 h 955"/>
              <a:gd name="T26" fmla="*/ 143 w 1356"/>
              <a:gd name="T27" fmla="*/ 146 h 955"/>
              <a:gd name="T28" fmla="*/ 125 w 1356"/>
              <a:gd name="T29" fmla="*/ 218 h 955"/>
              <a:gd name="T30" fmla="*/ 89 w 1356"/>
              <a:gd name="T31" fmla="*/ 227 h 955"/>
              <a:gd name="T32" fmla="*/ 125 w 1356"/>
              <a:gd name="T33" fmla="*/ 362 h 955"/>
              <a:gd name="T34" fmla="*/ 80 w 1356"/>
              <a:gd name="T35" fmla="*/ 569 h 955"/>
              <a:gd name="T36" fmla="*/ 8 w 1356"/>
              <a:gd name="T37" fmla="*/ 587 h 955"/>
              <a:gd name="T38" fmla="*/ 17 w 1356"/>
              <a:gd name="T39" fmla="*/ 560 h 955"/>
              <a:gd name="T40" fmla="*/ 62 w 1356"/>
              <a:gd name="T41" fmla="*/ 524 h 955"/>
              <a:gd name="T42" fmla="*/ 71 w 1356"/>
              <a:gd name="T43" fmla="*/ 497 h 955"/>
              <a:gd name="T44" fmla="*/ 89 w 1356"/>
              <a:gd name="T45" fmla="*/ 470 h 955"/>
              <a:gd name="T46" fmla="*/ 53 w 1356"/>
              <a:gd name="T47" fmla="*/ 389 h 955"/>
              <a:gd name="T48" fmla="*/ 62 w 1356"/>
              <a:gd name="T49" fmla="*/ 218 h 955"/>
              <a:gd name="T50" fmla="*/ 107 w 1356"/>
              <a:gd name="T51" fmla="*/ 65 h 955"/>
              <a:gd name="T52" fmla="*/ 161 w 1356"/>
              <a:gd name="T53" fmla="*/ 29 h 955"/>
              <a:gd name="T54" fmla="*/ 385 w 1356"/>
              <a:gd name="T55" fmla="*/ 47 h 955"/>
              <a:gd name="T56" fmla="*/ 430 w 1356"/>
              <a:gd name="T57" fmla="*/ 83 h 955"/>
              <a:gd name="T58" fmla="*/ 448 w 1356"/>
              <a:gd name="T59" fmla="*/ 137 h 955"/>
              <a:gd name="T60" fmla="*/ 493 w 1356"/>
              <a:gd name="T61" fmla="*/ 218 h 955"/>
              <a:gd name="T62" fmla="*/ 457 w 1356"/>
              <a:gd name="T63" fmla="*/ 542 h 955"/>
              <a:gd name="T64" fmla="*/ 493 w 1356"/>
              <a:gd name="T65" fmla="*/ 757 h 955"/>
              <a:gd name="T66" fmla="*/ 574 w 1356"/>
              <a:gd name="T67" fmla="*/ 775 h 955"/>
              <a:gd name="T68" fmla="*/ 700 w 1356"/>
              <a:gd name="T69" fmla="*/ 730 h 955"/>
              <a:gd name="T70" fmla="*/ 772 w 1356"/>
              <a:gd name="T71" fmla="*/ 757 h 955"/>
              <a:gd name="T72" fmla="*/ 817 w 1356"/>
              <a:gd name="T73" fmla="*/ 838 h 955"/>
              <a:gd name="T74" fmla="*/ 1123 w 1356"/>
              <a:gd name="T75" fmla="*/ 928 h 955"/>
              <a:gd name="T76" fmla="*/ 1248 w 1356"/>
              <a:gd name="T77"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a:p>
        </p:txBody>
      </p:sp>
      <p:sp>
        <p:nvSpPr>
          <p:cNvPr id="84326" name="Freeform 358">
            <a:extLst>
              <a:ext uri="{FF2B5EF4-FFF2-40B4-BE49-F238E27FC236}">
                <a16:creationId xmlns:a16="http://schemas.microsoft.com/office/drawing/2014/main" id="{92D18B56-6121-6E4D-A7B3-E19B9F3A8097}"/>
              </a:ext>
            </a:extLst>
          </p:cNvPr>
          <p:cNvSpPr>
            <a:spLocks/>
          </p:cNvSpPr>
          <p:nvPr/>
        </p:nvSpPr>
        <p:spPr bwMode="auto">
          <a:xfrm>
            <a:off x="1509713" y="7518400"/>
            <a:ext cx="1401762" cy="725488"/>
          </a:xfrm>
          <a:custGeom>
            <a:avLst/>
            <a:gdLst>
              <a:gd name="T0" fmla="*/ 1896 w 1905"/>
              <a:gd name="T1" fmla="*/ 1160 h 1160"/>
              <a:gd name="T2" fmla="*/ 1869 w 1905"/>
              <a:gd name="T3" fmla="*/ 1151 h 1160"/>
              <a:gd name="T4" fmla="*/ 1905 w 1905"/>
              <a:gd name="T5" fmla="*/ 971 h 1160"/>
              <a:gd name="T6" fmla="*/ 1896 w 1905"/>
              <a:gd name="T7" fmla="*/ 800 h 1160"/>
              <a:gd name="T8" fmla="*/ 1609 w 1905"/>
              <a:gd name="T9" fmla="*/ 720 h 1160"/>
              <a:gd name="T10" fmla="*/ 1546 w 1905"/>
              <a:gd name="T11" fmla="*/ 711 h 1160"/>
              <a:gd name="T12" fmla="*/ 1465 w 1905"/>
              <a:gd name="T13" fmla="*/ 746 h 1160"/>
              <a:gd name="T14" fmla="*/ 1357 w 1905"/>
              <a:gd name="T15" fmla="*/ 782 h 1160"/>
              <a:gd name="T16" fmla="*/ 1240 w 1905"/>
              <a:gd name="T17" fmla="*/ 738 h 1160"/>
              <a:gd name="T18" fmla="*/ 1186 w 1905"/>
              <a:gd name="T19" fmla="*/ 720 h 1160"/>
              <a:gd name="T20" fmla="*/ 1105 w 1905"/>
              <a:gd name="T21" fmla="*/ 684 h 1160"/>
              <a:gd name="T22" fmla="*/ 1105 w 1905"/>
              <a:gd name="T23" fmla="*/ 764 h 1160"/>
              <a:gd name="T24" fmla="*/ 1123 w 1905"/>
              <a:gd name="T25" fmla="*/ 818 h 1160"/>
              <a:gd name="T26" fmla="*/ 980 w 1905"/>
              <a:gd name="T27" fmla="*/ 908 h 1160"/>
              <a:gd name="T28" fmla="*/ 899 w 1905"/>
              <a:gd name="T29" fmla="*/ 926 h 1160"/>
              <a:gd name="T30" fmla="*/ 476 w 1905"/>
              <a:gd name="T31" fmla="*/ 881 h 1160"/>
              <a:gd name="T32" fmla="*/ 359 w 1905"/>
              <a:gd name="T33" fmla="*/ 854 h 1160"/>
              <a:gd name="T34" fmla="*/ 332 w 1905"/>
              <a:gd name="T35" fmla="*/ 836 h 1160"/>
              <a:gd name="T36" fmla="*/ 278 w 1905"/>
              <a:gd name="T37" fmla="*/ 827 h 1160"/>
              <a:gd name="T38" fmla="*/ 224 w 1905"/>
              <a:gd name="T39" fmla="*/ 809 h 1160"/>
              <a:gd name="T40" fmla="*/ 117 w 1905"/>
              <a:gd name="T41" fmla="*/ 773 h 1160"/>
              <a:gd name="T42" fmla="*/ 90 w 1905"/>
              <a:gd name="T43" fmla="*/ 764 h 1160"/>
              <a:gd name="T44" fmla="*/ 72 w 1905"/>
              <a:gd name="T45" fmla="*/ 684 h 1160"/>
              <a:gd name="T46" fmla="*/ 45 w 1905"/>
              <a:gd name="T47" fmla="*/ 675 h 1160"/>
              <a:gd name="T48" fmla="*/ 18 w 1905"/>
              <a:gd name="T49" fmla="*/ 657 h 1160"/>
              <a:gd name="T50" fmla="*/ 117 w 1905"/>
              <a:gd name="T51" fmla="*/ 603 h 1160"/>
              <a:gd name="T52" fmla="*/ 144 w 1905"/>
              <a:gd name="T53" fmla="*/ 495 h 1160"/>
              <a:gd name="T54" fmla="*/ 162 w 1905"/>
              <a:gd name="T55" fmla="*/ 396 h 1160"/>
              <a:gd name="T56" fmla="*/ 144 w 1905"/>
              <a:gd name="T57" fmla="*/ 342 h 1160"/>
              <a:gd name="T58" fmla="*/ 117 w 1905"/>
              <a:gd name="T59" fmla="*/ 315 h 1160"/>
              <a:gd name="T60" fmla="*/ 81 w 1905"/>
              <a:gd name="T61" fmla="*/ 261 h 1160"/>
              <a:gd name="T62" fmla="*/ 63 w 1905"/>
              <a:gd name="T63" fmla="*/ 207 h 1160"/>
              <a:gd name="T64" fmla="*/ 72 w 1905"/>
              <a:gd name="T65" fmla="*/ 54 h 1160"/>
              <a:gd name="T66" fmla="*/ 18 w 1905"/>
              <a:gd name="T67" fmla="*/ 27 h 1160"/>
              <a:gd name="T68" fmla="*/ 0 w 1905"/>
              <a:gd name="T6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a:extLst>
              <a:ext uri="{FF2B5EF4-FFF2-40B4-BE49-F238E27FC236}">
                <a16:creationId xmlns:a16="http://schemas.microsoft.com/office/drawing/2014/main" id="{6B0DB476-24CB-6645-B5D2-E0238B668234}"/>
              </a:ext>
            </a:extLst>
          </p:cNvPr>
          <p:cNvSpPr txBox="1">
            <a:spLocks noChangeArrowheads="1"/>
          </p:cNvSpPr>
          <p:nvPr/>
        </p:nvSpPr>
        <p:spPr bwMode="auto">
          <a:xfrm>
            <a:off x="1416050" y="2320925"/>
            <a:ext cx="38338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endParaRPr lang="en-US" altLang="en-US" sz="2500"/>
          </a:p>
        </p:txBody>
      </p:sp>
      <p:sp>
        <p:nvSpPr>
          <p:cNvPr id="236547" name="Text Box 3">
            <a:extLst>
              <a:ext uri="{FF2B5EF4-FFF2-40B4-BE49-F238E27FC236}">
                <a16:creationId xmlns:a16="http://schemas.microsoft.com/office/drawing/2014/main" id="{56641384-D79D-124F-A702-05F5D5310A62}"/>
              </a:ext>
            </a:extLst>
          </p:cNvPr>
          <p:cNvSpPr txBox="1">
            <a:spLocks noChangeArrowheads="1"/>
          </p:cNvSpPr>
          <p:nvPr/>
        </p:nvSpPr>
        <p:spPr bwMode="auto">
          <a:xfrm>
            <a:off x="1190625" y="2330450"/>
            <a:ext cx="58959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endParaRPr lang="en-US" altLang="en-US" sz="2500"/>
          </a:p>
        </p:txBody>
      </p:sp>
      <p:sp>
        <p:nvSpPr>
          <p:cNvPr id="236548" name="Text Box 4">
            <a:extLst>
              <a:ext uri="{FF2B5EF4-FFF2-40B4-BE49-F238E27FC236}">
                <a16:creationId xmlns:a16="http://schemas.microsoft.com/office/drawing/2014/main" id="{197C0010-8208-7542-BDF0-98CD0AE40888}"/>
              </a:ext>
            </a:extLst>
          </p:cNvPr>
          <p:cNvSpPr txBox="1">
            <a:spLocks noChangeArrowheads="1"/>
          </p:cNvSpPr>
          <p:nvPr/>
        </p:nvSpPr>
        <p:spPr bwMode="auto">
          <a:xfrm>
            <a:off x="6872288" y="8782050"/>
            <a:ext cx="5318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1200">
                <a:latin typeface="Times" pitchFamily="2" charset="0"/>
              </a:rPr>
              <a:t>55</a:t>
            </a:r>
          </a:p>
        </p:txBody>
      </p:sp>
      <p:sp>
        <p:nvSpPr>
          <p:cNvPr id="236549" name="Rectangle 5">
            <a:extLst>
              <a:ext uri="{FF2B5EF4-FFF2-40B4-BE49-F238E27FC236}">
                <a16:creationId xmlns:a16="http://schemas.microsoft.com/office/drawing/2014/main" id="{3993B258-5D16-0948-9923-17758B70611A}"/>
              </a:ext>
            </a:extLst>
          </p:cNvPr>
          <p:cNvSpPr>
            <a:spLocks noChangeArrowheads="1"/>
          </p:cNvSpPr>
          <p:nvPr/>
        </p:nvSpPr>
        <p:spPr bwMode="auto">
          <a:xfrm>
            <a:off x="3251200" y="114300"/>
            <a:ext cx="3944938" cy="3381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0" name="Text Box 6">
            <a:extLst>
              <a:ext uri="{FF2B5EF4-FFF2-40B4-BE49-F238E27FC236}">
                <a16:creationId xmlns:a16="http://schemas.microsoft.com/office/drawing/2014/main" id="{60C854D9-1759-A640-A517-BD22CC155E23}"/>
              </a:ext>
            </a:extLst>
          </p:cNvPr>
          <p:cNvSpPr txBox="1">
            <a:spLocks noChangeArrowheads="1"/>
          </p:cNvSpPr>
          <p:nvPr/>
        </p:nvSpPr>
        <p:spPr bwMode="auto">
          <a:xfrm>
            <a:off x="2332038" y="557213"/>
            <a:ext cx="47847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3200" b="1" baseline="-25000">
                <a:latin typeface="Comic Sans MS" panose="030F0902030302020204" pitchFamily="66" charset="0"/>
              </a:rPr>
              <a:t>INDEKS LEMBAR KERJA</a:t>
            </a:r>
          </a:p>
        </p:txBody>
      </p:sp>
      <p:sp>
        <p:nvSpPr>
          <p:cNvPr id="236551" name="Rectangle 7">
            <a:extLst>
              <a:ext uri="{FF2B5EF4-FFF2-40B4-BE49-F238E27FC236}">
                <a16:creationId xmlns:a16="http://schemas.microsoft.com/office/drawing/2014/main" id="{DE659D80-D2DE-9048-92B0-D1022D4C2D88}"/>
              </a:ext>
            </a:extLst>
          </p:cNvPr>
          <p:cNvSpPr>
            <a:spLocks noChangeArrowheads="1"/>
          </p:cNvSpPr>
          <p:nvPr/>
        </p:nvSpPr>
        <p:spPr bwMode="auto">
          <a:xfrm>
            <a:off x="-1519238" y="407988"/>
            <a:ext cx="18415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rIns="91438">
            <a:spAutoFit/>
          </a:bodyPr>
          <a:lstStyle/>
          <a:p>
            <a:endParaRPr lang="en-US" altLang="en-US" sz="1200" baseline="-25000">
              <a:latin typeface="Comic Sans MS" panose="030F0902030302020204" pitchFamily="66" charset="0"/>
            </a:endParaRPr>
          </a:p>
        </p:txBody>
      </p:sp>
      <p:sp>
        <p:nvSpPr>
          <p:cNvPr id="236552" name="Rectangle 8">
            <a:extLst>
              <a:ext uri="{FF2B5EF4-FFF2-40B4-BE49-F238E27FC236}">
                <a16:creationId xmlns:a16="http://schemas.microsoft.com/office/drawing/2014/main" id="{4475AC86-A000-8D4D-8C01-25CE71086BAC}"/>
              </a:ext>
            </a:extLst>
          </p:cNvPr>
          <p:cNvSpPr>
            <a:spLocks noChangeArrowheads="1"/>
          </p:cNvSpPr>
          <p:nvPr/>
        </p:nvSpPr>
        <p:spPr bwMode="auto">
          <a:xfrm>
            <a:off x="1639888" y="1125538"/>
            <a:ext cx="5414962" cy="760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marL="485775" indent="-485775">
              <a:defRPr sz="2400">
                <a:solidFill>
                  <a:schemeClr val="tx1"/>
                </a:solidFill>
                <a:latin typeface="Times" pitchFamily="2" charset="0"/>
              </a:defRPr>
            </a:lvl1pPr>
            <a:lvl2pPr marL="941388" indent="-484188">
              <a:defRPr sz="2400">
                <a:solidFill>
                  <a:schemeClr val="tx1"/>
                </a:solidFill>
                <a:latin typeface="Times" pitchFamily="2" charset="0"/>
              </a:defRPr>
            </a:lvl2pPr>
            <a:lvl3pPr marL="1400175" indent="-485775">
              <a:defRPr sz="2400">
                <a:solidFill>
                  <a:schemeClr val="tx1"/>
                </a:solidFill>
                <a:latin typeface="Times" pitchFamily="2" charset="0"/>
              </a:defRPr>
            </a:lvl3pPr>
            <a:lvl4pPr marL="1855788" indent="-484188">
              <a:defRPr sz="2400">
                <a:solidFill>
                  <a:schemeClr val="tx1"/>
                </a:solidFill>
                <a:latin typeface="Times" pitchFamily="2" charset="0"/>
              </a:defRPr>
            </a:lvl4pPr>
            <a:lvl5pPr marL="2314575" indent="-485775">
              <a:defRPr sz="2400">
                <a:solidFill>
                  <a:schemeClr val="tx1"/>
                </a:solidFill>
                <a:latin typeface="Times" pitchFamily="2" charset="0"/>
              </a:defRPr>
            </a:lvl5pPr>
            <a:lvl6pPr marL="2771775" indent="-485775" eaLnBrk="0" fontAlgn="base" hangingPunct="0">
              <a:spcBef>
                <a:spcPct val="0"/>
              </a:spcBef>
              <a:spcAft>
                <a:spcPct val="0"/>
              </a:spcAft>
              <a:defRPr sz="2400">
                <a:solidFill>
                  <a:schemeClr val="tx1"/>
                </a:solidFill>
                <a:latin typeface="Times" pitchFamily="2" charset="0"/>
              </a:defRPr>
            </a:lvl6pPr>
            <a:lvl7pPr marL="3228975" indent="-485775" eaLnBrk="0" fontAlgn="base" hangingPunct="0">
              <a:spcBef>
                <a:spcPct val="0"/>
              </a:spcBef>
              <a:spcAft>
                <a:spcPct val="0"/>
              </a:spcAft>
              <a:defRPr sz="2400">
                <a:solidFill>
                  <a:schemeClr val="tx1"/>
                </a:solidFill>
                <a:latin typeface="Times" pitchFamily="2" charset="0"/>
              </a:defRPr>
            </a:lvl7pPr>
            <a:lvl8pPr marL="3686175" indent="-485775" eaLnBrk="0" fontAlgn="base" hangingPunct="0">
              <a:spcBef>
                <a:spcPct val="0"/>
              </a:spcBef>
              <a:spcAft>
                <a:spcPct val="0"/>
              </a:spcAft>
              <a:defRPr sz="2400">
                <a:solidFill>
                  <a:schemeClr val="tx1"/>
                </a:solidFill>
                <a:latin typeface="Times" pitchFamily="2" charset="0"/>
              </a:defRPr>
            </a:lvl8pPr>
            <a:lvl9pPr marL="4143375" indent="-485775" eaLnBrk="0" fontAlgn="base" hangingPunct="0">
              <a:spcBef>
                <a:spcPct val="0"/>
              </a:spcBef>
              <a:spcAft>
                <a:spcPct val="0"/>
              </a:spcAft>
              <a:defRPr sz="2400">
                <a:solidFill>
                  <a:schemeClr val="tx1"/>
                </a:solidFill>
                <a:latin typeface="Times" pitchFamily="2" charset="0"/>
              </a:defRPr>
            </a:lvl9pPr>
          </a:lstStyle>
          <a:p>
            <a:pPr>
              <a:lnSpc>
                <a:spcPct val="65000"/>
              </a:lnSpc>
              <a:spcBef>
                <a:spcPct val="50000"/>
              </a:spcBef>
              <a:buFont typeface="Times" pitchFamily="2" charset="0"/>
              <a:buNone/>
            </a:pPr>
            <a:r>
              <a:rPr lang="en-US" altLang="en-US" sz="1200" b="1">
                <a:latin typeface="Helvetica" pitchFamily="2" charset="0"/>
              </a:rPr>
              <a:t>01	Lembar Kerja C7SY: “Semua mulai dari sini.” 	                               </a:t>
            </a:r>
          </a:p>
          <a:p>
            <a:pPr>
              <a:lnSpc>
                <a:spcPct val="65000"/>
              </a:lnSpc>
              <a:spcBef>
                <a:spcPct val="50000"/>
              </a:spcBef>
              <a:buFont typeface="Times" pitchFamily="2" charset="0"/>
              <a:buNone/>
            </a:pPr>
            <a:r>
              <a:rPr lang="en-US" altLang="en-US" sz="1200" b="1">
                <a:latin typeface="Helvetica" pitchFamily="2" charset="0"/>
              </a:rPr>
              <a:t>02	Lembar Kuis C7SY</a:t>
            </a:r>
          </a:p>
          <a:p>
            <a:pPr>
              <a:lnSpc>
                <a:spcPct val="65000"/>
              </a:lnSpc>
              <a:spcBef>
                <a:spcPct val="50000"/>
              </a:spcBef>
            </a:pPr>
            <a:r>
              <a:rPr lang="en-US" altLang="en-US" sz="1200" b="1">
                <a:latin typeface="Helvetica" pitchFamily="2" charset="0"/>
              </a:rPr>
              <a:t>03	Menata Panggung Alkitab: Kosong		</a:t>
            </a:r>
          </a:p>
          <a:p>
            <a:pPr>
              <a:lnSpc>
                <a:spcPct val="65000"/>
              </a:lnSpc>
              <a:spcBef>
                <a:spcPct val="50000"/>
              </a:spcBef>
            </a:pPr>
            <a:r>
              <a:rPr lang="en-US" altLang="en-US" sz="1200" b="1">
                <a:latin typeface="Helvetica" pitchFamily="2" charset="0"/>
              </a:rPr>
              <a:t>04	Menyusun “Arsip Alkitab”: Kosong		</a:t>
            </a:r>
          </a:p>
          <a:p>
            <a:pPr>
              <a:lnSpc>
                <a:spcPct val="65000"/>
              </a:lnSpc>
              <a:spcBef>
                <a:spcPct val="50000"/>
              </a:spcBef>
            </a:pPr>
            <a:r>
              <a:rPr lang="en-US" altLang="en-US" sz="1200" b="1">
                <a:latin typeface="Helvetica" pitchFamily="2" charset="0"/>
              </a:rPr>
              <a:t>05	“Periode Senyap:” Antara Maleakhi dan Matius</a:t>
            </a:r>
          </a:p>
          <a:p>
            <a:pPr>
              <a:lnSpc>
                <a:spcPct val="65000"/>
              </a:lnSpc>
              <a:spcBef>
                <a:spcPct val="50000"/>
              </a:spcBef>
            </a:pPr>
            <a:r>
              <a:rPr lang="en-US" altLang="en-US" sz="1200" b="1">
                <a:latin typeface="Helvetica" pitchFamily="2" charset="0"/>
              </a:rPr>
              <a:t>06	“Periode Senyap:”Penyelesaian Penting yang Besar</a:t>
            </a:r>
          </a:p>
          <a:p>
            <a:pPr>
              <a:lnSpc>
                <a:spcPct val="65000"/>
              </a:lnSpc>
              <a:spcBef>
                <a:spcPct val="50000"/>
              </a:spcBef>
            </a:pPr>
            <a:r>
              <a:rPr lang="en-US" altLang="en-US" sz="1200" b="1">
                <a:latin typeface="Helvetica" pitchFamily="2" charset="0"/>
              </a:rPr>
              <a:t>07	“Rute Thistle” Perjalanan Yesus</a:t>
            </a:r>
          </a:p>
          <a:p>
            <a:pPr>
              <a:lnSpc>
                <a:spcPct val="65000"/>
              </a:lnSpc>
              <a:spcBef>
                <a:spcPct val="50000"/>
              </a:spcBef>
            </a:pPr>
            <a:r>
              <a:rPr lang="en-US" altLang="en-US" sz="1200" b="1">
                <a:latin typeface="Helvetica" pitchFamily="2" charset="0"/>
              </a:rPr>
              <a:t>08	Menenun Tenunan Kronologi Alkitab</a:t>
            </a:r>
            <a:r>
              <a:rPr lang="en-US" altLang="en-US" sz="1200" b="1" i="1">
                <a:latin typeface="Helvetica" pitchFamily="2" charset="0"/>
              </a:rPr>
              <a:t> </a:t>
            </a:r>
          </a:p>
          <a:p>
            <a:pPr>
              <a:lnSpc>
                <a:spcPct val="65000"/>
              </a:lnSpc>
              <a:spcBef>
                <a:spcPct val="50000"/>
              </a:spcBef>
            </a:pPr>
            <a:r>
              <a:rPr lang="en-US" altLang="en-US" sz="1200" b="1">
                <a:latin typeface="Helvetica" pitchFamily="2" charset="0"/>
              </a:rPr>
              <a:t>09</a:t>
            </a:r>
            <a:r>
              <a:rPr lang="en-US" altLang="en-US" sz="1200" b="1" i="1">
                <a:latin typeface="Helvetica" pitchFamily="2" charset="0"/>
              </a:rPr>
              <a:t>	</a:t>
            </a:r>
            <a:r>
              <a:rPr lang="en-US" altLang="en-US" sz="1200" b="1">
                <a:latin typeface="Helvetica" pitchFamily="2" charset="0"/>
              </a:rPr>
              <a:t>Kartu Pengingat </a:t>
            </a:r>
            <a:r>
              <a:rPr lang="en-US" altLang="en-US" sz="1200" b="1" i="1">
                <a:latin typeface="Helvetica" pitchFamily="2" charset="0"/>
              </a:rPr>
              <a:t>KRONOLOGI SINGKAT</a:t>
            </a:r>
            <a:r>
              <a:rPr lang="en-US" altLang="en-US" sz="1200" b="1">
                <a:latin typeface="Helvetica" pitchFamily="2" charset="0"/>
              </a:rPr>
              <a:t>		</a:t>
            </a:r>
          </a:p>
          <a:p>
            <a:pPr>
              <a:lnSpc>
                <a:spcPct val="65000"/>
              </a:lnSpc>
              <a:spcBef>
                <a:spcPct val="50000"/>
              </a:spcBef>
            </a:pPr>
            <a:r>
              <a:rPr lang="en-US" altLang="en-US" sz="1200" b="1">
                <a:latin typeface="Helvetica" pitchFamily="2" charset="0"/>
              </a:rPr>
              <a:t>10	Berkenaan dengan Kata “DOSA” 		                       </a:t>
            </a:r>
          </a:p>
          <a:p>
            <a:pPr>
              <a:lnSpc>
                <a:spcPct val="65000"/>
              </a:lnSpc>
              <a:spcBef>
                <a:spcPct val="50000"/>
              </a:spcBef>
            </a:pPr>
            <a:r>
              <a:rPr lang="en-US" altLang="en-US" sz="1200" b="1">
                <a:latin typeface="Helvetica" pitchFamily="2" charset="0"/>
              </a:rPr>
              <a:t>11	Nama-Nama Mulia Allah</a:t>
            </a:r>
          </a:p>
          <a:p>
            <a:pPr>
              <a:lnSpc>
                <a:spcPct val="65000"/>
              </a:lnSpc>
              <a:spcBef>
                <a:spcPct val="50000"/>
              </a:spcBef>
            </a:pPr>
            <a:r>
              <a:rPr lang="en-US" altLang="en-US" sz="1200" b="1">
                <a:latin typeface="Helvetica" pitchFamily="2" charset="0"/>
              </a:rPr>
              <a:t>12	Empat Kata-kata yang dapat Ditukar-tukar</a:t>
            </a:r>
          </a:p>
          <a:p>
            <a:pPr>
              <a:lnSpc>
                <a:spcPct val="65000"/>
              </a:lnSpc>
              <a:spcBef>
                <a:spcPct val="50000"/>
              </a:spcBef>
            </a:pPr>
            <a:r>
              <a:rPr lang="en-US" altLang="en-US" sz="1200" b="1">
                <a:latin typeface="Helvetica" pitchFamily="2" charset="0"/>
              </a:rPr>
              <a:t>13	Hubungan Perjanjian di Masa Lalu</a:t>
            </a:r>
          </a:p>
          <a:p>
            <a:pPr>
              <a:lnSpc>
                <a:spcPct val="65000"/>
              </a:lnSpc>
              <a:spcBef>
                <a:spcPct val="50000"/>
              </a:spcBef>
            </a:pPr>
            <a:r>
              <a:rPr lang="en-US" altLang="en-US" sz="1200" b="1">
                <a:latin typeface="Helvetica" pitchFamily="2" charset="0"/>
              </a:rPr>
              <a:t>14	Janji-Janji di Kitab Kejadian terhadap Abraham: Kosong</a:t>
            </a:r>
          </a:p>
          <a:p>
            <a:pPr>
              <a:lnSpc>
                <a:spcPct val="65000"/>
              </a:lnSpc>
              <a:spcBef>
                <a:spcPct val="50000"/>
              </a:spcBef>
            </a:pPr>
            <a:r>
              <a:rPr lang="en-US" altLang="en-US" sz="1200" b="1">
                <a:latin typeface="Helvetica" pitchFamily="2" charset="0"/>
              </a:rPr>
              <a:t>15	Perjanjian Musa: Perjanjian Sementara</a:t>
            </a:r>
          </a:p>
          <a:p>
            <a:pPr>
              <a:lnSpc>
                <a:spcPct val="65000"/>
              </a:lnSpc>
              <a:spcBef>
                <a:spcPct val="50000"/>
              </a:spcBef>
            </a:pPr>
            <a:r>
              <a:rPr lang="en-US" altLang="en-US" sz="1200" b="1">
                <a:latin typeface="Helvetica" pitchFamily="2" charset="0"/>
              </a:rPr>
              <a:t>16	Silsilah Yesus Kristus</a:t>
            </a:r>
          </a:p>
          <a:p>
            <a:pPr>
              <a:lnSpc>
                <a:spcPct val="65000"/>
              </a:lnSpc>
              <a:spcBef>
                <a:spcPct val="50000"/>
              </a:spcBef>
            </a:pPr>
            <a:r>
              <a:rPr lang="en-US" altLang="en-US" sz="1200" b="1">
                <a:latin typeface="Helvetica" pitchFamily="2" charset="0"/>
              </a:rPr>
              <a:t>17	Kemungkinan Statistik Kelahiran dan Kehidupan Yesus Kristus</a:t>
            </a:r>
          </a:p>
          <a:p>
            <a:pPr>
              <a:lnSpc>
                <a:spcPct val="65000"/>
              </a:lnSpc>
              <a:spcBef>
                <a:spcPct val="50000"/>
              </a:spcBef>
            </a:pPr>
            <a:r>
              <a:rPr lang="en-US" altLang="en-US" sz="1200" b="1">
                <a:latin typeface="Helvetica" pitchFamily="2" charset="0"/>
              </a:rPr>
              <a:t>18	Alkitab “Terbuka”: Kosong			</a:t>
            </a:r>
          </a:p>
          <a:p>
            <a:pPr>
              <a:lnSpc>
                <a:spcPct val="65000"/>
              </a:lnSpc>
              <a:spcBef>
                <a:spcPct val="50000"/>
              </a:spcBef>
            </a:pPr>
            <a:r>
              <a:rPr lang="en-US" altLang="en-US" sz="1200" b="1">
                <a:latin typeface="Helvetica" pitchFamily="2" charset="0"/>
              </a:rPr>
              <a:t>19	Menyusun Kitab-Kitab Perjanjian Lama: Kosong	</a:t>
            </a:r>
          </a:p>
          <a:p>
            <a:pPr>
              <a:lnSpc>
                <a:spcPct val="65000"/>
              </a:lnSpc>
              <a:spcBef>
                <a:spcPct val="50000"/>
              </a:spcBef>
            </a:pPr>
            <a:r>
              <a:rPr lang="en-US" altLang="en-US" sz="1200" b="1">
                <a:latin typeface="Helvetica" pitchFamily="2" charset="0"/>
              </a:rPr>
              <a:t>20	Urutan Kitab-kitab Perjanjian Baru: Kosong		</a:t>
            </a:r>
          </a:p>
          <a:p>
            <a:pPr>
              <a:lnSpc>
                <a:spcPct val="65000"/>
              </a:lnSpc>
              <a:spcBef>
                <a:spcPct val="50000"/>
              </a:spcBef>
            </a:pPr>
            <a:r>
              <a:rPr lang="en-US" altLang="en-US" sz="1200" b="1">
                <a:latin typeface="Helvetica" pitchFamily="2" charset="0"/>
              </a:rPr>
              <a:t>21	Gambaran Utuh dari Tuhan Yesus Kristus</a:t>
            </a:r>
          </a:p>
          <a:p>
            <a:pPr>
              <a:lnSpc>
                <a:spcPct val="65000"/>
              </a:lnSpc>
              <a:spcBef>
                <a:spcPct val="50000"/>
              </a:spcBef>
            </a:pPr>
            <a:r>
              <a:rPr lang="en-US" altLang="en-US" sz="1200" b="1">
                <a:latin typeface="Helvetica" pitchFamily="2" charset="0"/>
              </a:rPr>
              <a:t>22	Injil Yohanes: Injil yang Berbeda</a:t>
            </a:r>
          </a:p>
          <a:p>
            <a:pPr>
              <a:lnSpc>
                <a:spcPct val="65000"/>
              </a:lnSpc>
              <a:spcBef>
                <a:spcPct val="50000"/>
              </a:spcBef>
            </a:pPr>
            <a:r>
              <a:rPr lang="en-US" altLang="en-US" sz="1200" b="1">
                <a:latin typeface="Helvetica" pitchFamily="2" charset="0"/>
              </a:rPr>
              <a:t>23	Kihukum Para Rasul: Drama dalam Tiga Bagian</a:t>
            </a:r>
          </a:p>
          <a:p>
            <a:pPr>
              <a:lnSpc>
                <a:spcPct val="65000"/>
              </a:lnSpc>
              <a:spcBef>
                <a:spcPct val="50000"/>
              </a:spcBef>
            </a:pPr>
            <a:r>
              <a:rPr lang="en-US" altLang="en-US" sz="1200" b="1">
                <a:latin typeface="Helvetica" pitchFamily="2" charset="0"/>
              </a:rPr>
              <a:t>24	Paulus: Sekilas Perjalanannya: Kosong</a:t>
            </a:r>
          </a:p>
          <a:p>
            <a:pPr>
              <a:lnSpc>
                <a:spcPct val="65000"/>
              </a:lnSpc>
              <a:spcBef>
                <a:spcPct val="50000"/>
              </a:spcBef>
              <a:buFont typeface="Times" pitchFamily="2" charset="0"/>
              <a:buAutoNum type="arabicPlain" startAt="25"/>
            </a:pPr>
            <a:r>
              <a:rPr lang="en-US" altLang="en-US" sz="1200" b="1">
                <a:latin typeface="Helvetica" pitchFamily="2" charset="0"/>
              </a:rPr>
              <a:t>Dua Konsep Kunci Teologi Paulus</a:t>
            </a:r>
          </a:p>
          <a:p>
            <a:pPr>
              <a:lnSpc>
                <a:spcPct val="65000"/>
              </a:lnSpc>
              <a:spcBef>
                <a:spcPct val="50000"/>
              </a:spcBef>
              <a:buFont typeface="Times" pitchFamily="2" charset="0"/>
              <a:buNone/>
            </a:pPr>
            <a:r>
              <a:rPr lang="en-US" altLang="en-US" sz="1200" b="1">
                <a:latin typeface="Helvetica" pitchFamily="2" charset="0"/>
              </a:rPr>
              <a:t>26	Tema Utama “Surat-surat” (dengan 26a)</a:t>
            </a:r>
          </a:p>
          <a:p>
            <a:pPr>
              <a:lnSpc>
                <a:spcPct val="65000"/>
              </a:lnSpc>
              <a:spcBef>
                <a:spcPct val="50000"/>
              </a:spcBef>
              <a:buFont typeface="Times" pitchFamily="2" charset="0"/>
              <a:buAutoNum type="arabicPlain" startAt="27"/>
            </a:pPr>
            <a:r>
              <a:rPr lang="en-US" altLang="en-US" sz="1200" b="1">
                <a:latin typeface="Helvetica" pitchFamily="2" charset="0"/>
              </a:rPr>
              <a:t>Wahyu: Lima Titik Jangkar</a:t>
            </a:r>
          </a:p>
          <a:p>
            <a:pPr>
              <a:lnSpc>
                <a:spcPct val="65000"/>
              </a:lnSpc>
              <a:spcBef>
                <a:spcPct val="50000"/>
              </a:spcBef>
              <a:buFont typeface="Times" pitchFamily="2" charset="0"/>
              <a:buAutoNum type="arabicPlain" startAt="27"/>
            </a:pPr>
            <a:r>
              <a:rPr lang="en-US" altLang="en-US" sz="1200" b="1">
                <a:latin typeface="Helvetica" pitchFamily="2" charset="0"/>
              </a:rPr>
              <a:t>Tujuan Sempurna Alkitab: Yesus Kristus</a:t>
            </a:r>
          </a:p>
          <a:p>
            <a:pPr>
              <a:lnSpc>
                <a:spcPct val="65000"/>
              </a:lnSpc>
              <a:spcBef>
                <a:spcPct val="50000"/>
              </a:spcBef>
              <a:buFont typeface="Times" pitchFamily="2" charset="0"/>
              <a:buNone/>
            </a:pPr>
            <a:r>
              <a:rPr lang="en-US" altLang="en-US" sz="1200" b="1">
                <a:latin typeface="Helvetica" pitchFamily="2" charset="0"/>
              </a:rPr>
              <a:t>29	Pengantar Form-form yang sudah Terisi</a:t>
            </a:r>
          </a:p>
          <a:p>
            <a:pPr>
              <a:lnSpc>
                <a:spcPct val="65000"/>
              </a:lnSpc>
              <a:spcBef>
                <a:spcPct val="50000"/>
              </a:spcBef>
            </a:pPr>
            <a:r>
              <a:rPr lang="en-US" altLang="en-US" sz="1200" b="1">
                <a:latin typeface="Helvetica" pitchFamily="2" charset="0"/>
              </a:rPr>
              <a:t>30	Menata Panggung: Terisi</a:t>
            </a:r>
          </a:p>
          <a:p>
            <a:pPr>
              <a:lnSpc>
                <a:spcPct val="65000"/>
              </a:lnSpc>
              <a:spcBef>
                <a:spcPct val="50000"/>
              </a:spcBef>
            </a:pPr>
            <a:r>
              <a:rPr lang="en-US" altLang="en-US" sz="1200" b="1">
                <a:latin typeface="Helvetica" pitchFamily="2" charset="0"/>
              </a:rPr>
              <a:t>31	Menyusun “Arsip Alkitab:” Terisi</a:t>
            </a:r>
          </a:p>
          <a:p>
            <a:pPr>
              <a:lnSpc>
                <a:spcPct val="65000"/>
              </a:lnSpc>
              <a:spcBef>
                <a:spcPct val="50000"/>
              </a:spcBef>
              <a:buFont typeface="Times" pitchFamily="2" charset="0"/>
              <a:buNone/>
            </a:pPr>
            <a:r>
              <a:rPr lang="en-US" altLang="en-US" sz="1200" b="1">
                <a:latin typeface="Helvetica" pitchFamily="2" charset="0"/>
              </a:rPr>
              <a:t>32	Janji-janji di Kitab Kejadian terhadap Abraham: Terisi</a:t>
            </a:r>
          </a:p>
          <a:p>
            <a:pPr>
              <a:lnSpc>
                <a:spcPct val="65000"/>
              </a:lnSpc>
              <a:spcBef>
                <a:spcPct val="50000"/>
              </a:spcBef>
              <a:buFont typeface="Times" pitchFamily="2" charset="0"/>
              <a:buNone/>
            </a:pPr>
            <a:r>
              <a:rPr lang="en-US" altLang="en-US" sz="1200" b="1">
                <a:latin typeface="Helvetica" pitchFamily="2" charset="0"/>
              </a:rPr>
              <a:t>33	Alkitab “Terbuka” Bible: Terisi</a:t>
            </a:r>
          </a:p>
          <a:p>
            <a:pPr>
              <a:lnSpc>
                <a:spcPct val="65000"/>
              </a:lnSpc>
              <a:spcBef>
                <a:spcPct val="50000"/>
              </a:spcBef>
            </a:pPr>
            <a:r>
              <a:rPr lang="en-US" altLang="en-US" sz="1200" b="1">
                <a:latin typeface="Helvetica" pitchFamily="2" charset="0"/>
              </a:rPr>
              <a:t>34	Menyusub Kitab-Kitab perjanjian Lama: Terisi</a:t>
            </a:r>
          </a:p>
          <a:p>
            <a:pPr>
              <a:lnSpc>
                <a:spcPct val="65000"/>
              </a:lnSpc>
              <a:spcBef>
                <a:spcPct val="50000"/>
              </a:spcBef>
            </a:pPr>
            <a:r>
              <a:rPr lang="en-US" altLang="en-US" sz="1200" b="1">
                <a:latin typeface="Helvetica" pitchFamily="2" charset="0"/>
              </a:rPr>
              <a:t>35	Urutan Kitab-Kitab Perjanjian Baru: Terisi</a:t>
            </a:r>
          </a:p>
          <a:p>
            <a:pPr>
              <a:lnSpc>
                <a:spcPct val="65000"/>
              </a:lnSpc>
              <a:spcBef>
                <a:spcPct val="50000"/>
              </a:spcBef>
            </a:pPr>
            <a:r>
              <a:rPr lang="en-US" altLang="en-US" sz="1200" b="1">
                <a:latin typeface="Helvetica" pitchFamily="2" charset="0"/>
              </a:rPr>
              <a:t>36	Paulus: Sekilas Perjalanannya: Terisi</a:t>
            </a:r>
          </a:p>
        </p:txBody>
      </p:sp>
      <p:sp>
        <p:nvSpPr>
          <p:cNvPr id="236553" name="Text Box 9">
            <a:extLst>
              <a:ext uri="{FF2B5EF4-FFF2-40B4-BE49-F238E27FC236}">
                <a16:creationId xmlns:a16="http://schemas.microsoft.com/office/drawing/2014/main" id="{4EB43A76-4E6B-ED46-B928-85AAF2C0215C}"/>
              </a:ext>
            </a:extLst>
          </p:cNvPr>
          <p:cNvSpPr txBox="1">
            <a:spLocks noChangeArrowheads="1"/>
          </p:cNvSpPr>
          <p:nvPr/>
        </p:nvSpPr>
        <p:spPr bwMode="auto">
          <a:xfrm>
            <a:off x="355600" y="1082675"/>
            <a:ext cx="13573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Helvetica" pitchFamily="2" charset="0"/>
              </a:rPr>
              <a:t>BAGIAN SATU</a:t>
            </a:r>
            <a:endParaRPr lang="en-US" altLang="en-US" sz="1200"/>
          </a:p>
        </p:txBody>
      </p:sp>
      <p:sp>
        <p:nvSpPr>
          <p:cNvPr id="236554" name="Text Box 10">
            <a:extLst>
              <a:ext uri="{FF2B5EF4-FFF2-40B4-BE49-F238E27FC236}">
                <a16:creationId xmlns:a16="http://schemas.microsoft.com/office/drawing/2014/main" id="{0ECEB17F-722B-544B-B339-49A4F3C51123}"/>
              </a:ext>
            </a:extLst>
          </p:cNvPr>
          <p:cNvSpPr txBox="1">
            <a:spLocks noChangeArrowheads="1"/>
          </p:cNvSpPr>
          <p:nvPr/>
        </p:nvSpPr>
        <p:spPr bwMode="auto">
          <a:xfrm>
            <a:off x="342900" y="1501775"/>
            <a:ext cx="13573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Helvetica" pitchFamily="2" charset="0"/>
              </a:rPr>
              <a:t>BAGIAN DUA</a:t>
            </a:r>
            <a:endParaRPr lang="en-US" altLang="en-US" sz="1200"/>
          </a:p>
        </p:txBody>
      </p:sp>
      <p:sp>
        <p:nvSpPr>
          <p:cNvPr id="236555" name="Text Box 11">
            <a:extLst>
              <a:ext uri="{FF2B5EF4-FFF2-40B4-BE49-F238E27FC236}">
                <a16:creationId xmlns:a16="http://schemas.microsoft.com/office/drawing/2014/main" id="{EA70D71A-FDE6-1446-8AB0-A96DFDA8F7FD}"/>
              </a:ext>
            </a:extLst>
          </p:cNvPr>
          <p:cNvSpPr txBox="1">
            <a:spLocks noChangeArrowheads="1"/>
          </p:cNvSpPr>
          <p:nvPr/>
        </p:nvSpPr>
        <p:spPr bwMode="auto">
          <a:xfrm>
            <a:off x="338138" y="1685925"/>
            <a:ext cx="1357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Helvetica" pitchFamily="2" charset="0"/>
              </a:rPr>
              <a:t>BAGIAN TIGA</a:t>
            </a:r>
            <a:endParaRPr lang="en-US" altLang="en-US" sz="1200"/>
          </a:p>
        </p:txBody>
      </p:sp>
      <p:sp>
        <p:nvSpPr>
          <p:cNvPr id="236556" name="Text Box 12">
            <a:extLst>
              <a:ext uri="{FF2B5EF4-FFF2-40B4-BE49-F238E27FC236}">
                <a16:creationId xmlns:a16="http://schemas.microsoft.com/office/drawing/2014/main" id="{280C74BD-454F-7646-A1B5-0F58BEB72B53}"/>
              </a:ext>
            </a:extLst>
          </p:cNvPr>
          <p:cNvSpPr txBox="1">
            <a:spLocks noChangeArrowheads="1"/>
          </p:cNvSpPr>
          <p:nvPr/>
        </p:nvSpPr>
        <p:spPr bwMode="auto">
          <a:xfrm>
            <a:off x="333375" y="2767013"/>
            <a:ext cx="143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Helvetica" pitchFamily="2" charset="0"/>
              </a:rPr>
              <a:t>BAGIAN  EMPAT</a:t>
            </a:r>
            <a:endParaRPr lang="en-US" altLang="en-US" sz="1200"/>
          </a:p>
        </p:txBody>
      </p:sp>
      <p:sp>
        <p:nvSpPr>
          <p:cNvPr id="236557" name="Text Box 13">
            <a:extLst>
              <a:ext uri="{FF2B5EF4-FFF2-40B4-BE49-F238E27FC236}">
                <a16:creationId xmlns:a16="http://schemas.microsoft.com/office/drawing/2014/main" id="{29988B51-7290-B844-8539-7917E1C263C6}"/>
              </a:ext>
            </a:extLst>
          </p:cNvPr>
          <p:cNvSpPr txBox="1">
            <a:spLocks noChangeArrowheads="1"/>
          </p:cNvSpPr>
          <p:nvPr/>
        </p:nvSpPr>
        <p:spPr bwMode="auto">
          <a:xfrm>
            <a:off x="334963" y="2971800"/>
            <a:ext cx="1357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Helvetica" pitchFamily="2" charset="0"/>
              </a:rPr>
              <a:t>BAGIAN  LIMA</a:t>
            </a:r>
            <a:endParaRPr lang="en-US" altLang="en-US" sz="1200"/>
          </a:p>
        </p:txBody>
      </p:sp>
      <p:sp>
        <p:nvSpPr>
          <p:cNvPr id="236558" name="Text Box 14">
            <a:extLst>
              <a:ext uri="{FF2B5EF4-FFF2-40B4-BE49-F238E27FC236}">
                <a16:creationId xmlns:a16="http://schemas.microsoft.com/office/drawing/2014/main" id="{4C362CCE-F0A4-774E-9B3B-DDBFFC4A6D31}"/>
              </a:ext>
            </a:extLst>
          </p:cNvPr>
          <p:cNvSpPr txBox="1">
            <a:spLocks noChangeArrowheads="1"/>
          </p:cNvSpPr>
          <p:nvPr/>
        </p:nvSpPr>
        <p:spPr bwMode="auto">
          <a:xfrm>
            <a:off x="338138" y="4662488"/>
            <a:ext cx="1357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Helvetica" pitchFamily="2" charset="0"/>
              </a:rPr>
              <a:t>BAGIAN ENAM</a:t>
            </a:r>
            <a:endParaRPr lang="en-US" altLang="en-US" sz="1200"/>
          </a:p>
        </p:txBody>
      </p:sp>
      <p:sp>
        <p:nvSpPr>
          <p:cNvPr id="236559" name="Text Box 15">
            <a:extLst>
              <a:ext uri="{FF2B5EF4-FFF2-40B4-BE49-F238E27FC236}">
                <a16:creationId xmlns:a16="http://schemas.microsoft.com/office/drawing/2014/main" id="{A6E0A723-F5E1-984C-8988-6822BB5A479F}"/>
              </a:ext>
            </a:extLst>
          </p:cNvPr>
          <p:cNvSpPr txBox="1">
            <a:spLocks noChangeArrowheads="1"/>
          </p:cNvSpPr>
          <p:nvPr/>
        </p:nvSpPr>
        <p:spPr bwMode="auto">
          <a:xfrm>
            <a:off x="333375" y="4878388"/>
            <a:ext cx="135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Helvetica" pitchFamily="2" charset="0"/>
              </a:rPr>
              <a:t>BAGIAN TUJUH</a:t>
            </a:r>
            <a:endParaRPr lang="en-US" altLang="en-US" sz="1200"/>
          </a:p>
        </p:txBody>
      </p:sp>
      <p:sp>
        <p:nvSpPr>
          <p:cNvPr id="236560" name="Text Box 16">
            <a:extLst>
              <a:ext uri="{FF2B5EF4-FFF2-40B4-BE49-F238E27FC236}">
                <a16:creationId xmlns:a16="http://schemas.microsoft.com/office/drawing/2014/main" id="{089B2AFF-6812-C042-91C0-99443D3D1B3A}"/>
              </a:ext>
            </a:extLst>
          </p:cNvPr>
          <p:cNvSpPr txBox="1">
            <a:spLocks noChangeArrowheads="1"/>
          </p:cNvSpPr>
          <p:nvPr/>
        </p:nvSpPr>
        <p:spPr bwMode="auto">
          <a:xfrm>
            <a:off x="247650" y="5083175"/>
            <a:ext cx="164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Helvetica" pitchFamily="2" charset="0"/>
              </a:rPr>
              <a:t>BAGIAN DELAPAN</a:t>
            </a:r>
            <a:endParaRPr lang="en-US" altLang="en-US" sz="1200"/>
          </a:p>
        </p:txBody>
      </p:sp>
      <p:sp>
        <p:nvSpPr>
          <p:cNvPr id="236561" name="Line 17">
            <a:extLst>
              <a:ext uri="{FF2B5EF4-FFF2-40B4-BE49-F238E27FC236}">
                <a16:creationId xmlns:a16="http://schemas.microsoft.com/office/drawing/2014/main" id="{4D46C8D0-6990-B247-AAE2-F6DFE0BF149B}"/>
              </a:ext>
            </a:extLst>
          </p:cNvPr>
          <p:cNvSpPr>
            <a:spLocks noChangeShapeType="1"/>
          </p:cNvSpPr>
          <p:nvPr/>
        </p:nvSpPr>
        <p:spPr bwMode="auto">
          <a:xfrm>
            <a:off x="415925" y="7019925"/>
            <a:ext cx="6710363"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2" name="Text Box 18">
            <a:extLst>
              <a:ext uri="{FF2B5EF4-FFF2-40B4-BE49-F238E27FC236}">
                <a16:creationId xmlns:a16="http://schemas.microsoft.com/office/drawing/2014/main" id="{5AE32AC4-FAC0-6140-85B4-46AAD79185FE}"/>
              </a:ext>
            </a:extLst>
          </p:cNvPr>
          <p:cNvSpPr txBox="1">
            <a:spLocks noChangeArrowheads="1"/>
          </p:cNvSpPr>
          <p:nvPr/>
        </p:nvSpPr>
        <p:spPr bwMode="auto">
          <a:xfrm>
            <a:off x="307975" y="6988175"/>
            <a:ext cx="1357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a:latin typeface="Helvetica" pitchFamily="2" charset="0"/>
              </a:rPr>
              <a:t>BAGIAN LEMBAR KERJA YANG TERISI</a:t>
            </a:r>
            <a:endParaRPr lang="en-US" altLang="en-US" sz="1200"/>
          </a:p>
        </p:txBody>
      </p:sp>
      <p:sp>
        <p:nvSpPr>
          <p:cNvPr id="236563" name="Line 19">
            <a:extLst>
              <a:ext uri="{FF2B5EF4-FFF2-40B4-BE49-F238E27FC236}">
                <a16:creationId xmlns:a16="http://schemas.microsoft.com/office/drawing/2014/main" id="{89493ADE-8D09-C740-9379-868FB4897F6B}"/>
              </a:ext>
            </a:extLst>
          </p:cNvPr>
          <p:cNvSpPr>
            <a:spLocks noChangeShapeType="1"/>
          </p:cNvSpPr>
          <p:nvPr/>
        </p:nvSpPr>
        <p:spPr bwMode="auto">
          <a:xfrm>
            <a:off x="428625" y="1511300"/>
            <a:ext cx="6697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4" name="Line 20">
            <a:extLst>
              <a:ext uri="{FF2B5EF4-FFF2-40B4-BE49-F238E27FC236}">
                <a16:creationId xmlns:a16="http://schemas.microsoft.com/office/drawing/2014/main" id="{A23E4D82-4F53-0A46-B043-2FDCB8AC6A44}"/>
              </a:ext>
            </a:extLst>
          </p:cNvPr>
          <p:cNvSpPr>
            <a:spLocks noChangeShapeType="1"/>
          </p:cNvSpPr>
          <p:nvPr/>
        </p:nvSpPr>
        <p:spPr bwMode="auto">
          <a:xfrm>
            <a:off x="438150" y="1727200"/>
            <a:ext cx="6697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5" name="Line 21">
            <a:extLst>
              <a:ext uri="{FF2B5EF4-FFF2-40B4-BE49-F238E27FC236}">
                <a16:creationId xmlns:a16="http://schemas.microsoft.com/office/drawing/2014/main" id="{1983AABB-CC71-A54E-9956-8FB266206AA4}"/>
              </a:ext>
            </a:extLst>
          </p:cNvPr>
          <p:cNvSpPr>
            <a:spLocks noChangeShapeType="1"/>
          </p:cNvSpPr>
          <p:nvPr/>
        </p:nvSpPr>
        <p:spPr bwMode="auto">
          <a:xfrm>
            <a:off x="403225" y="2787650"/>
            <a:ext cx="6697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6" name="Line 22">
            <a:extLst>
              <a:ext uri="{FF2B5EF4-FFF2-40B4-BE49-F238E27FC236}">
                <a16:creationId xmlns:a16="http://schemas.microsoft.com/office/drawing/2014/main" id="{226D9220-90C4-F447-A0B7-A225FB120432}"/>
              </a:ext>
            </a:extLst>
          </p:cNvPr>
          <p:cNvSpPr>
            <a:spLocks noChangeShapeType="1"/>
          </p:cNvSpPr>
          <p:nvPr/>
        </p:nvSpPr>
        <p:spPr bwMode="auto">
          <a:xfrm>
            <a:off x="428625" y="2986088"/>
            <a:ext cx="6697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7" name="Line 23">
            <a:extLst>
              <a:ext uri="{FF2B5EF4-FFF2-40B4-BE49-F238E27FC236}">
                <a16:creationId xmlns:a16="http://schemas.microsoft.com/office/drawing/2014/main" id="{851641A3-F136-2B4D-BF35-3D5D27541EAE}"/>
              </a:ext>
            </a:extLst>
          </p:cNvPr>
          <p:cNvSpPr>
            <a:spLocks noChangeShapeType="1"/>
          </p:cNvSpPr>
          <p:nvPr/>
        </p:nvSpPr>
        <p:spPr bwMode="auto">
          <a:xfrm>
            <a:off x="403225" y="4678363"/>
            <a:ext cx="6697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8" name="Line 24">
            <a:extLst>
              <a:ext uri="{FF2B5EF4-FFF2-40B4-BE49-F238E27FC236}">
                <a16:creationId xmlns:a16="http://schemas.microsoft.com/office/drawing/2014/main" id="{1C76B356-9A07-F842-BAE3-E3C532A273C5}"/>
              </a:ext>
            </a:extLst>
          </p:cNvPr>
          <p:cNvSpPr>
            <a:spLocks noChangeShapeType="1"/>
          </p:cNvSpPr>
          <p:nvPr/>
        </p:nvSpPr>
        <p:spPr bwMode="auto">
          <a:xfrm>
            <a:off x="412750" y="4878388"/>
            <a:ext cx="6697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9" name="Line 25">
            <a:extLst>
              <a:ext uri="{FF2B5EF4-FFF2-40B4-BE49-F238E27FC236}">
                <a16:creationId xmlns:a16="http://schemas.microsoft.com/office/drawing/2014/main" id="{FADE9426-63F6-384C-9D4F-B770A8FCC98B}"/>
              </a:ext>
            </a:extLst>
          </p:cNvPr>
          <p:cNvSpPr>
            <a:spLocks noChangeShapeType="1"/>
          </p:cNvSpPr>
          <p:nvPr/>
        </p:nvSpPr>
        <p:spPr bwMode="auto">
          <a:xfrm>
            <a:off x="412750" y="5314950"/>
            <a:ext cx="6697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70" name="Line 26">
            <a:extLst>
              <a:ext uri="{FF2B5EF4-FFF2-40B4-BE49-F238E27FC236}">
                <a16:creationId xmlns:a16="http://schemas.microsoft.com/office/drawing/2014/main" id="{E5723332-26DB-2344-A8AF-D51977EA8CD6}"/>
              </a:ext>
            </a:extLst>
          </p:cNvPr>
          <p:cNvSpPr>
            <a:spLocks noChangeShapeType="1"/>
          </p:cNvSpPr>
          <p:nvPr/>
        </p:nvSpPr>
        <p:spPr bwMode="auto">
          <a:xfrm>
            <a:off x="422275" y="5094288"/>
            <a:ext cx="6697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D9C2F8D-A54E-9648-9901-756EE35DCC4F}"/>
              </a:ext>
            </a:extLst>
          </p:cNvPr>
          <p:cNvSpPr>
            <a:spLocks noChangeArrowheads="1"/>
          </p:cNvSpPr>
          <p:nvPr/>
        </p:nvSpPr>
        <p:spPr bwMode="auto">
          <a:xfrm>
            <a:off x="127000" y="9017000"/>
            <a:ext cx="1092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endParaRPr lang="en-US" altLang="en-US" sz="1000">
              <a:latin typeface="Helvetica" pitchFamily="2" charset="0"/>
            </a:endParaRPr>
          </a:p>
        </p:txBody>
      </p:sp>
      <p:sp>
        <p:nvSpPr>
          <p:cNvPr id="90115" name="Text Box 3">
            <a:extLst>
              <a:ext uri="{FF2B5EF4-FFF2-40B4-BE49-F238E27FC236}">
                <a16:creationId xmlns:a16="http://schemas.microsoft.com/office/drawing/2014/main" id="{B9B7A99C-C30C-9643-9B61-F53CE308B4BF}"/>
              </a:ext>
            </a:extLst>
          </p:cNvPr>
          <p:cNvSpPr txBox="1">
            <a:spLocks noChangeArrowheads="1"/>
          </p:cNvSpPr>
          <p:nvPr/>
        </p:nvSpPr>
        <p:spPr bwMode="auto">
          <a:xfrm>
            <a:off x="7208838" y="26988"/>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000">
                <a:latin typeface="Comic Sans MS" panose="030F0902030302020204" pitchFamily="66" charset="0"/>
              </a:rPr>
              <a:t> </a:t>
            </a:r>
          </a:p>
        </p:txBody>
      </p:sp>
      <p:sp>
        <p:nvSpPr>
          <p:cNvPr id="90116" name="Text Box 4">
            <a:extLst>
              <a:ext uri="{FF2B5EF4-FFF2-40B4-BE49-F238E27FC236}">
                <a16:creationId xmlns:a16="http://schemas.microsoft.com/office/drawing/2014/main" id="{A7DC05DD-D2A7-FF42-AF3C-DA99EDC62626}"/>
              </a:ext>
            </a:extLst>
          </p:cNvPr>
          <p:cNvSpPr txBox="1">
            <a:spLocks noChangeArrowheads="1"/>
          </p:cNvSpPr>
          <p:nvPr/>
        </p:nvSpPr>
        <p:spPr bwMode="auto">
          <a:xfrm>
            <a:off x="0" y="1092200"/>
            <a:ext cx="7543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lgn="ctr">
              <a:spcBef>
                <a:spcPct val="50000"/>
              </a:spcBef>
            </a:pPr>
            <a:r>
              <a:rPr lang="en-US" altLang="en-US" sz="2400" b="1" i="1">
                <a:latin typeface="Comic Sans MS" panose="030F0902030302020204" pitchFamily="66" charset="0"/>
              </a:rPr>
              <a:t>DUA KUNCI KEBENARAN TEOLOGI PAULUS                   Pemikiran dan Praktek Kristen Paling Mendasar</a:t>
            </a:r>
            <a:endParaRPr lang="en-US" altLang="en-US" sz="2400" b="1" i="1">
              <a:latin typeface="Wingdings 2" pitchFamily="2" charset="2"/>
            </a:endParaRPr>
          </a:p>
        </p:txBody>
      </p:sp>
      <p:sp>
        <p:nvSpPr>
          <p:cNvPr id="90117" name="Text Box 5">
            <a:extLst>
              <a:ext uri="{FF2B5EF4-FFF2-40B4-BE49-F238E27FC236}">
                <a16:creationId xmlns:a16="http://schemas.microsoft.com/office/drawing/2014/main" id="{D2828680-7A92-D044-B66D-724E5900627D}"/>
              </a:ext>
            </a:extLst>
          </p:cNvPr>
          <p:cNvSpPr txBox="1">
            <a:spLocks noChangeArrowheads="1"/>
          </p:cNvSpPr>
          <p:nvPr/>
        </p:nvSpPr>
        <p:spPr bwMode="auto">
          <a:xfrm>
            <a:off x="6586538" y="98425"/>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25</a:t>
            </a:r>
          </a:p>
        </p:txBody>
      </p:sp>
      <p:sp>
        <p:nvSpPr>
          <p:cNvPr id="90142" name="Text Box 30">
            <a:extLst>
              <a:ext uri="{FF2B5EF4-FFF2-40B4-BE49-F238E27FC236}">
                <a16:creationId xmlns:a16="http://schemas.microsoft.com/office/drawing/2014/main" id="{59F08810-5B96-9D4B-AAE8-ED9DB364FCFB}"/>
              </a:ext>
            </a:extLst>
          </p:cNvPr>
          <p:cNvSpPr txBox="1">
            <a:spLocks noChangeArrowheads="1"/>
          </p:cNvSpPr>
          <p:nvPr/>
        </p:nvSpPr>
        <p:spPr bwMode="auto">
          <a:xfrm>
            <a:off x="450850" y="2244725"/>
            <a:ext cx="6680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spcBef>
                <a:spcPct val="50000"/>
              </a:spcBef>
            </a:pPr>
            <a:r>
              <a:rPr lang="en-US" altLang="en-US" sz="1800" b="1">
                <a:latin typeface="Comic Sans MS" panose="030F0902030302020204" pitchFamily="66" charset="0"/>
              </a:rPr>
              <a:t>________________ </a:t>
            </a:r>
            <a:r>
              <a:rPr lang="en-US" altLang="en-US" sz="1600" b="1" i="1">
                <a:latin typeface="Comic Sans MS" panose="030F0902030302020204" pitchFamily="66" charset="0"/>
              </a:rPr>
              <a:t>--  untuk membebaskan dari kesalahan dosa…dan                  MEMBUAT  </a:t>
            </a:r>
            <a:r>
              <a:rPr lang="en-US" altLang="en-US" sz="1800" b="1">
                <a:latin typeface="Comic Sans MS" panose="030F0902030302020204" pitchFamily="66" charset="0"/>
              </a:rPr>
              <a:t>________________</a:t>
            </a:r>
          </a:p>
        </p:txBody>
      </p:sp>
      <p:sp>
        <p:nvSpPr>
          <p:cNvPr id="90143" name="Text Box 31">
            <a:extLst>
              <a:ext uri="{FF2B5EF4-FFF2-40B4-BE49-F238E27FC236}">
                <a16:creationId xmlns:a16="http://schemas.microsoft.com/office/drawing/2014/main" id="{622CC0F3-059C-554F-8CA6-1A16260D76A6}"/>
              </a:ext>
            </a:extLst>
          </p:cNvPr>
          <p:cNvSpPr txBox="1">
            <a:spLocks noChangeArrowheads="1"/>
          </p:cNvSpPr>
          <p:nvPr/>
        </p:nvSpPr>
        <p:spPr bwMode="auto">
          <a:xfrm>
            <a:off x="1362075" y="2971800"/>
            <a:ext cx="50593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lgn="ctr">
              <a:spcBef>
                <a:spcPct val="50000"/>
              </a:spcBef>
            </a:pPr>
            <a:r>
              <a:rPr lang="en-US" altLang="en-US" sz="1600" b="1" i="1">
                <a:latin typeface="Comic Sans MS" panose="030F0902030302020204" pitchFamily="66" charset="0"/>
              </a:rPr>
              <a:t>(PERISTIWA _____________ YANG Csingkat!)</a:t>
            </a:r>
          </a:p>
        </p:txBody>
      </p:sp>
      <p:sp>
        <p:nvSpPr>
          <p:cNvPr id="90144" name="Text Box 32">
            <a:extLst>
              <a:ext uri="{FF2B5EF4-FFF2-40B4-BE49-F238E27FC236}">
                <a16:creationId xmlns:a16="http://schemas.microsoft.com/office/drawing/2014/main" id="{1D57BFEF-202C-0646-99A6-B2814CCF9C16}"/>
              </a:ext>
            </a:extLst>
          </p:cNvPr>
          <p:cNvSpPr txBox="1">
            <a:spLocks noChangeArrowheads="1"/>
          </p:cNvSpPr>
          <p:nvPr/>
        </p:nvSpPr>
        <p:spPr bwMode="auto">
          <a:xfrm>
            <a:off x="431800" y="5432425"/>
            <a:ext cx="68040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lgn="ctr">
              <a:spcBef>
                <a:spcPct val="50000"/>
              </a:spcBef>
            </a:pPr>
            <a:r>
              <a:rPr lang="en-US" altLang="en-US" sz="1800" b="1">
                <a:latin typeface="Comic Sans MS" panose="030F0902030302020204" pitchFamily="66" charset="0"/>
              </a:rPr>
              <a:t>__________________</a:t>
            </a:r>
            <a:r>
              <a:rPr lang="en-US" altLang="en-US" sz="1600" b="1" i="1">
                <a:latin typeface="Comic Sans MS" panose="030F0902030302020204" pitchFamily="66" charset="0"/>
              </a:rPr>
              <a:t> --  dipisahkan bagi hal-hal yang kudus.</a:t>
            </a:r>
          </a:p>
        </p:txBody>
      </p:sp>
      <p:sp>
        <p:nvSpPr>
          <p:cNvPr id="90145" name="Text Box 33">
            <a:extLst>
              <a:ext uri="{FF2B5EF4-FFF2-40B4-BE49-F238E27FC236}">
                <a16:creationId xmlns:a16="http://schemas.microsoft.com/office/drawing/2014/main" id="{3330C17C-A022-894E-B6D0-9AF981BF965A}"/>
              </a:ext>
            </a:extLst>
          </p:cNvPr>
          <p:cNvSpPr txBox="1">
            <a:spLocks noChangeArrowheads="1"/>
          </p:cNvSpPr>
          <p:nvPr/>
        </p:nvSpPr>
        <p:spPr bwMode="auto">
          <a:xfrm>
            <a:off x="1520825" y="5813425"/>
            <a:ext cx="51641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spcBef>
                <a:spcPct val="50000"/>
              </a:spcBef>
            </a:pPr>
            <a:r>
              <a:rPr lang="en-US" altLang="en-US" sz="1600" b="1" i="1">
                <a:latin typeface="Comic Sans MS" panose="030F0902030302020204" pitchFamily="66" charset="0"/>
              </a:rPr>
              <a:t>(PROSES PENDEWASAAN _______________,)</a:t>
            </a:r>
          </a:p>
        </p:txBody>
      </p:sp>
      <p:sp>
        <p:nvSpPr>
          <p:cNvPr id="90146" name="Text Box 34">
            <a:extLst>
              <a:ext uri="{FF2B5EF4-FFF2-40B4-BE49-F238E27FC236}">
                <a16:creationId xmlns:a16="http://schemas.microsoft.com/office/drawing/2014/main" id="{1466DB23-1530-6640-B7D3-D9A45E40B4FF}"/>
              </a:ext>
            </a:extLst>
          </p:cNvPr>
          <p:cNvSpPr txBox="1">
            <a:spLocks noChangeArrowheads="1"/>
          </p:cNvSpPr>
          <p:nvPr/>
        </p:nvSpPr>
        <p:spPr bwMode="auto">
          <a:xfrm>
            <a:off x="720725" y="3406775"/>
            <a:ext cx="6451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spcBef>
                <a:spcPct val="50000"/>
              </a:spcBef>
            </a:pPr>
            <a:r>
              <a:rPr lang="en-US" altLang="en-US" sz="1000" b="1" i="1">
                <a:latin typeface="Comic Sans MS" panose="030F0902030302020204" pitchFamily="66" charset="0"/>
              </a:rPr>
              <a:t>Kej 15:6  Lalu percayalah Abram kepada Tuhan, maka Tuhan memperhitungkan hal itu kepadanya sebagai kebenaran. (LAI).</a:t>
            </a:r>
          </a:p>
        </p:txBody>
      </p:sp>
      <p:sp>
        <p:nvSpPr>
          <p:cNvPr id="90147" name="Text Box 35">
            <a:extLst>
              <a:ext uri="{FF2B5EF4-FFF2-40B4-BE49-F238E27FC236}">
                <a16:creationId xmlns:a16="http://schemas.microsoft.com/office/drawing/2014/main" id="{A66A9122-D18E-E540-A910-59B01E640BAC}"/>
              </a:ext>
            </a:extLst>
          </p:cNvPr>
          <p:cNvSpPr txBox="1">
            <a:spLocks noChangeArrowheads="1"/>
          </p:cNvSpPr>
          <p:nvPr/>
        </p:nvSpPr>
        <p:spPr bwMode="auto">
          <a:xfrm>
            <a:off x="708025" y="3781425"/>
            <a:ext cx="64516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spcBef>
                <a:spcPct val="50000"/>
              </a:spcBef>
            </a:pPr>
            <a:r>
              <a:rPr lang="en-US" altLang="en-US" sz="1000" b="1" i="1">
                <a:latin typeface="Comic Sans MS" panose="030F0902030302020204" pitchFamily="66" charset="0"/>
              </a:rPr>
              <a:t>Rom 5:16-18  Sekali lagi, kasih karunia Allah bukanlah hasil dari seorang manusia berdosa: Sebab penghakiman atas satu pelanggaran itu telah mengakibatkan penghukuman, tetapi penganugerahan karunia atas banyak pelanggaran itu mengakibatkan pembenaran.Sebab, jika oleh dosa satu orang, maut telah berkuasa oleh satu orang itu, maka lebih benar lagi mereka, yang telah menerima kelimpahan kasih karunia dan anugerah kebenaran, akan hidup dan berkuasa oleh karena satu orang itu, yaitu Yesus Kristus.Sebab itu, sama seperti oleh satu pelanggaran semua orang beroleh penghukuman, demikian pula oleh satu pelanggaran semua orang beroleh penghukuman, demikian pula oleh satu perbuatan kebenaran semua orang beroleh pembenaran untuk hidup. (LAI).</a:t>
            </a:r>
          </a:p>
        </p:txBody>
      </p:sp>
      <p:sp>
        <p:nvSpPr>
          <p:cNvPr id="90148" name="Text Box 36">
            <a:extLst>
              <a:ext uri="{FF2B5EF4-FFF2-40B4-BE49-F238E27FC236}">
                <a16:creationId xmlns:a16="http://schemas.microsoft.com/office/drawing/2014/main" id="{BB85D0CD-794C-5E45-8E4A-DAC7909A3FF4}"/>
              </a:ext>
            </a:extLst>
          </p:cNvPr>
          <p:cNvSpPr txBox="1">
            <a:spLocks noChangeArrowheads="1"/>
          </p:cNvSpPr>
          <p:nvPr/>
        </p:nvSpPr>
        <p:spPr bwMode="auto">
          <a:xfrm>
            <a:off x="755650" y="6223000"/>
            <a:ext cx="64516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spcBef>
                <a:spcPct val="50000"/>
              </a:spcBef>
            </a:pPr>
            <a:r>
              <a:rPr lang="en-US" altLang="en-US" sz="1000" b="1" i="1">
                <a:latin typeface="Comic Sans MS" panose="030F0902030302020204" pitchFamily="66" charset="0"/>
              </a:rPr>
              <a:t>1 Kor 1:2  Kepada jemaat Allah di Korintus, yaitu mereka yang dikuduskan dalam Kristus Yesus dan yang dipanggil menjadi orang-orang kudus, dengan semua orang di segala tempat, yang berseru kepada nama Tuhan kita YESUS Kristus, yaitu Tuhan mereka dan Tuhan kita. (LAI).</a:t>
            </a:r>
          </a:p>
        </p:txBody>
      </p:sp>
      <p:sp>
        <p:nvSpPr>
          <p:cNvPr id="90149" name="Text Box 37">
            <a:extLst>
              <a:ext uri="{FF2B5EF4-FFF2-40B4-BE49-F238E27FC236}">
                <a16:creationId xmlns:a16="http://schemas.microsoft.com/office/drawing/2014/main" id="{19A228BD-74C0-E34B-9D73-B9210B613450}"/>
              </a:ext>
            </a:extLst>
          </p:cNvPr>
          <p:cNvSpPr txBox="1">
            <a:spLocks noChangeArrowheads="1"/>
          </p:cNvSpPr>
          <p:nvPr/>
        </p:nvSpPr>
        <p:spPr bwMode="auto">
          <a:xfrm>
            <a:off x="749300" y="6883400"/>
            <a:ext cx="6451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spcBef>
                <a:spcPct val="50000"/>
              </a:spcBef>
            </a:pPr>
            <a:r>
              <a:rPr lang="en-US" altLang="en-US" sz="1000" b="1" i="1">
                <a:latin typeface="Comic Sans MS" panose="030F0902030302020204" pitchFamily="66" charset="0"/>
              </a:rPr>
              <a:t>2 Kor 5:17  Jadi siapa yang ada di dalam Kristus, ia adalah ciptaan baru: yang lama sudah berlalu, sesungguhnya yang baru sudah datang! (LAI).</a:t>
            </a:r>
          </a:p>
          <a:p>
            <a:pPr>
              <a:spcBef>
                <a:spcPct val="50000"/>
              </a:spcBef>
            </a:pPr>
            <a:r>
              <a:rPr lang="en-US" altLang="en-US" sz="1000" b="1" i="1">
                <a:latin typeface="Comic Sans MS" panose="030F0902030302020204" pitchFamily="66" charset="0"/>
              </a:rPr>
              <a:t> </a:t>
            </a:r>
          </a:p>
        </p:txBody>
      </p:sp>
      <p:sp>
        <p:nvSpPr>
          <p:cNvPr id="90150" name="Text Box 38">
            <a:extLst>
              <a:ext uri="{FF2B5EF4-FFF2-40B4-BE49-F238E27FC236}">
                <a16:creationId xmlns:a16="http://schemas.microsoft.com/office/drawing/2014/main" id="{404509A3-1645-3447-BF39-B59C45AE5DBB}"/>
              </a:ext>
            </a:extLst>
          </p:cNvPr>
          <p:cNvSpPr txBox="1">
            <a:spLocks noChangeArrowheads="1"/>
          </p:cNvSpPr>
          <p:nvPr/>
        </p:nvSpPr>
        <p:spPr bwMode="auto">
          <a:xfrm>
            <a:off x="749300" y="7356475"/>
            <a:ext cx="6451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B3B3B3"/>
                  </a:outerShdw>
                </a:effectLst>
              </a14:hiddenEffects>
            </a:ext>
          </a:extLst>
        </p:spPr>
        <p:txBody>
          <a:bodyPr>
            <a:spAutoFit/>
          </a:bodyPr>
          <a:lstStyle/>
          <a:p>
            <a:pPr>
              <a:spcBef>
                <a:spcPct val="50000"/>
              </a:spcBef>
            </a:pPr>
            <a:r>
              <a:rPr lang="en-US" altLang="en-US" sz="1000" b="1" i="1">
                <a:latin typeface="Comic Sans MS" panose="030F0902030302020204" pitchFamily="66" charset="0"/>
              </a:rPr>
              <a:t>Rom 5: 1-4  Sebab itu, kita yang dibenarkan karena iman, kita hidup dalam damai sejahtera dengan Allah oleh karena Tuhan kita, YESUS Kristus.Oleh Dia kita juga beroleh jalan masuk oleh iman kepada kasih karunia ini. Di dalam kasih karunia ini kita berdiri dan kita bermegah dalam pengharapan akan menerima kemuliaan Allah. Dan bukan hanya itu saja. Kita malah bermegah juga dalam kesengsaraan kita, karena kita tahu, bahwa kesengsaraan itu menimbulkan ketekunan,dan ketekunan menimbulkan tahan uji dan tahan uji menimbulkan pengharapan. (LAI).</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a:extLst>
              <a:ext uri="{FF2B5EF4-FFF2-40B4-BE49-F238E27FC236}">
                <a16:creationId xmlns:a16="http://schemas.microsoft.com/office/drawing/2014/main" id="{0B71C10A-C399-FA4E-B8A5-D0DCAE2B48E1}"/>
              </a:ext>
            </a:extLst>
          </p:cNvPr>
          <p:cNvSpPr txBox="1">
            <a:spLocks noChangeArrowheads="1"/>
          </p:cNvSpPr>
          <p:nvPr/>
        </p:nvSpPr>
        <p:spPr bwMode="auto">
          <a:xfrm>
            <a:off x="1182688" y="1666875"/>
            <a:ext cx="5214937" cy="423863"/>
          </a:xfrm>
          <a:prstGeom prst="rect">
            <a:avLst/>
          </a:prstGeom>
          <a:noFill/>
          <a:ln w="57150">
            <a:solidFill>
              <a:schemeClr val="hlink"/>
            </a:solidFill>
            <a:miter lim="800000"/>
            <a:headEnd/>
            <a:tailEnd/>
          </a:ln>
          <a:effectLst>
            <a:outerShdw dist="99190" dir="3011666" algn="ctr" rotWithShape="0">
              <a:schemeClr val="bg1"/>
            </a:outerShdw>
          </a:effectLst>
          <a:extLst>
            <a:ext uri="{909E8E84-426E-40DD-AFC4-6F175D3DCCD1}">
              <a14:hiddenFill xmlns:a14="http://schemas.microsoft.com/office/drawing/2010/main">
                <a:solidFill>
                  <a:srgbClr val="000080"/>
                </a:solidFill>
              </a14:hiddenFill>
            </a:ext>
          </a:extLst>
        </p:spPr>
        <p:txBody>
          <a:bodyPr>
            <a:spAutoFit/>
          </a:bodyPr>
          <a:lstStyle/>
          <a:p>
            <a:pPr algn="ctr"/>
            <a:r>
              <a:rPr lang="en-US" altLang="en-US" sz="1800" b="1">
                <a:latin typeface="Arial Rounded MT Bold" panose="020F0704030504030204" pitchFamily="34" charset="77"/>
              </a:rPr>
              <a:t>PERTAMA:SURAT-SURAT DARI PAULUS</a:t>
            </a:r>
          </a:p>
        </p:txBody>
      </p:sp>
      <p:sp>
        <p:nvSpPr>
          <p:cNvPr id="131075" name="Rectangle 3">
            <a:extLst>
              <a:ext uri="{FF2B5EF4-FFF2-40B4-BE49-F238E27FC236}">
                <a16:creationId xmlns:a16="http://schemas.microsoft.com/office/drawing/2014/main" id="{73B83B11-B113-644B-8F14-509778053BEF}"/>
              </a:ext>
            </a:extLst>
          </p:cNvPr>
          <p:cNvSpPr>
            <a:spLocks noChangeArrowheads="1"/>
          </p:cNvSpPr>
          <p:nvPr/>
        </p:nvSpPr>
        <p:spPr bwMode="auto">
          <a:xfrm>
            <a:off x="127000" y="9018588"/>
            <a:ext cx="1090613" cy="2254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lIns="90487" tIns="44450" rIns="90487" bIns="44450">
            <a:spAutoFit/>
          </a:bodyPr>
          <a:lstStyle/>
          <a:p>
            <a:pPr>
              <a:spcBef>
                <a:spcPct val="50000"/>
              </a:spcBef>
            </a:pPr>
            <a:endParaRPr lang="en-US" altLang="en-US" sz="900">
              <a:latin typeface="Helvetica" pitchFamily="2" charset="0"/>
            </a:endParaRPr>
          </a:p>
        </p:txBody>
      </p:sp>
      <p:sp>
        <p:nvSpPr>
          <p:cNvPr id="131076" name="Line 4">
            <a:extLst>
              <a:ext uri="{FF2B5EF4-FFF2-40B4-BE49-F238E27FC236}">
                <a16:creationId xmlns:a16="http://schemas.microsoft.com/office/drawing/2014/main" id="{FD91952F-5358-F140-91D5-01A94D5ED831}"/>
              </a:ext>
            </a:extLst>
          </p:cNvPr>
          <p:cNvSpPr>
            <a:spLocks noChangeShapeType="1"/>
          </p:cNvSpPr>
          <p:nvPr/>
        </p:nvSpPr>
        <p:spPr bwMode="auto">
          <a:xfrm>
            <a:off x="1022350" y="889000"/>
            <a:ext cx="4786313" cy="0"/>
          </a:xfrm>
          <a:prstGeom prst="line">
            <a:avLst/>
          </a:prstGeom>
          <a:noFill/>
          <a:ln>
            <a:noFill/>
          </a:ln>
          <a:effectLst>
            <a:outerShdw dist="28398" dir="1593903" algn="ctr" rotWithShape="0">
              <a:schemeClr val="bg1"/>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63DE8"/>
                </a:solidFill>
                <a:round/>
                <a:headEnd/>
                <a:tailEnd/>
              </a14:hiddenLine>
            </a:ext>
          </a:extLst>
        </p:spPr>
        <p:txBody>
          <a:bodyPr wrap="none" anchor="ctr"/>
          <a:lstStyle/>
          <a:p>
            <a:endParaRPr lang="en-US"/>
          </a:p>
        </p:txBody>
      </p:sp>
      <p:sp>
        <p:nvSpPr>
          <p:cNvPr id="131078" name="Text Box 6">
            <a:extLst>
              <a:ext uri="{FF2B5EF4-FFF2-40B4-BE49-F238E27FC236}">
                <a16:creationId xmlns:a16="http://schemas.microsoft.com/office/drawing/2014/main" id="{657051C4-D7A8-7349-9F82-273E29398023}"/>
              </a:ext>
            </a:extLst>
          </p:cNvPr>
          <p:cNvSpPr txBox="1">
            <a:spLocks noChangeArrowheads="1"/>
          </p:cNvSpPr>
          <p:nvPr/>
        </p:nvSpPr>
        <p:spPr bwMode="auto">
          <a:xfrm>
            <a:off x="7213600" y="44450"/>
            <a:ext cx="252413" cy="411163"/>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en-US" sz="1800">
                <a:latin typeface="Comic Sans MS" panose="030F0902030302020204" pitchFamily="66" charset="0"/>
              </a:rPr>
              <a:t> </a:t>
            </a:r>
          </a:p>
        </p:txBody>
      </p:sp>
      <p:sp>
        <p:nvSpPr>
          <p:cNvPr id="131081" name="AutoShape 9" descr="30%">
            <a:extLst>
              <a:ext uri="{FF2B5EF4-FFF2-40B4-BE49-F238E27FC236}">
                <a16:creationId xmlns:a16="http://schemas.microsoft.com/office/drawing/2014/main" id="{C4AD45F3-E54D-8C44-8329-DBF91E2A40FF}"/>
              </a:ext>
            </a:extLst>
          </p:cNvPr>
          <p:cNvSpPr>
            <a:spLocks noChangeArrowheads="1"/>
          </p:cNvSpPr>
          <p:nvPr/>
        </p:nvSpPr>
        <p:spPr bwMode="auto">
          <a:xfrm>
            <a:off x="606425" y="2262188"/>
            <a:ext cx="793750" cy="1376362"/>
          </a:xfrm>
          <a:prstGeom prst="roundRect">
            <a:avLst>
              <a:gd name="adj" fmla="val 16667"/>
            </a:avLst>
          </a:prstGeom>
          <a:noFill/>
          <a:ln w="38100">
            <a:solidFill>
              <a:schemeClr val="tx1"/>
            </a:solidFill>
            <a:round/>
            <a:headEnd/>
            <a:tailEnd/>
          </a:ln>
          <a:effectLst>
            <a:outerShdw dist="81320" dir="2319588"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pPr algn="ctr"/>
            <a:endParaRPr lang="en-US" altLang="en-US" sz="1000" b="1">
              <a:solidFill>
                <a:schemeClr val="folHlink"/>
              </a:solidFill>
              <a:latin typeface="Wingdings 2" pitchFamily="2" charset="2"/>
            </a:endParaRPr>
          </a:p>
        </p:txBody>
      </p:sp>
      <p:sp>
        <p:nvSpPr>
          <p:cNvPr id="131082" name="Text Box 10" descr="30%">
            <a:extLst>
              <a:ext uri="{FF2B5EF4-FFF2-40B4-BE49-F238E27FC236}">
                <a16:creationId xmlns:a16="http://schemas.microsoft.com/office/drawing/2014/main" id="{ABBB2C35-07AC-2441-BB16-1B323126BF1B}"/>
              </a:ext>
            </a:extLst>
          </p:cNvPr>
          <p:cNvSpPr txBox="1">
            <a:spLocks noChangeArrowheads="1"/>
          </p:cNvSpPr>
          <p:nvPr/>
        </p:nvSpPr>
        <p:spPr bwMode="auto">
          <a:xfrm>
            <a:off x="560388" y="2293938"/>
            <a:ext cx="939800" cy="2444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ROMA</a:t>
            </a:r>
          </a:p>
        </p:txBody>
      </p:sp>
      <p:sp>
        <p:nvSpPr>
          <p:cNvPr id="131083" name="Text Box 11" descr="30%">
            <a:extLst>
              <a:ext uri="{FF2B5EF4-FFF2-40B4-BE49-F238E27FC236}">
                <a16:creationId xmlns:a16="http://schemas.microsoft.com/office/drawing/2014/main" id="{F22E3561-D8A3-A344-943C-46B727481AFF}"/>
              </a:ext>
            </a:extLst>
          </p:cNvPr>
          <p:cNvSpPr txBox="1">
            <a:spLocks noChangeArrowheads="1"/>
          </p:cNvSpPr>
          <p:nvPr/>
        </p:nvSpPr>
        <p:spPr bwMode="auto">
          <a:xfrm>
            <a:off x="546100" y="2757488"/>
            <a:ext cx="939800"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PEMBENARAN KARENA        _________</a:t>
            </a:r>
          </a:p>
        </p:txBody>
      </p:sp>
      <p:sp>
        <p:nvSpPr>
          <p:cNvPr id="131084" name="Text Box 12" descr="30%">
            <a:extLst>
              <a:ext uri="{FF2B5EF4-FFF2-40B4-BE49-F238E27FC236}">
                <a16:creationId xmlns:a16="http://schemas.microsoft.com/office/drawing/2014/main" id="{348BC051-4BD7-E04A-B565-4BA07D96FC50}"/>
              </a:ext>
            </a:extLst>
          </p:cNvPr>
          <p:cNvSpPr txBox="1">
            <a:spLocks noChangeArrowheads="1"/>
          </p:cNvSpPr>
          <p:nvPr/>
        </p:nvSpPr>
        <p:spPr bwMode="auto">
          <a:xfrm>
            <a:off x="490538" y="3660775"/>
            <a:ext cx="1074737"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u="sng">
                <a:latin typeface="Helvetica" pitchFamily="2" charset="0"/>
              </a:rPr>
              <a:t></a:t>
            </a:r>
          </a:p>
        </p:txBody>
      </p:sp>
      <p:sp>
        <p:nvSpPr>
          <p:cNvPr id="131086" name="AutoShape 14" descr="30%">
            <a:extLst>
              <a:ext uri="{FF2B5EF4-FFF2-40B4-BE49-F238E27FC236}">
                <a16:creationId xmlns:a16="http://schemas.microsoft.com/office/drawing/2014/main" id="{7523E11A-8539-1A46-81E8-1A8C0D4365E7}"/>
              </a:ext>
            </a:extLst>
          </p:cNvPr>
          <p:cNvSpPr>
            <a:spLocks noChangeArrowheads="1"/>
          </p:cNvSpPr>
          <p:nvPr/>
        </p:nvSpPr>
        <p:spPr bwMode="auto">
          <a:xfrm>
            <a:off x="4249738" y="2252663"/>
            <a:ext cx="793750" cy="1376362"/>
          </a:xfrm>
          <a:prstGeom prst="roundRect">
            <a:avLst>
              <a:gd name="adj" fmla="val 16667"/>
            </a:avLst>
          </a:prstGeom>
          <a:noFill/>
          <a:ln w="38100">
            <a:solidFill>
              <a:schemeClr val="tx1"/>
            </a:solidFill>
            <a:round/>
            <a:headEnd/>
            <a:tailEnd/>
          </a:ln>
          <a:effectLst>
            <a:outerShdw dist="81320" dir="2319588"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087" name="Text Box 15" descr="30%">
            <a:extLst>
              <a:ext uri="{FF2B5EF4-FFF2-40B4-BE49-F238E27FC236}">
                <a16:creationId xmlns:a16="http://schemas.microsoft.com/office/drawing/2014/main" id="{FE25331D-D4F2-F64C-BF25-AD70B97693FD}"/>
              </a:ext>
            </a:extLst>
          </p:cNvPr>
          <p:cNvSpPr txBox="1">
            <a:spLocks noChangeArrowheads="1"/>
          </p:cNvSpPr>
          <p:nvPr/>
        </p:nvSpPr>
        <p:spPr bwMode="auto">
          <a:xfrm>
            <a:off x="4178300" y="2301875"/>
            <a:ext cx="939800" cy="2444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EFESUS</a:t>
            </a:r>
          </a:p>
        </p:txBody>
      </p:sp>
      <p:sp>
        <p:nvSpPr>
          <p:cNvPr id="131088" name="Text Box 16" descr="30%">
            <a:extLst>
              <a:ext uri="{FF2B5EF4-FFF2-40B4-BE49-F238E27FC236}">
                <a16:creationId xmlns:a16="http://schemas.microsoft.com/office/drawing/2014/main" id="{39BFBB19-6310-A64A-B572-2B92F561CBCA}"/>
              </a:ext>
            </a:extLst>
          </p:cNvPr>
          <p:cNvSpPr txBox="1">
            <a:spLocks noChangeArrowheads="1"/>
          </p:cNvSpPr>
          <p:nvPr/>
        </p:nvSpPr>
        <p:spPr bwMode="auto">
          <a:xfrm>
            <a:off x="4173538" y="2773363"/>
            <a:ext cx="939800" cy="1006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 POSISI DAN PERJALANAN ORANG PERCAYA</a:t>
            </a:r>
          </a:p>
        </p:txBody>
      </p:sp>
      <p:sp>
        <p:nvSpPr>
          <p:cNvPr id="131089" name="Text Box 17" descr="30%">
            <a:extLst>
              <a:ext uri="{FF2B5EF4-FFF2-40B4-BE49-F238E27FC236}">
                <a16:creationId xmlns:a16="http://schemas.microsoft.com/office/drawing/2014/main" id="{93D5F455-78F1-544E-A037-EA28A4F81275}"/>
              </a:ext>
            </a:extLst>
          </p:cNvPr>
          <p:cNvSpPr txBox="1">
            <a:spLocks noChangeArrowheads="1"/>
          </p:cNvSpPr>
          <p:nvPr/>
        </p:nvSpPr>
        <p:spPr bwMode="auto">
          <a:xfrm>
            <a:off x="4122738" y="3649663"/>
            <a:ext cx="1074737"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1:3</a:t>
            </a:r>
          </a:p>
        </p:txBody>
      </p:sp>
      <p:sp>
        <p:nvSpPr>
          <p:cNvPr id="131091" name="AutoShape 19" descr="30%">
            <a:extLst>
              <a:ext uri="{FF2B5EF4-FFF2-40B4-BE49-F238E27FC236}">
                <a16:creationId xmlns:a16="http://schemas.microsoft.com/office/drawing/2014/main" id="{35530472-CF67-034D-B46C-4F290E436FD9}"/>
              </a:ext>
            </a:extLst>
          </p:cNvPr>
          <p:cNvSpPr>
            <a:spLocks noChangeArrowheads="1"/>
          </p:cNvSpPr>
          <p:nvPr/>
        </p:nvSpPr>
        <p:spPr bwMode="auto">
          <a:xfrm>
            <a:off x="5167313" y="2243138"/>
            <a:ext cx="795337" cy="1390650"/>
          </a:xfrm>
          <a:prstGeom prst="roundRect">
            <a:avLst>
              <a:gd name="adj" fmla="val 16667"/>
            </a:avLst>
          </a:prstGeom>
          <a:noFill/>
          <a:ln w="38100">
            <a:solidFill>
              <a:schemeClr val="tx1"/>
            </a:solidFill>
            <a:round/>
            <a:headEnd/>
            <a:tailEnd/>
          </a:ln>
          <a:effectLst>
            <a:outerShdw dist="81320" dir="2319588"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092" name="Text Box 20" descr="30%">
            <a:extLst>
              <a:ext uri="{FF2B5EF4-FFF2-40B4-BE49-F238E27FC236}">
                <a16:creationId xmlns:a16="http://schemas.microsoft.com/office/drawing/2014/main" id="{B8A3A521-ED61-774E-AAEC-600DA6ECA4E0}"/>
              </a:ext>
            </a:extLst>
          </p:cNvPr>
          <p:cNvSpPr txBox="1">
            <a:spLocks noChangeArrowheads="1"/>
          </p:cNvSpPr>
          <p:nvPr/>
        </p:nvSpPr>
        <p:spPr bwMode="auto">
          <a:xfrm>
            <a:off x="5103813" y="2289175"/>
            <a:ext cx="939800" cy="2444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FILIPI</a:t>
            </a:r>
          </a:p>
        </p:txBody>
      </p:sp>
      <p:sp>
        <p:nvSpPr>
          <p:cNvPr id="131093" name="Text Box 21" descr="30%">
            <a:extLst>
              <a:ext uri="{FF2B5EF4-FFF2-40B4-BE49-F238E27FC236}">
                <a16:creationId xmlns:a16="http://schemas.microsoft.com/office/drawing/2014/main" id="{1EF78CD4-1C89-7544-9D67-46927C795B12}"/>
              </a:ext>
            </a:extLst>
          </p:cNvPr>
          <p:cNvSpPr txBox="1">
            <a:spLocks noChangeArrowheads="1"/>
          </p:cNvSpPr>
          <p:nvPr/>
        </p:nvSpPr>
        <p:spPr bwMode="auto">
          <a:xfrm>
            <a:off x="5110163" y="2770188"/>
            <a:ext cx="939800"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YESUS KRISTUS SUKACITA KITA</a:t>
            </a:r>
          </a:p>
        </p:txBody>
      </p:sp>
      <p:sp>
        <p:nvSpPr>
          <p:cNvPr id="131094" name="Text Box 22" descr="30%">
            <a:extLst>
              <a:ext uri="{FF2B5EF4-FFF2-40B4-BE49-F238E27FC236}">
                <a16:creationId xmlns:a16="http://schemas.microsoft.com/office/drawing/2014/main" id="{A74433E3-D385-B444-948F-9F7F041128DE}"/>
              </a:ext>
            </a:extLst>
          </p:cNvPr>
          <p:cNvSpPr txBox="1">
            <a:spLocks noChangeArrowheads="1"/>
          </p:cNvSpPr>
          <p:nvPr/>
        </p:nvSpPr>
        <p:spPr bwMode="auto">
          <a:xfrm>
            <a:off x="5067300" y="3654425"/>
            <a:ext cx="1074738"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4:4</a:t>
            </a:r>
          </a:p>
        </p:txBody>
      </p:sp>
      <p:sp>
        <p:nvSpPr>
          <p:cNvPr id="131096" name="AutoShape 24" descr="30%">
            <a:extLst>
              <a:ext uri="{FF2B5EF4-FFF2-40B4-BE49-F238E27FC236}">
                <a16:creationId xmlns:a16="http://schemas.microsoft.com/office/drawing/2014/main" id="{9475C33E-9724-F742-A4A3-A2DB5463F2B0}"/>
              </a:ext>
            </a:extLst>
          </p:cNvPr>
          <p:cNvSpPr>
            <a:spLocks noChangeArrowheads="1"/>
          </p:cNvSpPr>
          <p:nvPr/>
        </p:nvSpPr>
        <p:spPr bwMode="auto">
          <a:xfrm>
            <a:off x="2432050" y="2243138"/>
            <a:ext cx="793750" cy="1376362"/>
          </a:xfrm>
          <a:prstGeom prst="roundRect">
            <a:avLst>
              <a:gd name="adj" fmla="val 16667"/>
            </a:avLst>
          </a:prstGeom>
          <a:noFill/>
          <a:ln w="38100">
            <a:solidFill>
              <a:schemeClr val="tx1"/>
            </a:solidFill>
            <a:round/>
            <a:headEnd/>
            <a:tailEnd/>
          </a:ln>
          <a:effectLst>
            <a:outerShdw dist="81320" dir="2319588"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097" name="Text Box 25" descr="30%">
            <a:extLst>
              <a:ext uri="{FF2B5EF4-FFF2-40B4-BE49-F238E27FC236}">
                <a16:creationId xmlns:a16="http://schemas.microsoft.com/office/drawing/2014/main" id="{5937C387-CA60-9B4E-AEF4-C4CE1C72765E}"/>
              </a:ext>
            </a:extLst>
          </p:cNvPr>
          <p:cNvSpPr txBox="1">
            <a:spLocks noChangeArrowheads="1"/>
          </p:cNvSpPr>
          <p:nvPr/>
        </p:nvSpPr>
        <p:spPr bwMode="auto">
          <a:xfrm>
            <a:off x="2357438" y="2316163"/>
            <a:ext cx="939800" cy="2444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2 KOR</a:t>
            </a:r>
          </a:p>
        </p:txBody>
      </p:sp>
      <p:sp>
        <p:nvSpPr>
          <p:cNvPr id="131098" name="Text Box 26" descr="30%">
            <a:extLst>
              <a:ext uri="{FF2B5EF4-FFF2-40B4-BE49-F238E27FC236}">
                <a16:creationId xmlns:a16="http://schemas.microsoft.com/office/drawing/2014/main" id="{A48BA216-A8C3-204E-8A58-68B8FAFF9EBE}"/>
              </a:ext>
            </a:extLst>
          </p:cNvPr>
          <p:cNvSpPr txBox="1">
            <a:spLocks noChangeArrowheads="1"/>
          </p:cNvSpPr>
          <p:nvPr/>
        </p:nvSpPr>
        <p:spPr bwMode="auto">
          <a:xfrm>
            <a:off x="2362200" y="2744788"/>
            <a:ext cx="939800"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KEASLIAN KERASUL-AN PAULUS</a:t>
            </a:r>
          </a:p>
        </p:txBody>
      </p:sp>
      <p:sp>
        <p:nvSpPr>
          <p:cNvPr id="131099" name="Text Box 27" descr="30%">
            <a:extLst>
              <a:ext uri="{FF2B5EF4-FFF2-40B4-BE49-F238E27FC236}">
                <a16:creationId xmlns:a16="http://schemas.microsoft.com/office/drawing/2014/main" id="{BA205E92-65A9-BB4C-A943-16B597550D7A}"/>
              </a:ext>
            </a:extLst>
          </p:cNvPr>
          <p:cNvSpPr txBox="1">
            <a:spLocks noChangeArrowheads="1"/>
          </p:cNvSpPr>
          <p:nvPr/>
        </p:nvSpPr>
        <p:spPr bwMode="auto">
          <a:xfrm>
            <a:off x="2287588" y="3654425"/>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12:9</a:t>
            </a:r>
          </a:p>
        </p:txBody>
      </p:sp>
      <p:sp>
        <p:nvSpPr>
          <p:cNvPr id="131101" name="AutoShape 29" descr="30%">
            <a:extLst>
              <a:ext uri="{FF2B5EF4-FFF2-40B4-BE49-F238E27FC236}">
                <a16:creationId xmlns:a16="http://schemas.microsoft.com/office/drawing/2014/main" id="{A4E023C5-77FF-3248-A8DA-C09197D7F2B4}"/>
              </a:ext>
            </a:extLst>
          </p:cNvPr>
          <p:cNvSpPr>
            <a:spLocks noChangeArrowheads="1"/>
          </p:cNvSpPr>
          <p:nvPr/>
        </p:nvSpPr>
        <p:spPr bwMode="auto">
          <a:xfrm>
            <a:off x="3341688" y="2239963"/>
            <a:ext cx="793750" cy="1392237"/>
          </a:xfrm>
          <a:prstGeom prst="roundRect">
            <a:avLst>
              <a:gd name="adj" fmla="val 16667"/>
            </a:avLst>
          </a:prstGeom>
          <a:noFill/>
          <a:ln w="38100">
            <a:solidFill>
              <a:schemeClr val="tx1"/>
            </a:solidFill>
            <a:round/>
            <a:headEnd/>
            <a:tailEnd/>
          </a:ln>
          <a:effectLst>
            <a:outerShdw dist="81320" dir="2319588"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102" name="Text Box 30" descr="30%">
            <a:extLst>
              <a:ext uri="{FF2B5EF4-FFF2-40B4-BE49-F238E27FC236}">
                <a16:creationId xmlns:a16="http://schemas.microsoft.com/office/drawing/2014/main" id="{F4B45C33-FF85-8647-BBF8-73E3B368D58E}"/>
              </a:ext>
            </a:extLst>
          </p:cNvPr>
          <p:cNvSpPr txBox="1">
            <a:spLocks noChangeArrowheads="1"/>
          </p:cNvSpPr>
          <p:nvPr/>
        </p:nvSpPr>
        <p:spPr bwMode="auto">
          <a:xfrm>
            <a:off x="3265488" y="2300288"/>
            <a:ext cx="939800" cy="2444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GALATIA</a:t>
            </a:r>
          </a:p>
        </p:txBody>
      </p:sp>
      <p:sp>
        <p:nvSpPr>
          <p:cNvPr id="131103" name="Text Box 31" descr="30%">
            <a:extLst>
              <a:ext uri="{FF2B5EF4-FFF2-40B4-BE49-F238E27FC236}">
                <a16:creationId xmlns:a16="http://schemas.microsoft.com/office/drawing/2014/main" id="{3A0239CF-66B4-6A4F-8DD6-1559B5C45D87}"/>
              </a:ext>
            </a:extLst>
          </p:cNvPr>
          <p:cNvSpPr txBox="1">
            <a:spLocks noChangeArrowheads="1"/>
          </p:cNvSpPr>
          <p:nvPr/>
        </p:nvSpPr>
        <p:spPr bwMode="auto">
          <a:xfrm>
            <a:off x="3286125" y="2774950"/>
            <a:ext cx="939800" cy="8540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KUASA DARI ____________________</a:t>
            </a:r>
          </a:p>
        </p:txBody>
      </p:sp>
      <p:sp>
        <p:nvSpPr>
          <p:cNvPr id="131104" name="Text Box 32" descr="30%">
            <a:extLst>
              <a:ext uri="{FF2B5EF4-FFF2-40B4-BE49-F238E27FC236}">
                <a16:creationId xmlns:a16="http://schemas.microsoft.com/office/drawing/2014/main" id="{F9C54990-6524-3840-8897-32750D070AE7}"/>
              </a:ext>
            </a:extLst>
          </p:cNvPr>
          <p:cNvSpPr txBox="1">
            <a:spLocks noChangeArrowheads="1"/>
          </p:cNvSpPr>
          <p:nvPr/>
        </p:nvSpPr>
        <p:spPr bwMode="auto">
          <a:xfrm>
            <a:off x="3222625" y="3648075"/>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u="sng">
                <a:latin typeface="Helvetica" pitchFamily="2" charset="0"/>
              </a:rPr>
              <a:t>3:2</a:t>
            </a:r>
          </a:p>
        </p:txBody>
      </p:sp>
      <p:sp>
        <p:nvSpPr>
          <p:cNvPr id="131106" name="AutoShape 34" descr="30%">
            <a:extLst>
              <a:ext uri="{FF2B5EF4-FFF2-40B4-BE49-F238E27FC236}">
                <a16:creationId xmlns:a16="http://schemas.microsoft.com/office/drawing/2014/main" id="{C84F9A80-C621-6B49-AC2D-7CD265DA408A}"/>
              </a:ext>
            </a:extLst>
          </p:cNvPr>
          <p:cNvSpPr>
            <a:spLocks noChangeArrowheads="1"/>
          </p:cNvSpPr>
          <p:nvPr/>
        </p:nvSpPr>
        <p:spPr bwMode="auto">
          <a:xfrm>
            <a:off x="1511300" y="2247900"/>
            <a:ext cx="795338" cy="1390650"/>
          </a:xfrm>
          <a:prstGeom prst="roundRect">
            <a:avLst>
              <a:gd name="adj" fmla="val 16667"/>
            </a:avLst>
          </a:prstGeom>
          <a:noFill/>
          <a:ln w="38100">
            <a:solidFill>
              <a:schemeClr val="tx1"/>
            </a:solidFill>
            <a:round/>
            <a:headEnd/>
            <a:tailEnd/>
          </a:ln>
          <a:effectLst>
            <a:outerShdw dist="81320" dir="2319588"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107" name="Text Box 35" descr="30%">
            <a:extLst>
              <a:ext uri="{FF2B5EF4-FFF2-40B4-BE49-F238E27FC236}">
                <a16:creationId xmlns:a16="http://schemas.microsoft.com/office/drawing/2014/main" id="{7EDC6A01-FB1A-3545-8EA3-D98E7D44DF0E}"/>
              </a:ext>
            </a:extLst>
          </p:cNvPr>
          <p:cNvSpPr txBox="1">
            <a:spLocks noChangeArrowheads="1"/>
          </p:cNvSpPr>
          <p:nvPr/>
        </p:nvSpPr>
        <p:spPr bwMode="auto">
          <a:xfrm>
            <a:off x="1435100" y="2300288"/>
            <a:ext cx="939800" cy="2444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1 KOR</a:t>
            </a:r>
          </a:p>
        </p:txBody>
      </p:sp>
      <p:sp>
        <p:nvSpPr>
          <p:cNvPr id="131108" name="Text Box 36" descr="30%">
            <a:extLst>
              <a:ext uri="{FF2B5EF4-FFF2-40B4-BE49-F238E27FC236}">
                <a16:creationId xmlns:a16="http://schemas.microsoft.com/office/drawing/2014/main" id="{4DA7EE26-3951-054D-978C-72C07B8048C2}"/>
              </a:ext>
            </a:extLst>
          </p:cNvPr>
          <p:cNvSpPr txBox="1">
            <a:spLocks noChangeArrowheads="1"/>
          </p:cNvSpPr>
          <p:nvPr/>
        </p:nvSpPr>
        <p:spPr bwMode="auto">
          <a:xfrm>
            <a:off x="1441450" y="2767013"/>
            <a:ext cx="939800" cy="8540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SIKAP ORANG KRISTEN DALAM GEREJA</a:t>
            </a:r>
          </a:p>
        </p:txBody>
      </p:sp>
      <p:sp>
        <p:nvSpPr>
          <p:cNvPr id="131109" name="Text Box 37" descr="30%">
            <a:extLst>
              <a:ext uri="{FF2B5EF4-FFF2-40B4-BE49-F238E27FC236}">
                <a16:creationId xmlns:a16="http://schemas.microsoft.com/office/drawing/2014/main" id="{9FBBB926-0B01-E143-826F-E5CD33E87522}"/>
              </a:ext>
            </a:extLst>
          </p:cNvPr>
          <p:cNvSpPr txBox="1">
            <a:spLocks noChangeArrowheads="1"/>
          </p:cNvSpPr>
          <p:nvPr/>
        </p:nvSpPr>
        <p:spPr bwMode="auto">
          <a:xfrm>
            <a:off x="1374775" y="3670300"/>
            <a:ext cx="1074738"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1:2</a:t>
            </a:r>
          </a:p>
        </p:txBody>
      </p:sp>
      <p:sp>
        <p:nvSpPr>
          <p:cNvPr id="131111" name="AutoShape 39" descr="30%">
            <a:extLst>
              <a:ext uri="{FF2B5EF4-FFF2-40B4-BE49-F238E27FC236}">
                <a16:creationId xmlns:a16="http://schemas.microsoft.com/office/drawing/2014/main" id="{3D221E2C-959B-E848-A7FC-14AFC5803DDA}"/>
              </a:ext>
            </a:extLst>
          </p:cNvPr>
          <p:cNvSpPr>
            <a:spLocks noChangeArrowheads="1"/>
          </p:cNvSpPr>
          <p:nvPr/>
        </p:nvSpPr>
        <p:spPr bwMode="auto">
          <a:xfrm>
            <a:off x="6092825" y="2244725"/>
            <a:ext cx="793750" cy="1390650"/>
          </a:xfrm>
          <a:prstGeom prst="roundRect">
            <a:avLst>
              <a:gd name="adj" fmla="val 16667"/>
            </a:avLst>
          </a:prstGeom>
          <a:noFill/>
          <a:ln w="38100">
            <a:solidFill>
              <a:schemeClr val="tx1"/>
            </a:solidFill>
            <a:round/>
            <a:headEnd/>
            <a:tailEnd/>
          </a:ln>
          <a:effectLst>
            <a:outerShdw dist="81320" dir="2319588"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112" name="Text Box 40" descr="30%">
            <a:extLst>
              <a:ext uri="{FF2B5EF4-FFF2-40B4-BE49-F238E27FC236}">
                <a16:creationId xmlns:a16="http://schemas.microsoft.com/office/drawing/2014/main" id="{A97F01A5-A1AB-C34C-B4F4-97E4BC4414E5}"/>
              </a:ext>
            </a:extLst>
          </p:cNvPr>
          <p:cNvSpPr txBox="1">
            <a:spLocks noChangeArrowheads="1"/>
          </p:cNvSpPr>
          <p:nvPr/>
        </p:nvSpPr>
        <p:spPr bwMode="auto">
          <a:xfrm>
            <a:off x="6029325" y="2287588"/>
            <a:ext cx="939800" cy="2286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900" b="1">
                <a:latin typeface="Helvetica" pitchFamily="2" charset="0"/>
              </a:rPr>
              <a:t>KOLOSE</a:t>
            </a:r>
          </a:p>
        </p:txBody>
      </p:sp>
      <p:sp>
        <p:nvSpPr>
          <p:cNvPr id="131113" name="Text Box 41" descr="30%">
            <a:extLst>
              <a:ext uri="{FF2B5EF4-FFF2-40B4-BE49-F238E27FC236}">
                <a16:creationId xmlns:a16="http://schemas.microsoft.com/office/drawing/2014/main" id="{4A6407F2-FCA2-544D-9D5A-43295291889B}"/>
              </a:ext>
            </a:extLst>
          </p:cNvPr>
          <p:cNvSpPr txBox="1">
            <a:spLocks noChangeArrowheads="1"/>
          </p:cNvSpPr>
          <p:nvPr/>
        </p:nvSpPr>
        <p:spPr bwMode="auto">
          <a:xfrm>
            <a:off x="6016625" y="2782888"/>
            <a:ext cx="939800" cy="1006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YESUS KRISTUS: KECUKUP-AN SECARA TOTAL</a:t>
            </a:r>
          </a:p>
        </p:txBody>
      </p:sp>
      <p:sp>
        <p:nvSpPr>
          <p:cNvPr id="131114" name="Text Box 42" descr="30%">
            <a:extLst>
              <a:ext uri="{FF2B5EF4-FFF2-40B4-BE49-F238E27FC236}">
                <a16:creationId xmlns:a16="http://schemas.microsoft.com/office/drawing/2014/main" id="{F2BC4437-3572-9441-B282-E8A7F3B57AC8}"/>
              </a:ext>
            </a:extLst>
          </p:cNvPr>
          <p:cNvSpPr txBox="1">
            <a:spLocks noChangeArrowheads="1"/>
          </p:cNvSpPr>
          <p:nvPr/>
        </p:nvSpPr>
        <p:spPr bwMode="auto">
          <a:xfrm>
            <a:off x="5961063" y="3652838"/>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2:10</a:t>
            </a:r>
          </a:p>
        </p:txBody>
      </p:sp>
      <p:sp>
        <p:nvSpPr>
          <p:cNvPr id="131151" name="AutoShape 79" descr="30%">
            <a:extLst>
              <a:ext uri="{FF2B5EF4-FFF2-40B4-BE49-F238E27FC236}">
                <a16:creationId xmlns:a16="http://schemas.microsoft.com/office/drawing/2014/main" id="{63429C92-B90B-994B-82D0-1EF8E202C9C9}"/>
              </a:ext>
            </a:extLst>
          </p:cNvPr>
          <p:cNvSpPr>
            <a:spLocks noChangeArrowheads="1"/>
          </p:cNvSpPr>
          <p:nvPr/>
        </p:nvSpPr>
        <p:spPr bwMode="auto">
          <a:xfrm>
            <a:off x="608013" y="6323013"/>
            <a:ext cx="793750" cy="1390650"/>
          </a:xfrm>
          <a:prstGeom prst="roundRect">
            <a:avLst>
              <a:gd name="adj" fmla="val 16667"/>
            </a:avLst>
          </a:prstGeom>
          <a:blipFill dpi="0" rotWithShape="0">
            <a:blip r:embed="rId3"/>
            <a:srcRect/>
            <a:tile tx="0" ty="0" sx="100000" sy="100000" flip="none" algn="tl"/>
          </a:blipFill>
          <a:ln w="38100">
            <a:solidFill>
              <a:schemeClr val="tx1"/>
            </a:solidFill>
            <a:round/>
            <a:headEnd/>
            <a:tailEnd/>
          </a:ln>
          <a:effectLst>
            <a:outerShdw dist="81320" dir="2319588" algn="ctr" rotWithShape="0">
              <a:schemeClr val="bg1"/>
            </a:outerShdw>
          </a:effectLst>
        </p:spPr>
        <p:txBody>
          <a:bodyPr wrap="none" anchor="ctr"/>
          <a:lstStyle/>
          <a:p>
            <a:endParaRPr lang="en-US"/>
          </a:p>
        </p:txBody>
      </p:sp>
      <p:sp>
        <p:nvSpPr>
          <p:cNvPr id="131152" name="Text Box 80">
            <a:extLst>
              <a:ext uri="{FF2B5EF4-FFF2-40B4-BE49-F238E27FC236}">
                <a16:creationId xmlns:a16="http://schemas.microsoft.com/office/drawing/2014/main" id="{8AC72896-ED8D-5A4D-BCCB-E95E553477A7}"/>
              </a:ext>
            </a:extLst>
          </p:cNvPr>
          <p:cNvSpPr txBox="1">
            <a:spLocks noChangeArrowheads="1"/>
          </p:cNvSpPr>
          <p:nvPr/>
        </p:nvSpPr>
        <p:spPr bwMode="auto">
          <a:xfrm>
            <a:off x="531813" y="6394450"/>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YAKOBUS</a:t>
            </a:r>
          </a:p>
        </p:txBody>
      </p:sp>
      <p:sp>
        <p:nvSpPr>
          <p:cNvPr id="131153" name="Text Box 81">
            <a:extLst>
              <a:ext uri="{FF2B5EF4-FFF2-40B4-BE49-F238E27FC236}">
                <a16:creationId xmlns:a16="http://schemas.microsoft.com/office/drawing/2014/main" id="{9A82E9B3-C549-834C-99E0-E480A1336B04}"/>
              </a:ext>
            </a:extLst>
          </p:cNvPr>
          <p:cNvSpPr txBox="1">
            <a:spLocks noChangeArrowheads="1"/>
          </p:cNvSpPr>
          <p:nvPr/>
        </p:nvSpPr>
        <p:spPr bwMode="auto">
          <a:xfrm>
            <a:off x="536575" y="6816725"/>
            <a:ext cx="939800" cy="8540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IMAN BEKERJA DALAM _________ _________</a:t>
            </a:r>
          </a:p>
        </p:txBody>
      </p:sp>
      <p:sp>
        <p:nvSpPr>
          <p:cNvPr id="131154" name="Text Box 82">
            <a:extLst>
              <a:ext uri="{FF2B5EF4-FFF2-40B4-BE49-F238E27FC236}">
                <a16:creationId xmlns:a16="http://schemas.microsoft.com/office/drawing/2014/main" id="{85C579FA-A74F-5C4C-8123-7F3626AD6095}"/>
              </a:ext>
            </a:extLst>
          </p:cNvPr>
          <p:cNvSpPr txBox="1">
            <a:spLocks noChangeArrowheads="1"/>
          </p:cNvSpPr>
          <p:nvPr/>
        </p:nvSpPr>
        <p:spPr bwMode="auto">
          <a:xfrm>
            <a:off x="485775" y="7723188"/>
            <a:ext cx="1074738"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u="sng">
                <a:latin typeface="Helvetica" pitchFamily="2" charset="0"/>
              </a:rPr>
              <a:t>2:26</a:t>
            </a:r>
          </a:p>
        </p:txBody>
      </p:sp>
      <p:sp>
        <p:nvSpPr>
          <p:cNvPr id="131156" name="AutoShape 84" descr="30%">
            <a:extLst>
              <a:ext uri="{FF2B5EF4-FFF2-40B4-BE49-F238E27FC236}">
                <a16:creationId xmlns:a16="http://schemas.microsoft.com/office/drawing/2014/main" id="{79B87CC5-3EB0-0646-9572-0F8C1410A8B9}"/>
              </a:ext>
            </a:extLst>
          </p:cNvPr>
          <p:cNvSpPr>
            <a:spLocks noChangeArrowheads="1"/>
          </p:cNvSpPr>
          <p:nvPr/>
        </p:nvSpPr>
        <p:spPr bwMode="auto">
          <a:xfrm>
            <a:off x="1516063" y="6334125"/>
            <a:ext cx="793750" cy="1374775"/>
          </a:xfrm>
          <a:prstGeom prst="roundRect">
            <a:avLst>
              <a:gd name="adj" fmla="val 16667"/>
            </a:avLst>
          </a:prstGeom>
          <a:blipFill dpi="0" rotWithShape="0">
            <a:blip r:embed="rId3"/>
            <a:srcRect/>
            <a:tile tx="0" ty="0" sx="100000" sy="100000" flip="none" algn="tl"/>
          </a:blipFill>
          <a:ln w="38100">
            <a:solidFill>
              <a:schemeClr val="tx1"/>
            </a:solidFill>
            <a:round/>
            <a:headEnd/>
            <a:tailEnd/>
          </a:ln>
          <a:effectLst>
            <a:outerShdw dist="81320" dir="2319588" algn="ctr" rotWithShape="0">
              <a:schemeClr val="bg1"/>
            </a:outerShdw>
          </a:effectLst>
        </p:spPr>
        <p:txBody>
          <a:bodyPr wrap="none" anchor="ctr"/>
          <a:lstStyle/>
          <a:p>
            <a:endParaRPr lang="en-US"/>
          </a:p>
        </p:txBody>
      </p:sp>
      <p:sp>
        <p:nvSpPr>
          <p:cNvPr id="131157" name="Text Box 85">
            <a:extLst>
              <a:ext uri="{FF2B5EF4-FFF2-40B4-BE49-F238E27FC236}">
                <a16:creationId xmlns:a16="http://schemas.microsoft.com/office/drawing/2014/main" id="{6E32212E-D1E1-1E4B-9F37-110A83F5C35A}"/>
              </a:ext>
            </a:extLst>
          </p:cNvPr>
          <p:cNvSpPr txBox="1">
            <a:spLocks noChangeArrowheads="1"/>
          </p:cNvSpPr>
          <p:nvPr/>
        </p:nvSpPr>
        <p:spPr bwMode="auto">
          <a:xfrm>
            <a:off x="1416050" y="6402388"/>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1 PETRUS</a:t>
            </a:r>
          </a:p>
        </p:txBody>
      </p:sp>
      <p:sp>
        <p:nvSpPr>
          <p:cNvPr id="131158" name="Text Box 86">
            <a:extLst>
              <a:ext uri="{FF2B5EF4-FFF2-40B4-BE49-F238E27FC236}">
                <a16:creationId xmlns:a16="http://schemas.microsoft.com/office/drawing/2014/main" id="{844B720A-4801-1F4A-A751-FD3E3D212EAA}"/>
              </a:ext>
            </a:extLst>
          </p:cNvPr>
          <p:cNvSpPr txBox="1">
            <a:spLocks noChangeArrowheads="1"/>
          </p:cNvSpPr>
          <p:nvPr/>
        </p:nvSpPr>
        <p:spPr bwMode="auto">
          <a:xfrm>
            <a:off x="1439863" y="6734175"/>
            <a:ext cx="939800" cy="8540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KEHIDUPAN DAN TUGAS ORANG KRISTEN</a:t>
            </a:r>
          </a:p>
        </p:txBody>
      </p:sp>
      <p:sp>
        <p:nvSpPr>
          <p:cNvPr id="131159" name="Text Box 87">
            <a:extLst>
              <a:ext uri="{FF2B5EF4-FFF2-40B4-BE49-F238E27FC236}">
                <a16:creationId xmlns:a16="http://schemas.microsoft.com/office/drawing/2014/main" id="{F9263CF0-D9D2-B249-A631-E6AC08DAFAC8}"/>
              </a:ext>
            </a:extLst>
          </p:cNvPr>
          <p:cNvSpPr txBox="1">
            <a:spLocks noChangeArrowheads="1"/>
          </p:cNvSpPr>
          <p:nvPr/>
        </p:nvSpPr>
        <p:spPr bwMode="auto">
          <a:xfrm>
            <a:off x="1412875" y="7721600"/>
            <a:ext cx="1074738"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2:7</a:t>
            </a:r>
          </a:p>
        </p:txBody>
      </p:sp>
      <p:sp>
        <p:nvSpPr>
          <p:cNvPr id="131161" name="AutoShape 89" descr="30%">
            <a:extLst>
              <a:ext uri="{FF2B5EF4-FFF2-40B4-BE49-F238E27FC236}">
                <a16:creationId xmlns:a16="http://schemas.microsoft.com/office/drawing/2014/main" id="{F3ED9C46-5437-7246-BA55-F391E4F696D4}"/>
              </a:ext>
            </a:extLst>
          </p:cNvPr>
          <p:cNvSpPr>
            <a:spLocks noChangeArrowheads="1"/>
          </p:cNvSpPr>
          <p:nvPr/>
        </p:nvSpPr>
        <p:spPr bwMode="auto">
          <a:xfrm>
            <a:off x="2433638" y="6327775"/>
            <a:ext cx="795337" cy="1392238"/>
          </a:xfrm>
          <a:prstGeom prst="roundRect">
            <a:avLst>
              <a:gd name="adj" fmla="val 16667"/>
            </a:avLst>
          </a:prstGeom>
          <a:blipFill dpi="0" rotWithShape="0">
            <a:blip r:embed="rId3"/>
            <a:srcRect/>
            <a:tile tx="0" ty="0" sx="100000" sy="100000" flip="none" algn="tl"/>
          </a:blipFill>
          <a:ln w="38100">
            <a:solidFill>
              <a:schemeClr val="tx1"/>
            </a:solidFill>
            <a:round/>
            <a:headEnd/>
            <a:tailEnd/>
          </a:ln>
          <a:effectLst>
            <a:outerShdw dist="81320" dir="2319588" algn="ctr" rotWithShape="0">
              <a:schemeClr val="bg1"/>
            </a:outerShdw>
          </a:effectLst>
        </p:spPr>
        <p:txBody>
          <a:bodyPr wrap="none" anchor="ctr"/>
          <a:lstStyle/>
          <a:p>
            <a:endParaRPr lang="en-US"/>
          </a:p>
        </p:txBody>
      </p:sp>
      <p:sp>
        <p:nvSpPr>
          <p:cNvPr id="131162" name="Text Box 90">
            <a:extLst>
              <a:ext uri="{FF2B5EF4-FFF2-40B4-BE49-F238E27FC236}">
                <a16:creationId xmlns:a16="http://schemas.microsoft.com/office/drawing/2014/main" id="{5FDFC1D9-48DB-9A49-BA56-E6DB8A52EBCA}"/>
              </a:ext>
            </a:extLst>
          </p:cNvPr>
          <p:cNvSpPr txBox="1">
            <a:spLocks noChangeArrowheads="1"/>
          </p:cNvSpPr>
          <p:nvPr/>
        </p:nvSpPr>
        <p:spPr bwMode="auto">
          <a:xfrm>
            <a:off x="2351088" y="6400800"/>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2 PETRUS</a:t>
            </a:r>
          </a:p>
        </p:txBody>
      </p:sp>
      <p:sp>
        <p:nvSpPr>
          <p:cNvPr id="131163" name="Text Box 91">
            <a:extLst>
              <a:ext uri="{FF2B5EF4-FFF2-40B4-BE49-F238E27FC236}">
                <a16:creationId xmlns:a16="http://schemas.microsoft.com/office/drawing/2014/main" id="{8B98265F-454B-7B46-A1DA-EDA5B091C22C}"/>
              </a:ext>
            </a:extLst>
          </p:cNvPr>
          <p:cNvSpPr txBox="1">
            <a:spLocks noChangeArrowheads="1"/>
          </p:cNvSpPr>
          <p:nvPr/>
        </p:nvSpPr>
        <p:spPr bwMode="auto">
          <a:xfrm>
            <a:off x="2371725" y="6811963"/>
            <a:ext cx="939800"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PENGAJAR SESAT DALAM GEREJA</a:t>
            </a:r>
          </a:p>
        </p:txBody>
      </p:sp>
      <p:sp>
        <p:nvSpPr>
          <p:cNvPr id="131164" name="Text Box 92">
            <a:extLst>
              <a:ext uri="{FF2B5EF4-FFF2-40B4-BE49-F238E27FC236}">
                <a16:creationId xmlns:a16="http://schemas.microsoft.com/office/drawing/2014/main" id="{0C04E41C-2D65-AC47-8DD6-8DEE863F00DD}"/>
              </a:ext>
            </a:extLst>
          </p:cNvPr>
          <p:cNvSpPr txBox="1">
            <a:spLocks noChangeArrowheads="1"/>
          </p:cNvSpPr>
          <p:nvPr/>
        </p:nvSpPr>
        <p:spPr bwMode="auto">
          <a:xfrm>
            <a:off x="2328863" y="7726363"/>
            <a:ext cx="1074737"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2:1</a:t>
            </a:r>
          </a:p>
        </p:txBody>
      </p:sp>
      <p:sp>
        <p:nvSpPr>
          <p:cNvPr id="131166" name="AutoShape 94" descr="30%">
            <a:extLst>
              <a:ext uri="{FF2B5EF4-FFF2-40B4-BE49-F238E27FC236}">
                <a16:creationId xmlns:a16="http://schemas.microsoft.com/office/drawing/2014/main" id="{CC4B1FDA-14A4-BC4D-A45D-BB1570F9898A}"/>
              </a:ext>
            </a:extLst>
          </p:cNvPr>
          <p:cNvSpPr>
            <a:spLocks noChangeArrowheads="1"/>
          </p:cNvSpPr>
          <p:nvPr/>
        </p:nvSpPr>
        <p:spPr bwMode="auto">
          <a:xfrm>
            <a:off x="3341688" y="6326188"/>
            <a:ext cx="795337" cy="1392237"/>
          </a:xfrm>
          <a:prstGeom prst="roundRect">
            <a:avLst>
              <a:gd name="adj" fmla="val 16667"/>
            </a:avLst>
          </a:prstGeom>
          <a:blipFill dpi="0" rotWithShape="0">
            <a:blip r:embed="rId3"/>
            <a:srcRect/>
            <a:tile tx="0" ty="0" sx="100000" sy="100000" flip="none" algn="tl"/>
          </a:blipFill>
          <a:ln w="38100">
            <a:solidFill>
              <a:schemeClr val="tx1"/>
            </a:solidFill>
            <a:round/>
            <a:headEnd/>
            <a:tailEnd/>
          </a:ln>
          <a:effectLst>
            <a:outerShdw dist="81320" dir="2319588" algn="ctr" rotWithShape="0">
              <a:schemeClr val="bg1"/>
            </a:outerShdw>
          </a:effectLst>
        </p:spPr>
        <p:txBody>
          <a:bodyPr wrap="none" anchor="ctr"/>
          <a:lstStyle/>
          <a:p>
            <a:endParaRPr lang="en-US"/>
          </a:p>
        </p:txBody>
      </p:sp>
      <p:sp>
        <p:nvSpPr>
          <p:cNvPr id="131167" name="Text Box 95">
            <a:extLst>
              <a:ext uri="{FF2B5EF4-FFF2-40B4-BE49-F238E27FC236}">
                <a16:creationId xmlns:a16="http://schemas.microsoft.com/office/drawing/2014/main" id="{7A80783B-3011-354C-8430-97CFC8D8BB9C}"/>
              </a:ext>
            </a:extLst>
          </p:cNvPr>
          <p:cNvSpPr txBox="1">
            <a:spLocks noChangeArrowheads="1"/>
          </p:cNvSpPr>
          <p:nvPr/>
        </p:nvSpPr>
        <p:spPr bwMode="auto">
          <a:xfrm>
            <a:off x="3260725" y="6400800"/>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1 YOHANES</a:t>
            </a:r>
          </a:p>
        </p:txBody>
      </p:sp>
      <p:sp>
        <p:nvSpPr>
          <p:cNvPr id="131168" name="Text Box 96">
            <a:extLst>
              <a:ext uri="{FF2B5EF4-FFF2-40B4-BE49-F238E27FC236}">
                <a16:creationId xmlns:a16="http://schemas.microsoft.com/office/drawing/2014/main" id="{0F2DA971-6F7D-664B-9775-75809B9E76BA}"/>
              </a:ext>
            </a:extLst>
          </p:cNvPr>
          <p:cNvSpPr txBox="1">
            <a:spLocks noChangeArrowheads="1"/>
          </p:cNvSpPr>
          <p:nvPr/>
        </p:nvSpPr>
        <p:spPr bwMode="auto">
          <a:xfrm>
            <a:off x="3271838" y="6662738"/>
            <a:ext cx="958850" cy="10477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900" b="1">
                <a:latin typeface="Helvetica" pitchFamily="2" charset="0"/>
              </a:rPr>
              <a:t>KESELAMAT-AN DIJAMIN, WASPADA-LAH TERHADAP PENGAJAR SESAT</a:t>
            </a:r>
          </a:p>
        </p:txBody>
      </p:sp>
      <p:sp>
        <p:nvSpPr>
          <p:cNvPr id="131169" name="Text Box 97">
            <a:extLst>
              <a:ext uri="{FF2B5EF4-FFF2-40B4-BE49-F238E27FC236}">
                <a16:creationId xmlns:a16="http://schemas.microsoft.com/office/drawing/2014/main" id="{0BBFCD7E-401F-5F47-9A8F-FF7852C72187}"/>
              </a:ext>
            </a:extLst>
          </p:cNvPr>
          <p:cNvSpPr txBox="1">
            <a:spLocks noChangeArrowheads="1"/>
          </p:cNvSpPr>
          <p:nvPr/>
        </p:nvSpPr>
        <p:spPr bwMode="auto">
          <a:xfrm>
            <a:off x="3248025" y="7721600"/>
            <a:ext cx="1074738"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5:13</a:t>
            </a:r>
          </a:p>
        </p:txBody>
      </p:sp>
      <p:sp>
        <p:nvSpPr>
          <p:cNvPr id="131171" name="AutoShape 99" descr="30%">
            <a:extLst>
              <a:ext uri="{FF2B5EF4-FFF2-40B4-BE49-F238E27FC236}">
                <a16:creationId xmlns:a16="http://schemas.microsoft.com/office/drawing/2014/main" id="{A4CC5431-55D5-FB43-AD81-89578E8A4E84}"/>
              </a:ext>
            </a:extLst>
          </p:cNvPr>
          <p:cNvSpPr>
            <a:spLocks noChangeArrowheads="1"/>
          </p:cNvSpPr>
          <p:nvPr/>
        </p:nvSpPr>
        <p:spPr bwMode="auto">
          <a:xfrm>
            <a:off x="4251325" y="6326188"/>
            <a:ext cx="793750" cy="1392237"/>
          </a:xfrm>
          <a:prstGeom prst="roundRect">
            <a:avLst>
              <a:gd name="adj" fmla="val 16667"/>
            </a:avLst>
          </a:prstGeom>
          <a:blipFill dpi="0" rotWithShape="0">
            <a:blip r:embed="rId3"/>
            <a:srcRect/>
            <a:tile tx="0" ty="0" sx="100000" sy="100000" flip="none" algn="tl"/>
          </a:blipFill>
          <a:ln w="38100">
            <a:solidFill>
              <a:schemeClr val="tx1"/>
            </a:solidFill>
            <a:round/>
            <a:headEnd/>
            <a:tailEnd/>
          </a:ln>
          <a:effectLst>
            <a:outerShdw dist="81320" dir="2319588" algn="ctr" rotWithShape="0">
              <a:schemeClr val="bg1"/>
            </a:outerShdw>
          </a:effectLst>
        </p:spPr>
        <p:txBody>
          <a:bodyPr wrap="none" anchor="ctr"/>
          <a:lstStyle/>
          <a:p>
            <a:endParaRPr lang="en-US"/>
          </a:p>
        </p:txBody>
      </p:sp>
      <p:sp>
        <p:nvSpPr>
          <p:cNvPr id="131172" name="Text Box 100">
            <a:extLst>
              <a:ext uri="{FF2B5EF4-FFF2-40B4-BE49-F238E27FC236}">
                <a16:creationId xmlns:a16="http://schemas.microsoft.com/office/drawing/2014/main" id="{D15B49FA-F346-4444-8FDB-8FF3F69A681A}"/>
              </a:ext>
            </a:extLst>
          </p:cNvPr>
          <p:cNvSpPr txBox="1">
            <a:spLocks noChangeArrowheads="1"/>
          </p:cNvSpPr>
          <p:nvPr/>
        </p:nvSpPr>
        <p:spPr bwMode="auto">
          <a:xfrm>
            <a:off x="4181475" y="6400800"/>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2 YOHANES</a:t>
            </a:r>
          </a:p>
        </p:txBody>
      </p:sp>
      <p:sp>
        <p:nvSpPr>
          <p:cNvPr id="131173" name="Text Box 101">
            <a:extLst>
              <a:ext uri="{FF2B5EF4-FFF2-40B4-BE49-F238E27FC236}">
                <a16:creationId xmlns:a16="http://schemas.microsoft.com/office/drawing/2014/main" id="{CE8731ED-3986-E44D-803B-AA126EFCA736}"/>
              </a:ext>
            </a:extLst>
          </p:cNvPr>
          <p:cNvSpPr txBox="1">
            <a:spLocks noChangeArrowheads="1"/>
          </p:cNvSpPr>
          <p:nvPr/>
        </p:nvSpPr>
        <p:spPr bwMode="auto">
          <a:xfrm>
            <a:off x="4179888" y="6738938"/>
            <a:ext cx="938212"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BERJALAN DENGAN PERINTAH KRISTUS</a:t>
            </a:r>
          </a:p>
        </p:txBody>
      </p:sp>
      <p:sp>
        <p:nvSpPr>
          <p:cNvPr id="131174" name="Text Box 102">
            <a:extLst>
              <a:ext uri="{FF2B5EF4-FFF2-40B4-BE49-F238E27FC236}">
                <a16:creationId xmlns:a16="http://schemas.microsoft.com/office/drawing/2014/main" id="{3AF95230-C9DF-374D-97C3-D1B5152A49B0}"/>
              </a:ext>
            </a:extLst>
          </p:cNvPr>
          <p:cNvSpPr txBox="1">
            <a:spLocks noChangeArrowheads="1"/>
          </p:cNvSpPr>
          <p:nvPr/>
        </p:nvSpPr>
        <p:spPr bwMode="auto">
          <a:xfrm>
            <a:off x="4132263" y="7731125"/>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a. 3</a:t>
            </a:r>
          </a:p>
        </p:txBody>
      </p:sp>
      <p:sp>
        <p:nvSpPr>
          <p:cNvPr id="131176" name="AutoShape 104" descr="30%">
            <a:extLst>
              <a:ext uri="{FF2B5EF4-FFF2-40B4-BE49-F238E27FC236}">
                <a16:creationId xmlns:a16="http://schemas.microsoft.com/office/drawing/2014/main" id="{DF657B74-55D2-3A47-94F4-BA2DB56F1291}"/>
              </a:ext>
            </a:extLst>
          </p:cNvPr>
          <p:cNvSpPr>
            <a:spLocks noChangeArrowheads="1"/>
          </p:cNvSpPr>
          <p:nvPr/>
        </p:nvSpPr>
        <p:spPr bwMode="auto">
          <a:xfrm>
            <a:off x="6094413" y="6316663"/>
            <a:ext cx="795337" cy="1392237"/>
          </a:xfrm>
          <a:prstGeom prst="roundRect">
            <a:avLst>
              <a:gd name="adj" fmla="val 16667"/>
            </a:avLst>
          </a:prstGeom>
          <a:blipFill dpi="0" rotWithShape="0">
            <a:blip r:embed="rId3"/>
            <a:srcRect/>
            <a:tile tx="0" ty="0" sx="100000" sy="100000" flip="none" algn="tl"/>
          </a:blipFill>
          <a:ln w="38100">
            <a:solidFill>
              <a:schemeClr val="tx1"/>
            </a:solidFill>
            <a:round/>
            <a:headEnd/>
            <a:tailEnd/>
          </a:ln>
          <a:effectLst>
            <a:outerShdw dist="81320" dir="2319588" algn="ctr" rotWithShape="0">
              <a:schemeClr val="bg1"/>
            </a:outerShdw>
          </a:effectLst>
        </p:spPr>
        <p:txBody>
          <a:bodyPr wrap="none" anchor="ctr"/>
          <a:lstStyle/>
          <a:p>
            <a:endParaRPr lang="en-US"/>
          </a:p>
        </p:txBody>
      </p:sp>
      <p:sp>
        <p:nvSpPr>
          <p:cNvPr id="131177" name="Text Box 105">
            <a:extLst>
              <a:ext uri="{FF2B5EF4-FFF2-40B4-BE49-F238E27FC236}">
                <a16:creationId xmlns:a16="http://schemas.microsoft.com/office/drawing/2014/main" id="{3385E253-C0D8-9341-8A92-60976902FF21}"/>
              </a:ext>
            </a:extLst>
          </p:cNvPr>
          <p:cNvSpPr txBox="1">
            <a:spLocks noChangeArrowheads="1"/>
          </p:cNvSpPr>
          <p:nvPr/>
        </p:nvSpPr>
        <p:spPr bwMode="auto">
          <a:xfrm>
            <a:off x="5989638" y="6416675"/>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YUDAS</a:t>
            </a:r>
          </a:p>
        </p:txBody>
      </p:sp>
      <p:sp>
        <p:nvSpPr>
          <p:cNvPr id="131178" name="Text Box 106">
            <a:extLst>
              <a:ext uri="{FF2B5EF4-FFF2-40B4-BE49-F238E27FC236}">
                <a16:creationId xmlns:a16="http://schemas.microsoft.com/office/drawing/2014/main" id="{D1F36C2B-EEA3-944E-8A70-608546E1795F}"/>
              </a:ext>
            </a:extLst>
          </p:cNvPr>
          <p:cNvSpPr txBox="1">
            <a:spLocks noChangeArrowheads="1"/>
          </p:cNvSpPr>
          <p:nvPr/>
        </p:nvSpPr>
        <p:spPr bwMode="auto">
          <a:xfrm>
            <a:off x="6027738" y="6827838"/>
            <a:ext cx="939800" cy="5492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BERJUANG BAGI IMAN</a:t>
            </a:r>
          </a:p>
        </p:txBody>
      </p:sp>
      <p:sp>
        <p:nvSpPr>
          <p:cNvPr id="131179" name="Text Box 107">
            <a:extLst>
              <a:ext uri="{FF2B5EF4-FFF2-40B4-BE49-F238E27FC236}">
                <a16:creationId xmlns:a16="http://schemas.microsoft.com/office/drawing/2014/main" id="{A9BB31C0-0058-AE41-9BB1-900D06CD28B2}"/>
              </a:ext>
            </a:extLst>
          </p:cNvPr>
          <p:cNvSpPr txBox="1">
            <a:spLocks noChangeArrowheads="1"/>
          </p:cNvSpPr>
          <p:nvPr/>
        </p:nvSpPr>
        <p:spPr bwMode="auto">
          <a:xfrm>
            <a:off x="5961063" y="7721600"/>
            <a:ext cx="1074737"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aa. 20-21</a:t>
            </a:r>
          </a:p>
        </p:txBody>
      </p:sp>
      <p:sp>
        <p:nvSpPr>
          <p:cNvPr id="131181" name="AutoShape 109" descr="30%">
            <a:extLst>
              <a:ext uri="{FF2B5EF4-FFF2-40B4-BE49-F238E27FC236}">
                <a16:creationId xmlns:a16="http://schemas.microsoft.com/office/drawing/2014/main" id="{6F06B018-23BE-B748-8C88-825039562773}"/>
              </a:ext>
            </a:extLst>
          </p:cNvPr>
          <p:cNvSpPr>
            <a:spLocks noChangeArrowheads="1"/>
          </p:cNvSpPr>
          <p:nvPr/>
        </p:nvSpPr>
        <p:spPr bwMode="auto">
          <a:xfrm>
            <a:off x="5180013" y="6338888"/>
            <a:ext cx="793750" cy="1373187"/>
          </a:xfrm>
          <a:prstGeom prst="roundRect">
            <a:avLst>
              <a:gd name="adj" fmla="val 16667"/>
            </a:avLst>
          </a:prstGeom>
          <a:blipFill dpi="0" rotWithShape="0">
            <a:blip r:embed="rId3"/>
            <a:srcRect/>
            <a:tile tx="0" ty="0" sx="100000" sy="100000" flip="none" algn="tl"/>
          </a:blipFill>
          <a:ln w="38100">
            <a:solidFill>
              <a:schemeClr val="tx1"/>
            </a:solidFill>
            <a:round/>
            <a:headEnd/>
            <a:tailEnd/>
          </a:ln>
          <a:effectLst>
            <a:outerShdw dist="81320" dir="2319588" algn="ctr" rotWithShape="0">
              <a:schemeClr val="bg1"/>
            </a:outerShdw>
          </a:effectLst>
        </p:spPr>
        <p:txBody>
          <a:bodyPr wrap="none" anchor="ctr"/>
          <a:lstStyle/>
          <a:p>
            <a:endParaRPr lang="en-US"/>
          </a:p>
        </p:txBody>
      </p:sp>
      <p:sp>
        <p:nvSpPr>
          <p:cNvPr id="131182" name="Text Box 110">
            <a:extLst>
              <a:ext uri="{FF2B5EF4-FFF2-40B4-BE49-F238E27FC236}">
                <a16:creationId xmlns:a16="http://schemas.microsoft.com/office/drawing/2014/main" id="{F49A3ABF-A529-684D-845B-3B9FB2B048A7}"/>
              </a:ext>
            </a:extLst>
          </p:cNvPr>
          <p:cNvSpPr txBox="1">
            <a:spLocks noChangeArrowheads="1"/>
          </p:cNvSpPr>
          <p:nvPr/>
        </p:nvSpPr>
        <p:spPr bwMode="auto">
          <a:xfrm>
            <a:off x="5103813" y="6419850"/>
            <a:ext cx="938212"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3 YOHANES</a:t>
            </a:r>
          </a:p>
        </p:txBody>
      </p:sp>
      <p:sp>
        <p:nvSpPr>
          <p:cNvPr id="131183" name="Text Box 111">
            <a:extLst>
              <a:ext uri="{FF2B5EF4-FFF2-40B4-BE49-F238E27FC236}">
                <a16:creationId xmlns:a16="http://schemas.microsoft.com/office/drawing/2014/main" id="{7C9A00F7-16AC-9B48-B1EC-095C1237F25D}"/>
              </a:ext>
            </a:extLst>
          </p:cNvPr>
          <p:cNvSpPr txBox="1">
            <a:spLocks noChangeArrowheads="1"/>
          </p:cNvSpPr>
          <p:nvPr/>
        </p:nvSpPr>
        <p:spPr bwMode="auto">
          <a:xfrm>
            <a:off x="5113338" y="6905625"/>
            <a:ext cx="939800" cy="5492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OTORITAS RASULI YOHANES</a:t>
            </a:r>
          </a:p>
        </p:txBody>
      </p:sp>
      <p:sp>
        <p:nvSpPr>
          <p:cNvPr id="131184" name="Text Box 112">
            <a:extLst>
              <a:ext uri="{FF2B5EF4-FFF2-40B4-BE49-F238E27FC236}">
                <a16:creationId xmlns:a16="http://schemas.microsoft.com/office/drawing/2014/main" id="{D147E023-526A-6B46-A2D6-D1D9593E4062}"/>
              </a:ext>
            </a:extLst>
          </p:cNvPr>
          <p:cNvSpPr txBox="1">
            <a:spLocks noChangeArrowheads="1"/>
          </p:cNvSpPr>
          <p:nvPr/>
        </p:nvSpPr>
        <p:spPr bwMode="auto">
          <a:xfrm>
            <a:off x="5057775" y="7729538"/>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aa.4, 11</a:t>
            </a:r>
          </a:p>
        </p:txBody>
      </p:sp>
      <p:sp>
        <p:nvSpPr>
          <p:cNvPr id="131185" name="Text Box 113">
            <a:extLst>
              <a:ext uri="{FF2B5EF4-FFF2-40B4-BE49-F238E27FC236}">
                <a16:creationId xmlns:a16="http://schemas.microsoft.com/office/drawing/2014/main" id="{62E0ED94-4B72-A943-B87C-68F59F82DDF1}"/>
              </a:ext>
            </a:extLst>
          </p:cNvPr>
          <p:cNvSpPr txBox="1">
            <a:spLocks noChangeArrowheads="1"/>
          </p:cNvSpPr>
          <p:nvPr/>
        </p:nvSpPr>
        <p:spPr bwMode="auto">
          <a:xfrm>
            <a:off x="3832225" y="304800"/>
            <a:ext cx="1285875" cy="7016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endParaRPr lang="en-US" altLang="en-US" sz="4000" b="1">
              <a:latin typeface="Wingdings 2" pitchFamily="2" charset="2"/>
            </a:endParaRPr>
          </a:p>
        </p:txBody>
      </p:sp>
      <p:sp>
        <p:nvSpPr>
          <p:cNvPr id="131186" name="Text Box 114">
            <a:extLst>
              <a:ext uri="{FF2B5EF4-FFF2-40B4-BE49-F238E27FC236}">
                <a16:creationId xmlns:a16="http://schemas.microsoft.com/office/drawing/2014/main" id="{E96A3A9C-BB7E-7343-B0B9-A7B40077ADB4}"/>
              </a:ext>
            </a:extLst>
          </p:cNvPr>
          <p:cNvSpPr txBox="1">
            <a:spLocks noChangeArrowheads="1"/>
          </p:cNvSpPr>
          <p:nvPr/>
        </p:nvSpPr>
        <p:spPr bwMode="auto">
          <a:xfrm>
            <a:off x="617538" y="8167688"/>
            <a:ext cx="6286500" cy="423862"/>
          </a:xfrm>
          <a:prstGeom prst="rect">
            <a:avLst/>
          </a:prstGeom>
          <a:noFill/>
          <a:ln w="57150">
            <a:solidFill>
              <a:schemeClr val="hlink"/>
            </a:solidFill>
            <a:miter lim="800000"/>
            <a:headEnd/>
            <a:tailEnd/>
          </a:ln>
          <a:effectLst>
            <a:outerShdw dist="99190" dir="3011666" algn="ctr" rotWithShape="0">
              <a:schemeClr val="bg1"/>
            </a:outerShdw>
          </a:effectLst>
          <a:extLst>
            <a:ext uri="{909E8E84-426E-40DD-AFC4-6F175D3DCCD1}">
              <a14:hiddenFill xmlns:a14="http://schemas.microsoft.com/office/drawing/2010/main">
                <a:solidFill>
                  <a:srgbClr val="054C1F"/>
                </a:solidFill>
              </a14:hiddenFill>
            </a:ext>
          </a:extLst>
        </p:spPr>
        <p:txBody>
          <a:bodyPr>
            <a:spAutoFit/>
          </a:bodyPr>
          <a:lstStyle/>
          <a:p>
            <a:pPr algn="ctr"/>
            <a:r>
              <a:rPr lang="en-US" altLang="en-US" sz="1800" b="1">
                <a:latin typeface="Arial Rounded MT Bold" panose="020F0704030504030204" pitchFamily="34" charset="77"/>
              </a:rPr>
              <a:t>KEDUA: SURAT-SURAT DARI “YANG LAIN”</a:t>
            </a:r>
          </a:p>
        </p:txBody>
      </p:sp>
      <p:sp>
        <p:nvSpPr>
          <p:cNvPr id="131116" name="AutoShape 44" descr="30%">
            <a:extLst>
              <a:ext uri="{FF2B5EF4-FFF2-40B4-BE49-F238E27FC236}">
                <a16:creationId xmlns:a16="http://schemas.microsoft.com/office/drawing/2014/main" id="{EAFBBED7-EC36-9A4B-88EB-7B374CED34A8}"/>
              </a:ext>
            </a:extLst>
          </p:cNvPr>
          <p:cNvSpPr>
            <a:spLocks noChangeArrowheads="1"/>
          </p:cNvSpPr>
          <p:nvPr/>
        </p:nvSpPr>
        <p:spPr bwMode="auto">
          <a:xfrm>
            <a:off x="608013" y="4333875"/>
            <a:ext cx="793750" cy="1390650"/>
          </a:xfrm>
          <a:prstGeom prst="roundRect">
            <a:avLst>
              <a:gd name="adj" fmla="val 16667"/>
            </a:avLst>
          </a:prstGeom>
          <a:noFill/>
          <a:ln w="38100">
            <a:solidFill>
              <a:schemeClr val="tx1"/>
            </a:solidFill>
            <a:round/>
            <a:headEnd/>
            <a:tailEnd/>
          </a:ln>
          <a:effectLst>
            <a:outerShdw dist="74053" dir="1857825"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117" name="Text Box 45" descr="30%">
            <a:extLst>
              <a:ext uri="{FF2B5EF4-FFF2-40B4-BE49-F238E27FC236}">
                <a16:creationId xmlns:a16="http://schemas.microsoft.com/office/drawing/2014/main" id="{9BE5C144-4E2D-D147-B08E-82DD4D1AC883}"/>
              </a:ext>
            </a:extLst>
          </p:cNvPr>
          <p:cNvSpPr txBox="1">
            <a:spLocks noChangeArrowheads="1"/>
          </p:cNvSpPr>
          <p:nvPr/>
        </p:nvSpPr>
        <p:spPr bwMode="auto">
          <a:xfrm>
            <a:off x="547688" y="4381500"/>
            <a:ext cx="938212"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1 TES</a:t>
            </a:r>
          </a:p>
        </p:txBody>
      </p:sp>
      <p:sp>
        <p:nvSpPr>
          <p:cNvPr id="131118" name="Text Box 46" descr="30%">
            <a:extLst>
              <a:ext uri="{FF2B5EF4-FFF2-40B4-BE49-F238E27FC236}">
                <a16:creationId xmlns:a16="http://schemas.microsoft.com/office/drawing/2014/main" id="{D55CEF4C-AF01-9C43-BC28-7FBEFC8E7D53}"/>
              </a:ext>
            </a:extLst>
          </p:cNvPr>
          <p:cNvSpPr txBox="1">
            <a:spLocks noChangeArrowheads="1"/>
          </p:cNvSpPr>
          <p:nvPr/>
        </p:nvSpPr>
        <p:spPr bwMode="auto">
          <a:xfrm>
            <a:off x="534988" y="4765675"/>
            <a:ext cx="939800"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PERISTIWAPERISTIWAHARI TERAKHIR</a:t>
            </a:r>
          </a:p>
        </p:txBody>
      </p:sp>
      <p:sp>
        <p:nvSpPr>
          <p:cNvPr id="131119" name="Text Box 47">
            <a:extLst>
              <a:ext uri="{FF2B5EF4-FFF2-40B4-BE49-F238E27FC236}">
                <a16:creationId xmlns:a16="http://schemas.microsoft.com/office/drawing/2014/main" id="{18E02C17-EBE4-2746-8E73-D4A4256C359C}"/>
              </a:ext>
            </a:extLst>
          </p:cNvPr>
          <p:cNvSpPr txBox="1">
            <a:spLocks noChangeArrowheads="1"/>
          </p:cNvSpPr>
          <p:nvPr/>
        </p:nvSpPr>
        <p:spPr bwMode="auto">
          <a:xfrm>
            <a:off x="474663" y="5732463"/>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0</a:t>
            </a:r>
          </a:p>
        </p:txBody>
      </p:sp>
      <p:sp>
        <p:nvSpPr>
          <p:cNvPr id="131121" name="AutoShape 49" descr="30%">
            <a:extLst>
              <a:ext uri="{FF2B5EF4-FFF2-40B4-BE49-F238E27FC236}">
                <a16:creationId xmlns:a16="http://schemas.microsoft.com/office/drawing/2014/main" id="{87DDF9A9-D47F-4742-A120-B71C3D21BC20}"/>
              </a:ext>
            </a:extLst>
          </p:cNvPr>
          <p:cNvSpPr>
            <a:spLocks noChangeArrowheads="1"/>
          </p:cNvSpPr>
          <p:nvPr/>
        </p:nvSpPr>
        <p:spPr bwMode="auto">
          <a:xfrm>
            <a:off x="1514475" y="4344988"/>
            <a:ext cx="793750" cy="1373187"/>
          </a:xfrm>
          <a:prstGeom prst="roundRect">
            <a:avLst>
              <a:gd name="adj" fmla="val 16667"/>
            </a:avLst>
          </a:prstGeom>
          <a:noFill/>
          <a:ln w="38100">
            <a:solidFill>
              <a:schemeClr val="tx1"/>
            </a:solidFill>
            <a:round/>
            <a:headEnd/>
            <a:tailEnd/>
          </a:ln>
          <a:effectLst>
            <a:outerShdw dist="74053" dir="1857825"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122" name="Text Box 50" descr="30%">
            <a:extLst>
              <a:ext uri="{FF2B5EF4-FFF2-40B4-BE49-F238E27FC236}">
                <a16:creationId xmlns:a16="http://schemas.microsoft.com/office/drawing/2014/main" id="{41B867A4-DDB7-5A46-923D-99F736DF067C}"/>
              </a:ext>
            </a:extLst>
          </p:cNvPr>
          <p:cNvSpPr txBox="1">
            <a:spLocks noChangeArrowheads="1"/>
          </p:cNvSpPr>
          <p:nvPr/>
        </p:nvSpPr>
        <p:spPr bwMode="auto">
          <a:xfrm>
            <a:off x="1441450" y="4389438"/>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2 TES</a:t>
            </a:r>
          </a:p>
        </p:txBody>
      </p:sp>
      <p:sp>
        <p:nvSpPr>
          <p:cNvPr id="131123" name="Text Box 51" descr="30%">
            <a:extLst>
              <a:ext uri="{FF2B5EF4-FFF2-40B4-BE49-F238E27FC236}">
                <a16:creationId xmlns:a16="http://schemas.microsoft.com/office/drawing/2014/main" id="{6FEFD28C-25B4-4747-9533-2555D4C4574F}"/>
              </a:ext>
            </a:extLst>
          </p:cNvPr>
          <p:cNvSpPr txBox="1">
            <a:spLocks noChangeArrowheads="1"/>
          </p:cNvSpPr>
          <p:nvPr/>
        </p:nvSpPr>
        <p:spPr bwMode="auto">
          <a:xfrm>
            <a:off x="1435100" y="4694238"/>
            <a:ext cx="938213"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HARI KEDATANGAN       TUHAN                </a:t>
            </a:r>
          </a:p>
        </p:txBody>
      </p:sp>
      <p:sp>
        <p:nvSpPr>
          <p:cNvPr id="131124" name="Text Box 52">
            <a:extLst>
              <a:ext uri="{FF2B5EF4-FFF2-40B4-BE49-F238E27FC236}">
                <a16:creationId xmlns:a16="http://schemas.microsoft.com/office/drawing/2014/main" id="{D3286272-82B3-5F4C-BF0B-B35541603BDD}"/>
              </a:ext>
            </a:extLst>
          </p:cNvPr>
          <p:cNvSpPr txBox="1">
            <a:spLocks noChangeArrowheads="1"/>
          </p:cNvSpPr>
          <p:nvPr/>
        </p:nvSpPr>
        <p:spPr bwMode="auto">
          <a:xfrm>
            <a:off x="1368425" y="5735638"/>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1:6</a:t>
            </a:r>
          </a:p>
        </p:txBody>
      </p:sp>
      <p:sp>
        <p:nvSpPr>
          <p:cNvPr id="131126" name="AutoShape 54" descr="30%">
            <a:extLst>
              <a:ext uri="{FF2B5EF4-FFF2-40B4-BE49-F238E27FC236}">
                <a16:creationId xmlns:a16="http://schemas.microsoft.com/office/drawing/2014/main" id="{ED0BB049-87F2-B84B-B85A-ECBDA6FB38A8}"/>
              </a:ext>
            </a:extLst>
          </p:cNvPr>
          <p:cNvSpPr>
            <a:spLocks noChangeArrowheads="1"/>
          </p:cNvSpPr>
          <p:nvPr/>
        </p:nvSpPr>
        <p:spPr bwMode="auto">
          <a:xfrm>
            <a:off x="2433638" y="4321175"/>
            <a:ext cx="795337" cy="1390650"/>
          </a:xfrm>
          <a:prstGeom prst="roundRect">
            <a:avLst>
              <a:gd name="adj" fmla="val 16667"/>
            </a:avLst>
          </a:prstGeom>
          <a:noFill/>
          <a:ln w="38100">
            <a:solidFill>
              <a:schemeClr val="tx1"/>
            </a:solidFill>
            <a:round/>
            <a:headEnd/>
            <a:tailEnd/>
          </a:ln>
          <a:effectLst>
            <a:outerShdw dist="74053" dir="1857825"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127" name="Text Box 55" descr="30%">
            <a:extLst>
              <a:ext uri="{FF2B5EF4-FFF2-40B4-BE49-F238E27FC236}">
                <a16:creationId xmlns:a16="http://schemas.microsoft.com/office/drawing/2014/main" id="{4DC4783F-F004-2B4B-BEE2-16A19052B9E0}"/>
              </a:ext>
            </a:extLst>
          </p:cNvPr>
          <p:cNvSpPr txBox="1">
            <a:spLocks noChangeArrowheads="1"/>
          </p:cNvSpPr>
          <p:nvPr/>
        </p:nvSpPr>
        <p:spPr bwMode="auto">
          <a:xfrm>
            <a:off x="2360613" y="4711700"/>
            <a:ext cx="939800" cy="1006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TATA TERTIP YANG TEPAT DALAM GEREJA</a:t>
            </a:r>
          </a:p>
        </p:txBody>
      </p:sp>
      <p:sp>
        <p:nvSpPr>
          <p:cNvPr id="131128" name="Text Box 56" descr="30%">
            <a:extLst>
              <a:ext uri="{FF2B5EF4-FFF2-40B4-BE49-F238E27FC236}">
                <a16:creationId xmlns:a16="http://schemas.microsoft.com/office/drawing/2014/main" id="{E2B64066-1FBB-2041-9E95-09C05429D3DE}"/>
              </a:ext>
            </a:extLst>
          </p:cNvPr>
          <p:cNvSpPr txBox="1">
            <a:spLocks noChangeArrowheads="1"/>
          </p:cNvSpPr>
          <p:nvPr/>
        </p:nvSpPr>
        <p:spPr bwMode="auto">
          <a:xfrm>
            <a:off x="2371725" y="4384675"/>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1 TIMOTIUS</a:t>
            </a:r>
          </a:p>
        </p:txBody>
      </p:sp>
      <p:sp>
        <p:nvSpPr>
          <p:cNvPr id="131129" name="Text Box 57">
            <a:extLst>
              <a:ext uri="{FF2B5EF4-FFF2-40B4-BE49-F238E27FC236}">
                <a16:creationId xmlns:a16="http://schemas.microsoft.com/office/drawing/2014/main" id="{40000F0A-8758-9D4C-B743-3765ADFFD020}"/>
              </a:ext>
            </a:extLst>
          </p:cNvPr>
          <p:cNvSpPr txBox="1">
            <a:spLocks noChangeArrowheads="1"/>
          </p:cNvSpPr>
          <p:nvPr/>
        </p:nvSpPr>
        <p:spPr bwMode="auto">
          <a:xfrm>
            <a:off x="2309813" y="5734050"/>
            <a:ext cx="1074737"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2:8</a:t>
            </a:r>
          </a:p>
        </p:txBody>
      </p:sp>
      <p:sp>
        <p:nvSpPr>
          <p:cNvPr id="131131" name="AutoShape 59" descr="30%">
            <a:extLst>
              <a:ext uri="{FF2B5EF4-FFF2-40B4-BE49-F238E27FC236}">
                <a16:creationId xmlns:a16="http://schemas.microsoft.com/office/drawing/2014/main" id="{A8804007-B583-7341-861F-B8E7E0658F6B}"/>
              </a:ext>
            </a:extLst>
          </p:cNvPr>
          <p:cNvSpPr>
            <a:spLocks noChangeArrowheads="1"/>
          </p:cNvSpPr>
          <p:nvPr/>
        </p:nvSpPr>
        <p:spPr bwMode="auto">
          <a:xfrm>
            <a:off x="3341688" y="4321175"/>
            <a:ext cx="793750" cy="1395413"/>
          </a:xfrm>
          <a:prstGeom prst="roundRect">
            <a:avLst>
              <a:gd name="adj" fmla="val 16667"/>
            </a:avLst>
          </a:prstGeom>
          <a:noFill/>
          <a:ln w="38100">
            <a:solidFill>
              <a:schemeClr val="tx1"/>
            </a:solidFill>
            <a:round/>
            <a:headEnd/>
            <a:tailEnd/>
          </a:ln>
          <a:effectLst>
            <a:outerShdw dist="74053" dir="1857825"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132" name="Text Box 60" descr="30%">
            <a:extLst>
              <a:ext uri="{FF2B5EF4-FFF2-40B4-BE49-F238E27FC236}">
                <a16:creationId xmlns:a16="http://schemas.microsoft.com/office/drawing/2014/main" id="{1DCAFC10-E8E6-2E43-BFCA-60846CDDDECB}"/>
              </a:ext>
            </a:extLst>
          </p:cNvPr>
          <p:cNvSpPr txBox="1">
            <a:spLocks noChangeArrowheads="1"/>
          </p:cNvSpPr>
          <p:nvPr/>
        </p:nvSpPr>
        <p:spPr bwMode="auto">
          <a:xfrm>
            <a:off x="3246438" y="4389438"/>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2 TIMOTIUS</a:t>
            </a:r>
          </a:p>
        </p:txBody>
      </p:sp>
      <p:sp>
        <p:nvSpPr>
          <p:cNvPr id="131133" name="Text Box 61" descr="30%">
            <a:extLst>
              <a:ext uri="{FF2B5EF4-FFF2-40B4-BE49-F238E27FC236}">
                <a16:creationId xmlns:a16="http://schemas.microsoft.com/office/drawing/2014/main" id="{6E5CE8AE-CEBF-0E45-99A7-7CF10998F8AA}"/>
              </a:ext>
            </a:extLst>
          </p:cNvPr>
          <p:cNvSpPr txBox="1">
            <a:spLocks noChangeArrowheads="1"/>
          </p:cNvSpPr>
          <p:nvPr/>
        </p:nvSpPr>
        <p:spPr bwMode="auto">
          <a:xfrm>
            <a:off x="3278188" y="4727575"/>
            <a:ext cx="938212" cy="8540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GUARD  THE GOSPEL; PREACH ON</a:t>
            </a:r>
          </a:p>
        </p:txBody>
      </p:sp>
      <p:sp>
        <p:nvSpPr>
          <p:cNvPr id="131134" name="Text Box 62">
            <a:extLst>
              <a:ext uri="{FF2B5EF4-FFF2-40B4-BE49-F238E27FC236}">
                <a16:creationId xmlns:a16="http://schemas.microsoft.com/office/drawing/2014/main" id="{B77F8CC7-F8DB-104F-9970-C6ED7232FC73}"/>
              </a:ext>
            </a:extLst>
          </p:cNvPr>
          <p:cNvSpPr txBox="1">
            <a:spLocks noChangeArrowheads="1"/>
          </p:cNvSpPr>
          <p:nvPr/>
        </p:nvSpPr>
        <p:spPr bwMode="auto">
          <a:xfrm>
            <a:off x="3221038" y="5734050"/>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1:13</a:t>
            </a:r>
          </a:p>
        </p:txBody>
      </p:sp>
      <p:sp>
        <p:nvSpPr>
          <p:cNvPr id="131136" name="AutoShape 64" descr="30%">
            <a:extLst>
              <a:ext uri="{FF2B5EF4-FFF2-40B4-BE49-F238E27FC236}">
                <a16:creationId xmlns:a16="http://schemas.microsoft.com/office/drawing/2014/main" id="{15119BC7-6DB7-3E4F-B2B0-C7262121655A}"/>
              </a:ext>
            </a:extLst>
          </p:cNvPr>
          <p:cNvSpPr>
            <a:spLocks noChangeArrowheads="1"/>
          </p:cNvSpPr>
          <p:nvPr/>
        </p:nvSpPr>
        <p:spPr bwMode="auto">
          <a:xfrm>
            <a:off x="4248150" y="4313238"/>
            <a:ext cx="793750" cy="1392237"/>
          </a:xfrm>
          <a:prstGeom prst="roundRect">
            <a:avLst>
              <a:gd name="adj" fmla="val 16667"/>
            </a:avLst>
          </a:prstGeom>
          <a:noFill/>
          <a:ln w="38100">
            <a:solidFill>
              <a:schemeClr val="tx1"/>
            </a:solidFill>
            <a:round/>
            <a:headEnd/>
            <a:tailEnd/>
          </a:ln>
          <a:effectLst>
            <a:outerShdw dist="74053" dir="1857825"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137" name="Text Box 65" descr="30%">
            <a:extLst>
              <a:ext uri="{FF2B5EF4-FFF2-40B4-BE49-F238E27FC236}">
                <a16:creationId xmlns:a16="http://schemas.microsoft.com/office/drawing/2014/main" id="{B6CABB4E-F2C0-9447-9CBC-B0D1BF5CBC97}"/>
              </a:ext>
            </a:extLst>
          </p:cNvPr>
          <p:cNvSpPr txBox="1">
            <a:spLocks noChangeArrowheads="1"/>
          </p:cNvSpPr>
          <p:nvPr/>
        </p:nvSpPr>
        <p:spPr bwMode="auto">
          <a:xfrm>
            <a:off x="4164013" y="4354513"/>
            <a:ext cx="938212"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TITUS</a:t>
            </a:r>
          </a:p>
        </p:txBody>
      </p:sp>
      <p:sp>
        <p:nvSpPr>
          <p:cNvPr id="131138" name="Text Box 66" descr="30%">
            <a:extLst>
              <a:ext uri="{FF2B5EF4-FFF2-40B4-BE49-F238E27FC236}">
                <a16:creationId xmlns:a16="http://schemas.microsoft.com/office/drawing/2014/main" id="{AC9FF90C-4DEB-8346-B71B-9A2F1C2E4126}"/>
              </a:ext>
            </a:extLst>
          </p:cNvPr>
          <p:cNvSpPr txBox="1">
            <a:spLocks noChangeArrowheads="1"/>
          </p:cNvSpPr>
          <p:nvPr/>
        </p:nvSpPr>
        <p:spPr bwMode="auto">
          <a:xfrm>
            <a:off x="4186238" y="4822825"/>
            <a:ext cx="939800" cy="5492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KUALIFIKASI DARI _________</a:t>
            </a:r>
          </a:p>
        </p:txBody>
      </p:sp>
      <p:sp>
        <p:nvSpPr>
          <p:cNvPr id="131139" name="Text Box 67">
            <a:extLst>
              <a:ext uri="{FF2B5EF4-FFF2-40B4-BE49-F238E27FC236}">
                <a16:creationId xmlns:a16="http://schemas.microsoft.com/office/drawing/2014/main" id="{519A0ADB-C4C3-0745-BBA9-28789314C34A}"/>
              </a:ext>
            </a:extLst>
          </p:cNvPr>
          <p:cNvSpPr txBox="1">
            <a:spLocks noChangeArrowheads="1"/>
          </p:cNvSpPr>
          <p:nvPr/>
        </p:nvSpPr>
        <p:spPr bwMode="auto">
          <a:xfrm>
            <a:off x="4135438" y="5732463"/>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u="sng">
                <a:latin typeface="Helvetica" pitchFamily="2" charset="0"/>
              </a:rPr>
              <a:t>2:1-2</a:t>
            </a:r>
          </a:p>
        </p:txBody>
      </p:sp>
      <p:sp>
        <p:nvSpPr>
          <p:cNvPr id="131141" name="AutoShape 69" descr="30%">
            <a:extLst>
              <a:ext uri="{FF2B5EF4-FFF2-40B4-BE49-F238E27FC236}">
                <a16:creationId xmlns:a16="http://schemas.microsoft.com/office/drawing/2014/main" id="{50B0790C-070B-B447-8448-66DF0D6EF823}"/>
              </a:ext>
            </a:extLst>
          </p:cNvPr>
          <p:cNvSpPr>
            <a:spLocks noChangeArrowheads="1"/>
          </p:cNvSpPr>
          <p:nvPr/>
        </p:nvSpPr>
        <p:spPr bwMode="auto">
          <a:xfrm>
            <a:off x="5176838" y="4325938"/>
            <a:ext cx="793750" cy="1390650"/>
          </a:xfrm>
          <a:prstGeom prst="roundRect">
            <a:avLst>
              <a:gd name="adj" fmla="val 16667"/>
            </a:avLst>
          </a:prstGeom>
          <a:noFill/>
          <a:ln w="38100">
            <a:solidFill>
              <a:schemeClr val="tx1"/>
            </a:solidFill>
            <a:round/>
            <a:headEnd/>
            <a:tailEnd/>
          </a:ln>
          <a:effectLst>
            <a:outerShdw dist="74053" dir="1857825"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Lst>
        </p:spPr>
        <p:txBody>
          <a:bodyPr wrap="none" anchor="ctr"/>
          <a:lstStyle/>
          <a:p>
            <a:endParaRPr lang="en-US"/>
          </a:p>
        </p:txBody>
      </p:sp>
      <p:sp>
        <p:nvSpPr>
          <p:cNvPr id="131142" name="Text Box 70" descr="30%">
            <a:extLst>
              <a:ext uri="{FF2B5EF4-FFF2-40B4-BE49-F238E27FC236}">
                <a16:creationId xmlns:a16="http://schemas.microsoft.com/office/drawing/2014/main" id="{4E807A14-A6E7-7E44-9C8C-38A8D1DEB131}"/>
              </a:ext>
            </a:extLst>
          </p:cNvPr>
          <p:cNvSpPr txBox="1">
            <a:spLocks noChangeArrowheads="1"/>
          </p:cNvSpPr>
          <p:nvPr/>
        </p:nvSpPr>
        <p:spPr bwMode="auto">
          <a:xfrm>
            <a:off x="5110163" y="4371975"/>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FILEMON</a:t>
            </a:r>
          </a:p>
        </p:txBody>
      </p:sp>
      <p:sp>
        <p:nvSpPr>
          <p:cNvPr id="131143" name="Text Box 71" descr="30%">
            <a:extLst>
              <a:ext uri="{FF2B5EF4-FFF2-40B4-BE49-F238E27FC236}">
                <a16:creationId xmlns:a16="http://schemas.microsoft.com/office/drawing/2014/main" id="{ECE8587C-DDE1-8540-8F15-3915E58F6A6E}"/>
              </a:ext>
            </a:extLst>
          </p:cNvPr>
          <p:cNvSpPr txBox="1">
            <a:spLocks noChangeArrowheads="1"/>
          </p:cNvSpPr>
          <p:nvPr/>
        </p:nvSpPr>
        <p:spPr bwMode="auto">
          <a:xfrm>
            <a:off x="5111750" y="4664075"/>
            <a:ext cx="939800" cy="1006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PENERIMAAN AKAN ORANG LAIN DALAM KRISTUS</a:t>
            </a:r>
          </a:p>
        </p:txBody>
      </p:sp>
      <p:sp>
        <p:nvSpPr>
          <p:cNvPr id="131144" name="Text Box 72">
            <a:extLst>
              <a:ext uri="{FF2B5EF4-FFF2-40B4-BE49-F238E27FC236}">
                <a16:creationId xmlns:a16="http://schemas.microsoft.com/office/drawing/2014/main" id="{2E2C1C71-A861-684E-A481-B8F4942F5327}"/>
              </a:ext>
            </a:extLst>
          </p:cNvPr>
          <p:cNvSpPr txBox="1">
            <a:spLocks noChangeArrowheads="1"/>
          </p:cNvSpPr>
          <p:nvPr/>
        </p:nvSpPr>
        <p:spPr bwMode="auto">
          <a:xfrm>
            <a:off x="5056188" y="5732463"/>
            <a:ext cx="1074737"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a:latin typeface="Helvetica" pitchFamily="2" charset="0"/>
              </a:rPr>
              <a:t>a.17</a:t>
            </a:r>
          </a:p>
        </p:txBody>
      </p:sp>
      <p:sp>
        <p:nvSpPr>
          <p:cNvPr id="131146" name="AutoShape 74" descr="30%">
            <a:extLst>
              <a:ext uri="{FF2B5EF4-FFF2-40B4-BE49-F238E27FC236}">
                <a16:creationId xmlns:a16="http://schemas.microsoft.com/office/drawing/2014/main" id="{E7CEED42-661E-9149-A601-11D1E07CC5D6}"/>
              </a:ext>
            </a:extLst>
          </p:cNvPr>
          <p:cNvSpPr>
            <a:spLocks noChangeArrowheads="1"/>
          </p:cNvSpPr>
          <p:nvPr/>
        </p:nvSpPr>
        <p:spPr bwMode="auto">
          <a:xfrm>
            <a:off x="6164263" y="4322763"/>
            <a:ext cx="795337" cy="1390650"/>
          </a:xfrm>
          <a:prstGeom prst="roundRect">
            <a:avLst>
              <a:gd name="adj" fmla="val 16667"/>
            </a:avLst>
          </a:prstGeom>
          <a:blipFill dpi="0" rotWithShape="0">
            <a:blip r:embed="rId3"/>
            <a:srcRect/>
            <a:tile tx="0" ty="0" sx="100000" sy="100000" flip="none" algn="tl"/>
          </a:blipFill>
          <a:ln w="38100">
            <a:solidFill>
              <a:schemeClr val="tx1"/>
            </a:solidFill>
            <a:round/>
            <a:headEnd/>
            <a:tailEnd/>
          </a:ln>
          <a:effectLst>
            <a:outerShdw dist="74053" dir="1857825" algn="ctr" rotWithShape="0">
              <a:schemeClr val="bg1"/>
            </a:outerShdw>
          </a:effectLst>
        </p:spPr>
        <p:txBody>
          <a:bodyPr wrap="none" anchor="ctr"/>
          <a:lstStyle/>
          <a:p>
            <a:endParaRPr lang="en-US"/>
          </a:p>
        </p:txBody>
      </p:sp>
      <p:sp>
        <p:nvSpPr>
          <p:cNvPr id="131147" name="Text Box 75" descr="30%">
            <a:extLst>
              <a:ext uri="{FF2B5EF4-FFF2-40B4-BE49-F238E27FC236}">
                <a16:creationId xmlns:a16="http://schemas.microsoft.com/office/drawing/2014/main" id="{6F324107-1932-5E45-A445-C4D164E4322E}"/>
              </a:ext>
            </a:extLst>
          </p:cNvPr>
          <p:cNvSpPr txBox="1">
            <a:spLocks noChangeArrowheads="1"/>
          </p:cNvSpPr>
          <p:nvPr/>
        </p:nvSpPr>
        <p:spPr bwMode="auto">
          <a:xfrm>
            <a:off x="6088063" y="4373563"/>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IBRANI</a:t>
            </a:r>
          </a:p>
        </p:txBody>
      </p:sp>
      <p:sp>
        <p:nvSpPr>
          <p:cNvPr id="131148" name="Text Box 76" descr="30%">
            <a:extLst>
              <a:ext uri="{FF2B5EF4-FFF2-40B4-BE49-F238E27FC236}">
                <a16:creationId xmlns:a16="http://schemas.microsoft.com/office/drawing/2014/main" id="{C1C7FDC3-5387-B743-AA29-59182AB8E8C3}"/>
              </a:ext>
            </a:extLst>
          </p:cNvPr>
          <p:cNvSpPr txBox="1">
            <a:spLocks noChangeArrowheads="1"/>
          </p:cNvSpPr>
          <p:nvPr/>
        </p:nvSpPr>
        <p:spPr bwMode="auto">
          <a:xfrm>
            <a:off x="6100763" y="4806950"/>
            <a:ext cx="939800" cy="7016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pPr>
            <a:r>
              <a:rPr lang="en-US" altLang="en-US" sz="1000" b="1">
                <a:latin typeface="Helvetica" pitchFamily="2" charset="0"/>
              </a:rPr>
              <a:t>YESUS KRISTUS: _________ _________</a:t>
            </a:r>
          </a:p>
        </p:txBody>
      </p:sp>
      <p:sp>
        <p:nvSpPr>
          <p:cNvPr id="131149" name="Text Box 77">
            <a:extLst>
              <a:ext uri="{FF2B5EF4-FFF2-40B4-BE49-F238E27FC236}">
                <a16:creationId xmlns:a16="http://schemas.microsoft.com/office/drawing/2014/main" id="{EB64EC37-56C3-CB4E-84AF-6C5F0F278091}"/>
              </a:ext>
            </a:extLst>
          </p:cNvPr>
          <p:cNvSpPr txBox="1">
            <a:spLocks noChangeArrowheads="1"/>
          </p:cNvSpPr>
          <p:nvPr/>
        </p:nvSpPr>
        <p:spPr bwMode="auto">
          <a:xfrm>
            <a:off x="6046788" y="5740400"/>
            <a:ext cx="1074737"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1600" b="1" u="sng">
                <a:latin typeface="Helvetica" pitchFamily="2" charset="0"/>
              </a:rPr>
              <a:t>1:4</a:t>
            </a:r>
          </a:p>
        </p:txBody>
      </p:sp>
      <p:sp>
        <p:nvSpPr>
          <p:cNvPr id="131195" name="Line 123">
            <a:extLst>
              <a:ext uri="{FF2B5EF4-FFF2-40B4-BE49-F238E27FC236}">
                <a16:creationId xmlns:a16="http://schemas.microsoft.com/office/drawing/2014/main" id="{D2090AFE-A0FE-EB47-A635-CD85062DB567}"/>
              </a:ext>
            </a:extLst>
          </p:cNvPr>
          <p:cNvSpPr>
            <a:spLocks noChangeShapeType="1"/>
          </p:cNvSpPr>
          <p:nvPr/>
        </p:nvSpPr>
        <p:spPr bwMode="auto">
          <a:xfrm>
            <a:off x="420688" y="6096000"/>
            <a:ext cx="56753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96" name="Line 124" descr="30%">
            <a:extLst>
              <a:ext uri="{FF2B5EF4-FFF2-40B4-BE49-F238E27FC236}">
                <a16:creationId xmlns:a16="http://schemas.microsoft.com/office/drawing/2014/main" id="{2A6D80A3-37A2-5E4A-B548-585D8A183085}"/>
              </a:ext>
            </a:extLst>
          </p:cNvPr>
          <p:cNvSpPr>
            <a:spLocks noChangeShapeType="1"/>
          </p:cNvSpPr>
          <p:nvPr/>
        </p:nvSpPr>
        <p:spPr bwMode="auto">
          <a:xfrm>
            <a:off x="6026150" y="4056063"/>
            <a:ext cx="1069975" cy="0"/>
          </a:xfrm>
          <a:prstGeom prst="line">
            <a:avLst/>
          </a:prstGeom>
          <a:no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98" name="Line 126">
            <a:extLst>
              <a:ext uri="{FF2B5EF4-FFF2-40B4-BE49-F238E27FC236}">
                <a16:creationId xmlns:a16="http://schemas.microsoft.com/office/drawing/2014/main" id="{76BCFAF5-8513-9A41-94FC-9441A4A82587}"/>
              </a:ext>
            </a:extLst>
          </p:cNvPr>
          <p:cNvSpPr>
            <a:spLocks noChangeShapeType="1"/>
          </p:cNvSpPr>
          <p:nvPr/>
        </p:nvSpPr>
        <p:spPr bwMode="auto">
          <a:xfrm>
            <a:off x="6061075" y="4048125"/>
            <a:ext cx="0" cy="2082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200" name="Text Box 128">
            <a:extLst>
              <a:ext uri="{FF2B5EF4-FFF2-40B4-BE49-F238E27FC236}">
                <a16:creationId xmlns:a16="http://schemas.microsoft.com/office/drawing/2014/main" id="{A0427094-EB78-5944-B49E-E876C6C34A5E}"/>
              </a:ext>
            </a:extLst>
          </p:cNvPr>
          <p:cNvSpPr txBox="1">
            <a:spLocks noChangeArrowheads="1"/>
          </p:cNvSpPr>
          <p:nvPr/>
        </p:nvSpPr>
        <p:spPr bwMode="auto">
          <a:xfrm>
            <a:off x="603250" y="982663"/>
            <a:ext cx="6381750" cy="587375"/>
          </a:xfrm>
          <a:prstGeom prst="rect">
            <a:avLst/>
          </a:prstGeom>
          <a:noFill/>
          <a:ln>
            <a:noFill/>
          </a:ln>
          <a:effectLst>
            <a:outerShdw dist="53882" dir="2700000" algn="ctr" rotWithShape="0">
              <a:srgbClr val="B3B3B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800" b="1" i="1">
                <a:latin typeface="Comic Sans MS" panose="030F0902030302020204" pitchFamily="66" charset="0"/>
              </a:rPr>
              <a:t>Tema Utama dari “Surat-Surat” </a:t>
            </a:r>
          </a:p>
        </p:txBody>
      </p:sp>
      <p:sp>
        <p:nvSpPr>
          <p:cNvPr id="131202" name="Text Box 130">
            <a:extLst>
              <a:ext uri="{FF2B5EF4-FFF2-40B4-BE49-F238E27FC236}">
                <a16:creationId xmlns:a16="http://schemas.microsoft.com/office/drawing/2014/main" id="{D4AA2CDF-556E-B94A-8ABE-724BF795E04A}"/>
              </a:ext>
            </a:extLst>
          </p:cNvPr>
          <p:cNvSpPr txBox="1">
            <a:spLocks noChangeArrowheads="1"/>
          </p:cNvSpPr>
          <p:nvPr/>
        </p:nvSpPr>
        <p:spPr bwMode="auto">
          <a:xfrm>
            <a:off x="6594475" y="95250"/>
            <a:ext cx="69056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26</a:t>
            </a:r>
          </a:p>
        </p:txBody>
      </p:sp>
      <p:sp>
        <p:nvSpPr>
          <p:cNvPr id="131208" name="Text Box 136" descr="30%">
            <a:extLst>
              <a:ext uri="{FF2B5EF4-FFF2-40B4-BE49-F238E27FC236}">
                <a16:creationId xmlns:a16="http://schemas.microsoft.com/office/drawing/2014/main" id="{BCC57BFD-4DCD-1449-BE31-0881994D3BD4}"/>
              </a:ext>
            </a:extLst>
          </p:cNvPr>
          <p:cNvSpPr txBox="1">
            <a:spLocks noChangeArrowheads="1"/>
          </p:cNvSpPr>
          <p:nvPr/>
        </p:nvSpPr>
        <p:spPr bwMode="auto">
          <a:xfrm>
            <a:off x="520700" y="3136900"/>
            <a:ext cx="1009650" cy="2841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baseline="-25000">
                <a:solidFill>
                  <a:srgbClr val="E32434"/>
                </a:solidFill>
                <a:latin typeface="Capitals" pitchFamily="2" charset="0"/>
              </a:rPr>
              <a:t>IMAN</a:t>
            </a:r>
          </a:p>
        </p:txBody>
      </p:sp>
      <p:sp>
        <p:nvSpPr>
          <p:cNvPr id="131209" name="Text Box 137">
            <a:extLst>
              <a:ext uri="{FF2B5EF4-FFF2-40B4-BE49-F238E27FC236}">
                <a16:creationId xmlns:a16="http://schemas.microsoft.com/office/drawing/2014/main" id="{6981FA6B-4862-9946-A67C-EAED15104A66}"/>
              </a:ext>
            </a:extLst>
          </p:cNvPr>
          <p:cNvSpPr txBox="1">
            <a:spLocks noChangeArrowheads="1"/>
          </p:cNvSpPr>
          <p:nvPr/>
        </p:nvSpPr>
        <p:spPr bwMode="auto">
          <a:xfrm>
            <a:off x="393700" y="7408863"/>
            <a:ext cx="1243013"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baseline="-25000">
                <a:solidFill>
                  <a:srgbClr val="E32434"/>
                </a:solidFill>
                <a:latin typeface="Capitals" pitchFamily="2" charset="0"/>
              </a:rPr>
              <a:t>SEHARI-HARI</a:t>
            </a:r>
          </a:p>
        </p:txBody>
      </p:sp>
      <p:sp>
        <p:nvSpPr>
          <p:cNvPr id="131210" name="Text Box 138">
            <a:extLst>
              <a:ext uri="{FF2B5EF4-FFF2-40B4-BE49-F238E27FC236}">
                <a16:creationId xmlns:a16="http://schemas.microsoft.com/office/drawing/2014/main" id="{5CB79C81-8F40-4741-9797-80160E866FC0}"/>
              </a:ext>
            </a:extLst>
          </p:cNvPr>
          <p:cNvSpPr txBox="1">
            <a:spLocks noChangeArrowheads="1"/>
          </p:cNvSpPr>
          <p:nvPr/>
        </p:nvSpPr>
        <p:spPr bwMode="auto">
          <a:xfrm>
            <a:off x="393700" y="7239000"/>
            <a:ext cx="1243013"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baseline="-25000">
                <a:solidFill>
                  <a:srgbClr val="E32434"/>
                </a:solidFill>
                <a:latin typeface="Capitals" pitchFamily="2" charset="0"/>
              </a:rPr>
              <a:t>KEHIDUPAN</a:t>
            </a:r>
          </a:p>
        </p:txBody>
      </p:sp>
      <p:sp>
        <p:nvSpPr>
          <p:cNvPr id="131211" name="Text Box 139" descr="30%">
            <a:extLst>
              <a:ext uri="{FF2B5EF4-FFF2-40B4-BE49-F238E27FC236}">
                <a16:creationId xmlns:a16="http://schemas.microsoft.com/office/drawing/2014/main" id="{7A4542E1-A616-D840-B4F1-928134C6B410}"/>
              </a:ext>
            </a:extLst>
          </p:cNvPr>
          <p:cNvSpPr txBox="1">
            <a:spLocks noChangeArrowheads="1"/>
          </p:cNvSpPr>
          <p:nvPr/>
        </p:nvSpPr>
        <p:spPr bwMode="auto">
          <a:xfrm>
            <a:off x="3248025" y="3003550"/>
            <a:ext cx="1009650" cy="4445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baseline="-25000">
                <a:solidFill>
                  <a:srgbClr val="E32434"/>
                </a:solidFill>
                <a:latin typeface="Capitals" pitchFamily="2" charset="0"/>
              </a:rPr>
              <a:t>KASIH KARUNIA</a:t>
            </a:r>
          </a:p>
        </p:txBody>
      </p:sp>
      <p:sp>
        <p:nvSpPr>
          <p:cNvPr id="131212" name="Text Box 140" descr="30%">
            <a:extLst>
              <a:ext uri="{FF2B5EF4-FFF2-40B4-BE49-F238E27FC236}">
                <a16:creationId xmlns:a16="http://schemas.microsoft.com/office/drawing/2014/main" id="{83B5F65E-14F0-7F47-A6F2-F49EA8AF613F}"/>
              </a:ext>
            </a:extLst>
          </p:cNvPr>
          <p:cNvSpPr txBox="1">
            <a:spLocks noChangeArrowheads="1"/>
          </p:cNvSpPr>
          <p:nvPr/>
        </p:nvSpPr>
        <p:spPr bwMode="auto">
          <a:xfrm>
            <a:off x="4127500" y="5035550"/>
            <a:ext cx="1009650" cy="2841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baseline="-25000">
                <a:solidFill>
                  <a:srgbClr val="E32434"/>
                </a:solidFill>
                <a:latin typeface="Capitals" pitchFamily="2" charset="0"/>
              </a:rPr>
              <a:t>TUA-TUA</a:t>
            </a:r>
          </a:p>
        </p:txBody>
      </p:sp>
      <p:sp>
        <p:nvSpPr>
          <p:cNvPr id="131213" name="Text Box 141" descr="30%">
            <a:extLst>
              <a:ext uri="{FF2B5EF4-FFF2-40B4-BE49-F238E27FC236}">
                <a16:creationId xmlns:a16="http://schemas.microsoft.com/office/drawing/2014/main" id="{44CCCD4B-2C08-C94A-8E40-32CAAA725D66}"/>
              </a:ext>
            </a:extLst>
          </p:cNvPr>
          <p:cNvSpPr txBox="1">
            <a:spLocks noChangeArrowheads="1"/>
          </p:cNvSpPr>
          <p:nvPr/>
        </p:nvSpPr>
        <p:spPr bwMode="auto">
          <a:xfrm>
            <a:off x="6027738" y="5072063"/>
            <a:ext cx="1009650" cy="236537"/>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baseline="-25000">
                <a:solidFill>
                  <a:srgbClr val="E32434"/>
                </a:solidFill>
                <a:latin typeface="Capitals" pitchFamily="2" charset="0"/>
              </a:rPr>
              <a:t>TERTINGGI</a:t>
            </a:r>
          </a:p>
        </p:txBody>
      </p:sp>
      <p:sp>
        <p:nvSpPr>
          <p:cNvPr id="131214" name="Text Box 142" descr="30%">
            <a:extLst>
              <a:ext uri="{FF2B5EF4-FFF2-40B4-BE49-F238E27FC236}">
                <a16:creationId xmlns:a16="http://schemas.microsoft.com/office/drawing/2014/main" id="{72A1026D-6F7A-1C4B-9F84-3BDF976A6890}"/>
              </a:ext>
            </a:extLst>
          </p:cNvPr>
          <p:cNvSpPr txBox="1">
            <a:spLocks noChangeArrowheads="1"/>
          </p:cNvSpPr>
          <p:nvPr/>
        </p:nvSpPr>
        <p:spPr bwMode="auto">
          <a:xfrm>
            <a:off x="5834063" y="5253038"/>
            <a:ext cx="1427162" cy="22066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baseline="-25000">
                <a:solidFill>
                  <a:srgbClr val="E32434"/>
                </a:solidFill>
                <a:latin typeface="Capitals" pitchFamily="2" charset="0"/>
              </a:rPr>
              <a:t>CUKUP</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a:extLst>
              <a:ext uri="{FF2B5EF4-FFF2-40B4-BE49-F238E27FC236}">
                <a16:creationId xmlns:a16="http://schemas.microsoft.com/office/drawing/2014/main" id="{690F1DAD-4A03-F24C-8350-3503364EB5D7}"/>
              </a:ext>
            </a:extLst>
          </p:cNvPr>
          <p:cNvSpPr>
            <a:spLocks noChangeArrowheads="1"/>
          </p:cNvSpPr>
          <p:nvPr/>
        </p:nvSpPr>
        <p:spPr bwMode="auto">
          <a:xfrm>
            <a:off x="127000" y="9018588"/>
            <a:ext cx="1090613" cy="2254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lIns="90487" tIns="44450" rIns="90487" bIns="44450">
            <a:spAutoFit/>
          </a:bodyPr>
          <a:lstStyle/>
          <a:p>
            <a:pPr>
              <a:spcBef>
                <a:spcPct val="50000"/>
              </a:spcBef>
            </a:pPr>
            <a:endParaRPr lang="en-US" altLang="en-US" sz="900">
              <a:latin typeface="Helvetica" pitchFamily="2" charset="0"/>
            </a:endParaRPr>
          </a:p>
        </p:txBody>
      </p:sp>
      <p:sp>
        <p:nvSpPr>
          <p:cNvPr id="202756" name="Line 4">
            <a:extLst>
              <a:ext uri="{FF2B5EF4-FFF2-40B4-BE49-F238E27FC236}">
                <a16:creationId xmlns:a16="http://schemas.microsoft.com/office/drawing/2014/main" id="{6CB05B87-E65E-3747-B20A-9FC1B7E8E483}"/>
              </a:ext>
            </a:extLst>
          </p:cNvPr>
          <p:cNvSpPr>
            <a:spLocks noChangeShapeType="1"/>
          </p:cNvSpPr>
          <p:nvPr/>
        </p:nvSpPr>
        <p:spPr bwMode="auto">
          <a:xfrm>
            <a:off x="2357438" y="647700"/>
            <a:ext cx="4786312" cy="0"/>
          </a:xfrm>
          <a:prstGeom prst="line">
            <a:avLst/>
          </a:prstGeom>
          <a:noFill/>
          <a:ln>
            <a:noFill/>
          </a:ln>
          <a:effectLst>
            <a:outerShdw dist="28398" dir="1593903" algn="ctr" rotWithShape="0">
              <a:schemeClr val="bg1"/>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63DE8"/>
                </a:solidFill>
                <a:round/>
                <a:headEnd/>
                <a:tailEnd/>
              </a14:hiddenLine>
            </a:ext>
          </a:extLst>
        </p:spPr>
        <p:txBody>
          <a:bodyPr wrap="none" anchor="ctr"/>
          <a:lstStyle/>
          <a:p>
            <a:endParaRPr lang="en-US"/>
          </a:p>
        </p:txBody>
      </p:sp>
      <p:sp>
        <p:nvSpPr>
          <p:cNvPr id="202757" name="Text Box 5">
            <a:extLst>
              <a:ext uri="{FF2B5EF4-FFF2-40B4-BE49-F238E27FC236}">
                <a16:creationId xmlns:a16="http://schemas.microsoft.com/office/drawing/2014/main" id="{4E0FFA6B-965C-3748-95D6-0C6A6520A424}"/>
              </a:ext>
            </a:extLst>
          </p:cNvPr>
          <p:cNvSpPr txBox="1">
            <a:spLocks noChangeArrowheads="1"/>
          </p:cNvSpPr>
          <p:nvPr/>
        </p:nvSpPr>
        <p:spPr bwMode="auto">
          <a:xfrm>
            <a:off x="7213600" y="44450"/>
            <a:ext cx="252413" cy="411163"/>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en-US" sz="1800">
                <a:latin typeface="Comic Sans MS" panose="030F0902030302020204" pitchFamily="66" charset="0"/>
              </a:rPr>
              <a:t> </a:t>
            </a:r>
          </a:p>
        </p:txBody>
      </p:sp>
      <p:sp>
        <p:nvSpPr>
          <p:cNvPr id="202814" name="Text Box 62">
            <a:extLst>
              <a:ext uri="{FF2B5EF4-FFF2-40B4-BE49-F238E27FC236}">
                <a16:creationId xmlns:a16="http://schemas.microsoft.com/office/drawing/2014/main" id="{6850729E-B966-8543-8128-E760B3616A53}"/>
              </a:ext>
            </a:extLst>
          </p:cNvPr>
          <p:cNvSpPr txBox="1">
            <a:spLocks noChangeArrowheads="1"/>
          </p:cNvSpPr>
          <p:nvPr/>
        </p:nvSpPr>
        <p:spPr bwMode="auto">
          <a:xfrm>
            <a:off x="3832225" y="304800"/>
            <a:ext cx="1285875" cy="7016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endParaRPr lang="en-US" altLang="en-US" sz="4000" b="1">
              <a:latin typeface="Wingdings 2" pitchFamily="2" charset="2"/>
            </a:endParaRPr>
          </a:p>
        </p:txBody>
      </p:sp>
      <p:sp>
        <p:nvSpPr>
          <p:cNvPr id="202847" name="Text Box 95">
            <a:extLst>
              <a:ext uri="{FF2B5EF4-FFF2-40B4-BE49-F238E27FC236}">
                <a16:creationId xmlns:a16="http://schemas.microsoft.com/office/drawing/2014/main" id="{F20B31EA-D77C-8B4A-8CD4-29E87FC5C82E}"/>
              </a:ext>
            </a:extLst>
          </p:cNvPr>
          <p:cNvSpPr txBox="1">
            <a:spLocks noChangeArrowheads="1"/>
          </p:cNvSpPr>
          <p:nvPr/>
        </p:nvSpPr>
        <p:spPr bwMode="auto">
          <a:xfrm>
            <a:off x="2076450" y="671513"/>
            <a:ext cx="5572125" cy="446087"/>
          </a:xfrm>
          <a:prstGeom prst="rect">
            <a:avLst/>
          </a:prstGeom>
          <a:noFill/>
          <a:ln>
            <a:noFill/>
          </a:ln>
          <a:effectLst>
            <a:outerShdw dist="53882" dir="2700000" algn="ctr" rotWithShape="0">
              <a:srgbClr val="B3B3B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000" b="1" i="1">
                <a:latin typeface="Comic Sans MS" panose="030F0902030302020204" pitchFamily="66" charset="0"/>
              </a:rPr>
              <a:t>Beberapa Tema Utama dari “Surat-Surat” </a:t>
            </a:r>
          </a:p>
        </p:txBody>
      </p:sp>
      <p:sp>
        <p:nvSpPr>
          <p:cNvPr id="202848" name="Text Box 96">
            <a:extLst>
              <a:ext uri="{FF2B5EF4-FFF2-40B4-BE49-F238E27FC236}">
                <a16:creationId xmlns:a16="http://schemas.microsoft.com/office/drawing/2014/main" id="{DA5C6E19-C493-FD4F-BD72-0168442551E3}"/>
              </a:ext>
            </a:extLst>
          </p:cNvPr>
          <p:cNvSpPr txBox="1">
            <a:spLocks noChangeArrowheads="1"/>
          </p:cNvSpPr>
          <p:nvPr/>
        </p:nvSpPr>
        <p:spPr bwMode="auto">
          <a:xfrm>
            <a:off x="6542088" y="95250"/>
            <a:ext cx="6905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26a</a:t>
            </a:r>
          </a:p>
        </p:txBody>
      </p:sp>
      <p:sp>
        <p:nvSpPr>
          <p:cNvPr id="202850" name="Text Box 98">
            <a:extLst>
              <a:ext uri="{FF2B5EF4-FFF2-40B4-BE49-F238E27FC236}">
                <a16:creationId xmlns:a16="http://schemas.microsoft.com/office/drawing/2014/main" id="{CF67DB71-160C-8C49-9501-25C704DD1B55}"/>
              </a:ext>
            </a:extLst>
          </p:cNvPr>
          <p:cNvSpPr txBox="1">
            <a:spLocks noChangeArrowheads="1"/>
          </p:cNvSpPr>
          <p:nvPr/>
        </p:nvSpPr>
        <p:spPr bwMode="auto">
          <a:xfrm>
            <a:off x="339725" y="4291013"/>
            <a:ext cx="3198813" cy="6381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EFESUS 1:3</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Terpujilah Allah dan Bapa Tuhan kita Yesus Kristus yang dalam Kristus telah mengaruniakan kepada kita segala berkat rohani di dalam sorga. (LAI)</a:t>
            </a:r>
          </a:p>
        </p:txBody>
      </p:sp>
      <p:sp>
        <p:nvSpPr>
          <p:cNvPr id="202851" name="Text Box 99">
            <a:extLst>
              <a:ext uri="{FF2B5EF4-FFF2-40B4-BE49-F238E27FC236}">
                <a16:creationId xmlns:a16="http://schemas.microsoft.com/office/drawing/2014/main" id="{5194F59C-7AE7-A04C-9062-F1E51C17D2B4}"/>
              </a:ext>
            </a:extLst>
          </p:cNvPr>
          <p:cNvSpPr txBox="1">
            <a:spLocks noChangeArrowheads="1"/>
          </p:cNvSpPr>
          <p:nvPr/>
        </p:nvSpPr>
        <p:spPr bwMode="auto">
          <a:xfrm>
            <a:off x="339725" y="3692525"/>
            <a:ext cx="3221038" cy="6381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GALATIA 3:2</a:t>
            </a:r>
            <a:r>
              <a:rPr lang="en-US" altLang="en-US" sz="900">
                <a:latin typeface="Arial Rounded MT Bold" panose="020F0704030504030204" pitchFamily="34" charset="77"/>
              </a:rPr>
              <a:t>                                                                         Hanya ini yang hendak kuketahui dari pada kamu: Adakah kamu telah menerima Roh karena melakukan hukum Taurat atau karena percaya kepada pemberitaan Injil? (LAI)</a:t>
            </a:r>
          </a:p>
        </p:txBody>
      </p:sp>
      <p:sp>
        <p:nvSpPr>
          <p:cNvPr id="202852" name="Text Box 100">
            <a:extLst>
              <a:ext uri="{FF2B5EF4-FFF2-40B4-BE49-F238E27FC236}">
                <a16:creationId xmlns:a16="http://schemas.microsoft.com/office/drawing/2014/main" id="{314287F7-8CC6-9D49-8401-FDF900AA0114}"/>
              </a:ext>
            </a:extLst>
          </p:cNvPr>
          <p:cNvSpPr txBox="1">
            <a:spLocks noChangeArrowheads="1"/>
          </p:cNvSpPr>
          <p:nvPr/>
        </p:nvSpPr>
        <p:spPr bwMode="auto">
          <a:xfrm>
            <a:off x="344488" y="2830513"/>
            <a:ext cx="3268662" cy="911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2 KORINTUS 12:9</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Tetapi jawab Tuhan kepadaku: "Cukuplah kasih karunia-Ku bagimu, sebab justru dalam kelemahanlah kuasa-Ku menjadi sempurna." Sebab itu terlebih suka aku bermegah atas kelemahanku, supaya kuasa Kristus turun menaungi aku. (LAI)</a:t>
            </a:r>
          </a:p>
        </p:txBody>
      </p:sp>
      <p:sp>
        <p:nvSpPr>
          <p:cNvPr id="202853" name="Text Box 101">
            <a:extLst>
              <a:ext uri="{FF2B5EF4-FFF2-40B4-BE49-F238E27FC236}">
                <a16:creationId xmlns:a16="http://schemas.microsoft.com/office/drawing/2014/main" id="{C01B5871-09FC-E849-BB71-155392255A1F}"/>
              </a:ext>
            </a:extLst>
          </p:cNvPr>
          <p:cNvSpPr txBox="1">
            <a:spLocks noChangeArrowheads="1"/>
          </p:cNvSpPr>
          <p:nvPr/>
        </p:nvSpPr>
        <p:spPr bwMode="auto">
          <a:xfrm>
            <a:off x="339725" y="4892675"/>
            <a:ext cx="3125788" cy="5016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FILIPI 4:4</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Bersukacitalah senantiasa dalam Tuhan! Sekali lagi kukatakan: Bersukacitalah! </a:t>
            </a:r>
            <a:r>
              <a:rPr lang="en-US" altLang="en-US"/>
              <a:t>(LAI)</a:t>
            </a:r>
          </a:p>
        </p:txBody>
      </p:sp>
      <p:sp>
        <p:nvSpPr>
          <p:cNvPr id="202854" name="Text Box 102">
            <a:extLst>
              <a:ext uri="{FF2B5EF4-FFF2-40B4-BE49-F238E27FC236}">
                <a16:creationId xmlns:a16="http://schemas.microsoft.com/office/drawing/2014/main" id="{42462FF2-D8E5-2C44-B2E6-959E641A8A2E}"/>
              </a:ext>
            </a:extLst>
          </p:cNvPr>
          <p:cNvSpPr txBox="1">
            <a:spLocks noChangeArrowheads="1"/>
          </p:cNvSpPr>
          <p:nvPr/>
        </p:nvSpPr>
        <p:spPr bwMode="auto">
          <a:xfrm>
            <a:off x="339725" y="5364163"/>
            <a:ext cx="3287713" cy="5016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KOLOSE 2:10</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…dan kamu telah dipenuhi di dalam Dia. Dialah kepala semua pemerintah dan penguasa. (LAI)</a:t>
            </a:r>
          </a:p>
        </p:txBody>
      </p:sp>
      <p:sp>
        <p:nvSpPr>
          <p:cNvPr id="202855" name="Text Box 103">
            <a:extLst>
              <a:ext uri="{FF2B5EF4-FFF2-40B4-BE49-F238E27FC236}">
                <a16:creationId xmlns:a16="http://schemas.microsoft.com/office/drawing/2014/main" id="{CC808438-390A-9D4A-880D-597ECE9E682A}"/>
              </a:ext>
            </a:extLst>
          </p:cNvPr>
          <p:cNvSpPr txBox="1">
            <a:spLocks noChangeArrowheads="1"/>
          </p:cNvSpPr>
          <p:nvPr/>
        </p:nvSpPr>
        <p:spPr bwMode="auto">
          <a:xfrm>
            <a:off x="325438" y="1965325"/>
            <a:ext cx="3168650" cy="10477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1 KORINTUS 1:2</a:t>
            </a:r>
          </a:p>
          <a:p>
            <a:r>
              <a:rPr lang="en-US" altLang="en-US" sz="900">
                <a:latin typeface="Arial Rounded MT Bold" panose="020F0704030504030204" pitchFamily="34" charset="77"/>
              </a:rPr>
              <a:t>Kepada jemaat Allah di Korintus, yaitu mereka yang dikuduskan dalam Kristus Yesus dan yang dipanggil menjadi orang-orang kudus, dengan semua orang di segala tempat, yang berseru kepada nama Tuhan kita YESUS Kristus, yaitu Tuhan mereka dan Tuhan kita. (LAI)</a:t>
            </a:r>
          </a:p>
        </p:txBody>
      </p:sp>
      <p:sp>
        <p:nvSpPr>
          <p:cNvPr id="202856" name="Text Box 104">
            <a:extLst>
              <a:ext uri="{FF2B5EF4-FFF2-40B4-BE49-F238E27FC236}">
                <a16:creationId xmlns:a16="http://schemas.microsoft.com/office/drawing/2014/main" id="{CB944580-1833-604C-9179-414F50E43233}"/>
              </a:ext>
            </a:extLst>
          </p:cNvPr>
          <p:cNvSpPr txBox="1">
            <a:spLocks noChangeArrowheads="1"/>
          </p:cNvSpPr>
          <p:nvPr/>
        </p:nvSpPr>
        <p:spPr bwMode="auto">
          <a:xfrm>
            <a:off x="339725" y="1373188"/>
            <a:ext cx="3233738" cy="6381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ROMA 1:17</a:t>
            </a:r>
          </a:p>
          <a:p>
            <a:r>
              <a:rPr lang="en-US" altLang="en-US" sz="900">
                <a:latin typeface="Arial Rounded MT Bold" panose="020F0704030504030204" pitchFamily="34" charset="77"/>
              </a:rPr>
              <a:t>Sebab di dalamnya nyata kebenaran Allah, yang bertolak dari iman dan memimpin kepada iman, seperti ada tertulis: "Orang benar akan hidup oleh iman." (LAI)</a:t>
            </a:r>
          </a:p>
        </p:txBody>
      </p:sp>
      <p:sp>
        <p:nvSpPr>
          <p:cNvPr id="202857" name="Text Box 105">
            <a:extLst>
              <a:ext uri="{FF2B5EF4-FFF2-40B4-BE49-F238E27FC236}">
                <a16:creationId xmlns:a16="http://schemas.microsoft.com/office/drawing/2014/main" id="{B08B19D9-747B-9F44-AE9A-7371471E3223}"/>
              </a:ext>
            </a:extLst>
          </p:cNvPr>
          <p:cNvSpPr txBox="1">
            <a:spLocks noChangeArrowheads="1"/>
          </p:cNvSpPr>
          <p:nvPr/>
        </p:nvSpPr>
        <p:spPr bwMode="auto">
          <a:xfrm>
            <a:off x="3986213" y="1871663"/>
            <a:ext cx="3351212" cy="7747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FILEMON 17-18</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Kalau engkau menganggap aku temanmu seiman, terimalah dia seperti aku sendiri.Dan kalau dia sudah merugikan engkau ataupun berhutang padamu, tanggungkanlah semuanya itu kepadaku. (LAI) </a:t>
            </a:r>
          </a:p>
        </p:txBody>
      </p:sp>
      <p:sp>
        <p:nvSpPr>
          <p:cNvPr id="202858" name="Text Box 106">
            <a:extLst>
              <a:ext uri="{FF2B5EF4-FFF2-40B4-BE49-F238E27FC236}">
                <a16:creationId xmlns:a16="http://schemas.microsoft.com/office/drawing/2014/main" id="{231BF25F-DDBC-B749-A960-91CF3365CADA}"/>
              </a:ext>
            </a:extLst>
          </p:cNvPr>
          <p:cNvSpPr txBox="1">
            <a:spLocks noChangeArrowheads="1"/>
          </p:cNvSpPr>
          <p:nvPr/>
        </p:nvSpPr>
        <p:spPr bwMode="auto">
          <a:xfrm>
            <a:off x="312738" y="7537450"/>
            <a:ext cx="2925762" cy="7747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1 TIMOTIUS 2:8</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Oleh karena itu aku ingin, supaya di mana-mana orang laki-laki berdoa dengan menadahkan tangan yang suci, tanpa marah dan tanpa perselisihan.. (LAI)</a:t>
            </a:r>
          </a:p>
        </p:txBody>
      </p:sp>
      <p:sp>
        <p:nvSpPr>
          <p:cNvPr id="202859" name="Text Box 107">
            <a:extLst>
              <a:ext uri="{FF2B5EF4-FFF2-40B4-BE49-F238E27FC236}">
                <a16:creationId xmlns:a16="http://schemas.microsoft.com/office/drawing/2014/main" id="{6DDFA872-06FF-FF47-8B1B-B5C9CC58046C}"/>
              </a:ext>
            </a:extLst>
          </p:cNvPr>
          <p:cNvSpPr txBox="1">
            <a:spLocks noChangeArrowheads="1"/>
          </p:cNvSpPr>
          <p:nvPr/>
        </p:nvSpPr>
        <p:spPr bwMode="auto">
          <a:xfrm>
            <a:off x="339725" y="6540500"/>
            <a:ext cx="3481388" cy="11842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2 TESALONIKA 1:6-7</a:t>
            </a:r>
            <a:r>
              <a:rPr lang="en-US" altLang="en-US" sz="900">
                <a:latin typeface="Arial Rounded MT Bold" panose="020F0704030504030204" pitchFamily="34" charset="77"/>
              </a:rPr>
              <a:t>                             </a:t>
            </a:r>
          </a:p>
          <a:p>
            <a:r>
              <a:rPr lang="en-US" altLang="en-US" sz="900">
                <a:latin typeface="Arial Rounded MT Bold" panose="020F0704030504030204" pitchFamily="34" charset="77"/>
              </a:rPr>
              <a:t> Sebab memang adil bagi Allah untuk membalaskan penindasan kepada mereka yang menindas kamu dan untuk memberikan kelegaan kepadada kamu yang ditindas, dan juga kepada kami, pada waktu Tuhan Yesus dari dalam sorga menyatakan diriNya bersama-sama dengan malaikat-malaikatNya, dalam kuasaNya, di dalam api yang bernyala nyala. (LAI)</a:t>
            </a:r>
          </a:p>
        </p:txBody>
      </p:sp>
      <p:sp>
        <p:nvSpPr>
          <p:cNvPr id="202860" name="Text Box 108">
            <a:extLst>
              <a:ext uri="{FF2B5EF4-FFF2-40B4-BE49-F238E27FC236}">
                <a16:creationId xmlns:a16="http://schemas.microsoft.com/office/drawing/2014/main" id="{764BB1A8-17C1-614F-9AB7-DF320E4851F3}"/>
              </a:ext>
            </a:extLst>
          </p:cNvPr>
          <p:cNvSpPr txBox="1">
            <a:spLocks noChangeArrowheads="1"/>
          </p:cNvSpPr>
          <p:nvPr/>
        </p:nvSpPr>
        <p:spPr bwMode="auto">
          <a:xfrm>
            <a:off x="319088" y="5821363"/>
            <a:ext cx="3001962" cy="7747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1 TESALONIKA 1:10</a:t>
            </a:r>
            <a:r>
              <a:rPr lang="en-US" altLang="en-US" sz="900">
                <a:latin typeface="Arial Rounded MT Bold" panose="020F0704030504030204" pitchFamily="34" charset="77"/>
              </a:rPr>
              <a:t>                              </a:t>
            </a:r>
          </a:p>
          <a:p>
            <a:r>
              <a:rPr lang="en-US" altLang="en-US" sz="900">
                <a:latin typeface="Arial Rounded MT Bold" panose="020F0704030504030204" pitchFamily="34" charset="77"/>
              </a:rPr>
              <a:t>…dan untuk menantikan kedatangan Anak-Nya dari sorga, yang telah dibangkitkan-Nya dari antara orang mati, yaitu Yesus, yang menyelamatkan kita dari murka yang akan datang. (LAI)</a:t>
            </a:r>
          </a:p>
        </p:txBody>
      </p:sp>
      <p:sp>
        <p:nvSpPr>
          <p:cNvPr id="202861" name="Text Box 109">
            <a:extLst>
              <a:ext uri="{FF2B5EF4-FFF2-40B4-BE49-F238E27FC236}">
                <a16:creationId xmlns:a16="http://schemas.microsoft.com/office/drawing/2014/main" id="{C24C7660-8DB8-0E4B-9B34-6EFAB7BA7A1D}"/>
              </a:ext>
            </a:extLst>
          </p:cNvPr>
          <p:cNvSpPr txBox="1">
            <a:spLocks noChangeArrowheads="1"/>
          </p:cNvSpPr>
          <p:nvPr/>
        </p:nvSpPr>
        <p:spPr bwMode="auto">
          <a:xfrm>
            <a:off x="3986213" y="1155700"/>
            <a:ext cx="3298825" cy="7747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TITUS 2:1-2</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Tetapi engkau, beritakanlah apa yang sesuai dengan ajaran yang sehat: Laki-laki yang tua hendaklah hidup sederhana, terhormat, bijaksana, sehat dalam iman, dalam kasih dan dalam ketekunan..  (LAI) </a:t>
            </a:r>
          </a:p>
        </p:txBody>
      </p:sp>
      <p:sp>
        <p:nvSpPr>
          <p:cNvPr id="202862" name="Text Box 110">
            <a:extLst>
              <a:ext uri="{FF2B5EF4-FFF2-40B4-BE49-F238E27FC236}">
                <a16:creationId xmlns:a16="http://schemas.microsoft.com/office/drawing/2014/main" id="{E172C6ED-2569-1E4C-B316-DE06CE028EA3}"/>
              </a:ext>
            </a:extLst>
          </p:cNvPr>
          <p:cNvSpPr txBox="1">
            <a:spLocks noChangeArrowheads="1"/>
          </p:cNvSpPr>
          <p:nvPr/>
        </p:nvSpPr>
        <p:spPr bwMode="auto">
          <a:xfrm>
            <a:off x="325438" y="8132763"/>
            <a:ext cx="3194050" cy="7747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lvl1pPr>
              <a:tabLst>
                <a:tab pos="57150" algn="l"/>
              </a:tabLst>
              <a:defRPr sz="2400">
                <a:solidFill>
                  <a:schemeClr val="tx1"/>
                </a:solidFill>
                <a:latin typeface="Times" pitchFamily="2" charset="0"/>
              </a:defRPr>
            </a:lvl1pPr>
            <a:lvl2pPr>
              <a:tabLst>
                <a:tab pos="57150" algn="l"/>
              </a:tabLst>
              <a:defRPr sz="2400">
                <a:solidFill>
                  <a:schemeClr val="tx1"/>
                </a:solidFill>
                <a:latin typeface="Times" pitchFamily="2" charset="0"/>
              </a:defRPr>
            </a:lvl2pPr>
            <a:lvl3pPr>
              <a:tabLst>
                <a:tab pos="57150" algn="l"/>
              </a:tabLst>
              <a:defRPr sz="2400">
                <a:solidFill>
                  <a:schemeClr val="tx1"/>
                </a:solidFill>
                <a:latin typeface="Times" pitchFamily="2" charset="0"/>
              </a:defRPr>
            </a:lvl3pPr>
            <a:lvl4pPr>
              <a:tabLst>
                <a:tab pos="57150" algn="l"/>
              </a:tabLst>
              <a:defRPr sz="2400">
                <a:solidFill>
                  <a:schemeClr val="tx1"/>
                </a:solidFill>
                <a:latin typeface="Times" pitchFamily="2" charset="0"/>
              </a:defRPr>
            </a:lvl4pPr>
            <a:lvl5pPr>
              <a:tabLst>
                <a:tab pos="57150" algn="l"/>
              </a:tabLst>
              <a:defRPr sz="2400">
                <a:solidFill>
                  <a:schemeClr val="tx1"/>
                </a:solidFill>
                <a:latin typeface="Times" pitchFamily="2" charset="0"/>
              </a:defRPr>
            </a:lvl5pPr>
            <a:lvl6pPr eaLnBrk="0" fontAlgn="base" hangingPunct="0">
              <a:spcBef>
                <a:spcPct val="0"/>
              </a:spcBef>
              <a:spcAft>
                <a:spcPct val="0"/>
              </a:spcAft>
              <a:tabLst>
                <a:tab pos="57150" algn="l"/>
              </a:tabLst>
              <a:defRPr sz="2400">
                <a:solidFill>
                  <a:schemeClr val="tx1"/>
                </a:solidFill>
                <a:latin typeface="Times" pitchFamily="2" charset="0"/>
              </a:defRPr>
            </a:lvl6pPr>
            <a:lvl7pPr eaLnBrk="0" fontAlgn="base" hangingPunct="0">
              <a:spcBef>
                <a:spcPct val="0"/>
              </a:spcBef>
              <a:spcAft>
                <a:spcPct val="0"/>
              </a:spcAft>
              <a:tabLst>
                <a:tab pos="57150" algn="l"/>
              </a:tabLst>
              <a:defRPr sz="2400">
                <a:solidFill>
                  <a:schemeClr val="tx1"/>
                </a:solidFill>
                <a:latin typeface="Times" pitchFamily="2" charset="0"/>
              </a:defRPr>
            </a:lvl7pPr>
            <a:lvl8pPr eaLnBrk="0" fontAlgn="base" hangingPunct="0">
              <a:spcBef>
                <a:spcPct val="0"/>
              </a:spcBef>
              <a:spcAft>
                <a:spcPct val="0"/>
              </a:spcAft>
              <a:tabLst>
                <a:tab pos="57150" algn="l"/>
              </a:tabLst>
              <a:defRPr sz="2400">
                <a:solidFill>
                  <a:schemeClr val="tx1"/>
                </a:solidFill>
                <a:latin typeface="Times" pitchFamily="2" charset="0"/>
              </a:defRPr>
            </a:lvl8pPr>
            <a:lvl9pPr eaLnBrk="0" fontAlgn="base" hangingPunct="0">
              <a:spcBef>
                <a:spcPct val="0"/>
              </a:spcBef>
              <a:spcAft>
                <a:spcPct val="0"/>
              </a:spcAft>
              <a:tabLst>
                <a:tab pos="57150" algn="l"/>
              </a:tabLst>
              <a:defRPr sz="2400">
                <a:solidFill>
                  <a:schemeClr val="tx1"/>
                </a:solidFill>
                <a:latin typeface="Times" pitchFamily="2" charset="0"/>
              </a:defRPr>
            </a:lvl9pPr>
          </a:lstStyle>
          <a:p>
            <a:r>
              <a:rPr lang="en-US" altLang="en-US" sz="900" b="1">
                <a:latin typeface="Arial Rounded MT Bold" panose="020F0704030504030204" pitchFamily="34" charset="77"/>
              </a:rPr>
              <a:t>2 TIMOTIUS 1:13</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Peganglah segala sesuatu yang telah engkau dengar dari padaku sebagai contoh ajaran yang sehat dan lakukanlah itu dalam iman dan kasih dalam Kristus Yesus. (LAI)</a:t>
            </a:r>
          </a:p>
        </p:txBody>
      </p:sp>
      <p:sp>
        <p:nvSpPr>
          <p:cNvPr id="202863" name="Text Box 111">
            <a:extLst>
              <a:ext uri="{FF2B5EF4-FFF2-40B4-BE49-F238E27FC236}">
                <a16:creationId xmlns:a16="http://schemas.microsoft.com/office/drawing/2014/main" id="{F0806885-7DB1-F542-9147-86072B7178DF}"/>
              </a:ext>
            </a:extLst>
          </p:cNvPr>
          <p:cNvSpPr txBox="1">
            <a:spLocks noChangeArrowheads="1"/>
          </p:cNvSpPr>
          <p:nvPr/>
        </p:nvSpPr>
        <p:spPr bwMode="auto">
          <a:xfrm>
            <a:off x="3997325" y="7758113"/>
            <a:ext cx="2976563" cy="1047750"/>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YUDAS: ayat. 20-21</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Akan tetapi kamu, saudara-saudaraku yang kekasih, bangunlah dirimu sendiri di atas dasar imanmu yang paling suci dan berdoalah dalam Roh Kudus. Peliharalah dirimu demikian dalam kasih Allah sambil menantikan rahmat Tuhan kita, Yesus Kristus, untuk hidup yang kekal. (LAI)</a:t>
            </a:r>
          </a:p>
        </p:txBody>
      </p:sp>
      <p:sp>
        <p:nvSpPr>
          <p:cNvPr id="202864" name="Text Box 112">
            <a:extLst>
              <a:ext uri="{FF2B5EF4-FFF2-40B4-BE49-F238E27FC236}">
                <a16:creationId xmlns:a16="http://schemas.microsoft.com/office/drawing/2014/main" id="{3B194096-DC44-B049-8991-6131DFDBCD8D}"/>
              </a:ext>
            </a:extLst>
          </p:cNvPr>
          <p:cNvSpPr txBox="1">
            <a:spLocks noChangeArrowheads="1"/>
          </p:cNvSpPr>
          <p:nvPr/>
        </p:nvSpPr>
        <p:spPr bwMode="auto">
          <a:xfrm>
            <a:off x="3992563" y="6761163"/>
            <a:ext cx="3309937" cy="1047750"/>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3 YOHANES ayat 4; 11</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Bagiku tidak ada sukacita yang lebih besar dari pada mendengar, bahwa anak-anakku hidup dalam kebenaran…Saudaraku yang kekasih, janganlah meniru yang jahat, melainkan yang baik. Barangsiapa berbuat baik, ia berasal dari Allah, tetapi barangsiapa berbuat jahat, ia tidak pernah melihat Allah. (LAI)</a:t>
            </a:r>
          </a:p>
        </p:txBody>
      </p:sp>
      <p:sp>
        <p:nvSpPr>
          <p:cNvPr id="202865" name="Text Box 113">
            <a:extLst>
              <a:ext uri="{FF2B5EF4-FFF2-40B4-BE49-F238E27FC236}">
                <a16:creationId xmlns:a16="http://schemas.microsoft.com/office/drawing/2014/main" id="{8A0474D5-3711-1B42-A4D3-BB20161C282F}"/>
              </a:ext>
            </a:extLst>
          </p:cNvPr>
          <p:cNvSpPr txBox="1">
            <a:spLocks noChangeArrowheads="1"/>
          </p:cNvSpPr>
          <p:nvPr/>
        </p:nvSpPr>
        <p:spPr bwMode="auto">
          <a:xfrm>
            <a:off x="4013200" y="6196013"/>
            <a:ext cx="3262313" cy="63817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2 YOHANES ayat 3</a:t>
            </a:r>
            <a:r>
              <a:rPr lang="en-US" altLang="en-US" sz="900">
                <a:latin typeface="Arial Rounded MT Bold" panose="020F0704030504030204" pitchFamily="34" charset="77"/>
              </a:rPr>
              <a:t> </a:t>
            </a:r>
          </a:p>
          <a:p>
            <a:r>
              <a:rPr lang="sv-SE" altLang="en-US" sz="900">
                <a:latin typeface="Arial Rounded MT Bold" panose="020F0704030504030204" pitchFamily="34" charset="77"/>
              </a:rPr>
              <a:t>Kasih karunia, rahmat dan damai sejahtera dari Allah Bapa, dan dari Yesus Kristus, Anak Bapa, akan menyertai kita dalam kebenaran dan kasih.</a:t>
            </a:r>
            <a:r>
              <a:rPr lang="en-US" altLang="en-US" sz="900">
                <a:latin typeface="Arial Rounded MT Bold" panose="020F0704030504030204" pitchFamily="34" charset="77"/>
              </a:rPr>
              <a:t> (LAI)</a:t>
            </a:r>
          </a:p>
        </p:txBody>
      </p:sp>
      <p:sp>
        <p:nvSpPr>
          <p:cNvPr id="202866" name="Text Box 114">
            <a:extLst>
              <a:ext uri="{FF2B5EF4-FFF2-40B4-BE49-F238E27FC236}">
                <a16:creationId xmlns:a16="http://schemas.microsoft.com/office/drawing/2014/main" id="{569D8BAC-6952-A246-89BD-F56F90FF2BC0}"/>
              </a:ext>
            </a:extLst>
          </p:cNvPr>
          <p:cNvSpPr txBox="1">
            <a:spLocks noChangeArrowheads="1"/>
          </p:cNvSpPr>
          <p:nvPr/>
        </p:nvSpPr>
        <p:spPr bwMode="auto">
          <a:xfrm>
            <a:off x="4019550" y="5616575"/>
            <a:ext cx="3255963" cy="63817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1 YOHANES 5:13</a:t>
            </a:r>
            <a:r>
              <a:rPr lang="en-US" altLang="en-US" sz="900">
                <a:latin typeface="Arial Rounded MT Bold" panose="020F0704030504030204" pitchFamily="34" charset="77"/>
              </a:rPr>
              <a:t> </a:t>
            </a:r>
          </a:p>
          <a:p>
            <a:r>
              <a:rPr lang="en-US" altLang="en-US" sz="900">
                <a:latin typeface="Arial Rounded MT Bold" panose="020F0704030504030204" pitchFamily="34" charset="77"/>
              </a:rPr>
              <a:t>Semuanya itu kutuliskan kepada kamu, supaya kamu yang percaya kepada nama Anak Allah, tahu, bahwa kamu memiliki hidup yang kekal. (LAI)</a:t>
            </a:r>
          </a:p>
        </p:txBody>
      </p:sp>
      <p:sp>
        <p:nvSpPr>
          <p:cNvPr id="202867" name="Text Box 115">
            <a:extLst>
              <a:ext uri="{FF2B5EF4-FFF2-40B4-BE49-F238E27FC236}">
                <a16:creationId xmlns:a16="http://schemas.microsoft.com/office/drawing/2014/main" id="{E0256DBA-5927-6743-81A4-C9C14476C7F9}"/>
              </a:ext>
            </a:extLst>
          </p:cNvPr>
          <p:cNvSpPr txBox="1">
            <a:spLocks noChangeArrowheads="1"/>
          </p:cNvSpPr>
          <p:nvPr/>
        </p:nvSpPr>
        <p:spPr bwMode="auto">
          <a:xfrm>
            <a:off x="4003675" y="4492625"/>
            <a:ext cx="3141663" cy="118427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2 PETRUS 2:1</a:t>
            </a:r>
            <a:r>
              <a:rPr lang="en-US" altLang="en-US" sz="900">
                <a:latin typeface="Arial Rounded MT Bold" panose="020F0704030504030204" pitchFamily="34" charset="77"/>
              </a:rPr>
              <a:t>    </a:t>
            </a:r>
          </a:p>
          <a:p>
            <a:r>
              <a:rPr lang="en-US" altLang="en-US" sz="900">
                <a:latin typeface="Arial Rounded MT Bold" panose="020F0704030504030204" pitchFamily="34" charset="77"/>
              </a:rPr>
              <a:t>Sebagaimana nabi-nabi palsu dahulu tampil di tengah-tengah umat Allah, demikian pula di antara kamu akan ada guru-guru palsu. Mereka akan memasukkan pengajaran-pengajaran sesat yang membinasakan, bahkan mereka akan menyangkal Penguasa yang telah menebus mereka dan dengan jalan demikian segera mendatangkan kebinasaan atas diri mereka. (LAI)</a:t>
            </a:r>
          </a:p>
        </p:txBody>
      </p:sp>
      <p:sp>
        <p:nvSpPr>
          <p:cNvPr id="202868" name="Text Box 116">
            <a:extLst>
              <a:ext uri="{FF2B5EF4-FFF2-40B4-BE49-F238E27FC236}">
                <a16:creationId xmlns:a16="http://schemas.microsoft.com/office/drawing/2014/main" id="{394EE09A-9BB2-9848-BF22-3FE37CD262D8}"/>
              </a:ext>
            </a:extLst>
          </p:cNvPr>
          <p:cNvSpPr txBox="1">
            <a:spLocks noChangeArrowheads="1"/>
          </p:cNvSpPr>
          <p:nvPr/>
        </p:nvSpPr>
        <p:spPr bwMode="auto">
          <a:xfrm>
            <a:off x="4002088" y="3797300"/>
            <a:ext cx="3400425" cy="91122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1 PETRUS 2:7</a:t>
            </a:r>
            <a:endParaRPr lang="en-US" altLang="en-US" sz="900">
              <a:latin typeface="Arial Rounded MT Bold" panose="020F0704030504030204" pitchFamily="34" charset="77"/>
            </a:endParaRPr>
          </a:p>
          <a:p>
            <a:r>
              <a:rPr lang="en-US" altLang="en-US" sz="900">
                <a:latin typeface="Arial Rounded MT Bold" panose="020F0704030504030204" pitchFamily="34" charset="77"/>
              </a:rPr>
              <a:t>Karena itu bagi kamu, yang percaya, ia mahal, tetapi bagi mereka yang tidak percaya: "Batu yang telah dibuang oleh tukang-tukang bangunan, telah menjadi batu penjuru, juga telah menjadi batu sentuhan dan suatu batu sandungan." (LAI)</a:t>
            </a:r>
          </a:p>
        </p:txBody>
      </p:sp>
      <p:sp>
        <p:nvSpPr>
          <p:cNvPr id="202869" name="Text Box 117">
            <a:extLst>
              <a:ext uri="{FF2B5EF4-FFF2-40B4-BE49-F238E27FC236}">
                <a16:creationId xmlns:a16="http://schemas.microsoft.com/office/drawing/2014/main" id="{663E3410-42B2-7A4D-AA50-C37A8790B711}"/>
              </a:ext>
            </a:extLst>
          </p:cNvPr>
          <p:cNvSpPr txBox="1">
            <a:spLocks noChangeArrowheads="1"/>
          </p:cNvSpPr>
          <p:nvPr/>
        </p:nvSpPr>
        <p:spPr bwMode="auto">
          <a:xfrm>
            <a:off x="3997325" y="3365500"/>
            <a:ext cx="3270250" cy="63817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YAKOBUS 2:26</a:t>
            </a:r>
            <a:r>
              <a:rPr lang="en-US" altLang="en-US" sz="900">
                <a:latin typeface="Arial Rounded MT Bold" panose="020F0704030504030204" pitchFamily="34" charset="77"/>
              </a:rPr>
              <a:t>                                                                              </a:t>
            </a:r>
            <a:r>
              <a:rPr lang="sv-SE" altLang="en-US" sz="900">
                <a:latin typeface="Arial Rounded MT Bold" panose="020F0704030504030204" pitchFamily="34" charset="77"/>
              </a:rPr>
              <a:t>Sebab seperti tubuh tanpa roh adalah mati, demikian jugalah iman tanpa perbuatan-perbuatan adalah mati.</a:t>
            </a:r>
            <a:r>
              <a:rPr lang="en-US" altLang="en-US" sz="900">
                <a:latin typeface="Arial Rounded MT Bold" panose="020F0704030504030204" pitchFamily="34" charset="77"/>
              </a:rPr>
              <a:t> (LAI)</a:t>
            </a:r>
          </a:p>
        </p:txBody>
      </p:sp>
      <p:sp>
        <p:nvSpPr>
          <p:cNvPr id="202870" name="Text Box 118">
            <a:extLst>
              <a:ext uri="{FF2B5EF4-FFF2-40B4-BE49-F238E27FC236}">
                <a16:creationId xmlns:a16="http://schemas.microsoft.com/office/drawing/2014/main" id="{AA187AD1-863A-F34A-A78B-2B8FA46BB39A}"/>
              </a:ext>
            </a:extLst>
          </p:cNvPr>
          <p:cNvSpPr txBox="1">
            <a:spLocks noChangeArrowheads="1"/>
          </p:cNvSpPr>
          <p:nvPr/>
        </p:nvSpPr>
        <p:spPr bwMode="auto">
          <a:xfrm>
            <a:off x="3986213" y="2768600"/>
            <a:ext cx="3079750" cy="63817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99190" dir="3011666" algn="ctr" rotWithShape="0">
                    <a:schemeClr val="tx1"/>
                  </a:outerShdw>
                </a:effectLst>
              </a14:hiddenEffects>
            </a:ext>
          </a:extLst>
        </p:spPr>
        <p:txBody>
          <a:bodyPr>
            <a:spAutoFit/>
          </a:bodyPr>
          <a:lstStyle/>
          <a:p>
            <a:r>
              <a:rPr lang="en-US" altLang="en-US" sz="900" b="1">
                <a:latin typeface="Arial Rounded MT Bold" panose="020F0704030504030204" pitchFamily="34" charset="77"/>
              </a:rPr>
              <a:t>IBRANI 1:4</a:t>
            </a:r>
            <a:r>
              <a:rPr lang="en-US" altLang="en-US" sz="900">
                <a:latin typeface="Arial Rounded MT Bold" panose="020F0704030504030204" pitchFamily="34" charset="77"/>
              </a:rPr>
              <a:t>  </a:t>
            </a:r>
          </a:p>
          <a:p>
            <a:r>
              <a:rPr lang="en-US" altLang="en-US" sz="900">
                <a:latin typeface="Arial Rounded MT Bold" panose="020F0704030504030204" pitchFamily="34" charset="77"/>
              </a:rPr>
              <a:t>jauh lebih tinggi dari pada malaikat-malaikat, sama seperti nama yang dikaruniakan kepada-Nya jauh lebih indah dari pada nama mereka. (LAI)</a:t>
            </a:r>
          </a:p>
        </p:txBody>
      </p:sp>
      <p:sp>
        <p:nvSpPr>
          <p:cNvPr id="202877" name="Text Box 125">
            <a:extLst>
              <a:ext uri="{FF2B5EF4-FFF2-40B4-BE49-F238E27FC236}">
                <a16:creationId xmlns:a16="http://schemas.microsoft.com/office/drawing/2014/main" id="{764B5479-70C0-4543-BEBD-172DF867C286}"/>
              </a:ext>
            </a:extLst>
          </p:cNvPr>
          <p:cNvSpPr txBox="1">
            <a:spLocks noChangeArrowheads="1"/>
          </p:cNvSpPr>
          <p:nvPr/>
        </p:nvSpPr>
        <p:spPr bwMode="auto">
          <a:xfrm>
            <a:off x="322263" y="1177925"/>
            <a:ext cx="18415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200" baseline="-25000">
              <a:latin typeface="Comic Sans MS" panose="030F0902030302020204" pitchFamily="66" charset="0"/>
            </a:endParaRPr>
          </a:p>
        </p:txBody>
      </p:sp>
      <p:sp>
        <p:nvSpPr>
          <p:cNvPr id="202878" name="Text Box 126">
            <a:extLst>
              <a:ext uri="{FF2B5EF4-FFF2-40B4-BE49-F238E27FC236}">
                <a16:creationId xmlns:a16="http://schemas.microsoft.com/office/drawing/2014/main" id="{EE8B89FC-F502-AA4A-BF87-43979240AE56}"/>
              </a:ext>
            </a:extLst>
          </p:cNvPr>
          <p:cNvSpPr txBox="1">
            <a:spLocks noChangeArrowheads="1"/>
          </p:cNvSpPr>
          <p:nvPr/>
        </p:nvSpPr>
        <p:spPr bwMode="auto">
          <a:xfrm>
            <a:off x="615950" y="1106488"/>
            <a:ext cx="287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i="1">
                <a:latin typeface="Arial" panose="020B0604020202020204" pitchFamily="34" charset="0"/>
              </a:rPr>
              <a:t>Dari Surat-surat Paulus</a:t>
            </a:r>
          </a:p>
        </p:txBody>
      </p:sp>
      <p:sp>
        <p:nvSpPr>
          <p:cNvPr id="202879" name="Text Box 127">
            <a:extLst>
              <a:ext uri="{FF2B5EF4-FFF2-40B4-BE49-F238E27FC236}">
                <a16:creationId xmlns:a16="http://schemas.microsoft.com/office/drawing/2014/main" id="{35ED9230-D266-8747-B15A-77E1FC651E44}"/>
              </a:ext>
            </a:extLst>
          </p:cNvPr>
          <p:cNvSpPr txBox="1">
            <a:spLocks noChangeArrowheads="1"/>
          </p:cNvSpPr>
          <p:nvPr/>
        </p:nvSpPr>
        <p:spPr bwMode="auto">
          <a:xfrm>
            <a:off x="3938588" y="2554288"/>
            <a:ext cx="3460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i="1">
                <a:latin typeface="Arial" panose="020B0604020202020204" pitchFamily="34" charset="0"/>
              </a:rPr>
              <a:t>Dari Surat-surat “Yang Lain”</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3" name="Text Box 7">
            <a:extLst>
              <a:ext uri="{FF2B5EF4-FFF2-40B4-BE49-F238E27FC236}">
                <a16:creationId xmlns:a16="http://schemas.microsoft.com/office/drawing/2014/main" id="{1E00ED99-7759-E84A-AEBD-64E93F435ADD}"/>
              </a:ext>
            </a:extLst>
          </p:cNvPr>
          <p:cNvSpPr txBox="1">
            <a:spLocks noChangeArrowheads="1"/>
          </p:cNvSpPr>
          <p:nvPr/>
        </p:nvSpPr>
        <p:spPr bwMode="auto">
          <a:xfrm>
            <a:off x="6446838" y="87313"/>
            <a:ext cx="754062"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Comic Sans MS" panose="030F0902030302020204" pitchFamily="66" charset="0"/>
              </a:rPr>
              <a:t>27</a:t>
            </a:r>
          </a:p>
        </p:txBody>
      </p:sp>
      <p:sp>
        <p:nvSpPr>
          <p:cNvPr id="178185" name="Line 9">
            <a:extLst>
              <a:ext uri="{FF2B5EF4-FFF2-40B4-BE49-F238E27FC236}">
                <a16:creationId xmlns:a16="http://schemas.microsoft.com/office/drawing/2014/main" id="{D4F194B9-7801-5F4F-A5D5-CD9AA9AA963F}"/>
              </a:ext>
            </a:extLst>
          </p:cNvPr>
          <p:cNvSpPr>
            <a:spLocks noChangeShapeType="1"/>
          </p:cNvSpPr>
          <p:nvPr/>
        </p:nvSpPr>
        <p:spPr bwMode="auto">
          <a:xfrm>
            <a:off x="6307138" y="3395663"/>
            <a:ext cx="1587" cy="9191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178186" name="Rectangle 10">
            <a:extLst>
              <a:ext uri="{FF2B5EF4-FFF2-40B4-BE49-F238E27FC236}">
                <a16:creationId xmlns:a16="http://schemas.microsoft.com/office/drawing/2014/main" id="{BE59218A-6F64-DC41-92BB-509257430300}"/>
              </a:ext>
            </a:extLst>
          </p:cNvPr>
          <p:cNvSpPr>
            <a:spLocks noChangeArrowheads="1"/>
          </p:cNvSpPr>
          <p:nvPr/>
        </p:nvSpPr>
        <p:spPr bwMode="auto">
          <a:xfrm>
            <a:off x="1009650" y="676275"/>
            <a:ext cx="5878513"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CCCCCC"/>
                  </a:outerShdw>
                </a:effectLst>
              </a14:hiddenEffects>
            </a:ext>
          </a:extLst>
        </p:spPr>
        <p:txBody>
          <a:bodyPr lIns="90487" tIns="44450" rIns="90487" bIns="44450">
            <a:spAutoFit/>
          </a:bodyPr>
          <a:lstStyle/>
          <a:p>
            <a:pPr algn="r"/>
            <a:r>
              <a:rPr lang="en-US" altLang="en-US" sz="2400" b="1" i="1">
                <a:latin typeface="Comic Sans MS" panose="030F0902030302020204" pitchFamily="66" charset="0"/>
              </a:rPr>
              <a:t>DARI RASUL YOHANES:</a:t>
            </a:r>
          </a:p>
        </p:txBody>
      </p:sp>
      <p:sp>
        <p:nvSpPr>
          <p:cNvPr id="178194" name="Rectangle 18">
            <a:extLst>
              <a:ext uri="{FF2B5EF4-FFF2-40B4-BE49-F238E27FC236}">
                <a16:creationId xmlns:a16="http://schemas.microsoft.com/office/drawing/2014/main" id="{FEFCA96E-58C0-0645-B77D-4D50B552CA80}"/>
              </a:ext>
            </a:extLst>
          </p:cNvPr>
          <p:cNvSpPr>
            <a:spLocks noChangeArrowheads="1"/>
          </p:cNvSpPr>
          <p:nvPr/>
        </p:nvSpPr>
        <p:spPr bwMode="auto">
          <a:xfrm>
            <a:off x="828675" y="2370138"/>
            <a:ext cx="2897188" cy="185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lnSpc>
                <a:spcPct val="120000"/>
              </a:lnSpc>
            </a:pPr>
            <a:r>
              <a:rPr lang="en-US" altLang="en-US" sz="1600" b="1">
                <a:latin typeface="Skia" panose="020D0502020204020204" pitchFamily="34" charset="0"/>
              </a:rPr>
              <a:t>SURAT-SURAT                                       METERAI-METERAI                                         SANGKAKALA                                       CAWAN                                       PENYESATAN GEREJA                                 KEDATANGAN KRISTUS</a:t>
            </a:r>
          </a:p>
        </p:txBody>
      </p:sp>
      <p:sp>
        <p:nvSpPr>
          <p:cNvPr id="178235" name="Text Box 59">
            <a:extLst>
              <a:ext uri="{FF2B5EF4-FFF2-40B4-BE49-F238E27FC236}">
                <a16:creationId xmlns:a16="http://schemas.microsoft.com/office/drawing/2014/main" id="{518DA62B-6D7D-4F4C-948E-6929C72C8CC0}"/>
              </a:ext>
            </a:extLst>
          </p:cNvPr>
          <p:cNvSpPr txBox="1">
            <a:spLocks noChangeArrowheads="1"/>
          </p:cNvSpPr>
          <p:nvPr/>
        </p:nvSpPr>
        <p:spPr bwMode="auto">
          <a:xfrm>
            <a:off x="963613" y="1487488"/>
            <a:ext cx="57737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400" b="1" i="1">
                <a:latin typeface="Helvetica" pitchFamily="2" charset="0"/>
              </a:rPr>
              <a:t>WAHYU</a:t>
            </a:r>
          </a:p>
        </p:txBody>
      </p:sp>
      <p:sp>
        <p:nvSpPr>
          <p:cNvPr id="178184" name="Rectangle 8">
            <a:extLst>
              <a:ext uri="{FF2B5EF4-FFF2-40B4-BE49-F238E27FC236}">
                <a16:creationId xmlns:a16="http://schemas.microsoft.com/office/drawing/2014/main" id="{500BC57C-6F23-8F4F-A651-F96FF356B3C7}"/>
              </a:ext>
            </a:extLst>
          </p:cNvPr>
          <p:cNvSpPr>
            <a:spLocks noChangeArrowheads="1"/>
          </p:cNvSpPr>
          <p:nvPr/>
        </p:nvSpPr>
        <p:spPr bwMode="auto">
          <a:xfrm>
            <a:off x="1181100" y="3133725"/>
            <a:ext cx="5040313" cy="400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endParaRPr lang="en-US"/>
          </a:p>
        </p:txBody>
      </p:sp>
      <p:sp>
        <p:nvSpPr>
          <p:cNvPr id="178180" name="AutoShape 4">
            <a:extLst>
              <a:ext uri="{FF2B5EF4-FFF2-40B4-BE49-F238E27FC236}">
                <a16:creationId xmlns:a16="http://schemas.microsoft.com/office/drawing/2014/main" id="{06CB88AD-6CE0-0B41-8AC4-0708E4D762DC}"/>
              </a:ext>
            </a:extLst>
          </p:cNvPr>
          <p:cNvSpPr>
            <a:spLocks noChangeArrowheads="1"/>
          </p:cNvSpPr>
          <p:nvPr/>
        </p:nvSpPr>
        <p:spPr bwMode="auto">
          <a:xfrm>
            <a:off x="3887788" y="2909888"/>
            <a:ext cx="3008312" cy="785812"/>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178230" name="Text Box 54">
            <a:extLst>
              <a:ext uri="{FF2B5EF4-FFF2-40B4-BE49-F238E27FC236}">
                <a16:creationId xmlns:a16="http://schemas.microsoft.com/office/drawing/2014/main" id="{BE998701-CC06-224D-8BAD-1ECFE69C8B34}"/>
              </a:ext>
            </a:extLst>
          </p:cNvPr>
          <p:cNvSpPr txBox="1">
            <a:spLocks noChangeArrowheads="1"/>
          </p:cNvSpPr>
          <p:nvPr/>
        </p:nvSpPr>
        <p:spPr bwMode="auto">
          <a:xfrm>
            <a:off x="3825875" y="2833688"/>
            <a:ext cx="31289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baseline="-25000">
                <a:latin typeface="Helvetica" pitchFamily="2" charset="0"/>
              </a:rPr>
              <a:t> ____________ _____________    DOMBA                               WAHYU 19:1-10</a:t>
            </a:r>
          </a:p>
        </p:txBody>
      </p:sp>
      <p:grpSp>
        <p:nvGrpSpPr>
          <p:cNvPr id="178259" name="Group 83">
            <a:extLst>
              <a:ext uri="{FF2B5EF4-FFF2-40B4-BE49-F238E27FC236}">
                <a16:creationId xmlns:a16="http://schemas.microsoft.com/office/drawing/2014/main" id="{315D8B60-8733-9F4B-94D9-C2BF00142A71}"/>
              </a:ext>
            </a:extLst>
          </p:cNvPr>
          <p:cNvGrpSpPr>
            <a:grpSpLocks/>
          </p:cNvGrpSpPr>
          <p:nvPr/>
        </p:nvGrpSpPr>
        <p:grpSpPr bwMode="auto">
          <a:xfrm>
            <a:off x="735013" y="4479925"/>
            <a:ext cx="3367087" cy="2593975"/>
            <a:chOff x="463" y="2822"/>
            <a:chExt cx="2121" cy="1634"/>
          </a:xfrm>
        </p:grpSpPr>
        <p:sp>
          <p:nvSpPr>
            <p:cNvPr id="178236" name="AutoShape 60">
              <a:extLst>
                <a:ext uri="{FF2B5EF4-FFF2-40B4-BE49-F238E27FC236}">
                  <a16:creationId xmlns:a16="http://schemas.microsoft.com/office/drawing/2014/main" id="{11E3F50D-64ED-664D-B155-205F9879E950}"/>
                </a:ext>
              </a:extLst>
            </p:cNvPr>
            <p:cNvSpPr>
              <a:spLocks noChangeArrowheads="1"/>
            </p:cNvSpPr>
            <p:nvPr/>
          </p:nvSpPr>
          <p:spPr bwMode="auto">
            <a:xfrm>
              <a:off x="463" y="2822"/>
              <a:ext cx="2121" cy="1634"/>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178228" name="Text Box 52">
              <a:extLst>
                <a:ext uri="{FF2B5EF4-FFF2-40B4-BE49-F238E27FC236}">
                  <a16:creationId xmlns:a16="http://schemas.microsoft.com/office/drawing/2014/main" id="{BBB2E4E2-D601-2441-9319-268866389908}"/>
                </a:ext>
              </a:extLst>
            </p:cNvPr>
            <p:cNvSpPr txBox="1">
              <a:spLocks noChangeArrowheads="1"/>
            </p:cNvSpPr>
            <p:nvPr/>
          </p:nvSpPr>
          <p:spPr bwMode="auto">
            <a:xfrm>
              <a:off x="584" y="2983"/>
              <a:ext cx="1874" cy="1094"/>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baseline="-25000">
                  <a:latin typeface="Helvetica" pitchFamily="2" charset="0"/>
                </a:rPr>
                <a:t>LIMA TITIK LABUH DALAM WAHYU: PASAL             19, 20, 21</a:t>
              </a:r>
            </a:p>
          </p:txBody>
        </p:sp>
      </p:grpSp>
      <p:sp>
        <p:nvSpPr>
          <p:cNvPr id="178237" name="AutoShape 61">
            <a:extLst>
              <a:ext uri="{FF2B5EF4-FFF2-40B4-BE49-F238E27FC236}">
                <a16:creationId xmlns:a16="http://schemas.microsoft.com/office/drawing/2014/main" id="{29FEBD43-55D4-3649-8F2F-D0A1C878A47E}"/>
              </a:ext>
            </a:extLst>
          </p:cNvPr>
          <p:cNvSpPr>
            <a:spLocks noChangeArrowheads="1"/>
          </p:cNvSpPr>
          <p:nvPr/>
        </p:nvSpPr>
        <p:spPr bwMode="auto">
          <a:xfrm>
            <a:off x="3887788" y="4121150"/>
            <a:ext cx="3008312" cy="785813"/>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178231" name="Text Box 55">
            <a:extLst>
              <a:ext uri="{FF2B5EF4-FFF2-40B4-BE49-F238E27FC236}">
                <a16:creationId xmlns:a16="http://schemas.microsoft.com/office/drawing/2014/main" id="{D97FE8D9-4130-A541-ADDB-DFD9AEAED814}"/>
              </a:ext>
            </a:extLst>
          </p:cNvPr>
          <p:cNvSpPr txBox="1">
            <a:spLocks noChangeArrowheads="1"/>
          </p:cNvSpPr>
          <p:nvPr/>
        </p:nvSpPr>
        <p:spPr bwMode="auto">
          <a:xfrm>
            <a:off x="3705225" y="4030663"/>
            <a:ext cx="330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baseline="-25000">
                <a:latin typeface="Helvetica" pitchFamily="2" charset="0"/>
              </a:rPr>
              <a:t>______________ _________   YESUS KRISTUS                              WAHYU 19:11-16</a:t>
            </a:r>
          </a:p>
        </p:txBody>
      </p:sp>
      <p:sp>
        <p:nvSpPr>
          <p:cNvPr id="178238" name="AutoShape 62">
            <a:extLst>
              <a:ext uri="{FF2B5EF4-FFF2-40B4-BE49-F238E27FC236}">
                <a16:creationId xmlns:a16="http://schemas.microsoft.com/office/drawing/2014/main" id="{1E98CC1B-D0D0-C046-84AB-BFABCD88DD17}"/>
              </a:ext>
            </a:extLst>
          </p:cNvPr>
          <p:cNvSpPr>
            <a:spLocks noChangeArrowheads="1"/>
          </p:cNvSpPr>
          <p:nvPr/>
        </p:nvSpPr>
        <p:spPr bwMode="auto">
          <a:xfrm>
            <a:off x="3868738" y="5313363"/>
            <a:ext cx="3008312" cy="785812"/>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178234" name="Text Box 58">
            <a:extLst>
              <a:ext uri="{FF2B5EF4-FFF2-40B4-BE49-F238E27FC236}">
                <a16:creationId xmlns:a16="http://schemas.microsoft.com/office/drawing/2014/main" id="{495B180D-E611-0749-B942-B4AC6B33452C}"/>
              </a:ext>
            </a:extLst>
          </p:cNvPr>
          <p:cNvSpPr txBox="1">
            <a:spLocks noChangeArrowheads="1"/>
          </p:cNvSpPr>
          <p:nvPr/>
        </p:nvSpPr>
        <p:spPr bwMode="auto">
          <a:xfrm>
            <a:off x="3767138" y="5222875"/>
            <a:ext cx="34337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baseline="-25000">
                <a:latin typeface="Helvetica" pitchFamily="2" charset="0"/>
              </a:rPr>
              <a:t>KERAJAAN  ___________  ________                                                    WAHYU 20:4-6</a:t>
            </a:r>
          </a:p>
        </p:txBody>
      </p:sp>
      <p:sp>
        <p:nvSpPr>
          <p:cNvPr id="178239" name="AutoShape 63">
            <a:extLst>
              <a:ext uri="{FF2B5EF4-FFF2-40B4-BE49-F238E27FC236}">
                <a16:creationId xmlns:a16="http://schemas.microsoft.com/office/drawing/2014/main" id="{A7813BF9-E27A-9149-AED8-C11C507446F2}"/>
              </a:ext>
            </a:extLst>
          </p:cNvPr>
          <p:cNvSpPr>
            <a:spLocks noChangeArrowheads="1"/>
          </p:cNvSpPr>
          <p:nvPr/>
        </p:nvSpPr>
        <p:spPr bwMode="auto">
          <a:xfrm>
            <a:off x="3868738" y="6483350"/>
            <a:ext cx="3008312" cy="785813"/>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178232" name="Text Box 56">
            <a:extLst>
              <a:ext uri="{FF2B5EF4-FFF2-40B4-BE49-F238E27FC236}">
                <a16:creationId xmlns:a16="http://schemas.microsoft.com/office/drawing/2014/main" id="{F14B24A5-E2C4-0146-810A-CCD9DE470DCD}"/>
              </a:ext>
            </a:extLst>
          </p:cNvPr>
          <p:cNvSpPr txBox="1">
            <a:spLocks noChangeArrowheads="1"/>
          </p:cNvSpPr>
          <p:nvPr/>
        </p:nvSpPr>
        <p:spPr bwMode="auto">
          <a:xfrm>
            <a:off x="3905250" y="6397625"/>
            <a:ext cx="29527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baseline="-25000">
                <a:latin typeface="Helvetica" pitchFamily="2" charset="0"/>
              </a:rPr>
              <a:t>__________ __________ ALLAH                        WAHYU 20:11-15. </a:t>
            </a:r>
          </a:p>
        </p:txBody>
      </p:sp>
      <p:sp>
        <p:nvSpPr>
          <p:cNvPr id="178240" name="AutoShape 64">
            <a:extLst>
              <a:ext uri="{FF2B5EF4-FFF2-40B4-BE49-F238E27FC236}">
                <a16:creationId xmlns:a16="http://schemas.microsoft.com/office/drawing/2014/main" id="{F95C2E06-1E46-954B-8E2A-1467EF56A167}"/>
              </a:ext>
            </a:extLst>
          </p:cNvPr>
          <p:cNvSpPr>
            <a:spLocks noChangeArrowheads="1"/>
          </p:cNvSpPr>
          <p:nvPr/>
        </p:nvSpPr>
        <p:spPr bwMode="auto">
          <a:xfrm>
            <a:off x="3873500" y="7658100"/>
            <a:ext cx="3008313" cy="785813"/>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178233" name="Text Box 57">
            <a:extLst>
              <a:ext uri="{FF2B5EF4-FFF2-40B4-BE49-F238E27FC236}">
                <a16:creationId xmlns:a16="http://schemas.microsoft.com/office/drawing/2014/main" id="{EF155FB1-90AC-CD47-A4A2-512D108DBFD6}"/>
              </a:ext>
            </a:extLst>
          </p:cNvPr>
          <p:cNvSpPr txBox="1">
            <a:spLocks noChangeArrowheads="1"/>
          </p:cNvSpPr>
          <p:nvPr/>
        </p:nvSpPr>
        <p:spPr bwMode="auto">
          <a:xfrm>
            <a:off x="3849688" y="7588250"/>
            <a:ext cx="30495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baseline="-25000">
                <a:latin typeface="Helvetica" pitchFamily="2" charset="0"/>
              </a:rPr>
              <a:t> ______________ BARU         AND  ____________ BARU          WAHYU:   21:1-8</a:t>
            </a:r>
          </a:p>
        </p:txBody>
      </p:sp>
      <p:sp>
        <p:nvSpPr>
          <p:cNvPr id="178247" name="Text Box 71">
            <a:extLst>
              <a:ext uri="{FF2B5EF4-FFF2-40B4-BE49-F238E27FC236}">
                <a16:creationId xmlns:a16="http://schemas.microsoft.com/office/drawing/2014/main" id="{AA9D71C5-E178-EE4A-AB99-FE873B1A1673}"/>
              </a:ext>
            </a:extLst>
          </p:cNvPr>
          <p:cNvSpPr txBox="1">
            <a:spLocks noChangeArrowheads="1"/>
          </p:cNvSpPr>
          <p:nvPr/>
        </p:nvSpPr>
        <p:spPr bwMode="auto">
          <a:xfrm>
            <a:off x="808038" y="1044575"/>
            <a:ext cx="67357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i="1">
                <a:latin typeface="Comic Sans MS" panose="030F0902030302020204" pitchFamily="66" charset="0"/>
              </a:rPr>
              <a:t>Sekilas ke dalam Kekekalan Masa Depan</a:t>
            </a:r>
          </a:p>
        </p:txBody>
      </p:sp>
      <p:sp>
        <p:nvSpPr>
          <p:cNvPr id="178250" name="Rectangle 74">
            <a:extLst>
              <a:ext uri="{FF2B5EF4-FFF2-40B4-BE49-F238E27FC236}">
                <a16:creationId xmlns:a16="http://schemas.microsoft.com/office/drawing/2014/main" id="{DABF8233-C0FA-074B-8F03-1EF71F1E0F36}"/>
              </a:ext>
            </a:extLst>
          </p:cNvPr>
          <p:cNvSpPr>
            <a:spLocks noChangeArrowheads="1"/>
          </p:cNvSpPr>
          <p:nvPr/>
        </p:nvSpPr>
        <p:spPr bwMode="auto">
          <a:xfrm>
            <a:off x="860425" y="7585075"/>
            <a:ext cx="2705100" cy="746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lnSpc>
                <a:spcPct val="120000"/>
              </a:lnSpc>
            </a:pPr>
            <a:r>
              <a:rPr lang="en-US" altLang="en-US" sz="1200" b="1" i="1">
                <a:latin typeface="Helvetica" pitchFamily="2" charset="0"/>
              </a:rPr>
              <a:t>DITULIS DI PULAU PATMOS DI LAUIT LAUT EGEIK SEKITAR      95 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8" name="Picture 8">
            <a:extLst>
              <a:ext uri="{FF2B5EF4-FFF2-40B4-BE49-F238E27FC236}">
                <a16:creationId xmlns:a16="http://schemas.microsoft.com/office/drawing/2014/main" id="{955A1F0E-E6F2-BC4B-B5A1-3965E912D444}"/>
              </a:ext>
            </a:extLst>
          </p:cNvPr>
          <p:cNvPicPr>
            <a:picLocks noChangeAspect="1" noChangeArrowheads="1"/>
          </p:cNvPicPr>
          <p:nvPr/>
        </p:nvPicPr>
        <p:blipFill>
          <a:blip r:embed="rId3">
            <a:lum contrast="36000"/>
            <a:extLst>
              <a:ext uri="{28A0092B-C50C-407E-A947-70E740481C1C}">
                <a14:useLocalDpi xmlns:a14="http://schemas.microsoft.com/office/drawing/2010/main" val="0"/>
              </a:ext>
            </a:extLst>
          </a:blip>
          <a:srcRect l="4849" t="52" r="661" b="-52"/>
          <a:stretch>
            <a:fillRect/>
          </a:stretch>
        </p:blipFill>
        <p:spPr bwMode="auto">
          <a:xfrm>
            <a:off x="373063" y="2373313"/>
            <a:ext cx="6980237" cy="5795962"/>
          </a:xfrm>
          <a:prstGeom prst="rect">
            <a:avLst/>
          </a:prstGeom>
          <a:noFill/>
          <a:extLst>
            <a:ext uri="{909E8E84-426E-40DD-AFC4-6F175D3DCCD1}">
              <a14:hiddenFill xmlns:a14="http://schemas.microsoft.com/office/drawing/2010/main">
                <a:solidFill>
                  <a:srgbClr val="FFFFFF"/>
                </a:solidFill>
              </a14:hiddenFill>
            </a:ext>
          </a:extLst>
        </p:spPr>
      </p:pic>
      <p:grpSp>
        <p:nvGrpSpPr>
          <p:cNvPr id="194606" name="Group 46">
            <a:extLst>
              <a:ext uri="{FF2B5EF4-FFF2-40B4-BE49-F238E27FC236}">
                <a16:creationId xmlns:a16="http://schemas.microsoft.com/office/drawing/2014/main" id="{CEF37B68-DBFE-DC4B-AC7C-EEB0FDA23B8C}"/>
              </a:ext>
            </a:extLst>
          </p:cNvPr>
          <p:cNvGrpSpPr>
            <a:grpSpLocks/>
          </p:cNvGrpSpPr>
          <p:nvPr/>
        </p:nvGrpSpPr>
        <p:grpSpPr bwMode="auto">
          <a:xfrm>
            <a:off x="6102350" y="6527800"/>
            <a:ext cx="495300" cy="69850"/>
            <a:chOff x="696" y="2888"/>
            <a:chExt cx="312" cy="44"/>
          </a:xfrm>
        </p:grpSpPr>
        <p:sp>
          <p:nvSpPr>
            <p:cNvPr id="194607" name="Line 47">
              <a:extLst>
                <a:ext uri="{FF2B5EF4-FFF2-40B4-BE49-F238E27FC236}">
                  <a16:creationId xmlns:a16="http://schemas.microsoft.com/office/drawing/2014/main" id="{0A02C8EB-BB52-BA47-8C85-536488FE887F}"/>
                </a:ext>
              </a:extLst>
            </p:cNvPr>
            <p:cNvSpPr>
              <a:spLocks noChangeShapeType="1"/>
            </p:cNvSpPr>
            <p:nvPr/>
          </p:nvSpPr>
          <p:spPr bwMode="auto">
            <a:xfrm>
              <a:off x="696" y="2888"/>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8" name="Line 48">
              <a:extLst>
                <a:ext uri="{FF2B5EF4-FFF2-40B4-BE49-F238E27FC236}">
                  <a16:creationId xmlns:a16="http://schemas.microsoft.com/office/drawing/2014/main" id="{5D14BC13-06ED-BE4E-9865-F53AD04FFBD7}"/>
                </a:ext>
              </a:extLst>
            </p:cNvPr>
            <p:cNvSpPr>
              <a:spLocks noChangeShapeType="1"/>
            </p:cNvSpPr>
            <p:nvPr/>
          </p:nvSpPr>
          <p:spPr bwMode="auto">
            <a:xfrm>
              <a:off x="700" y="2932"/>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562" name="Text Box 2">
            <a:extLst>
              <a:ext uri="{FF2B5EF4-FFF2-40B4-BE49-F238E27FC236}">
                <a16:creationId xmlns:a16="http://schemas.microsoft.com/office/drawing/2014/main" id="{AA908EB7-28BC-E348-9CB7-BD7AFC77DB14}"/>
              </a:ext>
            </a:extLst>
          </p:cNvPr>
          <p:cNvSpPr txBox="1">
            <a:spLocks noChangeArrowheads="1"/>
          </p:cNvSpPr>
          <p:nvPr/>
        </p:nvSpPr>
        <p:spPr bwMode="auto">
          <a:xfrm>
            <a:off x="6594475" y="87313"/>
            <a:ext cx="5016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28</a:t>
            </a:r>
          </a:p>
        </p:txBody>
      </p:sp>
      <p:sp>
        <p:nvSpPr>
          <p:cNvPr id="194563" name="Rectangle 3">
            <a:extLst>
              <a:ext uri="{FF2B5EF4-FFF2-40B4-BE49-F238E27FC236}">
                <a16:creationId xmlns:a16="http://schemas.microsoft.com/office/drawing/2014/main" id="{F614DFF7-D669-DB4C-8555-F9AC505F6C82}"/>
              </a:ext>
            </a:extLst>
          </p:cNvPr>
          <p:cNvSpPr>
            <a:spLocks noChangeArrowheads="1"/>
          </p:cNvSpPr>
          <p:nvPr/>
        </p:nvSpPr>
        <p:spPr bwMode="auto">
          <a:xfrm>
            <a:off x="581025" y="7253288"/>
            <a:ext cx="6502400" cy="704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4" name="Rectangle 4">
            <a:extLst>
              <a:ext uri="{FF2B5EF4-FFF2-40B4-BE49-F238E27FC236}">
                <a16:creationId xmlns:a16="http://schemas.microsoft.com/office/drawing/2014/main" id="{3F84356C-F757-9548-A349-D4B3DD2D1782}"/>
              </a:ext>
            </a:extLst>
          </p:cNvPr>
          <p:cNvSpPr>
            <a:spLocks noChangeArrowheads="1"/>
          </p:cNvSpPr>
          <p:nvPr/>
        </p:nvSpPr>
        <p:spPr bwMode="auto">
          <a:xfrm>
            <a:off x="457200" y="7450138"/>
            <a:ext cx="6672263" cy="7794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baseline="-25000">
              <a:latin typeface="Times" pitchFamily="2" charset="0"/>
            </a:endParaRPr>
          </a:p>
        </p:txBody>
      </p:sp>
      <p:sp>
        <p:nvSpPr>
          <p:cNvPr id="194565" name="Text Box 5">
            <a:extLst>
              <a:ext uri="{FF2B5EF4-FFF2-40B4-BE49-F238E27FC236}">
                <a16:creationId xmlns:a16="http://schemas.microsoft.com/office/drawing/2014/main" id="{FC5C1CBF-5E58-7B46-BF86-DD937B2D6FEF}"/>
              </a:ext>
            </a:extLst>
          </p:cNvPr>
          <p:cNvSpPr txBox="1">
            <a:spLocks noChangeArrowheads="1"/>
          </p:cNvSpPr>
          <p:nvPr/>
        </p:nvSpPr>
        <p:spPr bwMode="auto">
          <a:xfrm>
            <a:off x="466725" y="7499350"/>
            <a:ext cx="658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200" baseline="-25000">
              <a:latin typeface="Times" pitchFamily="2" charset="0"/>
            </a:endParaRPr>
          </a:p>
        </p:txBody>
      </p:sp>
      <p:sp>
        <p:nvSpPr>
          <p:cNvPr id="194567" name="Text Box 7">
            <a:extLst>
              <a:ext uri="{FF2B5EF4-FFF2-40B4-BE49-F238E27FC236}">
                <a16:creationId xmlns:a16="http://schemas.microsoft.com/office/drawing/2014/main" id="{ECC96FF6-5768-5F40-BAED-7E7DD21D360D}"/>
              </a:ext>
            </a:extLst>
          </p:cNvPr>
          <p:cNvSpPr txBox="1">
            <a:spLocks noChangeArrowheads="1"/>
          </p:cNvSpPr>
          <p:nvPr/>
        </p:nvSpPr>
        <p:spPr bwMode="auto">
          <a:xfrm>
            <a:off x="501650" y="1182688"/>
            <a:ext cx="643255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B3B3B3"/>
                  </a:outerShdw>
                </a:effectLst>
              </a14:hiddenEffects>
            </a:ext>
          </a:extLst>
        </p:spPr>
        <p:txBody>
          <a:bodyPr>
            <a:spAutoFit/>
          </a:bodyPr>
          <a:lstStyle/>
          <a:p>
            <a:pPr algn="ctr">
              <a:spcBef>
                <a:spcPct val="50000"/>
              </a:spcBef>
            </a:pPr>
            <a:r>
              <a:rPr lang="en-US" altLang="en-US" sz="2800" b="1" i="1">
                <a:latin typeface="Comic Sans MS" panose="030F0902030302020204" pitchFamily="66" charset="0"/>
              </a:rPr>
              <a:t>Tujuan Sempurna dari            Alur Cerita Akbar Alkitab </a:t>
            </a:r>
          </a:p>
        </p:txBody>
      </p:sp>
      <p:sp>
        <p:nvSpPr>
          <p:cNvPr id="194569" name="Oval 9">
            <a:extLst>
              <a:ext uri="{FF2B5EF4-FFF2-40B4-BE49-F238E27FC236}">
                <a16:creationId xmlns:a16="http://schemas.microsoft.com/office/drawing/2014/main" id="{13409C0A-14B8-F549-BADA-60DF5DCFCEBB}"/>
              </a:ext>
            </a:extLst>
          </p:cNvPr>
          <p:cNvSpPr>
            <a:spLocks noChangeArrowheads="1"/>
          </p:cNvSpPr>
          <p:nvPr/>
        </p:nvSpPr>
        <p:spPr bwMode="auto">
          <a:xfrm rot="-441179">
            <a:off x="165100" y="2751138"/>
            <a:ext cx="4657725" cy="3079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1" name="Rectangle 11">
            <a:extLst>
              <a:ext uri="{FF2B5EF4-FFF2-40B4-BE49-F238E27FC236}">
                <a16:creationId xmlns:a16="http://schemas.microsoft.com/office/drawing/2014/main" id="{79057488-3AE5-FE46-B119-A49965734F82}"/>
              </a:ext>
            </a:extLst>
          </p:cNvPr>
          <p:cNvSpPr>
            <a:spLocks noChangeArrowheads="1"/>
          </p:cNvSpPr>
          <p:nvPr/>
        </p:nvSpPr>
        <p:spPr bwMode="auto">
          <a:xfrm>
            <a:off x="1052513" y="4462463"/>
            <a:ext cx="646112" cy="404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73" name="Rectangle 13">
            <a:extLst>
              <a:ext uri="{FF2B5EF4-FFF2-40B4-BE49-F238E27FC236}">
                <a16:creationId xmlns:a16="http://schemas.microsoft.com/office/drawing/2014/main" id="{505DB72C-B681-7F4E-83AA-8957E33DFADC}"/>
              </a:ext>
            </a:extLst>
          </p:cNvPr>
          <p:cNvSpPr>
            <a:spLocks noChangeArrowheads="1"/>
          </p:cNvSpPr>
          <p:nvPr/>
        </p:nvSpPr>
        <p:spPr bwMode="auto">
          <a:xfrm>
            <a:off x="2471738" y="5146675"/>
            <a:ext cx="571500" cy="309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81" name="Rectangle 21">
            <a:extLst>
              <a:ext uri="{FF2B5EF4-FFF2-40B4-BE49-F238E27FC236}">
                <a16:creationId xmlns:a16="http://schemas.microsoft.com/office/drawing/2014/main" id="{09572C12-542E-2241-97F5-32CD198D89B2}"/>
              </a:ext>
            </a:extLst>
          </p:cNvPr>
          <p:cNvSpPr>
            <a:spLocks noChangeArrowheads="1"/>
          </p:cNvSpPr>
          <p:nvPr/>
        </p:nvSpPr>
        <p:spPr bwMode="auto">
          <a:xfrm>
            <a:off x="1346200" y="2487613"/>
            <a:ext cx="1989138" cy="4953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b="1" i="1">
                <a:latin typeface="Comic Sans MS" panose="030F0902030302020204" pitchFamily="66" charset="0"/>
              </a:rPr>
              <a:t> C  7  S  Y</a:t>
            </a:r>
            <a:endParaRPr lang="en-US" altLang="en-US" sz="4000" i="1">
              <a:latin typeface="Times" pitchFamily="2" charset="0"/>
            </a:endParaRPr>
          </a:p>
        </p:txBody>
      </p:sp>
      <p:sp>
        <p:nvSpPr>
          <p:cNvPr id="194582" name="Line 22">
            <a:extLst>
              <a:ext uri="{FF2B5EF4-FFF2-40B4-BE49-F238E27FC236}">
                <a16:creationId xmlns:a16="http://schemas.microsoft.com/office/drawing/2014/main" id="{FE89D065-E303-F941-A13D-00D9E292D239}"/>
              </a:ext>
            </a:extLst>
          </p:cNvPr>
          <p:cNvSpPr>
            <a:spLocks noChangeShapeType="1"/>
          </p:cNvSpPr>
          <p:nvPr/>
        </p:nvSpPr>
        <p:spPr bwMode="auto">
          <a:xfrm>
            <a:off x="2082800" y="2751138"/>
            <a:ext cx="166688" cy="0"/>
          </a:xfrm>
          <a:prstGeom prst="line">
            <a:avLst/>
          </a:prstGeom>
          <a:noFill/>
          <a:ln w="57150">
            <a:solidFill>
              <a:schemeClr val="tx1"/>
            </a:solidFill>
            <a:round/>
            <a:headEnd/>
            <a:tailEnd/>
          </a:ln>
          <a:effectLst>
            <a:outerShdw dist="5388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583" name="Rectangle 23">
            <a:extLst>
              <a:ext uri="{FF2B5EF4-FFF2-40B4-BE49-F238E27FC236}">
                <a16:creationId xmlns:a16="http://schemas.microsoft.com/office/drawing/2014/main" id="{432E2218-F683-744B-9C9B-D078233642CD}"/>
              </a:ext>
            </a:extLst>
          </p:cNvPr>
          <p:cNvSpPr>
            <a:spLocks noChangeArrowheads="1"/>
          </p:cNvSpPr>
          <p:nvPr/>
        </p:nvSpPr>
        <p:spPr bwMode="auto">
          <a:xfrm>
            <a:off x="201613" y="2405063"/>
            <a:ext cx="914400" cy="7445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84" name="Text Box 24">
            <a:extLst>
              <a:ext uri="{FF2B5EF4-FFF2-40B4-BE49-F238E27FC236}">
                <a16:creationId xmlns:a16="http://schemas.microsoft.com/office/drawing/2014/main" id="{1152CA50-F4EA-984B-8894-2C5B8C4256F4}"/>
              </a:ext>
            </a:extLst>
          </p:cNvPr>
          <p:cNvSpPr txBox="1">
            <a:spLocks noChangeArrowheads="1"/>
          </p:cNvSpPr>
          <p:nvPr/>
        </p:nvSpPr>
        <p:spPr bwMode="auto">
          <a:xfrm>
            <a:off x="449263" y="7232650"/>
            <a:ext cx="6726237" cy="1250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baseline="-25000">
                <a:latin typeface="Comic Sans MS" panose="030F0902030302020204" pitchFamily="66" charset="0"/>
              </a:rPr>
              <a:t>Alur cerita Alkitab berkembang ketika janji-janji kepada Abraham terrealisasi      •Panggilan dan Perjanjian Abraham di Kejadian 12 dan 15,                                •Perjanjian (Palestina) Tanah di Ulangan 30,</a:t>
            </a:r>
          </a:p>
          <a:p>
            <a:r>
              <a:rPr lang="en-US" altLang="en-US" sz="2000" b="1" baseline="-25000">
                <a:latin typeface="Comic Sans MS" panose="030F0902030302020204" pitchFamily="66" charset="0"/>
              </a:rPr>
              <a:t>                     •Perjanjian Daud di 2 Sam 7 dan</a:t>
            </a:r>
          </a:p>
          <a:p>
            <a:r>
              <a:rPr lang="en-US" altLang="en-US" sz="2000" b="1" baseline="-25000">
                <a:latin typeface="Comic Sans MS" panose="030F0902030302020204" pitchFamily="66" charset="0"/>
              </a:rPr>
              <a:t>                                •Perjanjian Baru di Yeremia 31.</a:t>
            </a:r>
          </a:p>
        </p:txBody>
      </p:sp>
      <p:sp>
        <p:nvSpPr>
          <p:cNvPr id="194586" name="Rectangle 26">
            <a:extLst>
              <a:ext uri="{FF2B5EF4-FFF2-40B4-BE49-F238E27FC236}">
                <a16:creationId xmlns:a16="http://schemas.microsoft.com/office/drawing/2014/main" id="{D8769682-CDDB-A047-B7A4-B61AFCDAC1E2}"/>
              </a:ext>
            </a:extLst>
          </p:cNvPr>
          <p:cNvSpPr>
            <a:spLocks noChangeArrowheads="1"/>
          </p:cNvSpPr>
          <p:nvPr/>
        </p:nvSpPr>
        <p:spPr bwMode="auto">
          <a:xfrm>
            <a:off x="3784600" y="5813425"/>
            <a:ext cx="573088" cy="161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589" name="Group 29">
            <a:extLst>
              <a:ext uri="{FF2B5EF4-FFF2-40B4-BE49-F238E27FC236}">
                <a16:creationId xmlns:a16="http://schemas.microsoft.com/office/drawing/2014/main" id="{B664618E-E6A8-CC48-BAA1-3275F8A68BB0}"/>
              </a:ext>
            </a:extLst>
          </p:cNvPr>
          <p:cNvGrpSpPr>
            <a:grpSpLocks/>
          </p:cNvGrpSpPr>
          <p:nvPr/>
        </p:nvGrpSpPr>
        <p:grpSpPr bwMode="auto">
          <a:xfrm>
            <a:off x="1104900" y="4584700"/>
            <a:ext cx="495300" cy="69850"/>
            <a:chOff x="696" y="2888"/>
            <a:chExt cx="312" cy="44"/>
          </a:xfrm>
        </p:grpSpPr>
        <p:sp>
          <p:nvSpPr>
            <p:cNvPr id="194587" name="Line 27">
              <a:extLst>
                <a:ext uri="{FF2B5EF4-FFF2-40B4-BE49-F238E27FC236}">
                  <a16:creationId xmlns:a16="http://schemas.microsoft.com/office/drawing/2014/main" id="{3423F2D6-E754-D44C-9FA9-38C299631C28}"/>
                </a:ext>
              </a:extLst>
            </p:cNvPr>
            <p:cNvSpPr>
              <a:spLocks noChangeShapeType="1"/>
            </p:cNvSpPr>
            <p:nvPr/>
          </p:nvSpPr>
          <p:spPr bwMode="auto">
            <a:xfrm>
              <a:off x="696" y="2888"/>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88" name="Line 28">
              <a:extLst>
                <a:ext uri="{FF2B5EF4-FFF2-40B4-BE49-F238E27FC236}">
                  <a16:creationId xmlns:a16="http://schemas.microsoft.com/office/drawing/2014/main" id="{0B76C588-1AE7-D14A-B754-10B9EF77FBC0}"/>
                </a:ext>
              </a:extLst>
            </p:cNvPr>
            <p:cNvSpPr>
              <a:spLocks noChangeShapeType="1"/>
            </p:cNvSpPr>
            <p:nvPr/>
          </p:nvSpPr>
          <p:spPr bwMode="auto">
            <a:xfrm>
              <a:off x="700" y="2932"/>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90" name="Group 30">
            <a:extLst>
              <a:ext uri="{FF2B5EF4-FFF2-40B4-BE49-F238E27FC236}">
                <a16:creationId xmlns:a16="http://schemas.microsoft.com/office/drawing/2014/main" id="{29013B33-5DE5-8C4D-ACB7-177D55176D75}"/>
              </a:ext>
            </a:extLst>
          </p:cNvPr>
          <p:cNvGrpSpPr>
            <a:grpSpLocks/>
          </p:cNvGrpSpPr>
          <p:nvPr/>
        </p:nvGrpSpPr>
        <p:grpSpPr bwMode="auto">
          <a:xfrm>
            <a:off x="1200150" y="4737100"/>
            <a:ext cx="495300" cy="69850"/>
            <a:chOff x="696" y="2888"/>
            <a:chExt cx="312" cy="44"/>
          </a:xfrm>
        </p:grpSpPr>
        <p:sp>
          <p:nvSpPr>
            <p:cNvPr id="194591" name="Line 31">
              <a:extLst>
                <a:ext uri="{FF2B5EF4-FFF2-40B4-BE49-F238E27FC236}">
                  <a16:creationId xmlns:a16="http://schemas.microsoft.com/office/drawing/2014/main" id="{F7DF91B3-207B-F440-99DD-56D742546A90}"/>
                </a:ext>
              </a:extLst>
            </p:cNvPr>
            <p:cNvSpPr>
              <a:spLocks noChangeShapeType="1"/>
            </p:cNvSpPr>
            <p:nvPr/>
          </p:nvSpPr>
          <p:spPr bwMode="auto">
            <a:xfrm>
              <a:off x="696" y="2888"/>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2" name="Line 32">
              <a:extLst>
                <a:ext uri="{FF2B5EF4-FFF2-40B4-BE49-F238E27FC236}">
                  <a16:creationId xmlns:a16="http://schemas.microsoft.com/office/drawing/2014/main" id="{4D307DF6-B9B5-C54C-A5DC-9DCDF56D8111}"/>
                </a:ext>
              </a:extLst>
            </p:cNvPr>
            <p:cNvSpPr>
              <a:spLocks noChangeShapeType="1"/>
            </p:cNvSpPr>
            <p:nvPr/>
          </p:nvSpPr>
          <p:spPr bwMode="auto">
            <a:xfrm>
              <a:off x="700" y="2932"/>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572" name="Text Box 12">
            <a:extLst>
              <a:ext uri="{FF2B5EF4-FFF2-40B4-BE49-F238E27FC236}">
                <a16:creationId xmlns:a16="http://schemas.microsoft.com/office/drawing/2014/main" id="{71C18ED2-7BED-6F44-8169-C166EE0C9B0C}"/>
              </a:ext>
            </a:extLst>
          </p:cNvPr>
          <p:cNvSpPr txBox="1">
            <a:spLocks noChangeArrowheads="1"/>
          </p:cNvSpPr>
          <p:nvPr/>
        </p:nvSpPr>
        <p:spPr bwMode="auto">
          <a:xfrm>
            <a:off x="1162050" y="4516438"/>
            <a:ext cx="665163" cy="36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latin typeface="Helvetica" pitchFamily="2" charset="0"/>
              </a:rPr>
              <a:t>ABRA- HAM</a:t>
            </a:r>
          </a:p>
        </p:txBody>
      </p:sp>
      <p:grpSp>
        <p:nvGrpSpPr>
          <p:cNvPr id="194593" name="Group 33">
            <a:extLst>
              <a:ext uri="{FF2B5EF4-FFF2-40B4-BE49-F238E27FC236}">
                <a16:creationId xmlns:a16="http://schemas.microsoft.com/office/drawing/2014/main" id="{E344F310-B601-0644-B2C8-6FE473F8086C}"/>
              </a:ext>
            </a:extLst>
          </p:cNvPr>
          <p:cNvGrpSpPr>
            <a:grpSpLocks/>
          </p:cNvGrpSpPr>
          <p:nvPr/>
        </p:nvGrpSpPr>
        <p:grpSpPr bwMode="auto">
          <a:xfrm>
            <a:off x="1644650" y="5289550"/>
            <a:ext cx="495300" cy="69850"/>
            <a:chOff x="696" y="2888"/>
            <a:chExt cx="312" cy="44"/>
          </a:xfrm>
        </p:grpSpPr>
        <p:sp>
          <p:nvSpPr>
            <p:cNvPr id="194594" name="Line 34">
              <a:extLst>
                <a:ext uri="{FF2B5EF4-FFF2-40B4-BE49-F238E27FC236}">
                  <a16:creationId xmlns:a16="http://schemas.microsoft.com/office/drawing/2014/main" id="{C4D0C4AE-ADC1-8E46-BE87-93C6D47CF3CD}"/>
                </a:ext>
              </a:extLst>
            </p:cNvPr>
            <p:cNvSpPr>
              <a:spLocks noChangeShapeType="1"/>
            </p:cNvSpPr>
            <p:nvPr/>
          </p:nvSpPr>
          <p:spPr bwMode="auto">
            <a:xfrm>
              <a:off x="696" y="2888"/>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5" name="Line 35">
              <a:extLst>
                <a:ext uri="{FF2B5EF4-FFF2-40B4-BE49-F238E27FC236}">
                  <a16:creationId xmlns:a16="http://schemas.microsoft.com/office/drawing/2014/main" id="{35B962D8-5AC2-D741-B19B-46D83701C37B}"/>
                </a:ext>
              </a:extLst>
            </p:cNvPr>
            <p:cNvSpPr>
              <a:spLocks noChangeShapeType="1"/>
            </p:cNvSpPr>
            <p:nvPr/>
          </p:nvSpPr>
          <p:spPr bwMode="auto">
            <a:xfrm>
              <a:off x="700" y="2932"/>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576" name="Text Box 16">
            <a:extLst>
              <a:ext uri="{FF2B5EF4-FFF2-40B4-BE49-F238E27FC236}">
                <a16:creationId xmlns:a16="http://schemas.microsoft.com/office/drawing/2014/main" id="{8A70E677-39A2-B646-A58B-1EC6CA5E56FE}"/>
              </a:ext>
            </a:extLst>
          </p:cNvPr>
          <p:cNvSpPr txBox="1">
            <a:spLocks noChangeArrowheads="1"/>
          </p:cNvSpPr>
          <p:nvPr/>
        </p:nvSpPr>
        <p:spPr bwMode="auto">
          <a:xfrm>
            <a:off x="1692275" y="5214938"/>
            <a:ext cx="60325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latin typeface="Helvetica" pitchFamily="2" charset="0"/>
              </a:rPr>
              <a:t>TANAH</a:t>
            </a:r>
          </a:p>
        </p:txBody>
      </p:sp>
      <p:grpSp>
        <p:nvGrpSpPr>
          <p:cNvPr id="194603" name="Group 43">
            <a:extLst>
              <a:ext uri="{FF2B5EF4-FFF2-40B4-BE49-F238E27FC236}">
                <a16:creationId xmlns:a16="http://schemas.microsoft.com/office/drawing/2014/main" id="{72D292B4-0878-C44A-9E4D-2645CDF1D467}"/>
              </a:ext>
            </a:extLst>
          </p:cNvPr>
          <p:cNvGrpSpPr>
            <a:grpSpLocks/>
          </p:cNvGrpSpPr>
          <p:nvPr/>
        </p:nvGrpSpPr>
        <p:grpSpPr bwMode="auto">
          <a:xfrm>
            <a:off x="5670550" y="5854700"/>
            <a:ext cx="495300" cy="69850"/>
            <a:chOff x="696" y="2888"/>
            <a:chExt cx="312" cy="44"/>
          </a:xfrm>
        </p:grpSpPr>
        <p:sp>
          <p:nvSpPr>
            <p:cNvPr id="194604" name="Line 44">
              <a:extLst>
                <a:ext uri="{FF2B5EF4-FFF2-40B4-BE49-F238E27FC236}">
                  <a16:creationId xmlns:a16="http://schemas.microsoft.com/office/drawing/2014/main" id="{1AD2D98E-53B1-F746-9468-481CD84EC864}"/>
                </a:ext>
              </a:extLst>
            </p:cNvPr>
            <p:cNvSpPr>
              <a:spLocks noChangeShapeType="1"/>
            </p:cNvSpPr>
            <p:nvPr/>
          </p:nvSpPr>
          <p:spPr bwMode="auto">
            <a:xfrm>
              <a:off x="696" y="2888"/>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5" name="Line 45">
              <a:extLst>
                <a:ext uri="{FF2B5EF4-FFF2-40B4-BE49-F238E27FC236}">
                  <a16:creationId xmlns:a16="http://schemas.microsoft.com/office/drawing/2014/main" id="{05850C30-DCA6-3643-94DE-6C5966B2462E}"/>
                </a:ext>
              </a:extLst>
            </p:cNvPr>
            <p:cNvSpPr>
              <a:spLocks noChangeShapeType="1"/>
            </p:cNvSpPr>
            <p:nvPr/>
          </p:nvSpPr>
          <p:spPr bwMode="auto">
            <a:xfrm>
              <a:off x="700" y="2932"/>
              <a:ext cx="30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577" name="Text Box 17">
            <a:extLst>
              <a:ext uri="{FF2B5EF4-FFF2-40B4-BE49-F238E27FC236}">
                <a16:creationId xmlns:a16="http://schemas.microsoft.com/office/drawing/2014/main" id="{8EB14A6F-276F-524D-AF27-0E53E2DA4D35}"/>
              </a:ext>
            </a:extLst>
          </p:cNvPr>
          <p:cNvSpPr txBox="1">
            <a:spLocks noChangeArrowheads="1"/>
          </p:cNvSpPr>
          <p:nvPr/>
        </p:nvSpPr>
        <p:spPr bwMode="auto">
          <a:xfrm>
            <a:off x="5535613" y="5757863"/>
            <a:ext cx="8445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Helvetica" pitchFamily="2" charset="0"/>
              </a:rPr>
              <a:t>DAUD</a:t>
            </a:r>
          </a:p>
        </p:txBody>
      </p:sp>
      <p:sp>
        <p:nvSpPr>
          <p:cNvPr id="194578" name="Text Box 18">
            <a:extLst>
              <a:ext uri="{FF2B5EF4-FFF2-40B4-BE49-F238E27FC236}">
                <a16:creationId xmlns:a16="http://schemas.microsoft.com/office/drawing/2014/main" id="{68C9B8AF-B902-FE4B-A27F-10215B0DC74C}"/>
              </a:ext>
            </a:extLst>
          </p:cNvPr>
          <p:cNvSpPr txBox="1">
            <a:spLocks noChangeArrowheads="1"/>
          </p:cNvSpPr>
          <p:nvPr/>
        </p:nvSpPr>
        <p:spPr bwMode="auto">
          <a:xfrm>
            <a:off x="6099175" y="6454775"/>
            <a:ext cx="565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Helvetica" pitchFamily="2" charset="0"/>
              </a:rPr>
              <a:t>BARU</a:t>
            </a:r>
          </a:p>
        </p:txBody>
      </p:sp>
      <p:sp>
        <p:nvSpPr>
          <p:cNvPr id="194609" name="Line 49">
            <a:extLst>
              <a:ext uri="{FF2B5EF4-FFF2-40B4-BE49-F238E27FC236}">
                <a16:creationId xmlns:a16="http://schemas.microsoft.com/office/drawing/2014/main" id="{3F834065-E85C-244E-AD8E-513CE9F0196D}"/>
              </a:ext>
            </a:extLst>
          </p:cNvPr>
          <p:cNvSpPr>
            <a:spLocks noChangeShapeType="1"/>
          </p:cNvSpPr>
          <p:nvPr/>
        </p:nvSpPr>
        <p:spPr bwMode="auto">
          <a:xfrm>
            <a:off x="4743450" y="2419350"/>
            <a:ext cx="2660650" cy="444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0" name="Line 50">
            <a:extLst>
              <a:ext uri="{FF2B5EF4-FFF2-40B4-BE49-F238E27FC236}">
                <a16:creationId xmlns:a16="http://schemas.microsoft.com/office/drawing/2014/main" id="{A59FAFB5-CCA5-E24B-849A-4661A2D89C66}"/>
              </a:ext>
            </a:extLst>
          </p:cNvPr>
          <p:cNvSpPr>
            <a:spLocks noChangeShapeType="1"/>
          </p:cNvSpPr>
          <p:nvPr/>
        </p:nvSpPr>
        <p:spPr bwMode="auto">
          <a:xfrm flipV="1">
            <a:off x="4559300" y="2438400"/>
            <a:ext cx="323850" cy="1270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1" name="Text Box 51">
            <a:extLst>
              <a:ext uri="{FF2B5EF4-FFF2-40B4-BE49-F238E27FC236}">
                <a16:creationId xmlns:a16="http://schemas.microsoft.com/office/drawing/2014/main" id="{731FADA9-11D3-5943-BF92-A8CCCC7BA01F}"/>
              </a:ext>
            </a:extLst>
          </p:cNvPr>
          <p:cNvSpPr txBox="1">
            <a:spLocks noChangeArrowheads="1"/>
          </p:cNvSpPr>
          <p:nvPr/>
        </p:nvSpPr>
        <p:spPr bwMode="auto">
          <a:xfrm>
            <a:off x="0" y="3138488"/>
            <a:ext cx="7543800" cy="3470275"/>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Bef>
                <a:spcPct val="50000"/>
              </a:spcBef>
            </a:pPr>
            <a:r>
              <a:rPr lang="en-US" altLang="en-US" sz="20000" baseline="-25000">
                <a:latin typeface="Kosher-Normal" charset="0"/>
              </a:rPr>
              <a:t>YESUS KRISTUS</a:t>
            </a:r>
          </a:p>
        </p:txBody>
      </p:sp>
      <p:grpSp>
        <p:nvGrpSpPr>
          <p:cNvPr id="194627" name="Group 67">
            <a:extLst>
              <a:ext uri="{FF2B5EF4-FFF2-40B4-BE49-F238E27FC236}">
                <a16:creationId xmlns:a16="http://schemas.microsoft.com/office/drawing/2014/main" id="{060DA2CA-2B03-6A45-96E2-9BF2FE51714F}"/>
              </a:ext>
            </a:extLst>
          </p:cNvPr>
          <p:cNvGrpSpPr>
            <a:grpSpLocks/>
          </p:cNvGrpSpPr>
          <p:nvPr/>
        </p:nvGrpSpPr>
        <p:grpSpPr bwMode="auto">
          <a:xfrm>
            <a:off x="4824413" y="2009775"/>
            <a:ext cx="2181225" cy="1679575"/>
            <a:chOff x="3039" y="1266"/>
            <a:chExt cx="1374" cy="1058"/>
          </a:xfrm>
        </p:grpSpPr>
        <p:sp>
          <p:nvSpPr>
            <p:cNvPr id="194612" name="Text Box 52">
              <a:extLst>
                <a:ext uri="{FF2B5EF4-FFF2-40B4-BE49-F238E27FC236}">
                  <a16:creationId xmlns:a16="http://schemas.microsoft.com/office/drawing/2014/main" id="{23DF31B1-E705-7746-BA37-09E9BE68BC2D}"/>
                </a:ext>
              </a:extLst>
            </p:cNvPr>
            <p:cNvSpPr txBox="1">
              <a:spLocks noChangeArrowheads="1"/>
            </p:cNvSpPr>
            <p:nvPr/>
          </p:nvSpPr>
          <p:spPr bwMode="auto">
            <a:xfrm rot="16200000">
              <a:off x="2634" y="1671"/>
              <a:ext cx="105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PERJAMUAN                             PERKAWINAN DOMBA</a:t>
              </a:r>
            </a:p>
          </p:txBody>
        </p:sp>
        <p:sp>
          <p:nvSpPr>
            <p:cNvPr id="194613" name="Text Box 53">
              <a:extLst>
                <a:ext uri="{FF2B5EF4-FFF2-40B4-BE49-F238E27FC236}">
                  <a16:creationId xmlns:a16="http://schemas.microsoft.com/office/drawing/2014/main" id="{F7890877-1D5B-1A44-8740-8840DC8ABC04}"/>
                </a:ext>
              </a:extLst>
            </p:cNvPr>
            <p:cNvSpPr txBox="1">
              <a:spLocks noChangeArrowheads="1"/>
            </p:cNvSpPr>
            <p:nvPr/>
          </p:nvSpPr>
          <p:spPr bwMode="auto">
            <a:xfrm rot="16200000">
              <a:off x="2916" y="1676"/>
              <a:ext cx="105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KEDATANGAN                             KEDUA KRISTUS</a:t>
              </a:r>
            </a:p>
          </p:txBody>
        </p:sp>
        <p:sp>
          <p:nvSpPr>
            <p:cNvPr id="194615" name="Text Box 55">
              <a:extLst>
                <a:ext uri="{FF2B5EF4-FFF2-40B4-BE49-F238E27FC236}">
                  <a16:creationId xmlns:a16="http://schemas.microsoft.com/office/drawing/2014/main" id="{E8151C0A-9D21-3940-A2C6-7597A4E14DED}"/>
                </a:ext>
              </a:extLst>
            </p:cNvPr>
            <p:cNvSpPr txBox="1">
              <a:spLocks noChangeArrowheads="1"/>
            </p:cNvSpPr>
            <p:nvPr/>
          </p:nvSpPr>
          <p:spPr bwMode="auto">
            <a:xfrm rot="16200000">
              <a:off x="3223" y="1672"/>
              <a:ext cx="105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KERAJAAN                             SERIBU TAHUN</a:t>
              </a:r>
            </a:p>
          </p:txBody>
        </p:sp>
        <p:sp>
          <p:nvSpPr>
            <p:cNvPr id="194616" name="Text Box 56">
              <a:extLst>
                <a:ext uri="{FF2B5EF4-FFF2-40B4-BE49-F238E27FC236}">
                  <a16:creationId xmlns:a16="http://schemas.microsoft.com/office/drawing/2014/main" id="{FC268AE6-3087-414A-B346-669F613E5C30}"/>
                </a:ext>
              </a:extLst>
            </p:cNvPr>
            <p:cNvSpPr txBox="1">
              <a:spLocks noChangeArrowheads="1"/>
            </p:cNvSpPr>
            <p:nvPr/>
          </p:nvSpPr>
          <p:spPr bwMode="auto">
            <a:xfrm rot="16200000">
              <a:off x="3447" y="1724"/>
              <a:ext cx="1050" cy="1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TAHTA PUTIH                ALLAH      </a:t>
              </a:r>
            </a:p>
          </p:txBody>
        </p:sp>
        <p:sp>
          <p:nvSpPr>
            <p:cNvPr id="194617" name="Text Box 57">
              <a:extLst>
                <a:ext uri="{FF2B5EF4-FFF2-40B4-BE49-F238E27FC236}">
                  <a16:creationId xmlns:a16="http://schemas.microsoft.com/office/drawing/2014/main" id="{6059A6B6-2D76-A443-898D-61E4738B19DE}"/>
                </a:ext>
              </a:extLst>
            </p:cNvPr>
            <p:cNvSpPr txBox="1">
              <a:spLocks noChangeArrowheads="1"/>
            </p:cNvSpPr>
            <p:nvPr/>
          </p:nvSpPr>
          <p:spPr bwMode="auto">
            <a:xfrm rot="16200000">
              <a:off x="3768" y="1674"/>
              <a:ext cx="105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Comic Sans MS" panose="030F0902030302020204" pitchFamily="66" charset="0"/>
                  <a:ea typeface="Gungsuh" panose="02030600000101010101" pitchFamily="18" charset="-127"/>
                </a:rPr>
                <a:t>LANGIT BARU                  BUMI BARU      </a:t>
              </a:r>
            </a:p>
          </p:txBody>
        </p:sp>
      </p:grpSp>
      <p:sp>
        <p:nvSpPr>
          <p:cNvPr id="194618" name="Text Box 58">
            <a:extLst>
              <a:ext uri="{FF2B5EF4-FFF2-40B4-BE49-F238E27FC236}">
                <a16:creationId xmlns:a16="http://schemas.microsoft.com/office/drawing/2014/main" id="{A1A055C5-3C5B-0345-AEEE-13BD440C19AD}"/>
              </a:ext>
            </a:extLst>
          </p:cNvPr>
          <p:cNvSpPr txBox="1">
            <a:spLocks noChangeArrowheads="1"/>
          </p:cNvSpPr>
          <p:nvPr/>
        </p:nvSpPr>
        <p:spPr bwMode="auto">
          <a:xfrm>
            <a:off x="508000" y="3303588"/>
            <a:ext cx="4310063" cy="446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mic Sans MS" panose="030F0902030302020204" pitchFamily="66" charset="0"/>
              </a:rPr>
              <a:t>C   A    Y    M  Y    A   K   P     S    Y</a:t>
            </a:r>
          </a:p>
        </p:txBody>
      </p:sp>
      <p:grpSp>
        <p:nvGrpSpPr>
          <p:cNvPr id="194624" name="Group 64">
            <a:extLst>
              <a:ext uri="{FF2B5EF4-FFF2-40B4-BE49-F238E27FC236}">
                <a16:creationId xmlns:a16="http://schemas.microsoft.com/office/drawing/2014/main" id="{5BE9C6C9-BE4D-8D45-BB1C-0A4C9334D710}"/>
              </a:ext>
            </a:extLst>
          </p:cNvPr>
          <p:cNvGrpSpPr>
            <a:grpSpLocks/>
          </p:cNvGrpSpPr>
          <p:nvPr/>
        </p:nvGrpSpPr>
        <p:grpSpPr bwMode="auto">
          <a:xfrm>
            <a:off x="904875" y="3286125"/>
            <a:ext cx="1695450" cy="228600"/>
            <a:chOff x="570" y="1938"/>
            <a:chExt cx="1068" cy="144"/>
          </a:xfrm>
        </p:grpSpPr>
        <p:sp>
          <p:nvSpPr>
            <p:cNvPr id="194619" name="Line 59">
              <a:extLst>
                <a:ext uri="{FF2B5EF4-FFF2-40B4-BE49-F238E27FC236}">
                  <a16:creationId xmlns:a16="http://schemas.microsoft.com/office/drawing/2014/main" id="{5BDEBF11-AAFC-534C-92B5-6A14030BE99B}"/>
                </a:ext>
              </a:extLst>
            </p:cNvPr>
            <p:cNvSpPr>
              <a:spLocks noChangeShapeType="1"/>
            </p:cNvSpPr>
            <p:nvPr/>
          </p:nvSpPr>
          <p:spPr bwMode="auto">
            <a:xfrm flipV="1">
              <a:off x="570" y="1944"/>
              <a:ext cx="10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0" name="Line 60">
              <a:extLst>
                <a:ext uri="{FF2B5EF4-FFF2-40B4-BE49-F238E27FC236}">
                  <a16:creationId xmlns:a16="http://schemas.microsoft.com/office/drawing/2014/main" id="{6AFCD281-3E25-D046-9A1F-E2D9BC970EDF}"/>
                </a:ext>
              </a:extLst>
            </p:cNvPr>
            <p:cNvSpPr>
              <a:spLocks noChangeShapeType="1"/>
            </p:cNvSpPr>
            <p:nvPr/>
          </p:nvSpPr>
          <p:spPr bwMode="auto">
            <a:xfrm>
              <a:off x="570" y="1944"/>
              <a:ext cx="0" cy="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3" name="Line 63">
              <a:extLst>
                <a:ext uri="{FF2B5EF4-FFF2-40B4-BE49-F238E27FC236}">
                  <a16:creationId xmlns:a16="http://schemas.microsoft.com/office/drawing/2014/main" id="{7E4B7E98-32FF-C044-9488-F2252DE19CB3}"/>
                </a:ext>
              </a:extLst>
            </p:cNvPr>
            <p:cNvSpPr>
              <a:spLocks noChangeShapeType="1"/>
            </p:cNvSpPr>
            <p:nvPr/>
          </p:nvSpPr>
          <p:spPr bwMode="auto">
            <a:xfrm>
              <a:off x="1632" y="1938"/>
              <a:ext cx="0" cy="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626" name="Group 66">
            <a:extLst>
              <a:ext uri="{FF2B5EF4-FFF2-40B4-BE49-F238E27FC236}">
                <a16:creationId xmlns:a16="http://schemas.microsoft.com/office/drawing/2014/main" id="{F9BBFD06-244A-8447-8B4F-8EFD508F680A}"/>
              </a:ext>
            </a:extLst>
          </p:cNvPr>
          <p:cNvGrpSpPr>
            <a:grpSpLocks/>
          </p:cNvGrpSpPr>
          <p:nvPr/>
        </p:nvGrpSpPr>
        <p:grpSpPr bwMode="auto">
          <a:xfrm>
            <a:off x="2686050" y="3295650"/>
            <a:ext cx="1295400" cy="219075"/>
            <a:chOff x="1692" y="1950"/>
            <a:chExt cx="816" cy="138"/>
          </a:xfrm>
        </p:grpSpPr>
        <p:sp>
          <p:nvSpPr>
            <p:cNvPr id="194621" name="Line 61">
              <a:extLst>
                <a:ext uri="{FF2B5EF4-FFF2-40B4-BE49-F238E27FC236}">
                  <a16:creationId xmlns:a16="http://schemas.microsoft.com/office/drawing/2014/main" id="{EFB55D87-629C-C744-93EC-A3ED1C208AC5}"/>
                </a:ext>
              </a:extLst>
            </p:cNvPr>
            <p:cNvSpPr>
              <a:spLocks noChangeShapeType="1"/>
            </p:cNvSpPr>
            <p:nvPr/>
          </p:nvSpPr>
          <p:spPr bwMode="auto">
            <a:xfrm>
              <a:off x="2496" y="1950"/>
              <a:ext cx="0" cy="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2" name="Line 62">
              <a:extLst>
                <a:ext uri="{FF2B5EF4-FFF2-40B4-BE49-F238E27FC236}">
                  <a16:creationId xmlns:a16="http://schemas.microsoft.com/office/drawing/2014/main" id="{A3382B69-61DE-7143-AF08-E0DA171AEC1D}"/>
                </a:ext>
              </a:extLst>
            </p:cNvPr>
            <p:cNvSpPr>
              <a:spLocks noChangeShapeType="1"/>
            </p:cNvSpPr>
            <p:nvPr/>
          </p:nvSpPr>
          <p:spPr bwMode="auto">
            <a:xfrm>
              <a:off x="1698" y="1950"/>
              <a:ext cx="0" cy="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5" name="Line 65">
              <a:extLst>
                <a:ext uri="{FF2B5EF4-FFF2-40B4-BE49-F238E27FC236}">
                  <a16:creationId xmlns:a16="http://schemas.microsoft.com/office/drawing/2014/main" id="{9008B699-4C4B-7042-B5E0-68736C64025C}"/>
                </a:ext>
              </a:extLst>
            </p:cNvPr>
            <p:cNvSpPr>
              <a:spLocks noChangeShapeType="1"/>
            </p:cNvSpPr>
            <p:nvPr/>
          </p:nvSpPr>
          <p:spPr bwMode="auto">
            <a:xfrm>
              <a:off x="1692" y="1956"/>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8" name="Text Box 6">
            <a:extLst>
              <a:ext uri="{FF2B5EF4-FFF2-40B4-BE49-F238E27FC236}">
                <a16:creationId xmlns:a16="http://schemas.microsoft.com/office/drawing/2014/main" id="{BACDEC2E-DA10-EE4B-8E7B-A9525B6FAE35}"/>
              </a:ext>
            </a:extLst>
          </p:cNvPr>
          <p:cNvSpPr txBox="1">
            <a:spLocks noChangeArrowheads="1"/>
          </p:cNvSpPr>
          <p:nvPr/>
        </p:nvSpPr>
        <p:spPr bwMode="auto">
          <a:xfrm>
            <a:off x="684213" y="1890713"/>
            <a:ext cx="12715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endParaRPr lang="en-US" altLang="en-US" sz="1300" b="1">
              <a:solidFill>
                <a:srgbClr val="105023"/>
              </a:solidFill>
              <a:latin typeface="Comic Sans MS" panose="030F0902030302020204" pitchFamily="66" charset="0"/>
            </a:endParaRPr>
          </a:p>
        </p:txBody>
      </p:sp>
      <p:sp>
        <p:nvSpPr>
          <p:cNvPr id="212999" name="Text Box 7">
            <a:extLst>
              <a:ext uri="{FF2B5EF4-FFF2-40B4-BE49-F238E27FC236}">
                <a16:creationId xmlns:a16="http://schemas.microsoft.com/office/drawing/2014/main" id="{DA268206-140B-C14B-8B15-9D8408595038}"/>
              </a:ext>
            </a:extLst>
          </p:cNvPr>
          <p:cNvSpPr txBox="1">
            <a:spLocks noChangeArrowheads="1"/>
          </p:cNvSpPr>
          <p:nvPr/>
        </p:nvSpPr>
        <p:spPr bwMode="auto">
          <a:xfrm>
            <a:off x="9450388" y="7950200"/>
            <a:ext cx="520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700" b="1">
                <a:solidFill>
                  <a:srgbClr val="105023"/>
                </a:solidFill>
                <a:latin typeface="Comic Sans MS" panose="030F0902030302020204" pitchFamily="66" charset="0"/>
              </a:rPr>
              <a:t> </a:t>
            </a:r>
          </a:p>
        </p:txBody>
      </p:sp>
      <p:sp>
        <p:nvSpPr>
          <p:cNvPr id="213000" name="Text Box 8">
            <a:extLst>
              <a:ext uri="{FF2B5EF4-FFF2-40B4-BE49-F238E27FC236}">
                <a16:creationId xmlns:a16="http://schemas.microsoft.com/office/drawing/2014/main" id="{2813CDDF-10A0-D14F-856B-29E1822B0582}"/>
              </a:ext>
            </a:extLst>
          </p:cNvPr>
          <p:cNvSpPr txBox="1">
            <a:spLocks noChangeArrowheads="1"/>
          </p:cNvSpPr>
          <p:nvPr/>
        </p:nvSpPr>
        <p:spPr bwMode="auto">
          <a:xfrm>
            <a:off x="3927475" y="2611438"/>
            <a:ext cx="609441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nSpc>
                <a:spcPct val="55000"/>
              </a:lnSpc>
              <a:spcBef>
                <a:spcPct val="50000"/>
              </a:spcBef>
            </a:pPr>
            <a:endParaRPr lang="en-US" altLang="en-US" sz="1300" b="1" i="1">
              <a:solidFill>
                <a:srgbClr val="105023"/>
              </a:solidFill>
            </a:endParaRPr>
          </a:p>
          <a:p>
            <a:pPr>
              <a:lnSpc>
                <a:spcPct val="20000"/>
              </a:lnSpc>
              <a:spcBef>
                <a:spcPct val="50000"/>
              </a:spcBef>
            </a:pPr>
            <a:endParaRPr lang="en-US" altLang="en-US" sz="1300" b="1" i="1">
              <a:solidFill>
                <a:srgbClr val="105023"/>
              </a:solidFill>
            </a:endParaRPr>
          </a:p>
          <a:p>
            <a:pPr>
              <a:lnSpc>
                <a:spcPct val="55000"/>
              </a:lnSpc>
              <a:spcBef>
                <a:spcPct val="50000"/>
              </a:spcBef>
            </a:pPr>
            <a:endParaRPr lang="en-US" altLang="en-US" sz="1300" b="1" i="1">
              <a:solidFill>
                <a:srgbClr val="105023"/>
              </a:solidFill>
            </a:endParaRPr>
          </a:p>
          <a:p>
            <a:pPr>
              <a:lnSpc>
                <a:spcPct val="20000"/>
              </a:lnSpc>
              <a:spcBef>
                <a:spcPct val="50000"/>
              </a:spcBef>
            </a:pPr>
            <a:endParaRPr lang="en-US" altLang="en-US" sz="1300" b="1">
              <a:solidFill>
                <a:srgbClr val="105023"/>
              </a:solidFill>
            </a:endParaRPr>
          </a:p>
          <a:p>
            <a:pPr>
              <a:lnSpc>
                <a:spcPct val="55000"/>
              </a:lnSpc>
              <a:spcBef>
                <a:spcPct val="50000"/>
              </a:spcBef>
            </a:pPr>
            <a:endParaRPr lang="en-US" altLang="en-US" sz="1500" b="1" i="1">
              <a:solidFill>
                <a:srgbClr val="105023"/>
              </a:solidFill>
            </a:endParaRPr>
          </a:p>
        </p:txBody>
      </p:sp>
      <p:sp>
        <p:nvSpPr>
          <p:cNvPr id="213005" name="Text Box 13">
            <a:extLst>
              <a:ext uri="{FF2B5EF4-FFF2-40B4-BE49-F238E27FC236}">
                <a16:creationId xmlns:a16="http://schemas.microsoft.com/office/drawing/2014/main" id="{8F5D6536-0164-844C-9F03-03AF4461B4C8}"/>
              </a:ext>
            </a:extLst>
          </p:cNvPr>
          <p:cNvSpPr txBox="1">
            <a:spLocks noChangeArrowheads="1"/>
          </p:cNvSpPr>
          <p:nvPr/>
        </p:nvSpPr>
        <p:spPr bwMode="auto">
          <a:xfrm>
            <a:off x="536575" y="2665413"/>
            <a:ext cx="6432550" cy="5540375"/>
          </a:xfrm>
          <a:prstGeom prst="rect">
            <a:avLst/>
          </a:prstGeom>
          <a:noFill/>
          <a:ln>
            <a:noFill/>
          </a:ln>
          <a:effectLst>
            <a:outerShdw dist="53882" dir="2700000" algn="ctr" rotWithShape="0">
              <a:srgbClr val="B3B3B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800" b="1" i="1">
                <a:latin typeface="Comic Sans MS" panose="030F0902030302020204" pitchFamily="66" charset="0"/>
              </a:rPr>
              <a:t>Halaman berikut ini adalah versi yang benar benar “bersih” dari beberapa lembar kerja sebelumnya dimana murid diminta untuk mengisi selama seminar. Akan tetapi, Anda dianjurkan menggunakan form-form isian sebelumnya selama pengajaran seminar, dengan demikian efektifitas pengajaran meningkat dengan besar. </a:t>
            </a:r>
          </a:p>
        </p:txBody>
      </p:sp>
      <p:sp>
        <p:nvSpPr>
          <p:cNvPr id="213006" name="Rectangle 14">
            <a:extLst>
              <a:ext uri="{FF2B5EF4-FFF2-40B4-BE49-F238E27FC236}">
                <a16:creationId xmlns:a16="http://schemas.microsoft.com/office/drawing/2014/main" id="{C37C60BA-27F5-A246-8953-F6CE8A44727C}"/>
              </a:ext>
            </a:extLst>
          </p:cNvPr>
          <p:cNvSpPr>
            <a:spLocks noChangeArrowheads="1"/>
          </p:cNvSpPr>
          <p:nvPr/>
        </p:nvSpPr>
        <p:spPr bwMode="auto">
          <a:xfrm>
            <a:off x="374650" y="2579688"/>
            <a:ext cx="6757988" cy="567055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008" name="Text Box 16">
            <a:extLst>
              <a:ext uri="{FF2B5EF4-FFF2-40B4-BE49-F238E27FC236}">
                <a16:creationId xmlns:a16="http://schemas.microsoft.com/office/drawing/2014/main" id="{73A74199-3F2A-3E42-A761-1DC7AFF57D81}"/>
              </a:ext>
            </a:extLst>
          </p:cNvPr>
          <p:cNvSpPr txBox="1">
            <a:spLocks noChangeArrowheads="1"/>
          </p:cNvSpPr>
          <p:nvPr/>
        </p:nvSpPr>
        <p:spPr bwMode="auto">
          <a:xfrm>
            <a:off x="6594475" y="87313"/>
            <a:ext cx="5016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29</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50C11A62-7DC3-2A44-8837-444B31949A7D}"/>
              </a:ext>
            </a:extLst>
          </p:cNvPr>
          <p:cNvSpPr txBox="1">
            <a:spLocks noChangeArrowheads="1"/>
          </p:cNvSpPr>
          <p:nvPr/>
        </p:nvSpPr>
        <p:spPr bwMode="auto">
          <a:xfrm>
            <a:off x="6604000" y="87313"/>
            <a:ext cx="67627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effectLst>
                  <a:outerShdw blurRad="38100" dist="38100" dir="2700000" algn="tl">
                    <a:srgbClr val="C0C0C0"/>
                  </a:outerShdw>
                </a:effectLst>
                <a:latin typeface="Comic Sans MS" panose="030F0902030302020204" pitchFamily="66" charset="0"/>
              </a:rPr>
              <a:t>30</a:t>
            </a:r>
          </a:p>
        </p:txBody>
      </p:sp>
      <p:sp>
        <p:nvSpPr>
          <p:cNvPr id="51230" name="Rectangle 30">
            <a:extLst>
              <a:ext uri="{FF2B5EF4-FFF2-40B4-BE49-F238E27FC236}">
                <a16:creationId xmlns:a16="http://schemas.microsoft.com/office/drawing/2014/main" id="{FA7128DA-B495-1D49-8235-756B43B4195B}"/>
              </a:ext>
            </a:extLst>
          </p:cNvPr>
          <p:cNvSpPr>
            <a:spLocks noChangeArrowheads="1"/>
          </p:cNvSpPr>
          <p:nvPr/>
        </p:nvSpPr>
        <p:spPr bwMode="auto">
          <a:xfrm>
            <a:off x="969963" y="1130300"/>
            <a:ext cx="5062537"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B3B3B3"/>
                  </a:outerShdw>
                </a:effectLst>
              </a14:hiddenEffects>
            </a:ext>
          </a:extLst>
        </p:spPr>
        <p:txBody>
          <a:bodyPr wrap="none" lIns="0" tIns="0" rIns="0" bIns="0">
            <a:spAutoFit/>
          </a:bodyPr>
          <a:lstStyle/>
          <a:p>
            <a:r>
              <a:rPr lang="en-US" altLang="en-US" sz="2500" b="1" i="1">
                <a:effectLst>
                  <a:outerShdw blurRad="38100" dist="38100" dir="2700000" algn="tl">
                    <a:srgbClr val="C0C0C0"/>
                  </a:outerShdw>
                </a:effectLst>
                <a:latin typeface="Comic Sans MS" panose="030F0902030302020204" pitchFamily="66" charset="0"/>
              </a:rPr>
              <a:t> MENATA PANGGUNG ALKITAB</a:t>
            </a:r>
            <a:endParaRPr lang="en-US" altLang="en-US" sz="2400" b="1" i="1">
              <a:effectLst>
                <a:outerShdw blurRad="38100" dist="38100" dir="2700000" algn="tl">
                  <a:srgbClr val="C0C0C0"/>
                </a:outerShdw>
              </a:effectLst>
              <a:latin typeface="Times" pitchFamily="2" charset="0"/>
            </a:endParaRPr>
          </a:p>
        </p:txBody>
      </p:sp>
      <p:sp>
        <p:nvSpPr>
          <p:cNvPr id="51228" name="Freeform 28">
            <a:extLst>
              <a:ext uri="{FF2B5EF4-FFF2-40B4-BE49-F238E27FC236}">
                <a16:creationId xmlns:a16="http://schemas.microsoft.com/office/drawing/2014/main" id="{A03B7D08-23B9-3343-8414-1242B53358D6}"/>
              </a:ext>
            </a:extLst>
          </p:cNvPr>
          <p:cNvSpPr>
            <a:spLocks/>
          </p:cNvSpPr>
          <p:nvPr/>
        </p:nvSpPr>
        <p:spPr bwMode="auto">
          <a:xfrm>
            <a:off x="1601788" y="1609725"/>
            <a:ext cx="1044575" cy="1819275"/>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73" name="Rectangle 273">
            <a:extLst>
              <a:ext uri="{FF2B5EF4-FFF2-40B4-BE49-F238E27FC236}">
                <a16:creationId xmlns:a16="http://schemas.microsoft.com/office/drawing/2014/main" id="{2CD09A63-8E73-D949-BEFE-2D8F5DEF813E}"/>
              </a:ext>
            </a:extLst>
          </p:cNvPr>
          <p:cNvSpPr>
            <a:spLocks noChangeArrowheads="1"/>
          </p:cNvSpPr>
          <p:nvPr/>
        </p:nvSpPr>
        <p:spPr bwMode="auto">
          <a:xfrm>
            <a:off x="2638425" y="2724150"/>
            <a:ext cx="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endParaRPr lang="en-US" altLang="en-US" sz="2000">
              <a:effectLst>
                <a:outerShdw blurRad="38100" dist="38100" dir="2700000" algn="tl">
                  <a:srgbClr val="C0C0C0"/>
                </a:outerShdw>
              </a:effectLst>
              <a:latin typeface="Times" pitchFamily="2" charset="0"/>
            </a:endParaRPr>
          </a:p>
        </p:txBody>
      </p:sp>
      <p:grpSp>
        <p:nvGrpSpPr>
          <p:cNvPr id="51900" name="Group 700">
            <a:extLst>
              <a:ext uri="{FF2B5EF4-FFF2-40B4-BE49-F238E27FC236}">
                <a16:creationId xmlns:a16="http://schemas.microsoft.com/office/drawing/2014/main" id="{46534CEA-5BFC-7443-9643-5F215298A193}"/>
              </a:ext>
            </a:extLst>
          </p:cNvPr>
          <p:cNvGrpSpPr>
            <a:grpSpLocks/>
          </p:cNvGrpSpPr>
          <p:nvPr/>
        </p:nvGrpSpPr>
        <p:grpSpPr bwMode="auto">
          <a:xfrm>
            <a:off x="1616075" y="1624013"/>
            <a:ext cx="4314825" cy="3192462"/>
            <a:chOff x="1018" y="1023"/>
            <a:chExt cx="2718" cy="2011"/>
          </a:xfrm>
        </p:grpSpPr>
        <p:sp>
          <p:nvSpPr>
            <p:cNvPr id="51256" name="Rectangle 56">
              <a:extLst>
                <a:ext uri="{FF2B5EF4-FFF2-40B4-BE49-F238E27FC236}">
                  <a16:creationId xmlns:a16="http://schemas.microsoft.com/office/drawing/2014/main" id="{D59C00E0-054C-EA4F-AE3A-F02AC22846C5}"/>
                </a:ext>
              </a:extLst>
            </p:cNvPr>
            <p:cNvSpPr>
              <a:spLocks noChangeArrowheads="1"/>
            </p:cNvSpPr>
            <p:nvPr/>
          </p:nvSpPr>
          <p:spPr bwMode="auto">
            <a:xfrm>
              <a:off x="1482" y="2833"/>
              <a:ext cx="206"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LM</a:t>
              </a:r>
              <a:endParaRPr lang="en-US" altLang="en-US" sz="2800">
                <a:effectLst>
                  <a:outerShdw blurRad="38100" dist="38100" dir="2700000" algn="tl">
                    <a:srgbClr val="C0C0C0"/>
                  </a:outerShdw>
                </a:effectLst>
                <a:latin typeface="Comic Sans MS" panose="030F0902030302020204" pitchFamily="66" charset="0"/>
              </a:endParaRPr>
            </a:p>
          </p:txBody>
        </p:sp>
        <p:sp>
          <p:nvSpPr>
            <p:cNvPr id="51227" name="Freeform 27">
              <a:extLst>
                <a:ext uri="{FF2B5EF4-FFF2-40B4-BE49-F238E27FC236}">
                  <a16:creationId xmlns:a16="http://schemas.microsoft.com/office/drawing/2014/main" id="{8D44A7BA-AA7B-2945-8C69-67D72C7CFCF7}"/>
                </a:ext>
              </a:extLst>
            </p:cNvPr>
            <p:cNvSpPr>
              <a:spLocks/>
            </p:cNvSpPr>
            <p:nvPr/>
          </p:nvSpPr>
          <p:spPr bwMode="auto">
            <a:xfrm>
              <a:off x="1018" y="1023"/>
              <a:ext cx="658" cy="1146"/>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32" name="Freeform 32">
              <a:extLst>
                <a:ext uri="{FF2B5EF4-FFF2-40B4-BE49-F238E27FC236}">
                  <a16:creationId xmlns:a16="http://schemas.microsoft.com/office/drawing/2014/main" id="{46FDA454-C8C6-9D48-B3A9-CBC0AB62CD8C}"/>
                </a:ext>
              </a:extLst>
            </p:cNvPr>
            <p:cNvSpPr>
              <a:spLocks/>
            </p:cNvSpPr>
            <p:nvPr/>
          </p:nvSpPr>
          <p:spPr bwMode="auto">
            <a:xfrm>
              <a:off x="3154" y="2183"/>
              <a:ext cx="582" cy="794"/>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33" name="Freeform 33">
              <a:extLst>
                <a:ext uri="{FF2B5EF4-FFF2-40B4-BE49-F238E27FC236}">
                  <a16:creationId xmlns:a16="http://schemas.microsoft.com/office/drawing/2014/main" id="{9BC545E0-34B2-574F-9A31-25E931967D1B}"/>
                </a:ext>
              </a:extLst>
            </p:cNvPr>
            <p:cNvSpPr>
              <a:spLocks/>
            </p:cNvSpPr>
            <p:nvPr/>
          </p:nvSpPr>
          <p:spPr bwMode="auto">
            <a:xfrm>
              <a:off x="3144" y="2175"/>
              <a:ext cx="583" cy="793"/>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35" name="Freeform 35">
              <a:extLst>
                <a:ext uri="{FF2B5EF4-FFF2-40B4-BE49-F238E27FC236}">
                  <a16:creationId xmlns:a16="http://schemas.microsoft.com/office/drawing/2014/main" id="{88F3F4C3-9174-734E-AD5D-6ECA375161FD}"/>
                </a:ext>
              </a:extLst>
            </p:cNvPr>
            <p:cNvSpPr>
              <a:spLocks/>
            </p:cNvSpPr>
            <p:nvPr/>
          </p:nvSpPr>
          <p:spPr bwMode="auto">
            <a:xfrm>
              <a:off x="1792" y="1332"/>
              <a:ext cx="1641" cy="1098"/>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36" name="Freeform 36">
              <a:extLst>
                <a:ext uri="{FF2B5EF4-FFF2-40B4-BE49-F238E27FC236}">
                  <a16:creationId xmlns:a16="http://schemas.microsoft.com/office/drawing/2014/main" id="{20C7A541-29DA-604B-8A87-72D74CAD4A33}"/>
                </a:ext>
              </a:extLst>
            </p:cNvPr>
            <p:cNvSpPr>
              <a:spLocks/>
            </p:cNvSpPr>
            <p:nvPr/>
          </p:nvSpPr>
          <p:spPr bwMode="auto">
            <a:xfrm>
              <a:off x="1783" y="1325"/>
              <a:ext cx="1641" cy="1097"/>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38" name="Rectangle 38">
              <a:extLst>
                <a:ext uri="{FF2B5EF4-FFF2-40B4-BE49-F238E27FC236}">
                  <a16:creationId xmlns:a16="http://schemas.microsoft.com/office/drawing/2014/main" id="{2648B589-7285-AA45-AF94-2A3F96EC4D5D}"/>
                </a:ext>
              </a:extLst>
            </p:cNvPr>
            <p:cNvSpPr>
              <a:spLocks noChangeArrowheads="1"/>
            </p:cNvSpPr>
            <p:nvPr/>
          </p:nvSpPr>
          <p:spPr bwMode="auto">
            <a:xfrm>
              <a:off x="2279" y="1746"/>
              <a:ext cx="190"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SE</a:t>
              </a:r>
              <a:endParaRPr lang="en-US" altLang="en-US" sz="2800">
                <a:effectLst>
                  <a:outerShdw blurRad="38100" dist="38100" dir="2700000" algn="tl">
                    <a:srgbClr val="C0C0C0"/>
                  </a:outerShdw>
                </a:effectLst>
                <a:latin typeface="Comic Sans MS" panose="030F0902030302020204" pitchFamily="66" charset="0"/>
              </a:endParaRPr>
            </a:p>
          </p:txBody>
        </p:sp>
        <p:sp>
          <p:nvSpPr>
            <p:cNvPr id="51240" name="Freeform 40">
              <a:extLst>
                <a:ext uri="{FF2B5EF4-FFF2-40B4-BE49-F238E27FC236}">
                  <a16:creationId xmlns:a16="http://schemas.microsoft.com/office/drawing/2014/main" id="{B3BECF44-83F5-5445-B05E-7F260AF86C7F}"/>
                </a:ext>
              </a:extLst>
            </p:cNvPr>
            <p:cNvSpPr>
              <a:spLocks/>
            </p:cNvSpPr>
            <p:nvPr/>
          </p:nvSpPr>
          <p:spPr bwMode="auto">
            <a:xfrm>
              <a:off x="1186" y="2411"/>
              <a:ext cx="764" cy="566"/>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41" name="Freeform 41">
              <a:extLst>
                <a:ext uri="{FF2B5EF4-FFF2-40B4-BE49-F238E27FC236}">
                  <a16:creationId xmlns:a16="http://schemas.microsoft.com/office/drawing/2014/main" id="{E5128C3E-B6E4-844F-B493-A708B26EF0D6}"/>
                </a:ext>
              </a:extLst>
            </p:cNvPr>
            <p:cNvSpPr>
              <a:spLocks/>
            </p:cNvSpPr>
            <p:nvPr/>
          </p:nvSpPr>
          <p:spPr bwMode="auto">
            <a:xfrm>
              <a:off x="1177" y="2403"/>
              <a:ext cx="763" cy="565"/>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43" name="Rectangle 43">
              <a:extLst>
                <a:ext uri="{FF2B5EF4-FFF2-40B4-BE49-F238E27FC236}">
                  <a16:creationId xmlns:a16="http://schemas.microsoft.com/office/drawing/2014/main" id="{9DE0878F-7AB6-3447-9B7E-27F548CD529C}"/>
                </a:ext>
              </a:extLst>
            </p:cNvPr>
            <p:cNvSpPr>
              <a:spLocks noChangeArrowheads="1"/>
            </p:cNvSpPr>
            <p:nvPr/>
          </p:nvSpPr>
          <p:spPr bwMode="auto">
            <a:xfrm>
              <a:off x="3323" y="2716"/>
              <a:ext cx="177"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TP</a:t>
              </a:r>
              <a:endParaRPr lang="en-US" altLang="en-US" sz="2800">
                <a:effectLst>
                  <a:outerShdw blurRad="38100" dist="38100" dir="2700000" algn="tl">
                    <a:srgbClr val="C0C0C0"/>
                  </a:outerShdw>
                </a:effectLst>
                <a:latin typeface="Comic Sans MS" panose="030F0902030302020204" pitchFamily="66" charset="0"/>
              </a:endParaRPr>
            </a:p>
          </p:txBody>
        </p:sp>
        <p:sp>
          <p:nvSpPr>
            <p:cNvPr id="51245" name="Freeform 45">
              <a:extLst>
                <a:ext uri="{FF2B5EF4-FFF2-40B4-BE49-F238E27FC236}">
                  <a16:creationId xmlns:a16="http://schemas.microsoft.com/office/drawing/2014/main" id="{63C555AD-EDE2-064A-AAED-4F9ED12A8C22}"/>
                </a:ext>
              </a:extLst>
            </p:cNvPr>
            <p:cNvSpPr>
              <a:spLocks/>
            </p:cNvSpPr>
            <p:nvPr/>
          </p:nvSpPr>
          <p:spPr bwMode="auto">
            <a:xfrm>
              <a:off x="1667" y="1679"/>
              <a:ext cx="126" cy="132"/>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46" name="Freeform 46">
              <a:extLst>
                <a:ext uri="{FF2B5EF4-FFF2-40B4-BE49-F238E27FC236}">
                  <a16:creationId xmlns:a16="http://schemas.microsoft.com/office/drawing/2014/main" id="{7BB29803-0C6B-4F4E-98C8-F859FA950D21}"/>
                </a:ext>
              </a:extLst>
            </p:cNvPr>
            <p:cNvSpPr>
              <a:spLocks/>
            </p:cNvSpPr>
            <p:nvPr/>
          </p:nvSpPr>
          <p:spPr bwMode="auto">
            <a:xfrm>
              <a:off x="1658" y="1670"/>
              <a:ext cx="126" cy="132"/>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48" name="Freeform 48">
              <a:extLst>
                <a:ext uri="{FF2B5EF4-FFF2-40B4-BE49-F238E27FC236}">
                  <a16:creationId xmlns:a16="http://schemas.microsoft.com/office/drawing/2014/main" id="{F88C2717-F422-114D-895C-572B212DD222}"/>
                </a:ext>
              </a:extLst>
            </p:cNvPr>
            <p:cNvSpPr>
              <a:spLocks/>
            </p:cNvSpPr>
            <p:nvPr/>
          </p:nvSpPr>
          <p:spPr bwMode="auto">
            <a:xfrm>
              <a:off x="1596" y="1944"/>
              <a:ext cx="187" cy="352"/>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49" name="Freeform 49">
              <a:extLst>
                <a:ext uri="{FF2B5EF4-FFF2-40B4-BE49-F238E27FC236}">
                  <a16:creationId xmlns:a16="http://schemas.microsoft.com/office/drawing/2014/main" id="{CCF44CD6-1470-CB40-9E79-991030AAA0B3}"/>
                </a:ext>
              </a:extLst>
            </p:cNvPr>
            <p:cNvSpPr>
              <a:spLocks/>
            </p:cNvSpPr>
            <p:nvPr/>
          </p:nvSpPr>
          <p:spPr bwMode="auto">
            <a:xfrm>
              <a:off x="1587" y="1935"/>
              <a:ext cx="187" cy="353"/>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51" name="Freeform 51">
              <a:extLst>
                <a:ext uri="{FF2B5EF4-FFF2-40B4-BE49-F238E27FC236}">
                  <a16:creationId xmlns:a16="http://schemas.microsoft.com/office/drawing/2014/main" id="{63904999-F889-1346-9A1D-117C2CE5AD1F}"/>
                </a:ext>
              </a:extLst>
            </p:cNvPr>
            <p:cNvSpPr>
              <a:spLocks/>
            </p:cNvSpPr>
            <p:nvPr/>
          </p:nvSpPr>
          <p:spPr bwMode="auto">
            <a:xfrm>
              <a:off x="1698" y="1790"/>
              <a:ext cx="43" cy="176"/>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52" name="Freeform 52">
              <a:extLst>
                <a:ext uri="{FF2B5EF4-FFF2-40B4-BE49-F238E27FC236}">
                  <a16:creationId xmlns:a16="http://schemas.microsoft.com/office/drawing/2014/main" id="{0F41F9ED-2F79-2647-B86E-4F39E90B9ECD}"/>
                </a:ext>
              </a:extLst>
            </p:cNvPr>
            <p:cNvSpPr>
              <a:spLocks/>
            </p:cNvSpPr>
            <p:nvPr/>
          </p:nvSpPr>
          <p:spPr bwMode="auto">
            <a:xfrm>
              <a:off x="1688" y="1783"/>
              <a:ext cx="44" cy="176"/>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54" name="Rectangle 54">
              <a:extLst>
                <a:ext uri="{FF2B5EF4-FFF2-40B4-BE49-F238E27FC236}">
                  <a16:creationId xmlns:a16="http://schemas.microsoft.com/office/drawing/2014/main" id="{2CCA3BC3-EBF4-3947-AE77-8913BA1FD6A8}"/>
                </a:ext>
              </a:extLst>
            </p:cNvPr>
            <p:cNvSpPr>
              <a:spLocks noChangeArrowheads="1"/>
            </p:cNvSpPr>
            <p:nvPr/>
          </p:nvSpPr>
          <p:spPr bwMode="auto">
            <a:xfrm>
              <a:off x="1800" y="1558"/>
              <a:ext cx="202"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DG</a:t>
              </a:r>
              <a:endParaRPr lang="en-US" altLang="en-US" sz="2800">
                <a:effectLst>
                  <a:outerShdw blurRad="38100" dist="38100" dir="2700000" algn="tl">
                    <a:srgbClr val="C0C0C0"/>
                  </a:outerShdw>
                </a:effectLst>
                <a:latin typeface="Comic Sans MS" panose="030F0902030302020204" pitchFamily="66" charset="0"/>
              </a:endParaRPr>
            </a:p>
          </p:txBody>
        </p:sp>
        <p:sp>
          <p:nvSpPr>
            <p:cNvPr id="51258" name="Rectangle 58">
              <a:extLst>
                <a:ext uri="{FF2B5EF4-FFF2-40B4-BE49-F238E27FC236}">
                  <a16:creationId xmlns:a16="http://schemas.microsoft.com/office/drawing/2014/main" id="{A225A674-6B8A-414E-9333-C184FD69B3D6}"/>
                </a:ext>
              </a:extLst>
            </p:cNvPr>
            <p:cNvSpPr>
              <a:spLocks noChangeArrowheads="1"/>
            </p:cNvSpPr>
            <p:nvPr/>
          </p:nvSpPr>
          <p:spPr bwMode="auto">
            <a:xfrm>
              <a:off x="1302" y="1394"/>
              <a:ext cx="170"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LB</a:t>
              </a:r>
              <a:endParaRPr lang="en-US" altLang="en-US" sz="2800">
                <a:effectLst>
                  <a:outerShdw blurRad="38100" dist="38100" dir="2700000" algn="tl">
                    <a:srgbClr val="C0C0C0"/>
                  </a:outerShdw>
                </a:effectLst>
                <a:latin typeface="Comic Sans MS" panose="030F0902030302020204" pitchFamily="66" charset="0"/>
              </a:endParaRPr>
            </a:p>
          </p:txBody>
        </p:sp>
        <p:sp>
          <p:nvSpPr>
            <p:cNvPr id="51260" name="Rectangle 60">
              <a:extLst>
                <a:ext uri="{FF2B5EF4-FFF2-40B4-BE49-F238E27FC236}">
                  <a16:creationId xmlns:a16="http://schemas.microsoft.com/office/drawing/2014/main" id="{845EF91E-C720-3844-B5E4-7E5789519E8A}"/>
                </a:ext>
              </a:extLst>
            </p:cNvPr>
            <p:cNvSpPr>
              <a:spLocks noChangeArrowheads="1"/>
            </p:cNvSpPr>
            <p:nvPr/>
          </p:nvSpPr>
          <p:spPr bwMode="auto">
            <a:xfrm>
              <a:off x="1077"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61" name="Rectangle 61">
              <a:extLst>
                <a:ext uri="{FF2B5EF4-FFF2-40B4-BE49-F238E27FC236}">
                  <a16:creationId xmlns:a16="http://schemas.microsoft.com/office/drawing/2014/main" id="{E311EF48-B4EF-D945-81BA-D951BE7A8D1D}"/>
                </a:ext>
              </a:extLst>
            </p:cNvPr>
            <p:cNvSpPr>
              <a:spLocks noChangeArrowheads="1"/>
            </p:cNvSpPr>
            <p:nvPr/>
          </p:nvSpPr>
          <p:spPr bwMode="auto">
            <a:xfrm>
              <a:off x="1141"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62" name="Rectangle 62">
              <a:extLst>
                <a:ext uri="{FF2B5EF4-FFF2-40B4-BE49-F238E27FC236}">
                  <a16:creationId xmlns:a16="http://schemas.microsoft.com/office/drawing/2014/main" id="{5AC6369A-4D39-904A-A264-CCB7F673567E}"/>
                </a:ext>
              </a:extLst>
            </p:cNvPr>
            <p:cNvSpPr>
              <a:spLocks noChangeArrowheads="1"/>
            </p:cNvSpPr>
            <p:nvPr/>
          </p:nvSpPr>
          <p:spPr bwMode="auto">
            <a:xfrm>
              <a:off x="1178"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63" name="Rectangle 63">
              <a:extLst>
                <a:ext uri="{FF2B5EF4-FFF2-40B4-BE49-F238E27FC236}">
                  <a16:creationId xmlns:a16="http://schemas.microsoft.com/office/drawing/2014/main" id="{7C86EA83-FF8C-B34F-B8ED-5CA25E10E28C}"/>
                </a:ext>
              </a:extLst>
            </p:cNvPr>
            <p:cNvSpPr>
              <a:spLocks noChangeArrowheads="1"/>
            </p:cNvSpPr>
            <p:nvPr/>
          </p:nvSpPr>
          <p:spPr bwMode="auto">
            <a:xfrm>
              <a:off x="1243"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64" name="Rectangle 64">
              <a:extLst>
                <a:ext uri="{FF2B5EF4-FFF2-40B4-BE49-F238E27FC236}">
                  <a16:creationId xmlns:a16="http://schemas.microsoft.com/office/drawing/2014/main" id="{BB50360C-8F4F-B74E-A8EB-FE961EC1045C}"/>
                </a:ext>
              </a:extLst>
            </p:cNvPr>
            <p:cNvSpPr>
              <a:spLocks noChangeArrowheads="1"/>
            </p:cNvSpPr>
            <p:nvPr/>
          </p:nvSpPr>
          <p:spPr bwMode="auto">
            <a:xfrm>
              <a:off x="1279"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65" name="Rectangle 65">
              <a:extLst>
                <a:ext uri="{FF2B5EF4-FFF2-40B4-BE49-F238E27FC236}">
                  <a16:creationId xmlns:a16="http://schemas.microsoft.com/office/drawing/2014/main" id="{8648E7D5-49B3-1E41-9DB8-916056063C19}"/>
                </a:ext>
              </a:extLst>
            </p:cNvPr>
            <p:cNvSpPr>
              <a:spLocks noChangeArrowheads="1"/>
            </p:cNvSpPr>
            <p:nvPr/>
          </p:nvSpPr>
          <p:spPr bwMode="auto">
            <a:xfrm>
              <a:off x="1343" y="2009"/>
              <a:ext cx="10"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66" name="Rectangle 66">
              <a:extLst>
                <a:ext uri="{FF2B5EF4-FFF2-40B4-BE49-F238E27FC236}">
                  <a16:creationId xmlns:a16="http://schemas.microsoft.com/office/drawing/2014/main" id="{C8A00A19-AD31-5440-8433-80506B48F2C7}"/>
                </a:ext>
              </a:extLst>
            </p:cNvPr>
            <p:cNvSpPr>
              <a:spLocks noChangeArrowheads="1"/>
            </p:cNvSpPr>
            <p:nvPr/>
          </p:nvSpPr>
          <p:spPr bwMode="auto">
            <a:xfrm>
              <a:off x="1380"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67" name="Rectangle 67">
              <a:extLst>
                <a:ext uri="{FF2B5EF4-FFF2-40B4-BE49-F238E27FC236}">
                  <a16:creationId xmlns:a16="http://schemas.microsoft.com/office/drawing/2014/main" id="{CEF418BC-CCCE-3A4A-9D98-E7C52FB31164}"/>
                </a:ext>
              </a:extLst>
            </p:cNvPr>
            <p:cNvSpPr>
              <a:spLocks noChangeArrowheads="1"/>
            </p:cNvSpPr>
            <p:nvPr/>
          </p:nvSpPr>
          <p:spPr bwMode="auto">
            <a:xfrm>
              <a:off x="1444" y="2009"/>
              <a:ext cx="10"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68" name="Rectangle 68">
              <a:extLst>
                <a:ext uri="{FF2B5EF4-FFF2-40B4-BE49-F238E27FC236}">
                  <a16:creationId xmlns:a16="http://schemas.microsoft.com/office/drawing/2014/main" id="{53EE6F87-FC3E-DB4B-8870-4D269CA27B28}"/>
                </a:ext>
              </a:extLst>
            </p:cNvPr>
            <p:cNvSpPr>
              <a:spLocks noChangeArrowheads="1"/>
            </p:cNvSpPr>
            <p:nvPr/>
          </p:nvSpPr>
          <p:spPr bwMode="auto">
            <a:xfrm>
              <a:off x="1481" y="2009"/>
              <a:ext cx="36"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69" name="Rectangle 69">
              <a:extLst>
                <a:ext uri="{FF2B5EF4-FFF2-40B4-BE49-F238E27FC236}">
                  <a16:creationId xmlns:a16="http://schemas.microsoft.com/office/drawing/2014/main" id="{48DC86B8-115A-444B-BD5A-939188866EC7}"/>
                </a:ext>
              </a:extLst>
            </p:cNvPr>
            <p:cNvSpPr>
              <a:spLocks noChangeArrowheads="1"/>
            </p:cNvSpPr>
            <p:nvPr/>
          </p:nvSpPr>
          <p:spPr bwMode="auto">
            <a:xfrm>
              <a:off x="1545" y="2009"/>
              <a:ext cx="10"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0" name="Rectangle 70">
              <a:extLst>
                <a:ext uri="{FF2B5EF4-FFF2-40B4-BE49-F238E27FC236}">
                  <a16:creationId xmlns:a16="http://schemas.microsoft.com/office/drawing/2014/main" id="{84E55143-2508-0443-A313-692C464D644C}"/>
                </a:ext>
              </a:extLst>
            </p:cNvPr>
            <p:cNvSpPr>
              <a:spLocks noChangeArrowheads="1"/>
            </p:cNvSpPr>
            <p:nvPr/>
          </p:nvSpPr>
          <p:spPr bwMode="auto">
            <a:xfrm>
              <a:off x="1581"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1" name="Rectangle 71">
              <a:extLst>
                <a:ext uri="{FF2B5EF4-FFF2-40B4-BE49-F238E27FC236}">
                  <a16:creationId xmlns:a16="http://schemas.microsoft.com/office/drawing/2014/main" id="{22D3D71D-0F2E-FA49-90A6-FFE991AA03F0}"/>
                </a:ext>
              </a:extLst>
            </p:cNvPr>
            <p:cNvSpPr>
              <a:spLocks noChangeArrowheads="1"/>
            </p:cNvSpPr>
            <p:nvPr/>
          </p:nvSpPr>
          <p:spPr bwMode="auto">
            <a:xfrm>
              <a:off x="1646"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2" name="Rectangle 72">
              <a:extLst>
                <a:ext uri="{FF2B5EF4-FFF2-40B4-BE49-F238E27FC236}">
                  <a16:creationId xmlns:a16="http://schemas.microsoft.com/office/drawing/2014/main" id="{D781E5D4-46EF-7C4D-9B3C-5FA7A90819DB}"/>
                </a:ext>
              </a:extLst>
            </p:cNvPr>
            <p:cNvSpPr>
              <a:spLocks noChangeArrowheads="1"/>
            </p:cNvSpPr>
            <p:nvPr/>
          </p:nvSpPr>
          <p:spPr bwMode="auto">
            <a:xfrm>
              <a:off x="1683"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3" name="Rectangle 73">
              <a:extLst>
                <a:ext uri="{FF2B5EF4-FFF2-40B4-BE49-F238E27FC236}">
                  <a16:creationId xmlns:a16="http://schemas.microsoft.com/office/drawing/2014/main" id="{480FB449-6ED4-E24A-9641-BCF2689EFE71}"/>
                </a:ext>
              </a:extLst>
            </p:cNvPr>
            <p:cNvSpPr>
              <a:spLocks noChangeArrowheads="1"/>
            </p:cNvSpPr>
            <p:nvPr/>
          </p:nvSpPr>
          <p:spPr bwMode="auto">
            <a:xfrm>
              <a:off x="1747" y="2009"/>
              <a:ext cx="10"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4" name="Rectangle 74">
              <a:extLst>
                <a:ext uri="{FF2B5EF4-FFF2-40B4-BE49-F238E27FC236}">
                  <a16:creationId xmlns:a16="http://schemas.microsoft.com/office/drawing/2014/main" id="{C2B1A6E0-A415-CB4A-97B1-0AF3CC56DBF3}"/>
                </a:ext>
              </a:extLst>
            </p:cNvPr>
            <p:cNvSpPr>
              <a:spLocks noChangeArrowheads="1"/>
            </p:cNvSpPr>
            <p:nvPr/>
          </p:nvSpPr>
          <p:spPr bwMode="auto">
            <a:xfrm>
              <a:off x="1783" y="2009"/>
              <a:ext cx="3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5" name="Rectangle 75">
              <a:extLst>
                <a:ext uri="{FF2B5EF4-FFF2-40B4-BE49-F238E27FC236}">
                  <a16:creationId xmlns:a16="http://schemas.microsoft.com/office/drawing/2014/main" id="{3D320D34-932C-1048-BA91-B6BDD19F6257}"/>
                </a:ext>
              </a:extLst>
            </p:cNvPr>
            <p:cNvSpPr>
              <a:spLocks noChangeArrowheads="1"/>
            </p:cNvSpPr>
            <p:nvPr/>
          </p:nvSpPr>
          <p:spPr bwMode="auto">
            <a:xfrm>
              <a:off x="1848"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6" name="Rectangle 76">
              <a:extLst>
                <a:ext uri="{FF2B5EF4-FFF2-40B4-BE49-F238E27FC236}">
                  <a16:creationId xmlns:a16="http://schemas.microsoft.com/office/drawing/2014/main" id="{7B30BD4B-1CA1-C547-8C02-6A931D07AE4C}"/>
                </a:ext>
              </a:extLst>
            </p:cNvPr>
            <p:cNvSpPr>
              <a:spLocks noChangeArrowheads="1"/>
            </p:cNvSpPr>
            <p:nvPr/>
          </p:nvSpPr>
          <p:spPr bwMode="auto">
            <a:xfrm>
              <a:off x="1885"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7" name="Rectangle 77">
              <a:extLst>
                <a:ext uri="{FF2B5EF4-FFF2-40B4-BE49-F238E27FC236}">
                  <a16:creationId xmlns:a16="http://schemas.microsoft.com/office/drawing/2014/main" id="{A070705E-F790-F541-BC38-7A87BA6EF27C}"/>
                </a:ext>
              </a:extLst>
            </p:cNvPr>
            <p:cNvSpPr>
              <a:spLocks noChangeArrowheads="1"/>
            </p:cNvSpPr>
            <p:nvPr/>
          </p:nvSpPr>
          <p:spPr bwMode="auto">
            <a:xfrm>
              <a:off x="1948" y="2009"/>
              <a:ext cx="11"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8" name="Rectangle 78">
              <a:extLst>
                <a:ext uri="{FF2B5EF4-FFF2-40B4-BE49-F238E27FC236}">
                  <a16:creationId xmlns:a16="http://schemas.microsoft.com/office/drawing/2014/main" id="{2EDFDBDF-D3C8-5F4F-9F6E-2894BE21449E}"/>
                </a:ext>
              </a:extLst>
            </p:cNvPr>
            <p:cNvSpPr>
              <a:spLocks noChangeArrowheads="1"/>
            </p:cNvSpPr>
            <p:nvPr/>
          </p:nvSpPr>
          <p:spPr bwMode="auto">
            <a:xfrm>
              <a:off x="1985" y="2009"/>
              <a:ext cx="3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79" name="Rectangle 79">
              <a:extLst>
                <a:ext uri="{FF2B5EF4-FFF2-40B4-BE49-F238E27FC236}">
                  <a16:creationId xmlns:a16="http://schemas.microsoft.com/office/drawing/2014/main" id="{C29FE031-E1D8-A742-80FD-0D22F6663EAB}"/>
                </a:ext>
              </a:extLst>
            </p:cNvPr>
            <p:cNvSpPr>
              <a:spLocks noChangeArrowheads="1"/>
            </p:cNvSpPr>
            <p:nvPr/>
          </p:nvSpPr>
          <p:spPr bwMode="auto">
            <a:xfrm>
              <a:off x="2050"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0" name="Rectangle 80">
              <a:extLst>
                <a:ext uri="{FF2B5EF4-FFF2-40B4-BE49-F238E27FC236}">
                  <a16:creationId xmlns:a16="http://schemas.microsoft.com/office/drawing/2014/main" id="{34748419-678E-4C43-894E-7A2A040CF569}"/>
                </a:ext>
              </a:extLst>
            </p:cNvPr>
            <p:cNvSpPr>
              <a:spLocks noChangeArrowheads="1"/>
            </p:cNvSpPr>
            <p:nvPr/>
          </p:nvSpPr>
          <p:spPr bwMode="auto">
            <a:xfrm>
              <a:off x="2086" y="2009"/>
              <a:ext cx="3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1" name="Rectangle 81">
              <a:extLst>
                <a:ext uri="{FF2B5EF4-FFF2-40B4-BE49-F238E27FC236}">
                  <a16:creationId xmlns:a16="http://schemas.microsoft.com/office/drawing/2014/main" id="{DF6ADCCF-40B3-0946-97B9-D490855CB42B}"/>
                </a:ext>
              </a:extLst>
            </p:cNvPr>
            <p:cNvSpPr>
              <a:spLocks noChangeArrowheads="1"/>
            </p:cNvSpPr>
            <p:nvPr/>
          </p:nvSpPr>
          <p:spPr bwMode="auto">
            <a:xfrm>
              <a:off x="2150" y="2009"/>
              <a:ext cx="10"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2" name="Rectangle 82">
              <a:extLst>
                <a:ext uri="{FF2B5EF4-FFF2-40B4-BE49-F238E27FC236}">
                  <a16:creationId xmlns:a16="http://schemas.microsoft.com/office/drawing/2014/main" id="{05272567-F82C-A04E-82E7-85DBC4CA8501}"/>
                </a:ext>
              </a:extLst>
            </p:cNvPr>
            <p:cNvSpPr>
              <a:spLocks noChangeArrowheads="1"/>
            </p:cNvSpPr>
            <p:nvPr/>
          </p:nvSpPr>
          <p:spPr bwMode="auto">
            <a:xfrm>
              <a:off x="2188" y="2009"/>
              <a:ext cx="36"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3" name="Rectangle 83">
              <a:extLst>
                <a:ext uri="{FF2B5EF4-FFF2-40B4-BE49-F238E27FC236}">
                  <a16:creationId xmlns:a16="http://schemas.microsoft.com/office/drawing/2014/main" id="{39EF4462-569A-0444-8CD8-849BA5C56559}"/>
                </a:ext>
              </a:extLst>
            </p:cNvPr>
            <p:cNvSpPr>
              <a:spLocks noChangeArrowheads="1"/>
            </p:cNvSpPr>
            <p:nvPr/>
          </p:nvSpPr>
          <p:spPr bwMode="auto">
            <a:xfrm>
              <a:off x="2252"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4" name="Rectangle 84">
              <a:extLst>
                <a:ext uri="{FF2B5EF4-FFF2-40B4-BE49-F238E27FC236}">
                  <a16:creationId xmlns:a16="http://schemas.microsoft.com/office/drawing/2014/main" id="{55161B36-BCDF-6147-BCE1-B79E7EFD0723}"/>
                </a:ext>
              </a:extLst>
            </p:cNvPr>
            <p:cNvSpPr>
              <a:spLocks noChangeArrowheads="1"/>
            </p:cNvSpPr>
            <p:nvPr/>
          </p:nvSpPr>
          <p:spPr bwMode="auto">
            <a:xfrm>
              <a:off x="2289"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5" name="Rectangle 85">
              <a:extLst>
                <a:ext uri="{FF2B5EF4-FFF2-40B4-BE49-F238E27FC236}">
                  <a16:creationId xmlns:a16="http://schemas.microsoft.com/office/drawing/2014/main" id="{A6016E45-A809-EE46-9F94-89A72FDBECA6}"/>
                </a:ext>
              </a:extLst>
            </p:cNvPr>
            <p:cNvSpPr>
              <a:spLocks noChangeArrowheads="1"/>
            </p:cNvSpPr>
            <p:nvPr/>
          </p:nvSpPr>
          <p:spPr bwMode="auto">
            <a:xfrm>
              <a:off x="2352" y="2009"/>
              <a:ext cx="10"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6" name="Rectangle 86">
              <a:extLst>
                <a:ext uri="{FF2B5EF4-FFF2-40B4-BE49-F238E27FC236}">
                  <a16:creationId xmlns:a16="http://schemas.microsoft.com/office/drawing/2014/main" id="{4367DF2D-2351-5746-951B-C8EB9508C430}"/>
                </a:ext>
              </a:extLst>
            </p:cNvPr>
            <p:cNvSpPr>
              <a:spLocks noChangeArrowheads="1"/>
            </p:cNvSpPr>
            <p:nvPr/>
          </p:nvSpPr>
          <p:spPr bwMode="auto">
            <a:xfrm>
              <a:off x="2390" y="2009"/>
              <a:ext cx="36"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7" name="Rectangle 87">
              <a:extLst>
                <a:ext uri="{FF2B5EF4-FFF2-40B4-BE49-F238E27FC236}">
                  <a16:creationId xmlns:a16="http://schemas.microsoft.com/office/drawing/2014/main" id="{7DE05BC3-DF58-4C47-9A82-50BC62EAFC19}"/>
                </a:ext>
              </a:extLst>
            </p:cNvPr>
            <p:cNvSpPr>
              <a:spLocks noChangeArrowheads="1"/>
            </p:cNvSpPr>
            <p:nvPr/>
          </p:nvSpPr>
          <p:spPr bwMode="auto">
            <a:xfrm>
              <a:off x="2453" y="2009"/>
              <a:ext cx="10"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8" name="Rectangle 88">
              <a:extLst>
                <a:ext uri="{FF2B5EF4-FFF2-40B4-BE49-F238E27FC236}">
                  <a16:creationId xmlns:a16="http://schemas.microsoft.com/office/drawing/2014/main" id="{F6502312-DC53-7240-854B-86CFA6338460}"/>
                </a:ext>
              </a:extLst>
            </p:cNvPr>
            <p:cNvSpPr>
              <a:spLocks noChangeArrowheads="1"/>
            </p:cNvSpPr>
            <p:nvPr/>
          </p:nvSpPr>
          <p:spPr bwMode="auto">
            <a:xfrm>
              <a:off x="2490"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89" name="Rectangle 89">
              <a:extLst>
                <a:ext uri="{FF2B5EF4-FFF2-40B4-BE49-F238E27FC236}">
                  <a16:creationId xmlns:a16="http://schemas.microsoft.com/office/drawing/2014/main" id="{92C1ED3D-36D6-424A-9DC0-FC1BB5027EFF}"/>
                </a:ext>
              </a:extLst>
            </p:cNvPr>
            <p:cNvSpPr>
              <a:spLocks noChangeArrowheads="1"/>
            </p:cNvSpPr>
            <p:nvPr/>
          </p:nvSpPr>
          <p:spPr bwMode="auto">
            <a:xfrm>
              <a:off x="2554" y="2009"/>
              <a:ext cx="10"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0" name="Rectangle 90">
              <a:extLst>
                <a:ext uri="{FF2B5EF4-FFF2-40B4-BE49-F238E27FC236}">
                  <a16:creationId xmlns:a16="http://schemas.microsoft.com/office/drawing/2014/main" id="{C782EF2C-893A-FC46-A83F-CE6200FA9BC9}"/>
                </a:ext>
              </a:extLst>
            </p:cNvPr>
            <p:cNvSpPr>
              <a:spLocks noChangeArrowheads="1"/>
            </p:cNvSpPr>
            <p:nvPr/>
          </p:nvSpPr>
          <p:spPr bwMode="auto">
            <a:xfrm>
              <a:off x="2591"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1" name="Rectangle 91">
              <a:extLst>
                <a:ext uri="{FF2B5EF4-FFF2-40B4-BE49-F238E27FC236}">
                  <a16:creationId xmlns:a16="http://schemas.microsoft.com/office/drawing/2014/main" id="{F96B5178-762F-8045-8FDD-141C04B8AE8B}"/>
                </a:ext>
              </a:extLst>
            </p:cNvPr>
            <p:cNvSpPr>
              <a:spLocks noChangeArrowheads="1"/>
            </p:cNvSpPr>
            <p:nvPr/>
          </p:nvSpPr>
          <p:spPr bwMode="auto">
            <a:xfrm>
              <a:off x="2655"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2" name="Rectangle 92">
              <a:extLst>
                <a:ext uri="{FF2B5EF4-FFF2-40B4-BE49-F238E27FC236}">
                  <a16:creationId xmlns:a16="http://schemas.microsoft.com/office/drawing/2014/main" id="{6CCD2AE2-A0C1-5940-93B2-205876EDE95C}"/>
                </a:ext>
              </a:extLst>
            </p:cNvPr>
            <p:cNvSpPr>
              <a:spLocks noChangeArrowheads="1"/>
            </p:cNvSpPr>
            <p:nvPr/>
          </p:nvSpPr>
          <p:spPr bwMode="auto">
            <a:xfrm>
              <a:off x="2692"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3" name="Rectangle 93">
              <a:extLst>
                <a:ext uri="{FF2B5EF4-FFF2-40B4-BE49-F238E27FC236}">
                  <a16:creationId xmlns:a16="http://schemas.microsoft.com/office/drawing/2014/main" id="{1D3D9E8F-A88C-C24C-BE22-2CC61BA8F5E7}"/>
                </a:ext>
              </a:extLst>
            </p:cNvPr>
            <p:cNvSpPr>
              <a:spLocks noChangeArrowheads="1"/>
            </p:cNvSpPr>
            <p:nvPr/>
          </p:nvSpPr>
          <p:spPr bwMode="auto">
            <a:xfrm>
              <a:off x="2757"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4" name="Rectangle 94">
              <a:extLst>
                <a:ext uri="{FF2B5EF4-FFF2-40B4-BE49-F238E27FC236}">
                  <a16:creationId xmlns:a16="http://schemas.microsoft.com/office/drawing/2014/main" id="{64A72177-FFB8-4C45-B869-8EA381655B90}"/>
                </a:ext>
              </a:extLst>
            </p:cNvPr>
            <p:cNvSpPr>
              <a:spLocks noChangeArrowheads="1"/>
            </p:cNvSpPr>
            <p:nvPr/>
          </p:nvSpPr>
          <p:spPr bwMode="auto">
            <a:xfrm>
              <a:off x="2793"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5" name="Rectangle 95">
              <a:extLst>
                <a:ext uri="{FF2B5EF4-FFF2-40B4-BE49-F238E27FC236}">
                  <a16:creationId xmlns:a16="http://schemas.microsoft.com/office/drawing/2014/main" id="{B68FA57A-3F9E-CF41-ADB7-3FE5999E9EC2}"/>
                </a:ext>
              </a:extLst>
            </p:cNvPr>
            <p:cNvSpPr>
              <a:spLocks noChangeArrowheads="1"/>
            </p:cNvSpPr>
            <p:nvPr/>
          </p:nvSpPr>
          <p:spPr bwMode="auto">
            <a:xfrm>
              <a:off x="2857"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6" name="Rectangle 96">
              <a:extLst>
                <a:ext uri="{FF2B5EF4-FFF2-40B4-BE49-F238E27FC236}">
                  <a16:creationId xmlns:a16="http://schemas.microsoft.com/office/drawing/2014/main" id="{D48EF78B-54E0-1443-9775-E42D1265965D}"/>
                </a:ext>
              </a:extLst>
            </p:cNvPr>
            <p:cNvSpPr>
              <a:spLocks noChangeArrowheads="1"/>
            </p:cNvSpPr>
            <p:nvPr/>
          </p:nvSpPr>
          <p:spPr bwMode="auto">
            <a:xfrm>
              <a:off x="2894"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7" name="Rectangle 97">
              <a:extLst>
                <a:ext uri="{FF2B5EF4-FFF2-40B4-BE49-F238E27FC236}">
                  <a16:creationId xmlns:a16="http://schemas.microsoft.com/office/drawing/2014/main" id="{DA539782-A3FE-4C41-831E-2D93B9E0B59A}"/>
                </a:ext>
              </a:extLst>
            </p:cNvPr>
            <p:cNvSpPr>
              <a:spLocks noChangeArrowheads="1"/>
            </p:cNvSpPr>
            <p:nvPr/>
          </p:nvSpPr>
          <p:spPr bwMode="auto">
            <a:xfrm>
              <a:off x="2959"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8" name="Rectangle 98">
              <a:extLst>
                <a:ext uri="{FF2B5EF4-FFF2-40B4-BE49-F238E27FC236}">
                  <a16:creationId xmlns:a16="http://schemas.microsoft.com/office/drawing/2014/main" id="{53DBAFAB-92E1-DF41-A7E4-AB10DDC6E935}"/>
                </a:ext>
              </a:extLst>
            </p:cNvPr>
            <p:cNvSpPr>
              <a:spLocks noChangeArrowheads="1"/>
            </p:cNvSpPr>
            <p:nvPr/>
          </p:nvSpPr>
          <p:spPr bwMode="auto">
            <a:xfrm>
              <a:off x="2995"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299" name="Rectangle 99">
              <a:extLst>
                <a:ext uri="{FF2B5EF4-FFF2-40B4-BE49-F238E27FC236}">
                  <a16:creationId xmlns:a16="http://schemas.microsoft.com/office/drawing/2014/main" id="{A5CE627C-009B-F943-BCF1-BB83416526E3}"/>
                </a:ext>
              </a:extLst>
            </p:cNvPr>
            <p:cNvSpPr>
              <a:spLocks noChangeArrowheads="1"/>
            </p:cNvSpPr>
            <p:nvPr/>
          </p:nvSpPr>
          <p:spPr bwMode="auto">
            <a:xfrm>
              <a:off x="3059"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0" name="Rectangle 100">
              <a:extLst>
                <a:ext uri="{FF2B5EF4-FFF2-40B4-BE49-F238E27FC236}">
                  <a16:creationId xmlns:a16="http://schemas.microsoft.com/office/drawing/2014/main" id="{F8FA4DAE-8CDB-DE46-AB29-AEC5B1484140}"/>
                </a:ext>
              </a:extLst>
            </p:cNvPr>
            <p:cNvSpPr>
              <a:spLocks noChangeArrowheads="1"/>
            </p:cNvSpPr>
            <p:nvPr/>
          </p:nvSpPr>
          <p:spPr bwMode="auto">
            <a:xfrm>
              <a:off x="3095"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1" name="Rectangle 101">
              <a:extLst>
                <a:ext uri="{FF2B5EF4-FFF2-40B4-BE49-F238E27FC236}">
                  <a16:creationId xmlns:a16="http://schemas.microsoft.com/office/drawing/2014/main" id="{2A34F238-8DBA-8C45-91FF-E7C563187CD1}"/>
                </a:ext>
              </a:extLst>
            </p:cNvPr>
            <p:cNvSpPr>
              <a:spLocks noChangeArrowheads="1"/>
            </p:cNvSpPr>
            <p:nvPr/>
          </p:nvSpPr>
          <p:spPr bwMode="auto">
            <a:xfrm>
              <a:off x="3160"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2" name="Rectangle 102">
              <a:extLst>
                <a:ext uri="{FF2B5EF4-FFF2-40B4-BE49-F238E27FC236}">
                  <a16:creationId xmlns:a16="http://schemas.microsoft.com/office/drawing/2014/main" id="{3074E62D-D55D-F04B-BBEB-2E136ECC0BF1}"/>
                </a:ext>
              </a:extLst>
            </p:cNvPr>
            <p:cNvSpPr>
              <a:spLocks noChangeArrowheads="1"/>
            </p:cNvSpPr>
            <p:nvPr/>
          </p:nvSpPr>
          <p:spPr bwMode="auto">
            <a:xfrm>
              <a:off x="3197" y="2009"/>
              <a:ext cx="36"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3" name="Rectangle 103">
              <a:extLst>
                <a:ext uri="{FF2B5EF4-FFF2-40B4-BE49-F238E27FC236}">
                  <a16:creationId xmlns:a16="http://schemas.microsoft.com/office/drawing/2014/main" id="{1A1C5024-7C4A-2141-A51B-6517C2033C83}"/>
                </a:ext>
              </a:extLst>
            </p:cNvPr>
            <p:cNvSpPr>
              <a:spLocks noChangeArrowheads="1"/>
            </p:cNvSpPr>
            <p:nvPr/>
          </p:nvSpPr>
          <p:spPr bwMode="auto">
            <a:xfrm>
              <a:off x="3261"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4" name="Rectangle 104">
              <a:extLst>
                <a:ext uri="{FF2B5EF4-FFF2-40B4-BE49-F238E27FC236}">
                  <a16:creationId xmlns:a16="http://schemas.microsoft.com/office/drawing/2014/main" id="{B00AEB6C-FA06-1141-9C90-EB4502E95CDC}"/>
                </a:ext>
              </a:extLst>
            </p:cNvPr>
            <p:cNvSpPr>
              <a:spLocks noChangeArrowheads="1"/>
            </p:cNvSpPr>
            <p:nvPr/>
          </p:nvSpPr>
          <p:spPr bwMode="auto">
            <a:xfrm>
              <a:off x="3297"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5" name="Rectangle 105">
              <a:extLst>
                <a:ext uri="{FF2B5EF4-FFF2-40B4-BE49-F238E27FC236}">
                  <a16:creationId xmlns:a16="http://schemas.microsoft.com/office/drawing/2014/main" id="{5D3A1711-8C38-6B41-A389-495D8AAD2E83}"/>
                </a:ext>
              </a:extLst>
            </p:cNvPr>
            <p:cNvSpPr>
              <a:spLocks noChangeArrowheads="1"/>
            </p:cNvSpPr>
            <p:nvPr/>
          </p:nvSpPr>
          <p:spPr bwMode="auto">
            <a:xfrm>
              <a:off x="3362"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6" name="Rectangle 106">
              <a:extLst>
                <a:ext uri="{FF2B5EF4-FFF2-40B4-BE49-F238E27FC236}">
                  <a16:creationId xmlns:a16="http://schemas.microsoft.com/office/drawing/2014/main" id="{9F6A2007-9EC4-5240-8860-D67248DC93E8}"/>
                </a:ext>
              </a:extLst>
            </p:cNvPr>
            <p:cNvSpPr>
              <a:spLocks noChangeArrowheads="1"/>
            </p:cNvSpPr>
            <p:nvPr/>
          </p:nvSpPr>
          <p:spPr bwMode="auto">
            <a:xfrm>
              <a:off x="3399" y="2009"/>
              <a:ext cx="36"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7" name="Rectangle 107">
              <a:extLst>
                <a:ext uri="{FF2B5EF4-FFF2-40B4-BE49-F238E27FC236}">
                  <a16:creationId xmlns:a16="http://schemas.microsoft.com/office/drawing/2014/main" id="{E51C71C8-0EFA-8945-8C46-54177B13F951}"/>
                </a:ext>
              </a:extLst>
            </p:cNvPr>
            <p:cNvSpPr>
              <a:spLocks noChangeArrowheads="1"/>
            </p:cNvSpPr>
            <p:nvPr/>
          </p:nvSpPr>
          <p:spPr bwMode="auto">
            <a:xfrm>
              <a:off x="3463"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8" name="Rectangle 108">
              <a:extLst>
                <a:ext uri="{FF2B5EF4-FFF2-40B4-BE49-F238E27FC236}">
                  <a16:creationId xmlns:a16="http://schemas.microsoft.com/office/drawing/2014/main" id="{8B575B85-9151-9C45-B862-9FB45E23ADD3}"/>
                </a:ext>
              </a:extLst>
            </p:cNvPr>
            <p:cNvSpPr>
              <a:spLocks noChangeArrowheads="1"/>
            </p:cNvSpPr>
            <p:nvPr/>
          </p:nvSpPr>
          <p:spPr bwMode="auto">
            <a:xfrm>
              <a:off x="3499"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09" name="Rectangle 109">
              <a:extLst>
                <a:ext uri="{FF2B5EF4-FFF2-40B4-BE49-F238E27FC236}">
                  <a16:creationId xmlns:a16="http://schemas.microsoft.com/office/drawing/2014/main" id="{AD07AF06-6A7A-A949-B023-8F145CCD9848}"/>
                </a:ext>
              </a:extLst>
            </p:cNvPr>
            <p:cNvSpPr>
              <a:spLocks noChangeArrowheads="1"/>
            </p:cNvSpPr>
            <p:nvPr/>
          </p:nvSpPr>
          <p:spPr bwMode="auto">
            <a:xfrm>
              <a:off x="3564" y="2009"/>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10" name="Rectangle 110">
              <a:extLst>
                <a:ext uri="{FF2B5EF4-FFF2-40B4-BE49-F238E27FC236}">
                  <a16:creationId xmlns:a16="http://schemas.microsoft.com/office/drawing/2014/main" id="{76FA859F-2BC1-E145-BE3F-AA896A6A77CC}"/>
                </a:ext>
              </a:extLst>
            </p:cNvPr>
            <p:cNvSpPr>
              <a:spLocks noChangeArrowheads="1"/>
            </p:cNvSpPr>
            <p:nvPr/>
          </p:nvSpPr>
          <p:spPr bwMode="auto">
            <a:xfrm>
              <a:off x="3600" y="2009"/>
              <a:ext cx="3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12" name="Rectangle 112">
              <a:extLst>
                <a:ext uri="{FF2B5EF4-FFF2-40B4-BE49-F238E27FC236}">
                  <a16:creationId xmlns:a16="http://schemas.microsoft.com/office/drawing/2014/main" id="{B9EC502D-E95E-6F4B-A9EE-A7E5FE166871}"/>
                </a:ext>
              </a:extLst>
            </p:cNvPr>
            <p:cNvSpPr>
              <a:spLocks noChangeArrowheads="1"/>
            </p:cNvSpPr>
            <p:nvPr/>
          </p:nvSpPr>
          <p:spPr bwMode="auto">
            <a:xfrm>
              <a:off x="1068"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13" name="Rectangle 113">
              <a:extLst>
                <a:ext uri="{FF2B5EF4-FFF2-40B4-BE49-F238E27FC236}">
                  <a16:creationId xmlns:a16="http://schemas.microsoft.com/office/drawing/2014/main" id="{EA09CAD4-A032-A443-AA2D-CC87D0E5AEF6}"/>
                </a:ext>
              </a:extLst>
            </p:cNvPr>
            <p:cNvSpPr>
              <a:spLocks noChangeArrowheads="1"/>
            </p:cNvSpPr>
            <p:nvPr/>
          </p:nvSpPr>
          <p:spPr bwMode="auto">
            <a:xfrm>
              <a:off x="1133" y="2001"/>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14" name="Rectangle 114">
              <a:extLst>
                <a:ext uri="{FF2B5EF4-FFF2-40B4-BE49-F238E27FC236}">
                  <a16:creationId xmlns:a16="http://schemas.microsoft.com/office/drawing/2014/main" id="{00F66980-A7AB-2B44-BAF3-233E3470CD7A}"/>
                </a:ext>
              </a:extLst>
            </p:cNvPr>
            <p:cNvSpPr>
              <a:spLocks noChangeArrowheads="1"/>
            </p:cNvSpPr>
            <p:nvPr/>
          </p:nvSpPr>
          <p:spPr bwMode="auto">
            <a:xfrm>
              <a:off x="1169"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15" name="Rectangle 115">
              <a:extLst>
                <a:ext uri="{FF2B5EF4-FFF2-40B4-BE49-F238E27FC236}">
                  <a16:creationId xmlns:a16="http://schemas.microsoft.com/office/drawing/2014/main" id="{7844F6CB-9C44-5647-87E5-5C4A68B4AD0F}"/>
                </a:ext>
              </a:extLst>
            </p:cNvPr>
            <p:cNvSpPr>
              <a:spLocks noChangeArrowheads="1"/>
            </p:cNvSpPr>
            <p:nvPr/>
          </p:nvSpPr>
          <p:spPr bwMode="auto">
            <a:xfrm>
              <a:off x="1234"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16" name="Rectangle 116">
              <a:extLst>
                <a:ext uri="{FF2B5EF4-FFF2-40B4-BE49-F238E27FC236}">
                  <a16:creationId xmlns:a16="http://schemas.microsoft.com/office/drawing/2014/main" id="{A91E323E-644C-6A47-AB8E-0115E0F37C00}"/>
                </a:ext>
              </a:extLst>
            </p:cNvPr>
            <p:cNvSpPr>
              <a:spLocks noChangeArrowheads="1"/>
            </p:cNvSpPr>
            <p:nvPr/>
          </p:nvSpPr>
          <p:spPr bwMode="auto">
            <a:xfrm>
              <a:off x="1270"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17" name="Rectangle 117">
              <a:extLst>
                <a:ext uri="{FF2B5EF4-FFF2-40B4-BE49-F238E27FC236}">
                  <a16:creationId xmlns:a16="http://schemas.microsoft.com/office/drawing/2014/main" id="{8CBEB4AA-A96E-9F41-A251-E35863707BFE}"/>
                </a:ext>
              </a:extLst>
            </p:cNvPr>
            <p:cNvSpPr>
              <a:spLocks noChangeArrowheads="1"/>
            </p:cNvSpPr>
            <p:nvPr/>
          </p:nvSpPr>
          <p:spPr bwMode="auto">
            <a:xfrm>
              <a:off x="1334"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18" name="Rectangle 118">
              <a:extLst>
                <a:ext uri="{FF2B5EF4-FFF2-40B4-BE49-F238E27FC236}">
                  <a16:creationId xmlns:a16="http://schemas.microsoft.com/office/drawing/2014/main" id="{0ECCEF45-F8FE-E148-88E0-3333E057FE54}"/>
                </a:ext>
              </a:extLst>
            </p:cNvPr>
            <p:cNvSpPr>
              <a:spLocks noChangeArrowheads="1"/>
            </p:cNvSpPr>
            <p:nvPr/>
          </p:nvSpPr>
          <p:spPr bwMode="auto">
            <a:xfrm>
              <a:off x="1371"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19" name="Rectangle 119">
              <a:extLst>
                <a:ext uri="{FF2B5EF4-FFF2-40B4-BE49-F238E27FC236}">
                  <a16:creationId xmlns:a16="http://schemas.microsoft.com/office/drawing/2014/main" id="{A19D492E-7307-2A45-BF2D-4A93DE09476F}"/>
                </a:ext>
              </a:extLst>
            </p:cNvPr>
            <p:cNvSpPr>
              <a:spLocks noChangeArrowheads="1"/>
            </p:cNvSpPr>
            <p:nvPr/>
          </p:nvSpPr>
          <p:spPr bwMode="auto">
            <a:xfrm>
              <a:off x="1435"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0" name="Rectangle 120">
              <a:extLst>
                <a:ext uri="{FF2B5EF4-FFF2-40B4-BE49-F238E27FC236}">
                  <a16:creationId xmlns:a16="http://schemas.microsoft.com/office/drawing/2014/main" id="{4EE57689-E9CD-C742-A70E-AED90FA59A4F}"/>
                </a:ext>
              </a:extLst>
            </p:cNvPr>
            <p:cNvSpPr>
              <a:spLocks noChangeArrowheads="1"/>
            </p:cNvSpPr>
            <p:nvPr/>
          </p:nvSpPr>
          <p:spPr bwMode="auto">
            <a:xfrm>
              <a:off x="1472" y="2001"/>
              <a:ext cx="36"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1" name="Rectangle 121">
              <a:extLst>
                <a:ext uri="{FF2B5EF4-FFF2-40B4-BE49-F238E27FC236}">
                  <a16:creationId xmlns:a16="http://schemas.microsoft.com/office/drawing/2014/main" id="{1E19CDE7-C77B-E243-AD1F-22D9B2928BBC}"/>
                </a:ext>
              </a:extLst>
            </p:cNvPr>
            <p:cNvSpPr>
              <a:spLocks noChangeArrowheads="1"/>
            </p:cNvSpPr>
            <p:nvPr/>
          </p:nvSpPr>
          <p:spPr bwMode="auto">
            <a:xfrm>
              <a:off x="1536"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2" name="Rectangle 122">
              <a:extLst>
                <a:ext uri="{FF2B5EF4-FFF2-40B4-BE49-F238E27FC236}">
                  <a16:creationId xmlns:a16="http://schemas.microsoft.com/office/drawing/2014/main" id="{5D1EFD41-DC33-9240-B37D-084AC20F5DB3}"/>
                </a:ext>
              </a:extLst>
            </p:cNvPr>
            <p:cNvSpPr>
              <a:spLocks noChangeArrowheads="1"/>
            </p:cNvSpPr>
            <p:nvPr/>
          </p:nvSpPr>
          <p:spPr bwMode="auto">
            <a:xfrm>
              <a:off x="1573"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3" name="Rectangle 123">
              <a:extLst>
                <a:ext uri="{FF2B5EF4-FFF2-40B4-BE49-F238E27FC236}">
                  <a16:creationId xmlns:a16="http://schemas.microsoft.com/office/drawing/2014/main" id="{8ED05FA3-D5DA-864C-81A3-841896B3784D}"/>
                </a:ext>
              </a:extLst>
            </p:cNvPr>
            <p:cNvSpPr>
              <a:spLocks noChangeArrowheads="1"/>
            </p:cNvSpPr>
            <p:nvPr/>
          </p:nvSpPr>
          <p:spPr bwMode="auto">
            <a:xfrm>
              <a:off x="1637"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4" name="Rectangle 124">
              <a:extLst>
                <a:ext uri="{FF2B5EF4-FFF2-40B4-BE49-F238E27FC236}">
                  <a16:creationId xmlns:a16="http://schemas.microsoft.com/office/drawing/2014/main" id="{658B9EBF-0984-0F4A-BA33-536F37006FDB}"/>
                </a:ext>
              </a:extLst>
            </p:cNvPr>
            <p:cNvSpPr>
              <a:spLocks noChangeArrowheads="1"/>
            </p:cNvSpPr>
            <p:nvPr/>
          </p:nvSpPr>
          <p:spPr bwMode="auto">
            <a:xfrm>
              <a:off x="1674" y="2001"/>
              <a:ext cx="36"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5" name="Rectangle 125">
              <a:extLst>
                <a:ext uri="{FF2B5EF4-FFF2-40B4-BE49-F238E27FC236}">
                  <a16:creationId xmlns:a16="http://schemas.microsoft.com/office/drawing/2014/main" id="{7EAB63B3-4DA8-0C4F-AF23-D925DF01E451}"/>
                </a:ext>
              </a:extLst>
            </p:cNvPr>
            <p:cNvSpPr>
              <a:spLocks noChangeArrowheads="1"/>
            </p:cNvSpPr>
            <p:nvPr/>
          </p:nvSpPr>
          <p:spPr bwMode="auto">
            <a:xfrm>
              <a:off x="1738"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6" name="Rectangle 126">
              <a:extLst>
                <a:ext uri="{FF2B5EF4-FFF2-40B4-BE49-F238E27FC236}">
                  <a16:creationId xmlns:a16="http://schemas.microsoft.com/office/drawing/2014/main" id="{25B12750-B5DC-3144-AED1-9B4C78306D42}"/>
                </a:ext>
              </a:extLst>
            </p:cNvPr>
            <p:cNvSpPr>
              <a:spLocks noChangeArrowheads="1"/>
            </p:cNvSpPr>
            <p:nvPr/>
          </p:nvSpPr>
          <p:spPr bwMode="auto">
            <a:xfrm>
              <a:off x="1775" y="2001"/>
              <a:ext cx="36"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7" name="Rectangle 127">
              <a:extLst>
                <a:ext uri="{FF2B5EF4-FFF2-40B4-BE49-F238E27FC236}">
                  <a16:creationId xmlns:a16="http://schemas.microsoft.com/office/drawing/2014/main" id="{FCF06F0C-938B-0B48-903E-3E658DBFD02A}"/>
                </a:ext>
              </a:extLst>
            </p:cNvPr>
            <p:cNvSpPr>
              <a:spLocks noChangeArrowheads="1"/>
            </p:cNvSpPr>
            <p:nvPr/>
          </p:nvSpPr>
          <p:spPr bwMode="auto">
            <a:xfrm>
              <a:off x="1839"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8" name="Rectangle 128">
              <a:extLst>
                <a:ext uri="{FF2B5EF4-FFF2-40B4-BE49-F238E27FC236}">
                  <a16:creationId xmlns:a16="http://schemas.microsoft.com/office/drawing/2014/main" id="{DD8B94B1-0545-A444-81E1-63497EE2848D}"/>
                </a:ext>
              </a:extLst>
            </p:cNvPr>
            <p:cNvSpPr>
              <a:spLocks noChangeArrowheads="1"/>
            </p:cNvSpPr>
            <p:nvPr/>
          </p:nvSpPr>
          <p:spPr bwMode="auto">
            <a:xfrm>
              <a:off x="1875"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29" name="Rectangle 129">
              <a:extLst>
                <a:ext uri="{FF2B5EF4-FFF2-40B4-BE49-F238E27FC236}">
                  <a16:creationId xmlns:a16="http://schemas.microsoft.com/office/drawing/2014/main" id="{F3654829-19A4-AE4D-B2D6-E685BFBCE123}"/>
                </a:ext>
              </a:extLst>
            </p:cNvPr>
            <p:cNvSpPr>
              <a:spLocks noChangeArrowheads="1"/>
            </p:cNvSpPr>
            <p:nvPr/>
          </p:nvSpPr>
          <p:spPr bwMode="auto">
            <a:xfrm>
              <a:off x="1939"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0" name="Rectangle 130">
              <a:extLst>
                <a:ext uri="{FF2B5EF4-FFF2-40B4-BE49-F238E27FC236}">
                  <a16:creationId xmlns:a16="http://schemas.microsoft.com/office/drawing/2014/main" id="{43EE3149-78DC-F14B-BF1B-821F7D9C301F}"/>
                </a:ext>
              </a:extLst>
            </p:cNvPr>
            <p:cNvSpPr>
              <a:spLocks noChangeArrowheads="1"/>
            </p:cNvSpPr>
            <p:nvPr/>
          </p:nvSpPr>
          <p:spPr bwMode="auto">
            <a:xfrm>
              <a:off x="1976"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1" name="Rectangle 131">
              <a:extLst>
                <a:ext uri="{FF2B5EF4-FFF2-40B4-BE49-F238E27FC236}">
                  <a16:creationId xmlns:a16="http://schemas.microsoft.com/office/drawing/2014/main" id="{35FC263B-B688-8147-8C90-62572CF72AA6}"/>
                </a:ext>
              </a:extLst>
            </p:cNvPr>
            <p:cNvSpPr>
              <a:spLocks noChangeArrowheads="1"/>
            </p:cNvSpPr>
            <p:nvPr/>
          </p:nvSpPr>
          <p:spPr bwMode="auto">
            <a:xfrm>
              <a:off x="2041"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2" name="Rectangle 132">
              <a:extLst>
                <a:ext uri="{FF2B5EF4-FFF2-40B4-BE49-F238E27FC236}">
                  <a16:creationId xmlns:a16="http://schemas.microsoft.com/office/drawing/2014/main" id="{7C5806B6-2C32-8742-A6CB-93087E392F47}"/>
                </a:ext>
              </a:extLst>
            </p:cNvPr>
            <p:cNvSpPr>
              <a:spLocks noChangeArrowheads="1"/>
            </p:cNvSpPr>
            <p:nvPr/>
          </p:nvSpPr>
          <p:spPr bwMode="auto">
            <a:xfrm>
              <a:off x="2077"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3" name="Rectangle 133">
              <a:extLst>
                <a:ext uri="{FF2B5EF4-FFF2-40B4-BE49-F238E27FC236}">
                  <a16:creationId xmlns:a16="http://schemas.microsoft.com/office/drawing/2014/main" id="{2ABC315D-E03C-7247-81CE-D728A58E542C}"/>
                </a:ext>
              </a:extLst>
            </p:cNvPr>
            <p:cNvSpPr>
              <a:spLocks noChangeArrowheads="1"/>
            </p:cNvSpPr>
            <p:nvPr/>
          </p:nvSpPr>
          <p:spPr bwMode="auto">
            <a:xfrm>
              <a:off x="2141"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4" name="Rectangle 134">
              <a:extLst>
                <a:ext uri="{FF2B5EF4-FFF2-40B4-BE49-F238E27FC236}">
                  <a16:creationId xmlns:a16="http://schemas.microsoft.com/office/drawing/2014/main" id="{F53F1DC0-E475-D94D-9BFC-E32E92AAB0AB}"/>
                </a:ext>
              </a:extLst>
            </p:cNvPr>
            <p:cNvSpPr>
              <a:spLocks noChangeArrowheads="1"/>
            </p:cNvSpPr>
            <p:nvPr/>
          </p:nvSpPr>
          <p:spPr bwMode="auto">
            <a:xfrm>
              <a:off x="2178"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5" name="Rectangle 135">
              <a:extLst>
                <a:ext uri="{FF2B5EF4-FFF2-40B4-BE49-F238E27FC236}">
                  <a16:creationId xmlns:a16="http://schemas.microsoft.com/office/drawing/2014/main" id="{16F1BF18-1927-0944-8F7C-78655B9B364C}"/>
                </a:ext>
              </a:extLst>
            </p:cNvPr>
            <p:cNvSpPr>
              <a:spLocks noChangeArrowheads="1"/>
            </p:cNvSpPr>
            <p:nvPr/>
          </p:nvSpPr>
          <p:spPr bwMode="auto">
            <a:xfrm>
              <a:off x="2243"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6" name="Rectangle 136">
              <a:extLst>
                <a:ext uri="{FF2B5EF4-FFF2-40B4-BE49-F238E27FC236}">
                  <a16:creationId xmlns:a16="http://schemas.microsoft.com/office/drawing/2014/main" id="{832435BB-44E4-914F-B65C-45C0E1A3B046}"/>
                </a:ext>
              </a:extLst>
            </p:cNvPr>
            <p:cNvSpPr>
              <a:spLocks noChangeArrowheads="1"/>
            </p:cNvSpPr>
            <p:nvPr/>
          </p:nvSpPr>
          <p:spPr bwMode="auto">
            <a:xfrm>
              <a:off x="2279"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7" name="Rectangle 137">
              <a:extLst>
                <a:ext uri="{FF2B5EF4-FFF2-40B4-BE49-F238E27FC236}">
                  <a16:creationId xmlns:a16="http://schemas.microsoft.com/office/drawing/2014/main" id="{1D7A8BF5-FE77-BE42-A473-8907310BC058}"/>
                </a:ext>
              </a:extLst>
            </p:cNvPr>
            <p:cNvSpPr>
              <a:spLocks noChangeArrowheads="1"/>
            </p:cNvSpPr>
            <p:nvPr/>
          </p:nvSpPr>
          <p:spPr bwMode="auto">
            <a:xfrm>
              <a:off x="2343"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8" name="Rectangle 138">
              <a:extLst>
                <a:ext uri="{FF2B5EF4-FFF2-40B4-BE49-F238E27FC236}">
                  <a16:creationId xmlns:a16="http://schemas.microsoft.com/office/drawing/2014/main" id="{7B8FB52D-EF7D-574E-81FD-B62854BB4841}"/>
                </a:ext>
              </a:extLst>
            </p:cNvPr>
            <p:cNvSpPr>
              <a:spLocks noChangeArrowheads="1"/>
            </p:cNvSpPr>
            <p:nvPr/>
          </p:nvSpPr>
          <p:spPr bwMode="auto">
            <a:xfrm>
              <a:off x="2380"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39" name="Rectangle 139">
              <a:extLst>
                <a:ext uri="{FF2B5EF4-FFF2-40B4-BE49-F238E27FC236}">
                  <a16:creationId xmlns:a16="http://schemas.microsoft.com/office/drawing/2014/main" id="{F57B0691-00FC-324F-B529-754A4D41D492}"/>
                </a:ext>
              </a:extLst>
            </p:cNvPr>
            <p:cNvSpPr>
              <a:spLocks noChangeArrowheads="1"/>
            </p:cNvSpPr>
            <p:nvPr/>
          </p:nvSpPr>
          <p:spPr bwMode="auto">
            <a:xfrm>
              <a:off x="2444"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0" name="Rectangle 140">
              <a:extLst>
                <a:ext uri="{FF2B5EF4-FFF2-40B4-BE49-F238E27FC236}">
                  <a16:creationId xmlns:a16="http://schemas.microsoft.com/office/drawing/2014/main" id="{961979C4-7739-7F4C-8548-0786B17417F6}"/>
                </a:ext>
              </a:extLst>
            </p:cNvPr>
            <p:cNvSpPr>
              <a:spLocks noChangeArrowheads="1"/>
            </p:cNvSpPr>
            <p:nvPr/>
          </p:nvSpPr>
          <p:spPr bwMode="auto">
            <a:xfrm>
              <a:off x="2481" y="2001"/>
              <a:ext cx="36"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1" name="Rectangle 141">
              <a:extLst>
                <a:ext uri="{FF2B5EF4-FFF2-40B4-BE49-F238E27FC236}">
                  <a16:creationId xmlns:a16="http://schemas.microsoft.com/office/drawing/2014/main" id="{E2194384-D217-0742-B340-886526CEBE05}"/>
                </a:ext>
              </a:extLst>
            </p:cNvPr>
            <p:cNvSpPr>
              <a:spLocks noChangeArrowheads="1"/>
            </p:cNvSpPr>
            <p:nvPr/>
          </p:nvSpPr>
          <p:spPr bwMode="auto">
            <a:xfrm>
              <a:off x="2545"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2" name="Rectangle 142">
              <a:extLst>
                <a:ext uri="{FF2B5EF4-FFF2-40B4-BE49-F238E27FC236}">
                  <a16:creationId xmlns:a16="http://schemas.microsoft.com/office/drawing/2014/main" id="{375142C7-4AEE-9141-8DDB-E7E000459001}"/>
                </a:ext>
              </a:extLst>
            </p:cNvPr>
            <p:cNvSpPr>
              <a:spLocks noChangeArrowheads="1"/>
            </p:cNvSpPr>
            <p:nvPr/>
          </p:nvSpPr>
          <p:spPr bwMode="auto">
            <a:xfrm>
              <a:off x="2581"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3" name="Rectangle 143">
              <a:extLst>
                <a:ext uri="{FF2B5EF4-FFF2-40B4-BE49-F238E27FC236}">
                  <a16:creationId xmlns:a16="http://schemas.microsoft.com/office/drawing/2014/main" id="{E55BCC7D-4CF5-4342-B471-8D123BB558E6}"/>
                </a:ext>
              </a:extLst>
            </p:cNvPr>
            <p:cNvSpPr>
              <a:spLocks noChangeArrowheads="1"/>
            </p:cNvSpPr>
            <p:nvPr/>
          </p:nvSpPr>
          <p:spPr bwMode="auto">
            <a:xfrm>
              <a:off x="2646"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4" name="Rectangle 144">
              <a:extLst>
                <a:ext uri="{FF2B5EF4-FFF2-40B4-BE49-F238E27FC236}">
                  <a16:creationId xmlns:a16="http://schemas.microsoft.com/office/drawing/2014/main" id="{2C995FA7-73DE-C94F-A450-889097AFD7C6}"/>
                </a:ext>
              </a:extLst>
            </p:cNvPr>
            <p:cNvSpPr>
              <a:spLocks noChangeArrowheads="1"/>
            </p:cNvSpPr>
            <p:nvPr/>
          </p:nvSpPr>
          <p:spPr bwMode="auto">
            <a:xfrm>
              <a:off x="2683" y="2001"/>
              <a:ext cx="36"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5" name="Rectangle 145">
              <a:extLst>
                <a:ext uri="{FF2B5EF4-FFF2-40B4-BE49-F238E27FC236}">
                  <a16:creationId xmlns:a16="http://schemas.microsoft.com/office/drawing/2014/main" id="{C657034F-F57F-844E-84E6-B0CDC75E7E4F}"/>
                </a:ext>
              </a:extLst>
            </p:cNvPr>
            <p:cNvSpPr>
              <a:spLocks noChangeArrowheads="1"/>
            </p:cNvSpPr>
            <p:nvPr/>
          </p:nvSpPr>
          <p:spPr bwMode="auto">
            <a:xfrm>
              <a:off x="2747" y="2001"/>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6" name="Rectangle 146">
              <a:extLst>
                <a:ext uri="{FF2B5EF4-FFF2-40B4-BE49-F238E27FC236}">
                  <a16:creationId xmlns:a16="http://schemas.microsoft.com/office/drawing/2014/main" id="{754973D4-D7ED-3547-BE0A-14D15874D263}"/>
                </a:ext>
              </a:extLst>
            </p:cNvPr>
            <p:cNvSpPr>
              <a:spLocks noChangeArrowheads="1"/>
            </p:cNvSpPr>
            <p:nvPr/>
          </p:nvSpPr>
          <p:spPr bwMode="auto">
            <a:xfrm>
              <a:off x="2783"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7" name="Rectangle 147">
              <a:extLst>
                <a:ext uri="{FF2B5EF4-FFF2-40B4-BE49-F238E27FC236}">
                  <a16:creationId xmlns:a16="http://schemas.microsoft.com/office/drawing/2014/main" id="{6F3DA610-0388-374E-BC1D-22F8A48AD76F}"/>
                </a:ext>
              </a:extLst>
            </p:cNvPr>
            <p:cNvSpPr>
              <a:spLocks noChangeArrowheads="1"/>
            </p:cNvSpPr>
            <p:nvPr/>
          </p:nvSpPr>
          <p:spPr bwMode="auto">
            <a:xfrm>
              <a:off x="2848"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8" name="Rectangle 148">
              <a:extLst>
                <a:ext uri="{FF2B5EF4-FFF2-40B4-BE49-F238E27FC236}">
                  <a16:creationId xmlns:a16="http://schemas.microsoft.com/office/drawing/2014/main" id="{A0B4B46B-53A3-AF47-83D2-BAFD6014E120}"/>
                </a:ext>
              </a:extLst>
            </p:cNvPr>
            <p:cNvSpPr>
              <a:spLocks noChangeArrowheads="1"/>
            </p:cNvSpPr>
            <p:nvPr/>
          </p:nvSpPr>
          <p:spPr bwMode="auto">
            <a:xfrm>
              <a:off x="2884"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49" name="Rectangle 149">
              <a:extLst>
                <a:ext uri="{FF2B5EF4-FFF2-40B4-BE49-F238E27FC236}">
                  <a16:creationId xmlns:a16="http://schemas.microsoft.com/office/drawing/2014/main" id="{AB25E7D5-1AC3-4F4F-BBD6-73B4714CBCDA}"/>
                </a:ext>
              </a:extLst>
            </p:cNvPr>
            <p:cNvSpPr>
              <a:spLocks noChangeArrowheads="1"/>
            </p:cNvSpPr>
            <p:nvPr/>
          </p:nvSpPr>
          <p:spPr bwMode="auto">
            <a:xfrm>
              <a:off x="2948" y="2001"/>
              <a:ext cx="11"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0" name="Rectangle 150">
              <a:extLst>
                <a:ext uri="{FF2B5EF4-FFF2-40B4-BE49-F238E27FC236}">
                  <a16:creationId xmlns:a16="http://schemas.microsoft.com/office/drawing/2014/main" id="{F2B0CD14-517C-BE4B-9374-1E97C027D64F}"/>
                </a:ext>
              </a:extLst>
            </p:cNvPr>
            <p:cNvSpPr>
              <a:spLocks noChangeArrowheads="1"/>
            </p:cNvSpPr>
            <p:nvPr/>
          </p:nvSpPr>
          <p:spPr bwMode="auto">
            <a:xfrm>
              <a:off x="2985"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1" name="Rectangle 151">
              <a:extLst>
                <a:ext uri="{FF2B5EF4-FFF2-40B4-BE49-F238E27FC236}">
                  <a16:creationId xmlns:a16="http://schemas.microsoft.com/office/drawing/2014/main" id="{2CF842D6-5B03-9F41-8DBC-7547854810D5}"/>
                </a:ext>
              </a:extLst>
            </p:cNvPr>
            <p:cNvSpPr>
              <a:spLocks noChangeArrowheads="1"/>
            </p:cNvSpPr>
            <p:nvPr/>
          </p:nvSpPr>
          <p:spPr bwMode="auto">
            <a:xfrm>
              <a:off x="3050"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2" name="Rectangle 152">
              <a:extLst>
                <a:ext uri="{FF2B5EF4-FFF2-40B4-BE49-F238E27FC236}">
                  <a16:creationId xmlns:a16="http://schemas.microsoft.com/office/drawing/2014/main" id="{DD09EE06-EEA5-AB44-8BD3-32FC494858F2}"/>
                </a:ext>
              </a:extLst>
            </p:cNvPr>
            <p:cNvSpPr>
              <a:spLocks noChangeArrowheads="1"/>
            </p:cNvSpPr>
            <p:nvPr/>
          </p:nvSpPr>
          <p:spPr bwMode="auto">
            <a:xfrm>
              <a:off x="3086" y="2001"/>
              <a:ext cx="3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3" name="Rectangle 153">
              <a:extLst>
                <a:ext uri="{FF2B5EF4-FFF2-40B4-BE49-F238E27FC236}">
                  <a16:creationId xmlns:a16="http://schemas.microsoft.com/office/drawing/2014/main" id="{2BB83998-528A-4845-9983-36F869474419}"/>
                </a:ext>
              </a:extLst>
            </p:cNvPr>
            <p:cNvSpPr>
              <a:spLocks noChangeArrowheads="1"/>
            </p:cNvSpPr>
            <p:nvPr/>
          </p:nvSpPr>
          <p:spPr bwMode="auto">
            <a:xfrm>
              <a:off x="3150" y="2001"/>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4" name="Rectangle 154">
              <a:extLst>
                <a:ext uri="{FF2B5EF4-FFF2-40B4-BE49-F238E27FC236}">
                  <a16:creationId xmlns:a16="http://schemas.microsoft.com/office/drawing/2014/main" id="{47B82166-4A56-E140-93C6-D2C4C2095EBF}"/>
                </a:ext>
              </a:extLst>
            </p:cNvPr>
            <p:cNvSpPr>
              <a:spLocks noChangeArrowheads="1"/>
            </p:cNvSpPr>
            <p:nvPr/>
          </p:nvSpPr>
          <p:spPr bwMode="auto">
            <a:xfrm>
              <a:off x="3187"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5" name="Rectangle 155">
              <a:extLst>
                <a:ext uri="{FF2B5EF4-FFF2-40B4-BE49-F238E27FC236}">
                  <a16:creationId xmlns:a16="http://schemas.microsoft.com/office/drawing/2014/main" id="{52070761-9B4F-C74B-A587-434557F0D814}"/>
                </a:ext>
              </a:extLst>
            </p:cNvPr>
            <p:cNvSpPr>
              <a:spLocks noChangeArrowheads="1"/>
            </p:cNvSpPr>
            <p:nvPr/>
          </p:nvSpPr>
          <p:spPr bwMode="auto">
            <a:xfrm>
              <a:off x="3252"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6" name="Rectangle 156">
              <a:extLst>
                <a:ext uri="{FF2B5EF4-FFF2-40B4-BE49-F238E27FC236}">
                  <a16:creationId xmlns:a16="http://schemas.microsoft.com/office/drawing/2014/main" id="{37CB2D4C-CC1F-2842-A87E-8E529AEB09A4}"/>
                </a:ext>
              </a:extLst>
            </p:cNvPr>
            <p:cNvSpPr>
              <a:spLocks noChangeArrowheads="1"/>
            </p:cNvSpPr>
            <p:nvPr/>
          </p:nvSpPr>
          <p:spPr bwMode="auto">
            <a:xfrm>
              <a:off x="3288" y="2001"/>
              <a:ext cx="3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7" name="Rectangle 157">
              <a:extLst>
                <a:ext uri="{FF2B5EF4-FFF2-40B4-BE49-F238E27FC236}">
                  <a16:creationId xmlns:a16="http://schemas.microsoft.com/office/drawing/2014/main" id="{A7758D9A-8437-374D-8B63-DEAE47650953}"/>
                </a:ext>
              </a:extLst>
            </p:cNvPr>
            <p:cNvSpPr>
              <a:spLocks noChangeArrowheads="1"/>
            </p:cNvSpPr>
            <p:nvPr/>
          </p:nvSpPr>
          <p:spPr bwMode="auto">
            <a:xfrm>
              <a:off x="3352" y="2001"/>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8" name="Rectangle 158">
              <a:extLst>
                <a:ext uri="{FF2B5EF4-FFF2-40B4-BE49-F238E27FC236}">
                  <a16:creationId xmlns:a16="http://schemas.microsoft.com/office/drawing/2014/main" id="{8D4CD82B-11BB-D64E-82AC-5EFDFF67DD39}"/>
                </a:ext>
              </a:extLst>
            </p:cNvPr>
            <p:cNvSpPr>
              <a:spLocks noChangeArrowheads="1"/>
            </p:cNvSpPr>
            <p:nvPr/>
          </p:nvSpPr>
          <p:spPr bwMode="auto">
            <a:xfrm>
              <a:off x="3388" y="2001"/>
              <a:ext cx="3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59" name="Rectangle 159">
              <a:extLst>
                <a:ext uri="{FF2B5EF4-FFF2-40B4-BE49-F238E27FC236}">
                  <a16:creationId xmlns:a16="http://schemas.microsoft.com/office/drawing/2014/main" id="{F0E2AC16-058D-4546-9D86-D29CA8B0B98E}"/>
                </a:ext>
              </a:extLst>
            </p:cNvPr>
            <p:cNvSpPr>
              <a:spLocks noChangeArrowheads="1"/>
            </p:cNvSpPr>
            <p:nvPr/>
          </p:nvSpPr>
          <p:spPr bwMode="auto">
            <a:xfrm>
              <a:off x="3453" y="2001"/>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60" name="Rectangle 160">
              <a:extLst>
                <a:ext uri="{FF2B5EF4-FFF2-40B4-BE49-F238E27FC236}">
                  <a16:creationId xmlns:a16="http://schemas.microsoft.com/office/drawing/2014/main" id="{4E85058F-7360-3146-896F-BCD7288674B5}"/>
                </a:ext>
              </a:extLst>
            </p:cNvPr>
            <p:cNvSpPr>
              <a:spLocks noChangeArrowheads="1"/>
            </p:cNvSpPr>
            <p:nvPr/>
          </p:nvSpPr>
          <p:spPr bwMode="auto">
            <a:xfrm>
              <a:off x="3490"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61" name="Rectangle 161">
              <a:extLst>
                <a:ext uri="{FF2B5EF4-FFF2-40B4-BE49-F238E27FC236}">
                  <a16:creationId xmlns:a16="http://schemas.microsoft.com/office/drawing/2014/main" id="{F490E842-C34B-FE46-940B-0ED368C2F7FD}"/>
                </a:ext>
              </a:extLst>
            </p:cNvPr>
            <p:cNvSpPr>
              <a:spLocks noChangeArrowheads="1"/>
            </p:cNvSpPr>
            <p:nvPr/>
          </p:nvSpPr>
          <p:spPr bwMode="auto">
            <a:xfrm>
              <a:off x="3554" y="2001"/>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62" name="Rectangle 162">
              <a:extLst>
                <a:ext uri="{FF2B5EF4-FFF2-40B4-BE49-F238E27FC236}">
                  <a16:creationId xmlns:a16="http://schemas.microsoft.com/office/drawing/2014/main" id="{2977B7EF-EFC2-AC41-85F0-03E344B08319}"/>
                </a:ext>
              </a:extLst>
            </p:cNvPr>
            <p:cNvSpPr>
              <a:spLocks noChangeArrowheads="1"/>
            </p:cNvSpPr>
            <p:nvPr/>
          </p:nvSpPr>
          <p:spPr bwMode="auto">
            <a:xfrm>
              <a:off x="3591" y="2001"/>
              <a:ext cx="37"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63" name="Rectangle 163">
              <a:extLst>
                <a:ext uri="{FF2B5EF4-FFF2-40B4-BE49-F238E27FC236}">
                  <a16:creationId xmlns:a16="http://schemas.microsoft.com/office/drawing/2014/main" id="{3DD7B2E6-9D1A-4A43-AA9C-378AD1582961}"/>
                </a:ext>
              </a:extLst>
            </p:cNvPr>
            <p:cNvSpPr>
              <a:spLocks noChangeArrowheads="1"/>
            </p:cNvSpPr>
            <p:nvPr/>
          </p:nvSpPr>
          <p:spPr bwMode="auto">
            <a:xfrm>
              <a:off x="3655" y="20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65" name="Rectangle 165">
              <a:extLst>
                <a:ext uri="{FF2B5EF4-FFF2-40B4-BE49-F238E27FC236}">
                  <a16:creationId xmlns:a16="http://schemas.microsoft.com/office/drawing/2014/main" id="{C3223DC5-7D6F-1C4B-A93E-D7E80E2D96CB}"/>
                </a:ext>
              </a:extLst>
            </p:cNvPr>
            <p:cNvSpPr>
              <a:spLocks noChangeArrowheads="1"/>
            </p:cNvSpPr>
            <p:nvPr/>
          </p:nvSpPr>
          <p:spPr bwMode="auto">
            <a:xfrm>
              <a:off x="2362" y="1075"/>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66" name="Rectangle 166">
              <a:extLst>
                <a:ext uri="{FF2B5EF4-FFF2-40B4-BE49-F238E27FC236}">
                  <a16:creationId xmlns:a16="http://schemas.microsoft.com/office/drawing/2014/main" id="{27A33B86-557B-DE4D-9B16-701191C78A1D}"/>
                </a:ext>
              </a:extLst>
            </p:cNvPr>
            <p:cNvSpPr>
              <a:spLocks noChangeArrowheads="1"/>
            </p:cNvSpPr>
            <p:nvPr/>
          </p:nvSpPr>
          <p:spPr bwMode="auto">
            <a:xfrm>
              <a:off x="2362" y="113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67" name="Rectangle 167">
              <a:extLst>
                <a:ext uri="{FF2B5EF4-FFF2-40B4-BE49-F238E27FC236}">
                  <a16:creationId xmlns:a16="http://schemas.microsoft.com/office/drawing/2014/main" id="{7521DD7D-4FF0-BB49-803E-F84E4A15D797}"/>
                </a:ext>
              </a:extLst>
            </p:cNvPr>
            <p:cNvSpPr>
              <a:spLocks noChangeArrowheads="1"/>
            </p:cNvSpPr>
            <p:nvPr/>
          </p:nvSpPr>
          <p:spPr bwMode="auto">
            <a:xfrm>
              <a:off x="2362" y="1167"/>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68" name="Rectangle 168">
              <a:extLst>
                <a:ext uri="{FF2B5EF4-FFF2-40B4-BE49-F238E27FC236}">
                  <a16:creationId xmlns:a16="http://schemas.microsoft.com/office/drawing/2014/main" id="{62283C7C-D4AB-1249-AE22-6081DE2D4435}"/>
                </a:ext>
              </a:extLst>
            </p:cNvPr>
            <p:cNvSpPr>
              <a:spLocks noChangeArrowheads="1"/>
            </p:cNvSpPr>
            <p:nvPr/>
          </p:nvSpPr>
          <p:spPr bwMode="auto">
            <a:xfrm>
              <a:off x="2362" y="1226"/>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69" name="Rectangle 169">
              <a:extLst>
                <a:ext uri="{FF2B5EF4-FFF2-40B4-BE49-F238E27FC236}">
                  <a16:creationId xmlns:a16="http://schemas.microsoft.com/office/drawing/2014/main" id="{ADFE3375-EC0C-2549-97D3-96FE8496117C}"/>
                </a:ext>
              </a:extLst>
            </p:cNvPr>
            <p:cNvSpPr>
              <a:spLocks noChangeArrowheads="1"/>
            </p:cNvSpPr>
            <p:nvPr/>
          </p:nvSpPr>
          <p:spPr bwMode="auto">
            <a:xfrm>
              <a:off x="2362" y="1259"/>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0" name="Rectangle 170">
              <a:extLst>
                <a:ext uri="{FF2B5EF4-FFF2-40B4-BE49-F238E27FC236}">
                  <a16:creationId xmlns:a16="http://schemas.microsoft.com/office/drawing/2014/main" id="{DE4EFA98-920E-8B48-ADD6-61C07D038938}"/>
                </a:ext>
              </a:extLst>
            </p:cNvPr>
            <p:cNvSpPr>
              <a:spLocks noChangeArrowheads="1"/>
            </p:cNvSpPr>
            <p:nvPr/>
          </p:nvSpPr>
          <p:spPr bwMode="auto">
            <a:xfrm>
              <a:off x="2362" y="1316"/>
              <a:ext cx="8" cy="1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1" name="Rectangle 171">
              <a:extLst>
                <a:ext uri="{FF2B5EF4-FFF2-40B4-BE49-F238E27FC236}">
                  <a16:creationId xmlns:a16="http://schemas.microsoft.com/office/drawing/2014/main" id="{54253A3C-C28F-FF42-9068-55DA2DAD7A6B}"/>
                </a:ext>
              </a:extLst>
            </p:cNvPr>
            <p:cNvSpPr>
              <a:spLocks noChangeArrowheads="1"/>
            </p:cNvSpPr>
            <p:nvPr/>
          </p:nvSpPr>
          <p:spPr bwMode="auto">
            <a:xfrm>
              <a:off x="2362" y="1351"/>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2" name="Rectangle 172">
              <a:extLst>
                <a:ext uri="{FF2B5EF4-FFF2-40B4-BE49-F238E27FC236}">
                  <a16:creationId xmlns:a16="http://schemas.microsoft.com/office/drawing/2014/main" id="{5CAF99E3-9F25-7B4F-9E76-E0137CDCE4C1}"/>
                </a:ext>
              </a:extLst>
            </p:cNvPr>
            <p:cNvSpPr>
              <a:spLocks noChangeArrowheads="1"/>
            </p:cNvSpPr>
            <p:nvPr/>
          </p:nvSpPr>
          <p:spPr bwMode="auto">
            <a:xfrm>
              <a:off x="2362" y="1409"/>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3" name="Rectangle 173">
              <a:extLst>
                <a:ext uri="{FF2B5EF4-FFF2-40B4-BE49-F238E27FC236}">
                  <a16:creationId xmlns:a16="http://schemas.microsoft.com/office/drawing/2014/main" id="{066A03F5-DF3D-0742-84CD-8A1DDFC3EABA}"/>
                </a:ext>
              </a:extLst>
            </p:cNvPr>
            <p:cNvSpPr>
              <a:spLocks noChangeArrowheads="1"/>
            </p:cNvSpPr>
            <p:nvPr/>
          </p:nvSpPr>
          <p:spPr bwMode="auto">
            <a:xfrm>
              <a:off x="2362" y="1443"/>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4" name="Rectangle 174">
              <a:extLst>
                <a:ext uri="{FF2B5EF4-FFF2-40B4-BE49-F238E27FC236}">
                  <a16:creationId xmlns:a16="http://schemas.microsoft.com/office/drawing/2014/main" id="{8C12AA7B-5F36-634E-904E-31FAA50AAE95}"/>
                </a:ext>
              </a:extLst>
            </p:cNvPr>
            <p:cNvSpPr>
              <a:spLocks noChangeArrowheads="1"/>
            </p:cNvSpPr>
            <p:nvPr/>
          </p:nvSpPr>
          <p:spPr bwMode="auto">
            <a:xfrm>
              <a:off x="2362" y="1501"/>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5" name="Rectangle 175">
              <a:extLst>
                <a:ext uri="{FF2B5EF4-FFF2-40B4-BE49-F238E27FC236}">
                  <a16:creationId xmlns:a16="http://schemas.microsoft.com/office/drawing/2014/main" id="{DA7E1A2E-38C4-0E44-AE77-39E98A76CE3E}"/>
                </a:ext>
              </a:extLst>
            </p:cNvPr>
            <p:cNvSpPr>
              <a:spLocks noChangeArrowheads="1"/>
            </p:cNvSpPr>
            <p:nvPr/>
          </p:nvSpPr>
          <p:spPr bwMode="auto">
            <a:xfrm>
              <a:off x="2362" y="1534"/>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6" name="Rectangle 176">
              <a:extLst>
                <a:ext uri="{FF2B5EF4-FFF2-40B4-BE49-F238E27FC236}">
                  <a16:creationId xmlns:a16="http://schemas.microsoft.com/office/drawing/2014/main" id="{4446516F-8B59-FE46-8ACD-1F98D6A35D99}"/>
                </a:ext>
              </a:extLst>
            </p:cNvPr>
            <p:cNvSpPr>
              <a:spLocks noChangeArrowheads="1"/>
            </p:cNvSpPr>
            <p:nvPr/>
          </p:nvSpPr>
          <p:spPr bwMode="auto">
            <a:xfrm>
              <a:off x="2362" y="1592"/>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7" name="Rectangle 177">
              <a:extLst>
                <a:ext uri="{FF2B5EF4-FFF2-40B4-BE49-F238E27FC236}">
                  <a16:creationId xmlns:a16="http://schemas.microsoft.com/office/drawing/2014/main" id="{EF6AB26A-7942-C849-8BED-A91D3A0FD67A}"/>
                </a:ext>
              </a:extLst>
            </p:cNvPr>
            <p:cNvSpPr>
              <a:spLocks noChangeArrowheads="1"/>
            </p:cNvSpPr>
            <p:nvPr/>
          </p:nvSpPr>
          <p:spPr bwMode="auto">
            <a:xfrm>
              <a:off x="2362" y="1625"/>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8" name="Rectangle 178">
              <a:extLst>
                <a:ext uri="{FF2B5EF4-FFF2-40B4-BE49-F238E27FC236}">
                  <a16:creationId xmlns:a16="http://schemas.microsoft.com/office/drawing/2014/main" id="{D08B56DD-8DAE-EB49-B64E-9FF81E563593}"/>
                </a:ext>
              </a:extLst>
            </p:cNvPr>
            <p:cNvSpPr>
              <a:spLocks noChangeArrowheads="1"/>
            </p:cNvSpPr>
            <p:nvPr/>
          </p:nvSpPr>
          <p:spPr bwMode="auto">
            <a:xfrm>
              <a:off x="2362" y="168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79" name="Rectangle 179">
              <a:extLst>
                <a:ext uri="{FF2B5EF4-FFF2-40B4-BE49-F238E27FC236}">
                  <a16:creationId xmlns:a16="http://schemas.microsoft.com/office/drawing/2014/main" id="{BE1FF8C0-3ADC-D44D-8C8C-AAA7360C37AA}"/>
                </a:ext>
              </a:extLst>
            </p:cNvPr>
            <p:cNvSpPr>
              <a:spLocks noChangeArrowheads="1"/>
            </p:cNvSpPr>
            <p:nvPr/>
          </p:nvSpPr>
          <p:spPr bwMode="auto">
            <a:xfrm>
              <a:off x="2362" y="1718"/>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0" name="Rectangle 180">
              <a:extLst>
                <a:ext uri="{FF2B5EF4-FFF2-40B4-BE49-F238E27FC236}">
                  <a16:creationId xmlns:a16="http://schemas.microsoft.com/office/drawing/2014/main" id="{3BC5A9A2-1C87-9644-9B25-09168C245D97}"/>
                </a:ext>
              </a:extLst>
            </p:cNvPr>
            <p:cNvSpPr>
              <a:spLocks noChangeArrowheads="1"/>
            </p:cNvSpPr>
            <p:nvPr/>
          </p:nvSpPr>
          <p:spPr bwMode="auto">
            <a:xfrm>
              <a:off x="2362" y="1777"/>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1" name="Rectangle 181">
              <a:extLst>
                <a:ext uri="{FF2B5EF4-FFF2-40B4-BE49-F238E27FC236}">
                  <a16:creationId xmlns:a16="http://schemas.microsoft.com/office/drawing/2014/main" id="{C6A9CC13-C779-1244-BB45-FC4AA873F2B5}"/>
                </a:ext>
              </a:extLst>
            </p:cNvPr>
            <p:cNvSpPr>
              <a:spLocks noChangeArrowheads="1"/>
            </p:cNvSpPr>
            <p:nvPr/>
          </p:nvSpPr>
          <p:spPr bwMode="auto">
            <a:xfrm>
              <a:off x="2362" y="1810"/>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2" name="Rectangle 182">
              <a:extLst>
                <a:ext uri="{FF2B5EF4-FFF2-40B4-BE49-F238E27FC236}">
                  <a16:creationId xmlns:a16="http://schemas.microsoft.com/office/drawing/2014/main" id="{128372D5-E41B-A642-81E6-A422EF875E42}"/>
                </a:ext>
              </a:extLst>
            </p:cNvPr>
            <p:cNvSpPr>
              <a:spLocks noChangeArrowheads="1"/>
            </p:cNvSpPr>
            <p:nvPr/>
          </p:nvSpPr>
          <p:spPr bwMode="auto">
            <a:xfrm>
              <a:off x="2362" y="1867"/>
              <a:ext cx="8" cy="1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3" name="Rectangle 183">
              <a:extLst>
                <a:ext uri="{FF2B5EF4-FFF2-40B4-BE49-F238E27FC236}">
                  <a16:creationId xmlns:a16="http://schemas.microsoft.com/office/drawing/2014/main" id="{481D3AF6-D573-1749-903D-6277808EE114}"/>
                </a:ext>
              </a:extLst>
            </p:cNvPr>
            <p:cNvSpPr>
              <a:spLocks noChangeArrowheads="1"/>
            </p:cNvSpPr>
            <p:nvPr/>
          </p:nvSpPr>
          <p:spPr bwMode="auto">
            <a:xfrm>
              <a:off x="2362" y="1901"/>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4" name="Rectangle 184">
              <a:extLst>
                <a:ext uri="{FF2B5EF4-FFF2-40B4-BE49-F238E27FC236}">
                  <a16:creationId xmlns:a16="http://schemas.microsoft.com/office/drawing/2014/main" id="{BCBE2C43-0FB4-A044-9A99-ACE1E4FC8430}"/>
                </a:ext>
              </a:extLst>
            </p:cNvPr>
            <p:cNvSpPr>
              <a:spLocks noChangeArrowheads="1"/>
            </p:cNvSpPr>
            <p:nvPr/>
          </p:nvSpPr>
          <p:spPr bwMode="auto">
            <a:xfrm>
              <a:off x="2362" y="1960"/>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5" name="Rectangle 185">
              <a:extLst>
                <a:ext uri="{FF2B5EF4-FFF2-40B4-BE49-F238E27FC236}">
                  <a16:creationId xmlns:a16="http://schemas.microsoft.com/office/drawing/2014/main" id="{8B75A510-D1C9-8848-B196-65F06669FF12}"/>
                </a:ext>
              </a:extLst>
            </p:cNvPr>
            <p:cNvSpPr>
              <a:spLocks noChangeArrowheads="1"/>
            </p:cNvSpPr>
            <p:nvPr/>
          </p:nvSpPr>
          <p:spPr bwMode="auto">
            <a:xfrm>
              <a:off x="2362" y="1993"/>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6" name="Rectangle 186">
              <a:extLst>
                <a:ext uri="{FF2B5EF4-FFF2-40B4-BE49-F238E27FC236}">
                  <a16:creationId xmlns:a16="http://schemas.microsoft.com/office/drawing/2014/main" id="{6749F6E0-E743-C548-B009-097AA8256859}"/>
                </a:ext>
              </a:extLst>
            </p:cNvPr>
            <p:cNvSpPr>
              <a:spLocks noChangeArrowheads="1"/>
            </p:cNvSpPr>
            <p:nvPr/>
          </p:nvSpPr>
          <p:spPr bwMode="auto">
            <a:xfrm>
              <a:off x="2362" y="2051"/>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7" name="Rectangle 187">
              <a:extLst>
                <a:ext uri="{FF2B5EF4-FFF2-40B4-BE49-F238E27FC236}">
                  <a16:creationId xmlns:a16="http://schemas.microsoft.com/office/drawing/2014/main" id="{E81C3B13-431C-DE41-8EDE-5CAB922594D4}"/>
                </a:ext>
              </a:extLst>
            </p:cNvPr>
            <p:cNvSpPr>
              <a:spLocks noChangeArrowheads="1"/>
            </p:cNvSpPr>
            <p:nvPr/>
          </p:nvSpPr>
          <p:spPr bwMode="auto">
            <a:xfrm>
              <a:off x="2362" y="2084"/>
              <a:ext cx="8" cy="3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8" name="Rectangle 188">
              <a:extLst>
                <a:ext uri="{FF2B5EF4-FFF2-40B4-BE49-F238E27FC236}">
                  <a16:creationId xmlns:a16="http://schemas.microsoft.com/office/drawing/2014/main" id="{DDB8A7AF-E552-704E-AE8C-DC2F26EE3ABB}"/>
                </a:ext>
              </a:extLst>
            </p:cNvPr>
            <p:cNvSpPr>
              <a:spLocks noChangeArrowheads="1"/>
            </p:cNvSpPr>
            <p:nvPr/>
          </p:nvSpPr>
          <p:spPr bwMode="auto">
            <a:xfrm>
              <a:off x="2362" y="2143"/>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89" name="Rectangle 189">
              <a:extLst>
                <a:ext uri="{FF2B5EF4-FFF2-40B4-BE49-F238E27FC236}">
                  <a16:creationId xmlns:a16="http://schemas.microsoft.com/office/drawing/2014/main" id="{A85A0BC4-4553-D64F-812E-26293C78CEA8}"/>
                </a:ext>
              </a:extLst>
            </p:cNvPr>
            <p:cNvSpPr>
              <a:spLocks noChangeArrowheads="1"/>
            </p:cNvSpPr>
            <p:nvPr/>
          </p:nvSpPr>
          <p:spPr bwMode="auto">
            <a:xfrm>
              <a:off x="2362" y="2176"/>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0" name="Rectangle 190">
              <a:extLst>
                <a:ext uri="{FF2B5EF4-FFF2-40B4-BE49-F238E27FC236}">
                  <a16:creationId xmlns:a16="http://schemas.microsoft.com/office/drawing/2014/main" id="{31BC98FF-4BCE-EE40-8FAD-8322EC161871}"/>
                </a:ext>
              </a:extLst>
            </p:cNvPr>
            <p:cNvSpPr>
              <a:spLocks noChangeArrowheads="1"/>
            </p:cNvSpPr>
            <p:nvPr/>
          </p:nvSpPr>
          <p:spPr bwMode="auto">
            <a:xfrm>
              <a:off x="2362" y="2236"/>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1" name="Rectangle 191">
              <a:extLst>
                <a:ext uri="{FF2B5EF4-FFF2-40B4-BE49-F238E27FC236}">
                  <a16:creationId xmlns:a16="http://schemas.microsoft.com/office/drawing/2014/main" id="{DD383304-419D-8142-ACAD-17D6E9FECE9B}"/>
                </a:ext>
              </a:extLst>
            </p:cNvPr>
            <p:cNvSpPr>
              <a:spLocks noChangeArrowheads="1"/>
            </p:cNvSpPr>
            <p:nvPr/>
          </p:nvSpPr>
          <p:spPr bwMode="auto">
            <a:xfrm>
              <a:off x="2362" y="2268"/>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2" name="Rectangle 192">
              <a:extLst>
                <a:ext uri="{FF2B5EF4-FFF2-40B4-BE49-F238E27FC236}">
                  <a16:creationId xmlns:a16="http://schemas.microsoft.com/office/drawing/2014/main" id="{842F357F-4849-8C45-8A76-D6D4C2FDBFEA}"/>
                </a:ext>
              </a:extLst>
            </p:cNvPr>
            <p:cNvSpPr>
              <a:spLocks noChangeArrowheads="1"/>
            </p:cNvSpPr>
            <p:nvPr/>
          </p:nvSpPr>
          <p:spPr bwMode="auto">
            <a:xfrm>
              <a:off x="2362" y="232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3" name="Rectangle 193">
              <a:extLst>
                <a:ext uri="{FF2B5EF4-FFF2-40B4-BE49-F238E27FC236}">
                  <a16:creationId xmlns:a16="http://schemas.microsoft.com/office/drawing/2014/main" id="{0BC91FA1-6206-C140-A1A2-BE49CBA7804C}"/>
                </a:ext>
              </a:extLst>
            </p:cNvPr>
            <p:cNvSpPr>
              <a:spLocks noChangeArrowheads="1"/>
            </p:cNvSpPr>
            <p:nvPr/>
          </p:nvSpPr>
          <p:spPr bwMode="auto">
            <a:xfrm>
              <a:off x="2362" y="2360"/>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4" name="Rectangle 194">
              <a:extLst>
                <a:ext uri="{FF2B5EF4-FFF2-40B4-BE49-F238E27FC236}">
                  <a16:creationId xmlns:a16="http://schemas.microsoft.com/office/drawing/2014/main" id="{1A9E6F55-3607-0344-8773-E461E3B41CBC}"/>
                </a:ext>
              </a:extLst>
            </p:cNvPr>
            <p:cNvSpPr>
              <a:spLocks noChangeArrowheads="1"/>
            </p:cNvSpPr>
            <p:nvPr/>
          </p:nvSpPr>
          <p:spPr bwMode="auto">
            <a:xfrm>
              <a:off x="2362" y="2418"/>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5" name="Rectangle 195">
              <a:extLst>
                <a:ext uri="{FF2B5EF4-FFF2-40B4-BE49-F238E27FC236}">
                  <a16:creationId xmlns:a16="http://schemas.microsoft.com/office/drawing/2014/main" id="{F9E2C37E-BD43-AA44-908B-4D697F1120E8}"/>
                </a:ext>
              </a:extLst>
            </p:cNvPr>
            <p:cNvSpPr>
              <a:spLocks noChangeArrowheads="1"/>
            </p:cNvSpPr>
            <p:nvPr/>
          </p:nvSpPr>
          <p:spPr bwMode="auto">
            <a:xfrm>
              <a:off x="2362" y="2452"/>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6" name="Rectangle 196">
              <a:extLst>
                <a:ext uri="{FF2B5EF4-FFF2-40B4-BE49-F238E27FC236}">
                  <a16:creationId xmlns:a16="http://schemas.microsoft.com/office/drawing/2014/main" id="{A04638DA-AD97-DF4D-918D-4D379DB250D5}"/>
                </a:ext>
              </a:extLst>
            </p:cNvPr>
            <p:cNvSpPr>
              <a:spLocks noChangeArrowheads="1"/>
            </p:cNvSpPr>
            <p:nvPr/>
          </p:nvSpPr>
          <p:spPr bwMode="auto">
            <a:xfrm>
              <a:off x="2362" y="2510"/>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7" name="Rectangle 197">
              <a:extLst>
                <a:ext uri="{FF2B5EF4-FFF2-40B4-BE49-F238E27FC236}">
                  <a16:creationId xmlns:a16="http://schemas.microsoft.com/office/drawing/2014/main" id="{7DED8233-4BC3-8844-AB89-11802C43307D}"/>
                </a:ext>
              </a:extLst>
            </p:cNvPr>
            <p:cNvSpPr>
              <a:spLocks noChangeArrowheads="1"/>
            </p:cNvSpPr>
            <p:nvPr/>
          </p:nvSpPr>
          <p:spPr bwMode="auto">
            <a:xfrm>
              <a:off x="2362" y="2543"/>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8" name="Rectangle 198">
              <a:extLst>
                <a:ext uri="{FF2B5EF4-FFF2-40B4-BE49-F238E27FC236}">
                  <a16:creationId xmlns:a16="http://schemas.microsoft.com/office/drawing/2014/main" id="{547C6EC7-5944-D54A-88F8-ACBADD94A703}"/>
                </a:ext>
              </a:extLst>
            </p:cNvPr>
            <p:cNvSpPr>
              <a:spLocks noChangeArrowheads="1"/>
            </p:cNvSpPr>
            <p:nvPr/>
          </p:nvSpPr>
          <p:spPr bwMode="auto">
            <a:xfrm>
              <a:off x="2362" y="2602"/>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399" name="Rectangle 199">
              <a:extLst>
                <a:ext uri="{FF2B5EF4-FFF2-40B4-BE49-F238E27FC236}">
                  <a16:creationId xmlns:a16="http://schemas.microsoft.com/office/drawing/2014/main" id="{D0FA7EAE-3FFF-1840-8D16-FA0E84A0903A}"/>
                </a:ext>
              </a:extLst>
            </p:cNvPr>
            <p:cNvSpPr>
              <a:spLocks noChangeArrowheads="1"/>
            </p:cNvSpPr>
            <p:nvPr/>
          </p:nvSpPr>
          <p:spPr bwMode="auto">
            <a:xfrm>
              <a:off x="2362" y="2635"/>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0" name="Rectangle 200">
              <a:extLst>
                <a:ext uri="{FF2B5EF4-FFF2-40B4-BE49-F238E27FC236}">
                  <a16:creationId xmlns:a16="http://schemas.microsoft.com/office/drawing/2014/main" id="{AB3E612A-FD69-1048-A1DE-D2DB6DA85B5E}"/>
                </a:ext>
              </a:extLst>
            </p:cNvPr>
            <p:cNvSpPr>
              <a:spLocks noChangeArrowheads="1"/>
            </p:cNvSpPr>
            <p:nvPr/>
          </p:nvSpPr>
          <p:spPr bwMode="auto">
            <a:xfrm>
              <a:off x="2362" y="269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1" name="Rectangle 201">
              <a:extLst>
                <a:ext uri="{FF2B5EF4-FFF2-40B4-BE49-F238E27FC236}">
                  <a16:creationId xmlns:a16="http://schemas.microsoft.com/office/drawing/2014/main" id="{272C3AF5-4A12-9946-8925-BC5A6E56728F}"/>
                </a:ext>
              </a:extLst>
            </p:cNvPr>
            <p:cNvSpPr>
              <a:spLocks noChangeArrowheads="1"/>
            </p:cNvSpPr>
            <p:nvPr/>
          </p:nvSpPr>
          <p:spPr bwMode="auto">
            <a:xfrm>
              <a:off x="2362" y="2727"/>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2" name="Rectangle 202">
              <a:extLst>
                <a:ext uri="{FF2B5EF4-FFF2-40B4-BE49-F238E27FC236}">
                  <a16:creationId xmlns:a16="http://schemas.microsoft.com/office/drawing/2014/main" id="{E34C2A72-8F94-FF4F-9BCD-4EF5AFEDB3A9}"/>
                </a:ext>
              </a:extLst>
            </p:cNvPr>
            <p:cNvSpPr>
              <a:spLocks noChangeArrowheads="1"/>
            </p:cNvSpPr>
            <p:nvPr/>
          </p:nvSpPr>
          <p:spPr bwMode="auto">
            <a:xfrm>
              <a:off x="2362" y="2785"/>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3" name="Rectangle 203">
              <a:extLst>
                <a:ext uri="{FF2B5EF4-FFF2-40B4-BE49-F238E27FC236}">
                  <a16:creationId xmlns:a16="http://schemas.microsoft.com/office/drawing/2014/main" id="{BE9C81D7-0126-2B40-8141-150E84A36707}"/>
                </a:ext>
              </a:extLst>
            </p:cNvPr>
            <p:cNvSpPr>
              <a:spLocks noChangeArrowheads="1"/>
            </p:cNvSpPr>
            <p:nvPr/>
          </p:nvSpPr>
          <p:spPr bwMode="auto">
            <a:xfrm>
              <a:off x="2362" y="2818"/>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4" name="Rectangle 204">
              <a:extLst>
                <a:ext uri="{FF2B5EF4-FFF2-40B4-BE49-F238E27FC236}">
                  <a16:creationId xmlns:a16="http://schemas.microsoft.com/office/drawing/2014/main" id="{B945844A-9EFF-074E-B3B4-B1B805171D3E}"/>
                </a:ext>
              </a:extLst>
            </p:cNvPr>
            <p:cNvSpPr>
              <a:spLocks noChangeArrowheads="1"/>
            </p:cNvSpPr>
            <p:nvPr/>
          </p:nvSpPr>
          <p:spPr bwMode="auto">
            <a:xfrm>
              <a:off x="2362" y="2878"/>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5" name="Rectangle 205">
              <a:extLst>
                <a:ext uri="{FF2B5EF4-FFF2-40B4-BE49-F238E27FC236}">
                  <a16:creationId xmlns:a16="http://schemas.microsoft.com/office/drawing/2014/main" id="{3A8550B9-2BA2-1749-960F-D71FB6B0595A}"/>
                </a:ext>
              </a:extLst>
            </p:cNvPr>
            <p:cNvSpPr>
              <a:spLocks noChangeArrowheads="1"/>
            </p:cNvSpPr>
            <p:nvPr/>
          </p:nvSpPr>
          <p:spPr bwMode="auto">
            <a:xfrm>
              <a:off x="2362" y="2911"/>
              <a:ext cx="8" cy="26"/>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6" name="Rectangle 206">
              <a:extLst>
                <a:ext uri="{FF2B5EF4-FFF2-40B4-BE49-F238E27FC236}">
                  <a16:creationId xmlns:a16="http://schemas.microsoft.com/office/drawing/2014/main" id="{9FDA896B-9641-464A-AB87-3ED0FC961526}"/>
                </a:ext>
              </a:extLst>
            </p:cNvPr>
            <p:cNvSpPr>
              <a:spLocks noChangeArrowheads="1"/>
            </p:cNvSpPr>
            <p:nvPr/>
          </p:nvSpPr>
          <p:spPr bwMode="auto">
            <a:xfrm>
              <a:off x="2353" y="1067"/>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7" name="Rectangle 207">
              <a:extLst>
                <a:ext uri="{FF2B5EF4-FFF2-40B4-BE49-F238E27FC236}">
                  <a16:creationId xmlns:a16="http://schemas.microsoft.com/office/drawing/2014/main" id="{80B7C873-FA9C-B643-8F7B-155AF456EAD0}"/>
                </a:ext>
              </a:extLst>
            </p:cNvPr>
            <p:cNvSpPr>
              <a:spLocks noChangeArrowheads="1"/>
            </p:cNvSpPr>
            <p:nvPr/>
          </p:nvSpPr>
          <p:spPr bwMode="auto">
            <a:xfrm>
              <a:off x="2353" y="1125"/>
              <a:ext cx="9"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8" name="Rectangle 208">
              <a:extLst>
                <a:ext uri="{FF2B5EF4-FFF2-40B4-BE49-F238E27FC236}">
                  <a16:creationId xmlns:a16="http://schemas.microsoft.com/office/drawing/2014/main" id="{C7C80B0B-AAB3-5446-A5F6-C3D785784A3C}"/>
                </a:ext>
              </a:extLst>
            </p:cNvPr>
            <p:cNvSpPr>
              <a:spLocks noChangeArrowheads="1"/>
            </p:cNvSpPr>
            <p:nvPr/>
          </p:nvSpPr>
          <p:spPr bwMode="auto">
            <a:xfrm>
              <a:off x="2353" y="1159"/>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09" name="Rectangle 209">
              <a:extLst>
                <a:ext uri="{FF2B5EF4-FFF2-40B4-BE49-F238E27FC236}">
                  <a16:creationId xmlns:a16="http://schemas.microsoft.com/office/drawing/2014/main" id="{A797D028-01E5-8441-92FC-3C765C6D92D7}"/>
                </a:ext>
              </a:extLst>
            </p:cNvPr>
            <p:cNvSpPr>
              <a:spLocks noChangeArrowheads="1"/>
            </p:cNvSpPr>
            <p:nvPr/>
          </p:nvSpPr>
          <p:spPr bwMode="auto">
            <a:xfrm>
              <a:off x="2353" y="1217"/>
              <a:ext cx="9"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0" name="Rectangle 210">
              <a:extLst>
                <a:ext uri="{FF2B5EF4-FFF2-40B4-BE49-F238E27FC236}">
                  <a16:creationId xmlns:a16="http://schemas.microsoft.com/office/drawing/2014/main" id="{E89678B8-D3AE-514B-AA31-8E671A53F3DF}"/>
                </a:ext>
              </a:extLst>
            </p:cNvPr>
            <p:cNvSpPr>
              <a:spLocks noChangeArrowheads="1"/>
            </p:cNvSpPr>
            <p:nvPr/>
          </p:nvSpPr>
          <p:spPr bwMode="auto">
            <a:xfrm>
              <a:off x="2353" y="1250"/>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1" name="Rectangle 211">
              <a:extLst>
                <a:ext uri="{FF2B5EF4-FFF2-40B4-BE49-F238E27FC236}">
                  <a16:creationId xmlns:a16="http://schemas.microsoft.com/office/drawing/2014/main" id="{4CC302DF-7C36-DD40-A398-30D9F4FD95CF}"/>
                </a:ext>
              </a:extLst>
            </p:cNvPr>
            <p:cNvSpPr>
              <a:spLocks noChangeArrowheads="1"/>
            </p:cNvSpPr>
            <p:nvPr/>
          </p:nvSpPr>
          <p:spPr bwMode="auto">
            <a:xfrm>
              <a:off x="2353" y="1309"/>
              <a:ext cx="9" cy="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2" name="Rectangle 212">
              <a:extLst>
                <a:ext uri="{FF2B5EF4-FFF2-40B4-BE49-F238E27FC236}">
                  <a16:creationId xmlns:a16="http://schemas.microsoft.com/office/drawing/2014/main" id="{86BCE661-8FCE-E246-AF6C-8A1A846DBEB1}"/>
                </a:ext>
              </a:extLst>
            </p:cNvPr>
            <p:cNvSpPr>
              <a:spLocks noChangeArrowheads="1"/>
            </p:cNvSpPr>
            <p:nvPr/>
          </p:nvSpPr>
          <p:spPr bwMode="auto">
            <a:xfrm>
              <a:off x="2353" y="1342"/>
              <a:ext cx="9"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3" name="Rectangle 213">
              <a:extLst>
                <a:ext uri="{FF2B5EF4-FFF2-40B4-BE49-F238E27FC236}">
                  <a16:creationId xmlns:a16="http://schemas.microsoft.com/office/drawing/2014/main" id="{D5621703-E56C-1D4E-B493-9283AA8E6CB4}"/>
                </a:ext>
              </a:extLst>
            </p:cNvPr>
            <p:cNvSpPr>
              <a:spLocks noChangeArrowheads="1"/>
            </p:cNvSpPr>
            <p:nvPr/>
          </p:nvSpPr>
          <p:spPr bwMode="auto">
            <a:xfrm>
              <a:off x="2353" y="1401"/>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4" name="Rectangle 214">
              <a:extLst>
                <a:ext uri="{FF2B5EF4-FFF2-40B4-BE49-F238E27FC236}">
                  <a16:creationId xmlns:a16="http://schemas.microsoft.com/office/drawing/2014/main" id="{E9D260A4-5593-B148-9E57-C148FC5611F7}"/>
                </a:ext>
              </a:extLst>
            </p:cNvPr>
            <p:cNvSpPr>
              <a:spLocks noChangeArrowheads="1"/>
            </p:cNvSpPr>
            <p:nvPr/>
          </p:nvSpPr>
          <p:spPr bwMode="auto">
            <a:xfrm>
              <a:off x="2353" y="1434"/>
              <a:ext cx="9"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5" name="Rectangle 215">
              <a:extLst>
                <a:ext uri="{FF2B5EF4-FFF2-40B4-BE49-F238E27FC236}">
                  <a16:creationId xmlns:a16="http://schemas.microsoft.com/office/drawing/2014/main" id="{08FE42D5-6B68-2847-9BBE-F9B8F5B4DAE9}"/>
                </a:ext>
              </a:extLst>
            </p:cNvPr>
            <p:cNvSpPr>
              <a:spLocks noChangeArrowheads="1"/>
            </p:cNvSpPr>
            <p:nvPr/>
          </p:nvSpPr>
          <p:spPr bwMode="auto">
            <a:xfrm>
              <a:off x="2353" y="1492"/>
              <a:ext cx="9"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6" name="Rectangle 216">
              <a:extLst>
                <a:ext uri="{FF2B5EF4-FFF2-40B4-BE49-F238E27FC236}">
                  <a16:creationId xmlns:a16="http://schemas.microsoft.com/office/drawing/2014/main" id="{9486D818-05FC-8A4F-80B2-50F56A1307BC}"/>
                </a:ext>
              </a:extLst>
            </p:cNvPr>
            <p:cNvSpPr>
              <a:spLocks noChangeArrowheads="1"/>
            </p:cNvSpPr>
            <p:nvPr/>
          </p:nvSpPr>
          <p:spPr bwMode="auto">
            <a:xfrm>
              <a:off x="2353" y="1525"/>
              <a:ext cx="9"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7" name="Rectangle 217">
              <a:extLst>
                <a:ext uri="{FF2B5EF4-FFF2-40B4-BE49-F238E27FC236}">
                  <a16:creationId xmlns:a16="http://schemas.microsoft.com/office/drawing/2014/main" id="{E27FD730-3E7B-3041-A242-828DC1E0C2F5}"/>
                </a:ext>
              </a:extLst>
            </p:cNvPr>
            <p:cNvSpPr>
              <a:spLocks noChangeArrowheads="1"/>
            </p:cNvSpPr>
            <p:nvPr/>
          </p:nvSpPr>
          <p:spPr bwMode="auto">
            <a:xfrm>
              <a:off x="2353" y="1585"/>
              <a:ext cx="9" cy="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8" name="Rectangle 218">
              <a:extLst>
                <a:ext uri="{FF2B5EF4-FFF2-40B4-BE49-F238E27FC236}">
                  <a16:creationId xmlns:a16="http://schemas.microsoft.com/office/drawing/2014/main" id="{B48CC8F2-8A77-9949-811C-4D21FE16592A}"/>
                </a:ext>
              </a:extLst>
            </p:cNvPr>
            <p:cNvSpPr>
              <a:spLocks noChangeArrowheads="1"/>
            </p:cNvSpPr>
            <p:nvPr/>
          </p:nvSpPr>
          <p:spPr bwMode="auto">
            <a:xfrm>
              <a:off x="2353" y="1618"/>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19" name="Rectangle 219">
              <a:extLst>
                <a:ext uri="{FF2B5EF4-FFF2-40B4-BE49-F238E27FC236}">
                  <a16:creationId xmlns:a16="http://schemas.microsoft.com/office/drawing/2014/main" id="{E3F909DE-9F5E-5949-820F-50B39982B322}"/>
                </a:ext>
              </a:extLst>
            </p:cNvPr>
            <p:cNvSpPr>
              <a:spLocks noChangeArrowheads="1"/>
            </p:cNvSpPr>
            <p:nvPr/>
          </p:nvSpPr>
          <p:spPr bwMode="auto">
            <a:xfrm>
              <a:off x="2353" y="1675"/>
              <a:ext cx="9" cy="1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0" name="Rectangle 220">
              <a:extLst>
                <a:ext uri="{FF2B5EF4-FFF2-40B4-BE49-F238E27FC236}">
                  <a16:creationId xmlns:a16="http://schemas.microsoft.com/office/drawing/2014/main" id="{8EFF360E-0B91-834A-9C85-D1F9E5C68229}"/>
                </a:ext>
              </a:extLst>
            </p:cNvPr>
            <p:cNvSpPr>
              <a:spLocks noChangeArrowheads="1"/>
            </p:cNvSpPr>
            <p:nvPr/>
          </p:nvSpPr>
          <p:spPr bwMode="auto">
            <a:xfrm>
              <a:off x="2353" y="1710"/>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1" name="Rectangle 221">
              <a:extLst>
                <a:ext uri="{FF2B5EF4-FFF2-40B4-BE49-F238E27FC236}">
                  <a16:creationId xmlns:a16="http://schemas.microsoft.com/office/drawing/2014/main" id="{B05A26E5-93FF-1D40-9106-C64FDD0B824F}"/>
                </a:ext>
              </a:extLst>
            </p:cNvPr>
            <p:cNvSpPr>
              <a:spLocks noChangeArrowheads="1"/>
            </p:cNvSpPr>
            <p:nvPr/>
          </p:nvSpPr>
          <p:spPr bwMode="auto">
            <a:xfrm>
              <a:off x="2353" y="1767"/>
              <a:ext cx="9" cy="1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2" name="Rectangle 222">
              <a:extLst>
                <a:ext uri="{FF2B5EF4-FFF2-40B4-BE49-F238E27FC236}">
                  <a16:creationId xmlns:a16="http://schemas.microsoft.com/office/drawing/2014/main" id="{2A5224E1-4B9E-F94F-AD18-8B2ECE642904}"/>
                </a:ext>
              </a:extLst>
            </p:cNvPr>
            <p:cNvSpPr>
              <a:spLocks noChangeArrowheads="1"/>
            </p:cNvSpPr>
            <p:nvPr/>
          </p:nvSpPr>
          <p:spPr bwMode="auto">
            <a:xfrm>
              <a:off x="2353" y="1801"/>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3" name="Rectangle 223">
              <a:extLst>
                <a:ext uri="{FF2B5EF4-FFF2-40B4-BE49-F238E27FC236}">
                  <a16:creationId xmlns:a16="http://schemas.microsoft.com/office/drawing/2014/main" id="{5525CF9B-8C06-BE45-ADC1-6B76EE8F7DEA}"/>
                </a:ext>
              </a:extLst>
            </p:cNvPr>
            <p:cNvSpPr>
              <a:spLocks noChangeArrowheads="1"/>
            </p:cNvSpPr>
            <p:nvPr/>
          </p:nvSpPr>
          <p:spPr bwMode="auto">
            <a:xfrm>
              <a:off x="2353" y="1860"/>
              <a:ext cx="9" cy="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4" name="Rectangle 224">
              <a:extLst>
                <a:ext uri="{FF2B5EF4-FFF2-40B4-BE49-F238E27FC236}">
                  <a16:creationId xmlns:a16="http://schemas.microsoft.com/office/drawing/2014/main" id="{9BAAE9E3-BCE8-FF48-8197-6AD3D7830654}"/>
                </a:ext>
              </a:extLst>
            </p:cNvPr>
            <p:cNvSpPr>
              <a:spLocks noChangeArrowheads="1"/>
            </p:cNvSpPr>
            <p:nvPr/>
          </p:nvSpPr>
          <p:spPr bwMode="auto">
            <a:xfrm>
              <a:off x="2353" y="1893"/>
              <a:ext cx="9"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5" name="Rectangle 225">
              <a:extLst>
                <a:ext uri="{FF2B5EF4-FFF2-40B4-BE49-F238E27FC236}">
                  <a16:creationId xmlns:a16="http://schemas.microsoft.com/office/drawing/2014/main" id="{E20EB5AA-0C50-E248-A63C-B6B985EE271A}"/>
                </a:ext>
              </a:extLst>
            </p:cNvPr>
            <p:cNvSpPr>
              <a:spLocks noChangeArrowheads="1"/>
            </p:cNvSpPr>
            <p:nvPr/>
          </p:nvSpPr>
          <p:spPr bwMode="auto">
            <a:xfrm>
              <a:off x="2353" y="1951"/>
              <a:ext cx="9"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6" name="Rectangle 226">
              <a:extLst>
                <a:ext uri="{FF2B5EF4-FFF2-40B4-BE49-F238E27FC236}">
                  <a16:creationId xmlns:a16="http://schemas.microsoft.com/office/drawing/2014/main" id="{73D45E49-0CB1-D149-8AAD-18EB03F27C31}"/>
                </a:ext>
              </a:extLst>
            </p:cNvPr>
            <p:cNvSpPr>
              <a:spLocks noChangeArrowheads="1"/>
            </p:cNvSpPr>
            <p:nvPr/>
          </p:nvSpPr>
          <p:spPr bwMode="auto">
            <a:xfrm>
              <a:off x="2353" y="1984"/>
              <a:ext cx="9"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7" name="Rectangle 227">
              <a:extLst>
                <a:ext uri="{FF2B5EF4-FFF2-40B4-BE49-F238E27FC236}">
                  <a16:creationId xmlns:a16="http://schemas.microsoft.com/office/drawing/2014/main" id="{D6171148-4699-AA4C-8CE9-3ECCFA0396A4}"/>
                </a:ext>
              </a:extLst>
            </p:cNvPr>
            <p:cNvSpPr>
              <a:spLocks noChangeArrowheads="1"/>
            </p:cNvSpPr>
            <p:nvPr/>
          </p:nvSpPr>
          <p:spPr bwMode="auto">
            <a:xfrm>
              <a:off x="2353" y="2043"/>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8" name="Rectangle 228">
              <a:extLst>
                <a:ext uri="{FF2B5EF4-FFF2-40B4-BE49-F238E27FC236}">
                  <a16:creationId xmlns:a16="http://schemas.microsoft.com/office/drawing/2014/main" id="{0D3639BE-0A87-8843-8104-9973963434B5}"/>
                </a:ext>
              </a:extLst>
            </p:cNvPr>
            <p:cNvSpPr>
              <a:spLocks noChangeArrowheads="1"/>
            </p:cNvSpPr>
            <p:nvPr/>
          </p:nvSpPr>
          <p:spPr bwMode="auto">
            <a:xfrm>
              <a:off x="2353" y="2076"/>
              <a:ext cx="9"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29" name="Rectangle 229">
              <a:extLst>
                <a:ext uri="{FF2B5EF4-FFF2-40B4-BE49-F238E27FC236}">
                  <a16:creationId xmlns:a16="http://schemas.microsoft.com/office/drawing/2014/main" id="{EEEB6A82-EE38-AB41-A50A-5F930723A100}"/>
                </a:ext>
              </a:extLst>
            </p:cNvPr>
            <p:cNvSpPr>
              <a:spLocks noChangeArrowheads="1"/>
            </p:cNvSpPr>
            <p:nvPr/>
          </p:nvSpPr>
          <p:spPr bwMode="auto">
            <a:xfrm>
              <a:off x="2353" y="2136"/>
              <a:ext cx="9" cy="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0" name="Rectangle 230">
              <a:extLst>
                <a:ext uri="{FF2B5EF4-FFF2-40B4-BE49-F238E27FC236}">
                  <a16:creationId xmlns:a16="http://schemas.microsoft.com/office/drawing/2014/main" id="{0D9BCC03-D434-1E42-9D4A-328C4D13C17A}"/>
                </a:ext>
              </a:extLst>
            </p:cNvPr>
            <p:cNvSpPr>
              <a:spLocks noChangeArrowheads="1"/>
            </p:cNvSpPr>
            <p:nvPr/>
          </p:nvSpPr>
          <p:spPr bwMode="auto">
            <a:xfrm>
              <a:off x="2353" y="2169"/>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1" name="Rectangle 231">
              <a:extLst>
                <a:ext uri="{FF2B5EF4-FFF2-40B4-BE49-F238E27FC236}">
                  <a16:creationId xmlns:a16="http://schemas.microsoft.com/office/drawing/2014/main" id="{F7845AD9-29EC-754A-9DAA-B9E481800DD2}"/>
                </a:ext>
              </a:extLst>
            </p:cNvPr>
            <p:cNvSpPr>
              <a:spLocks noChangeArrowheads="1"/>
            </p:cNvSpPr>
            <p:nvPr/>
          </p:nvSpPr>
          <p:spPr bwMode="auto">
            <a:xfrm>
              <a:off x="2353" y="2226"/>
              <a:ext cx="9" cy="1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2" name="Rectangle 232">
              <a:extLst>
                <a:ext uri="{FF2B5EF4-FFF2-40B4-BE49-F238E27FC236}">
                  <a16:creationId xmlns:a16="http://schemas.microsoft.com/office/drawing/2014/main" id="{DBEBC1D7-CD1E-9B40-ADEB-DBD8A4EA78DB}"/>
                </a:ext>
              </a:extLst>
            </p:cNvPr>
            <p:cNvSpPr>
              <a:spLocks noChangeArrowheads="1"/>
            </p:cNvSpPr>
            <p:nvPr/>
          </p:nvSpPr>
          <p:spPr bwMode="auto">
            <a:xfrm>
              <a:off x="2353" y="2260"/>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3" name="Rectangle 233">
              <a:extLst>
                <a:ext uri="{FF2B5EF4-FFF2-40B4-BE49-F238E27FC236}">
                  <a16:creationId xmlns:a16="http://schemas.microsoft.com/office/drawing/2014/main" id="{1FA109D1-1650-4F41-A428-3D60596C4ECD}"/>
                </a:ext>
              </a:extLst>
            </p:cNvPr>
            <p:cNvSpPr>
              <a:spLocks noChangeArrowheads="1"/>
            </p:cNvSpPr>
            <p:nvPr/>
          </p:nvSpPr>
          <p:spPr bwMode="auto">
            <a:xfrm>
              <a:off x="2353" y="2318"/>
              <a:ext cx="9"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4" name="Rectangle 234">
              <a:extLst>
                <a:ext uri="{FF2B5EF4-FFF2-40B4-BE49-F238E27FC236}">
                  <a16:creationId xmlns:a16="http://schemas.microsoft.com/office/drawing/2014/main" id="{641CC72C-A407-9D49-9A83-BFF61CAA22FB}"/>
                </a:ext>
              </a:extLst>
            </p:cNvPr>
            <p:cNvSpPr>
              <a:spLocks noChangeArrowheads="1"/>
            </p:cNvSpPr>
            <p:nvPr/>
          </p:nvSpPr>
          <p:spPr bwMode="auto">
            <a:xfrm>
              <a:off x="2353" y="2352"/>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5" name="Rectangle 235">
              <a:extLst>
                <a:ext uri="{FF2B5EF4-FFF2-40B4-BE49-F238E27FC236}">
                  <a16:creationId xmlns:a16="http://schemas.microsoft.com/office/drawing/2014/main" id="{BCAA98FD-94E2-F343-B06D-98C08F180A49}"/>
                </a:ext>
              </a:extLst>
            </p:cNvPr>
            <p:cNvSpPr>
              <a:spLocks noChangeArrowheads="1"/>
            </p:cNvSpPr>
            <p:nvPr/>
          </p:nvSpPr>
          <p:spPr bwMode="auto">
            <a:xfrm>
              <a:off x="2353" y="2410"/>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6" name="Rectangle 236">
              <a:extLst>
                <a:ext uri="{FF2B5EF4-FFF2-40B4-BE49-F238E27FC236}">
                  <a16:creationId xmlns:a16="http://schemas.microsoft.com/office/drawing/2014/main" id="{A5AA34F8-AFEE-8043-A75F-5BDE948E8EA3}"/>
                </a:ext>
              </a:extLst>
            </p:cNvPr>
            <p:cNvSpPr>
              <a:spLocks noChangeArrowheads="1"/>
            </p:cNvSpPr>
            <p:nvPr/>
          </p:nvSpPr>
          <p:spPr bwMode="auto">
            <a:xfrm>
              <a:off x="2353" y="2443"/>
              <a:ext cx="9"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7" name="Rectangle 237">
              <a:extLst>
                <a:ext uri="{FF2B5EF4-FFF2-40B4-BE49-F238E27FC236}">
                  <a16:creationId xmlns:a16="http://schemas.microsoft.com/office/drawing/2014/main" id="{602488A7-ECF7-5145-BB35-4ECD9B184144}"/>
                </a:ext>
              </a:extLst>
            </p:cNvPr>
            <p:cNvSpPr>
              <a:spLocks noChangeArrowheads="1"/>
            </p:cNvSpPr>
            <p:nvPr/>
          </p:nvSpPr>
          <p:spPr bwMode="auto">
            <a:xfrm>
              <a:off x="2353" y="2502"/>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8" name="Rectangle 238">
              <a:extLst>
                <a:ext uri="{FF2B5EF4-FFF2-40B4-BE49-F238E27FC236}">
                  <a16:creationId xmlns:a16="http://schemas.microsoft.com/office/drawing/2014/main" id="{72113EC3-7672-1047-9B36-ED772418B276}"/>
                </a:ext>
              </a:extLst>
            </p:cNvPr>
            <p:cNvSpPr>
              <a:spLocks noChangeArrowheads="1"/>
            </p:cNvSpPr>
            <p:nvPr/>
          </p:nvSpPr>
          <p:spPr bwMode="auto">
            <a:xfrm>
              <a:off x="2353" y="2535"/>
              <a:ext cx="9"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39" name="Rectangle 239">
              <a:extLst>
                <a:ext uri="{FF2B5EF4-FFF2-40B4-BE49-F238E27FC236}">
                  <a16:creationId xmlns:a16="http://schemas.microsoft.com/office/drawing/2014/main" id="{37247D07-B657-4C43-BA19-ADBB04B67B11}"/>
                </a:ext>
              </a:extLst>
            </p:cNvPr>
            <p:cNvSpPr>
              <a:spLocks noChangeArrowheads="1"/>
            </p:cNvSpPr>
            <p:nvPr/>
          </p:nvSpPr>
          <p:spPr bwMode="auto">
            <a:xfrm>
              <a:off x="2353" y="2594"/>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40" name="Rectangle 240">
              <a:extLst>
                <a:ext uri="{FF2B5EF4-FFF2-40B4-BE49-F238E27FC236}">
                  <a16:creationId xmlns:a16="http://schemas.microsoft.com/office/drawing/2014/main" id="{8D22DF1F-6D25-F043-87B9-0E4E888FD624}"/>
                </a:ext>
              </a:extLst>
            </p:cNvPr>
            <p:cNvSpPr>
              <a:spLocks noChangeArrowheads="1"/>
            </p:cNvSpPr>
            <p:nvPr/>
          </p:nvSpPr>
          <p:spPr bwMode="auto">
            <a:xfrm>
              <a:off x="2353" y="2627"/>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41" name="Rectangle 241">
              <a:extLst>
                <a:ext uri="{FF2B5EF4-FFF2-40B4-BE49-F238E27FC236}">
                  <a16:creationId xmlns:a16="http://schemas.microsoft.com/office/drawing/2014/main" id="{2115F389-E586-2D41-8FE0-9BB66B5B2B96}"/>
                </a:ext>
              </a:extLst>
            </p:cNvPr>
            <p:cNvSpPr>
              <a:spLocks noChangeArrowheads="1"/>
            </p:cNvSpPr>
            <p:nvPr/>
          </p:nvSpPr>
          <p:spPr bwMode="auto">
            <a:xfrm>
              <a:off x="2353" y="2686"/>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42" name="Rectangle 242">
              <a:extLst>
                <a:ext uri="{FF2B5EF4-FFF2-40B4-BE49-F238E27FC236}">
                  <a16:creationId xmlns:a16="http://schemas.microsoft.com/office/drawing/2014/main" id="{46BF3AC6-5693-744A-8E7A-0000F1CA8655}"/>
                </a:ext>
              </a:extLst>
            </p:cNvPr>
            <p:cNvSpPr>
              <a:spLocks noChangeArrowheads="1"/>
            </p:cNvSpPr>
            <p:nvPr/>
          </p:nvSpPr>
          <p:spPr bwMode="auto">
            <a:xfrm>
              <a:off x="2353" y="2719"/>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43" name="Rectangle 243">
              <a:extLst>
                <a:ext uri="{FF2B5EF4-FFF2-40B4-BE49-F238E27FC236}">
                  <a16:creationId xmlns:a16="http://schemas.microsoft.com/office/drawing/2014/main" id="{36B2C51D-6D82-A443-B3FB-621F487D6133}"/>
                </a:ext>
              </a:extLst>
            </p:cNvPr>
            <p:cNvSpPr>
              <a:spLocks noChangeArrowheads="1"/>
            </p:cNvSpPr>
            <p:nvPr/>
          </p:nvSpPr>
          <p:spPr bwMode="auto">
            <a:xfrm>
              <a:off x="2353" y="2777"/>
              <a:ext cx="9"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44" name="Rectangle 244">
              <a:extLst>
                <a:ext uri="{FF2B5EF4-FFF2-40B4-BE49-F238E27FC236}">
                  <a16:creationId xmlns:a16="http://schemas.microsoft.com/office/drawing/2014/main" id="{5C8302A3-7841-7348-AEC0-18DE7005B579}"/>
                </a:ext>
              </a:extLst>
            </p:cNvPr>
            <p:cNvSpPr>
              <a:spLocks noChangeArrowheads="1"/>
            </p:cNvSpPr>
            <p:nvPr/>
          </p:nvSpPr>
          <p:spPr bwMode="auto">
            <a:xfrm>
              <a:off x="2353" y="2811"/>
              <a:ext cx="9"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45" name="Rectangle 245">
              <a:extLst>
                <a:ext uri="{FF2B5EF4-FFF2-40B4-BE49-F238E27FC236}">
                  <a16:creationId xmlns:a16="http://schemas.microsoft.com/office/drawing/2014/main" id="{ED1E83EC-8AC3-984B-A9B9-1106C73AF5B4}"/>
                </a:ext>
              </a:extLst>
            </p:cNvPr>
            <p:cNvSpPr>
              <a:spLocks noChangeArrowheads="1"/>
            </p:cNvSpPr>
            <p:nvPr/>
          </p:nvSpPr>
          <p:spPr bwMode="auto">
            <a:xfrm>
              <a:off x="2353" y="2868"/>
              <a:ext cx="9" cy="1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46" name="Rectangle 246">
              <a:extLst>
                <a:ext uri="{FF2B5EF4-FFF2-40B4-BE49-F238E27FC236}">
                  <a16:creationId xmlns:a16="http://schemas.microsoft.com/office/drawing/2014/main" id="{32B10C08-2513-5948-B97C-08321A43D151}"/>
                </a:ext>
              </a:extLst>
            </p:cNvPr>
            <p:cNvSpPr>
              <a:spLocks noChangeArrowheads="1"/>
            </p:cNvSpPr>
            <p:nvPr/>
          </p:nvSpPr>
          <p:spPr bwMode="auto">
            <a:xfrm>
              <a:off x="2353" y="2902"/>
              <a:ext cx="9" cy="2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48" name="Rectangle 248">
              <a:extLst>
                <a:ext uri="{FF2B5EF4-FFF2-40B4-BE49-F238E27FC236}">
                  <a16:creationId xmlns:a16="http://schemas.microsoft.com/office/drawing/2014/main" id="{CA72C792-4C9C-E14D-B54A-208363977688}"/>
                </a:ext>
              </a:extLst>
            </p:cNvPr>
            <p:cNvSpPr>
              <a:spLocks noChangeArrowheads="1"/>
            </p:cNvSpPr>
            <p:nvPr/>
          </p:nvSpPr>
          <p:spPr bwMode="auto">
            <a:xfrm>
              <a:off x="1790" y="2103"/>
              <a:ext cx="206"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LM</a:t>
              </a:r>
              <a:endParaRPr lang="en-US" altLang="en-US" sz="2800">
                <a:effectLst>
                  <a:outerShdw blurRad="38100" dist="38100" dir="2700000" algn="tl">
                    <a:srgbClr val="C0C0C0"/>
                  </a:outerShdw>
                </a:effectLst>
                <a:latin typeface="Comic Sans MS" panose="030F0902030302020204" pitchFamily="66" charset="0"/>
              </a:endParaRPr>
            </a:p>
          </p:txBody>
        </p:sp>
        <p:sp>
          <p:nvSpPr>
            <p:cNvPr id="51450" name="Oval 250">
              <a:extLst>
                <a:ext uri="{FF2B5EF4-FFF2-40B4-BE49-F238E27FC236}">
                  <a16:creationId xmlns:a16="http://schemas.microsoft.com/office/drawing/2014/main" id="{8C1FE37C-455E-3F4C-B315-AD1BCB715790}"/>
                </a:ext>
              </a:extLst>
            </p:cNvPr>
            <p:cNvSpPr>
              <a:spLocks noChangeArrowheads="1"/>
            </p:cNvSpPr>
            <p:nvPr/>
          </p:nvSpPr>
          <p:spPr bwMode="auto">
            <a:xfrm>
              <a:off x="3056" y="2384"/>
              <a:ext cx="86" cy="77"/>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51" name="Oval 251">
              <a:extLst>
                <a:ext uri="{FF2B5EF4-FFF2-40B4-BE49-F238E27FC236}">
                  <a16:creationId xmlns:a16="http://schemas.microsoft.com/office/drawing/2014/main" id="{AEFD6221-9239-354B-A122-AEE6150BFBE1}"/>
                </a:ext>
              </a:extLst>
            </p:cNvPr>
            <p:cNvSpPr>
              <a:spLocks noChangeArrowheads="1"/>
            </p:cNvSpPr>
            <p:nvPr/>
          </p:nvSpPr>
          <p:spPr bwMode="auto">
            <a:xfrm>
              <a:off x="3056" y="2384"/>
              <a:ext cx="68" cy="60"/>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52" name="Oval 252">
              <a:extLst>
                <a:ext uri="{FF2B5EF4-FFF2-40B4-BE49-F238E27FC236}">
                  <a16:creationId xmlns:a16="http://schemas.microsoft.com/office/drawing/2014/main" id="{518BF0FA-C4E1-4C4C-B033-DBEB9FB4EB3C}"/>
                </a:ext>
              </a:extLst>
            </p:cNvPr>
            <p:cNvSpPr>
              <a:spLocks noChangeArrowheads="1"/>
            </p:cNvSpPr>
            <p:nvPr/>
          </p:nvSpPr>
          <p:spPr bwMode="auto">
            <a:xfrm>
              <a:off x="3046" y="2375"/>
              <a:ext cx="87" cy="77"/>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53" name="Rectangle 253">
              <a:extLst>
                <a:ext uri="{FF2B5EF4-FFF2-40B4-BE49-F238E27FC236}">
                  <a16:creationId xmlns:a16="http://schemas.microsoft.com/office/drawing/2014/main" id="{DD6A565F-9C0C-B941-850F-0BBF9BEECC4C}"/>
                </a:ext>
              </a:extLst>
            </p:cNvPr>
            <p:cNvSpPr>
              <a:spLocks noChangeArrowheads="1"/>
            </p:cNvSpPr>
            <p:nvPr/>
          </p:nvSpPr>
          <p:spPr bwMode="auto">
            <a:xfrm>
              <a:off x="3179" y="2395"/>
              <a:ext cx="106"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U</a:t>
              </a:r>
              <a:endParaRPr lang="en-US" altLang="en-US" sz="2800">
                <a:effectLst>
                  <a:outerShdw blurRad="38100" dist="38100" dir="2700000" algn="tl">
                    <a:srgbClr val="C0C0C0"/>
                  </a:outerShdw>
                </a:effectLst>
                <a:latin typeface="Comic Sans MS" panose="030F0902030302020204" pitchFamily="66" charset="0"/>
              </a:endParaRPr>
            </a:p>
          </p:txBody>
        </p:sp>
        <p:sp>
          <p:nvSpPr>
            <p:cNvPr id="51456" name="Rectangle 256">
              <a:extLst>
                <a:ext uri="{FF2B5EF4-FFF2-40B4-BE49-F238E27FC236}">
                  <a16:creationId xmlns:a16="http://schemas.microsoft.com/office/drawing/2014/main" id="{2CF60A53-FF0F-894B-AE3A-A1E78BC9682A}"/>
                </a:ext>
              </a:extLst>
            </p:cNvPr>
            <p:cNvSpPr>
              <a:spLocks noChangeArrowheads="1"/>
            </p:cNvSpPr>
            <p:nvPr/>
          </p:nvSpPr>
          <p:spPr bwMode="auto">
            <a:xfrm>
              <a:off x="2728" y="1806"/>
              <a:ext cx="91"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B</a:t>
              </a:r>
              <a:endParaRPr lang="en-US" altLang="en-US" sz="2800">
                <a:effectLst>
                  <a:outerShdw blurRad="38100" dist="38100" dir="2700000" algn="tl">
                    <a:srgbClr val="C0C0C0"/>
                  </a:outerShdw>
                </a:effectLst>
                <a:latin typeface="Comic Sans MS" panose="030F0902030302020204" pitchFamily="66" charset="0"/>
              </a:endParaRPr>
            </a:p>
          </p:txBody>
        </p:sp>
        <p:sp>
          <p:nvSpPr>
            <p:cNvPr id="51457" name="Oval 257">
              <a:extLst>
                <a:ext uri="{FF2B5EF4-FFF2-40B4-BE49-F238E27FC236}">
                  <a16:creationId xmlns:a16="http://schemas.microsoft.com/office/drawing/2014/main" id="{EA05D107-F371-7542-9B22-C60DCE6E008B}"/>
                </a:ext>
              </a:extLst>
            </p:cNvPr>
            <p:cNvSpPr>
              <a:spLocks noChangeArrowheads="1"/>
            </p:cNvSpPr>
            <p:nvPr/>
          </p:nvSpPr>
          <p:spPr bwMode="auto">
            <a:xfrm>
              <a:off x="2646" y="1834"/>
              <a:ext cx="85" cy="78"/>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58" name="Oval 258">
              <a:extLst>
                <a:ext uri="{FF2B5EF4-FFF2-40B4-BE49-F238E27FC236}">
                  <a16:creationId xmlns:a16="http://schemas.microsoft.com/office/drawing/2014/main" id="{AB0DC820-5E10-6942-8AD9-360FE784D3DC}"/>
                </a:ext>
              </a:extLst>
            </p:cNvPr>
            <p:cNvSpPr>
              <a:spLocks noChangeArrowheads="1"/>
            </p:cNvSpPr>
            <p:nvPr/>
          </p:nvSpPr>
          <p:spPr bwMode="auto">
            <a:xfrm>
              <a:off x="2646" y="1834"/>
              <a:ext cx="67" cy="62"/>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59" name="Oval 259">
              <a:extLst>
                <a:ext uri="{FF2B5EF4-FFF2-40B4-BE49-F238E27FC236}">
                  <a16:creationId xmlns:a16="http://schemas.microsoft.com/office/drawing/2014/main" id="{DFEDC9D0-211A-574C-A029-130146B9A136}"/>
                </a:ext>
              </a:extLst>
            </p:cNvPr>
            <p:cNvSpPr>
              <a:spLocks noChangeArrowheads="1"/>
            </p:cNvSpPr>
            <p:nvPr/>
          </p:nvSpPr>
          <p:spPr bwMode="auto">
            <a:xfrm>
              <a:off x="2636" y="1826"/>
              <a:ext cx="85" cy="77"/>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60" name="Rectangle 260">
              <a:extLst>
                <a:ext uri="{FF2B5EF4-FFF2-40B4-BE49-F238E27FC236}">
                  <a16:creationId xmlns:a16="http://schemas.microsoft.com/office/drawing/2014/main" id="{A06B6EB7-ADCA-BA4E-8D60-ACF761049B27}"/>
                </a:ext>
              </a:extLst>
            </p:cNvPr>
            <p:cNvSpPr>
              <a:spLocks noChangeArrowheads="1"/>
            </p:cNvSpPr>
            <p:nvPr/>
          </p:nvSpPr>
          <p:spPr bwMode="auto">
            <a:xfrm>
              <a:off x="2619" y="1433"/>
              <a:ext cx="111"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H</a:t>
              </a:r>
              <a:endParaRPr lang="en-US" altLang="en-US" sz="2800">
                <a:effectLst>
                  <a:outerShdw blurRad="38100" dist="38100" dir="2700000" algn="tl">
                    <a:srgbClr val="C0C0C0"/>
                  </a:outerShdw>
                </a:effectLst>
                <a:latin typeface="Comic Sans MS" panose="030F0902030302020204" pitchFamily="66" charset="0"/>
              </a:endParaRPr>
            </a:p>
          </p:txBody>
        </p:sp>
        <p:sp>
          <p:nvSpPr>
            <p:cNvPr id="51462" name="Oval 262">
              <a:extLst>
                <a:ext uri="{FF2B5EF4-FFF2-40B4-BE49-F238E27FC236}">
                  <a16:creationId xmlns:a16="http://schemas.microsoft.com/office/drawing/2014/main" id="{596CA158-1B01-8B49-93FD-F3DF2ADA0EE3}"/>
                </a:ext>
              </a:extLst>
            </p:cNvPr>
            <p:cNvSpPr>
              <a:spLocks noChangeArrowheads="1"/>
            </p:cNvSpPr>
            <p:nvPr/>
          </p:nvSpPr>
          <p:spPr bwMode="auto">
            <a:xfrm>
              <a:off x="2490" y="1443"/>
              <a:ext cx="87" cy="78"/>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63" name="Oval 263">
              <a:extLst>
                <a:ext uri="{FF2B5EF4-FFF2-40B4-BE49-F238E27FC236}">
                  <a16:creationId xmlns:a16="http://schemas.microsoft.com/office/drawing/2014/main" id="{C516C9BB-837E-304F-8F1A-D9C8B608620E}"/>
                </a:ext>
              </a:extLst>
            </p:cNvPr>
            <p:cNvSpPr>
              <a:spLocks noChangeArrowheads="1"/>
            </p:cNvSpPr>
            <p:nvPr/>
          </p:nvSpPr>
          <p:spPr bwMode="auto">
            <a:xfrm>
              <a:off x="2490" y="1443"/>
              <a:ext cx="67" cy="62"/>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64" name="Oval 264">
              <a:extLst>
                <a:ext uri="{FF2B5EF4-FFF2-40B4-BE49-F238E27FC236}">
                  <a16:creationId xmlns:a16="http://schemas.microsoft.com/office/drawing/2014/main" id="{EE997E28-218C-B14D-8F34-3E22A1208727}"/>
                </a:ext>
              </a:extLst>
            </p:cNvPr>
            <p:cNvSpPr>
              <a:spLocks noChangeArrowheads="1"/>
            </p:cNvSpPr>
            <p:nvPr/>
          </p:nvSpPr>
          <p:spPr bwMode="auto">
            <a:xfrm>
              <a:off x="2481" y="1435"/>
              <a:ext cx="86" cy="77"/>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65" name="Rectangle 265">
              <a:extLst>
                <a:ext uri="{FF2B5EF4-FFF2-40B4-BE49-F238E27FC236}">
                  <a16:creationId xmlns:a16="http://schemas.microsoft.com/office/drawing/2014/main" id="{E3CD0F0A-4A08-DF47-9149-29570A3A584D}"/>
                </a:ext>
              </a:extLst>
            </p:cNvPr>
            <p:cNvSpPr>
              <a:spLocks noChangeArrowheads="1"/>
            </p:cNvSpPr>
            <p:nvPr/>
          </p:nvSpPr>
          <p:spPr bwMode="auto">
            <a:xfrm>
              <a:off x="3176" y="1134"/>
              <a:ext cx="328"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N(A)</a:t>
              </a:r>
              <a:endParaRPr lang="en-US" altLang="en-US" sz="2800">
                <a:effectLst>
                  <a:outerShdw blurRad="38100" dist="38100" dir="2700000" algn="tl">
                    <a:srgbClr val="C0C0C0"/>
                  </a:outerShdw>
                </a:effectLst>
                <a:latin typeface="Comic Sans MS" panose="030F0902030302020204" pitchFamily="66" charset="0"/>
              </a:endParaRPr>
            </a:p>
          </p:txBody>
        </p:sp>
        <p:sp>
          <p:nvSpPr>
            <p:cNvPr id="51467" name="Oval 267">
              <a:extLst>
                <a:ext uri="{FF2B5EF4-FFF2-40B4-BE49-F238E27FC236}">
                  <a16:creationId xmlns:a16="http://schemas.microsoft.com/office/drawing/2014/main" id="{92A286F3-56D3-B049-8AB5-DF6207FD23AA}"/>
                </a:ext>
              </a:extLst>
            </p:cNvPr>
            <p:cNvSpPr>
              <a:spLocks noChangeArrowheads="1"/>
            </p:cNvSpPr>
            <p:nvPr/>
          </p:nvSpPr>
          <p:spPr bwMode="auto">
            <a:xfrm>
              <a:off x="3130" y="1316"/>
              <a:ext cx="85" cy="79"/>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68" name="Oval 268">
              <a:extLst>
                <a:ext uri="{FF2B5EF4-FFF2-40B4-BE49-F238E27FC236}">
                  <a16:creationId xmlns:a16="http://schemas.microsoft.com/office/drawing/2014/main" id="{75A7A715-AC1B-8A44-BD5C-DF5F0CA81D5A}"/>
                </a:ext>
              </a:extLst>
            </p:cNvPr>
            <p:cNvSpPr>
              <a:spLocks noChangeArrowheads="1"/>
            </p:cNvSpPr>
            <p:nvPr/>
          </p:nvSpPr>
          <p:spPr bwMode="auto">
            <a:xfrm>
              <a:off x="3130" y="1316"/>
              <a:ext cx="67" cy="63"/>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69" name="Oval 269">
              <a:extLst>
                <a:ext uri="{FF2B5EF4-FFF2-40B4-BE49-F238E27FC236}">
                  <a16:creationId xmlns:a16="http://schemas.microsoft.com/office/drawing/2014/main" id="{F0E5AEE7-5DE5-244C-A398-47B0580877CA}"/>
                </a:ext>
              </a:extLst>
            </p:cNvPr>
            <p:cNvSpPr>
              <a:spLocks noChangeArrowheads="1"/>
            </p:cNvSpPr>
            <p:nvPr/>
          </p:nvSpPr>
          <p:spPr bwMode="auto">
            <a:xfrm>
              <a:off x="3119" y="1308"/>
              <a:ext cx="87" cy="79"/>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70" name="Oval 270">
              <a:extLst>
                <a:ext uri="{FF2B5EF4-FFF2-40B4-BE49-F238E27FC236}">
                  <a16:creationId xmlns:a16="http://schemas.microsoft.com/office/drawing/2014/main" id="{CFBF899F-0842-2841-879A-9B3700426BD2}"/>
                </a:ext>
              </a:extLst>
            </p:cNvPr>
            <p:cNvSpPr>
              <a:spLocks noChangeArrowheads="1"/>
            </p:cNvSpPr>
            <p:nvPr/>
          </p:nvSpPr>
          <p:spPr bwMode="auto">
            <a:xfrm>
              <a:off x="1521" y="1727"/>
              <a:ext cx="85" cy="77"/>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71" name="Oval 271">
              <a:extLst>
                <a:ext uri="{FF2B5EF4-FFF2-40B4-BE49-F238E27FC236}">
                  <a16:creationId xmlns:a16="http://schemas.microsoft.com/office/drawing/2014/main" id="{E0B323D0-3970-594F-B670-14EF365CFE27}"/>
                </a:ext>
              </a:extLst>
            </p:cNvPr>
            <p:cNvSpPr>
              <a:spLocks noChangeArrowheads="1"/>
            </p:cNvSpPr>
            <p:nvPr/>
          </p:nvSpPr>
          <p:spPr bwMode="auto">
            <a:xfrm>
              <a:off x="1521" y="1727"/>
              <a:ext cx="68" cy="61"/>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72" name="Oval 272">
              <a:extLst>
                <a:ext uri="{FF2B5EF4-FFF2-40B4-BE49-F238E27FC236}">
                  <a16:creationId xmlns:a16="http://schemas.microsoft.com/office/drawing/2014/main" id="{5819E8AE-02FA-3A48-8281-197956F635A2}"/>
                </a:ext>
              </a:extLst>
            </p:cNvPr>
            <p:cNvSpPr>
              <a:spLocks noChangeArrowheads="1"/>
            </p:cNvSpPr>
            <p:nvPr/>
          </p:nvSpPr>
          <p:spPr bwMode="auto">
            <a:xfrm>
              <a:off x="1512" y="1719"/>
              <a:ext cx="86" cy="78"/>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74" name="Rectangle 274">
              <a:extLst>
                <a:ext uri="{FF2B5EF4-FFF2-40B4-BE49-F238E27FC236}">
                  <a16:creationId xmlns:a16="http://schemas.microsoft.com/office/drawing/2014/main" id="{710ABFBB-7AA8-554F-8372-310FC1478AAA}"/>
                </a:ext>
              </a:extLst>
            </p:cNvPr>
            <p:cNvSpPr>
              <a:spLocks noChangeArrowheads="1"/>
            </p:cNvSpPr>
            <p:nvPr/>
          </p:nvSpPr>
          <p:spPr bwMode="auto">
            <a:xfrm>
              <a:off x="1576" y="1518"/>
              <a:ext cx="98"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2000" b="1">
                  <a:effectLst>
                    <a:outerShdw blurRad="38100" dist="38100" dir="2700000" algn="tl">
                      <a:srgbClr val="C0C0C0"/>
                    </a:outerShdw>
                  </a:effectLst>
                  <a:latin typeface="Comic Sans MS" panose="030F0902030302020204" pitchFamily="66" charset="0"/>
                </a:rPr>
                <a:t>K</a:t>
              </a:r>
              <a:endParaRPr lang="en-US" altLang="en-US" sz="3200">
                <a:effectLst>
                  <a:outerShdw blurRad="38100" dist="38100" dir="2700000" algn="tl">
                    <a:srgbClr val="C0C0C0"/>
                  </a:outerShdw>
                </a:effectLst>
                <a:latin typeface="Comic Sans MS" panose="030F0902030302020204" pitchFamily="66" charset="0"/>
              </a:endParaRPr>
            </a:p>
          </p:txBody>
        </p:sp>
        <p:sp>
          <p:nvSpPr>
            <p:cNvPr id="51475" name="Oval 275">
              <a:extLst>
                <a:ext uri="{FF2B5EF4-FFF2-40B4-BE49-F238E27FC236}">
                  <a16:creationId xmlns:a16="http://schemas.microsoft.com/office/drawing/2014/main" id="{CEF694C0-E7E5-C24A-9296-7A4474B5759A}"/>
                </a:ext>
              </a:extLst>
            </p:cNvPr>
            <p:cNvSpPr>
              <a:spLocks noChangeArrowheads="1"/>
            </p:cNvSpPr>
            <p:nvPr/>
          </p:nvSpPr>
          <p:spPr bwMode="auto">
            <a:xfrm>
              <a:off x="1562" y="1910"/>
              <a:ext cx="85" cy="78"/>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76" name="Oval 276">
              <a:extLst>
                <a:ext uri="{FF2B5EF4-FFF2-40B4-BE49-F238E27FC236}">
                  <a16:creationId xmlns:a16="http://schemas.microsoft.com/office/drawing/2014/main" id="{4ADBAB77-3429-5246-AE1C-19DA41950303}"/>
                </a:ext>
              </a:extLst>
            </p:cNvPr>
            <p:cNvSpPr>
              <a:spLocks noChangeArrowheads="1"/>
            </p:cNvSpPr>
            <p:nvPr/>
          </p:nvSpPr>
          <p:spPr bwMode="auto">
            <a:xfrm>
              <a:off x="1562" y="1910"/>
              <a:ext cx="67" cy="60"/>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77" name="Oval 277">
              <a:extLst>
                <a:ext uri="{FF2B5EF4-FFF2-40B4-BE49-F238E27FC236}">
                  <a16:creationId xmlns:a16="http://schemas.microsoft.com/office/drawing/2014/main" id="{CD26DE75-EA86-C144-8F33-2154209333FC}"/>
                </a:ext>
              </a:extLst>
            </p:cNvPr>
            <p:cNvSpPr>
              <a:spLocks noChangeArrowheads="1"/>
            </p:cNvSpPr>
            <p:nvPr/>
          </p:nvSpPr>
          <p:spPr bwMode="auto">
            <a:xfrm>
              <a:off x="1553" y="1900"/>
              <a:ext cx="84" cy="79"/>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78" name="Rectangle 278">
              <a:extLst>
                <a:ext uri="{FF2B5EF4-FFF2-40B4-BE49-F238E27FC236}">
                  <a16:creationId xmlns:a16="http://schemas.microsoft.com/office/drawing/2014/main" id="{CDCA92DF-20EA-C647-94C9-BF4D0DB50C59}"/>
                </a:ext>
              </a:extLst>
            </p:cNvPr>
            <p:cNvSpPr>
              <a:spLocks noChangeArrowheads="1"/>
            </p:cNvSpPr>
            <p:nvPr/>
          </p:nvSpPr>
          <p:spPr bwMode="auto">
            <a:xfrm>
              <a:off x="1442" y="1797"/>
              <a:ext cx="102"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2000" b="1">
                  <a:effectLst>
                    <a:outerShdw blurRad="38100" dist="38100" dir="2700000" algn="tl">
                      <a:srgbClr val="C0C0C0"/>
                    </a:outerShdw>
                  </a:effectLst>
                  <a:latin typeface="Comic Sans MS" panose="030F0902030302020204" pitchFamily="66" charset="0"/>
                </a:rPr>
                <a:t>Y</a:t>
              </a:r>
              <a:endParaRPr lang="en-US" altLang="en-US" sz="3200">
                <a:effectLst>
                  <a:outerShdw blurRad="38100" dist="38100" dir="2700000" algn="tl">
                    <a:srgbClr val="C0C0C0"/>
                  </a:outerShdw>
                </a:effectLst>
                <a:latin typeface="Comic Sans MS" panose="030F0902030302020204" pitchFamily="66" charset="0"/>
              </a:endParaRPr>
            </a:p>
          </p:txBody>
        </p:sp>
        <p:sp>
          <p:nvSpPr>
            <p:cNvPr id="51480" name="Oval 280">
              <a:extLst>
                <a:ext uri="{FF2B5EF4-FFF2-40B4-BE49-F238E27FC236}">
                  <a16:creationId xmlns:a16="http://schemas.microsoft.com/office/drawing/2014/main" id="{F71F8F32-86E6-3C43-A25C-A0CBDF0441FC}"/>
                </a:ext>
              </a:extLst>
            </p:cNvPr>
            <p:cNvSpPr>
              <a:spLocks noChangeArrowheads="1"/>
            </p:cNvSpPr>
            <p:nvPr/>
          </p:nvSpPr>
          <p:spPr bwMode="auto">
            <a:xfrm>
              <a:off x="1777" y="1896"/>
              <a:ext cx="86" cy="79"/>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81" name="Oval 281">
              <a:extLst>
                <a:ext uri="{FF2B5EF4-FFF2-40B4-BE49-F238E27FC236}">
                  <a16:creationId xmlns:a16="http://schemas.microsoft.com/office/drawing/2014/main" id="{C40F72E3-5DC8-D24B-B514-546CCDE0ABB7}"/>
                </a:ext>
              </a:extLst>
            </p:cNvPr>
            <p:cNvSpPr>
              <a:spLocks noChangeArrowheads="1"/>
            </p:cNvSpPr>
            <p:nvPr/>
          </p:nvSpPr>
          <p:spPr bwMode="auto">
            <a:xfrm>
              <a:off x="1777" y="1896"/>
              <a:ext cx="68" cy="63"/>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82" name="Oval 282">
              <a:extLst>
                <a:ext uri="{FF2B5EF4-FFF2-40B4-BE49-F238E27FC236}">
                  <a16:creationId xmlns:a16="http://schemas.microsoft.com/office/drawing/2014/main" id="{A6F0C637-9BEC-3149-AD7E-BE5B12E46DB5}"/>
                </a:ext>
              </a:extLst>
            </p:cNvPr>
            <p:cNvSpPr>
              <a:spLocks noChangeArrowheads="1"/>
            </p:cNvSpPr>
            <p:nvPr/>
          </p:nvSpPr>
          <p:spPr bwMode="auto">
            <a:xfrm>
              <a:off x="1767" y="1888"/>
              <a:ext cx="87" cy="78"/>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83" name="Oval 283">
              <a:extLst>
                <a:ext uri="{FF2B5EF4-FFF2-40B4-BE49-F238E27FC236}">
                  <a16:creationId xmlns:a16="http://schemas.microsoft.com/office/drawing/2014/main" id="{7B7E33D1-3AC1-D04A-8606-4AEB742B77FD}"/>
                </a:ext>
              </a:extLst>
            </p:cNvPr>
            <p:cNvSpPr>
              <a:spLocks noChangeArrowheads="1"/>
            </p:cNvSpPr>
            <p:nvPr/>
          </p:nvSpPr>
          <p:spPr bwMode="auto">
            <a:xfrm>
              <a:off x="1533" y="2407"/>
              <a:ext cx="87" cy="78"/>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84" name="Oval 284">
              <a:extLst>
                <a:ext uri="{FF2B5EF4-FFF2-40B4-BE49-F238E27FC236}">
                  <a16:creationId xmlns:a16="http://schemas.microsoft.com/office/drawing/2014/main" id="{00DF5AEA-5C61-1348-8869-5B8ED9F20590}"/>
                </a:ext>
              </a:extLst>
            </p:cNvPr>
            <p:cNvSpPr>
              <a:spLocks noChangeArrowheads="1"/>
            </p:cNvSpPr>
            <p:nvPr/>
          </p:nvSpPr>
          <p:spPr bwMode="auto">
            <a:xfrm>
              <a:off x="1533" y="2407"/>
              <a:ext cx="68" cy="62"/>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85" name="Oval 285">
              <a:extLst>
                <a:ext uri="{FF2B5EF4-FFF2-40B4-BE49-F238E27FC236}">
                  <a16:creationId xmlns:a16="http://schemas.microsoft.com/office/drawing/2014/main" id="{5CE24A5F-32B8-DD48-BD4E-63518829E133}"/>
                </a:ext>
              </a:extLst>
            </p:cNvPr>
            <p:cNvSpPr>
              <a:spLocks noChangeArrowheads="1"/>
            </p:cNvSpPr>
            <p:nvPr/>
          </p:nvSpPr>
          <p:spPr bwMode="auto">
            <a:xfrm>
              <a:off x="1525" y="2400"/>
              <a:ext cx="85" cy="77"/>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87" name="Rectangle 287">
              <a:extLst>
                <a:ext uri="{FF2B5EF4-FFF2-40B4-BE49-F238E27FC236}">
                  <a16:creationId xmlns:a16="http://schemas.microsoft.com/office/drawing/2014/main" id="{7F72604C-F47B-EC4F-82F5-806E914FDB26}"/>
                </a:ext>
              </a:extLst>
            </p:cNvPr>
            <p:cNvSpPr>
              <a:spLocks noChangeArrowheads="1"/>
            </p:cNvSpPr>
            <p:nvPr/>
          </p:nvSpPr>
          <p:spPr bwMode="auto">
            <a:xfrm>
              <a:off x="1618" y="2313"/>
              <a:ext cx="179"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KB</a:t>
              </a:r>
              <a:endParaRPr lang="en-US" altLang="en-US" sz="2800">
                <a:effectLst>
                  <a:outerShdw blurRad="38100" dist="38100" dir="2700000" algn="tl">
                    <a:srgbClr val="C0C0C0"/>
                  </a:outerShdw>
                </a:effectLst>
                <a:latin typeface="Comic Sans MS" panose="030F0902030302020204" pitchFamily="66" charset="0"/>
              </a:endParaRPr>
            </a:p>
          </p:txBody>
        </p:sp>
        <p:sp>
          <p:nvSpPr>
            <p:cNvPr id="51488" name="Oval 288">
              <a:extLst>
                <a:ext uri="{FF2B5EF4-FFF2-40B4-BE49-F238E27FC236}">
                  <a16:creationId xmlns:a16="http://schemas.microsoft.com/office/drawing/2014/main" id="{144F4FC3-F2D9-AF4C-963C-6565BABCC764}"/>
                </a:ext>
              </a:extLst>
            </p:cNvPr>
            <p:cNvSpPr>
              <a:spLocks noChangeArrowheads="1"/>
            </p:cNvSpPr>
            <p:nvPr/>
          </p:nvSpPr>
          <p:spPr bwMode="auto">
            <a:xfrm>
              <a:off x="1568" y="2672"/>
              <a:ext cx="85" cy="79"/>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89" name="Oval 289">
              <a:extLst>
                <a:ext uri="{FF2B5EF4-FFF2-40B4-BE49-F238E27FC236}">
                  <a16:creationId xmlns:a16="http://schemas.microsoft.com/office/drawing/2014/main" id="{6918710D-1ADB-8E47-A280-FBDE51B726A6}"/>
                </a:ext>
              </a:extLst>
            </p:cNvPr>
            <p:cNvSpPr>
              <a:spLocks noChangeArrowheads="1"/>
            </p:cNvSpPr>
            <p:nvPr/>
          </p:nvSpPr>
          <p:spPr bwMode="auto">
            <a:xfrm>
              <a:off x="1568" y="2672"/>
              <a:ext cx="67" cy="62"/>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90" name="Oval 290">
              <a:extLst>
                <a:ext uri="{FF2B5EF4-FFF2-40B4-BE49-F238E27FC236}">
                  <a16:creationId xmlns:a16="http://schemas.microsoft.com/office/drawing/2014/main" id="{6EA7DC7D-58A6-C841-9BE0-690C7F2DEB1F}"/>
                </a:ext>
              </a:extLst>
            </p:cNvPr>
            <p:cNvSpPr>
              <a:spLocks noChangeArrowheads="1"/>
            </p:cNvSpPr>
            <p:nvPr/>
          </p:nvSpPr>
          <p:spPr bwMode="auto">
            <a:xfrm>
              <a:off x="1559" y="2664"/>
              <a:ext cx="86" cy="78"/>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91" name="Rectangle 291">
              <a:extLst>
                <a:ext uri="{FF2B5EF4-FFF2-40B4-BE49-F238E27FC236}">
                  <a16:creationId xmlns:a16="http://schemas.microsoft.com/office/drawing/2014/main" id="{8EEE2600-0863-C540-85D0-EB9B018E591C}"/>
                </a:ext>
              </a:extLst>
            </p:cNvPr>
            <p:cNvSpPr>
              <a:spLocks noChangeArrowheads="1"/>
            </p:cNvSpPr>
            <p:nvPr/>
          </p:nvSpPr>
          <p:spPr bwMode="auto">
            <a:xfrm>
              <a:off x="1397" y="2524"/>
              <a:ext cx="198"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GS</a:t>
              </a:r>
              <a:endParaRPr lang="en-US" altLang="en-US" sz="2800">
                <a:effectLst>
                  <a:outerShdw blurRad="38100" dist="38100" dir="2700000" algn="tl">
                    <a:srgbClr val="C0C0C0"/>
                  </a:outerShdw>
                </a:effectLst>
                <a:latin typeface="Comic Sans MS" panose="030F0902030302020204" pitchFamily="66" charset="0"/>
              </a:endParaRPr>
            </a:p>
          </p:txBody>
        </p:sp>
        <p:sp>
          <p:nvSpPr>
            <p:cNvPr id="51493" name="Oval 293">
              <a:extLst>
                <a:ext uri="{FF2B5EF4-FFF2-40B4-BE49-F238E27FC236}">
                  <a16:creationId xmlns:a16="http://schemas.microsoft.com/office/drawing/2014/main" id="{C206F63A-8EDE-284F-88A8-86B7324A6685}"/>
                </a:ext>
              </a:extLst>
            </p:cNvPr>
            <p:cNvSpPr>
              <a:spLocks noChangeArrowheads="1"/>
            </p:cNvSpPr>
            <p:nvPr/>
          </p:nvSpPr>
          <p:spPr bwMode="auto">
            <a:xfrm>
              <a:off x="1042" y="2264"/>
              <a:ext cx="88" cy="76"/>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94" name="Oval 294">
              <a:extLst>
                <a:ext uri="{FF2B5EF4-FFF2-40B4-BE49-F238E27FC236}">
                  <a16:creationId xmlns:a16="http://schemas.microsoft.com/office/drawing/2014/main" id="{972C3AD1-7122-4E4B-8195-BF972A9F6BA1}"/>
                </a:ext>
              </a:extLst>
            </p:cNvPr>
            <p:cNvSpPr>
              <a:spLocks noChangeArrowheads="1"/>
            </p:cNvSpPr>
            <p:nvPr/>
          </p:nvSpPr>
          <p:spPr bwMode="auto">
            <a:xfrm>
              <a:off x="1042" y="2264"/>
              <a:ext cx="70" cy="60"/>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95" name="Oval 295">
              <a:extLst>
                <a:ext uri="{FF2B5EF4-FFF2-40B4-BE49-F238E27FC236}">
                  <a16:creationId xmlns:a16="http://schemas.microsoft.com/office/drawing/2014/main" id="{E466623A-F4FA-AE47-8E61-385CF373A365}"/>
                </a:ext>
              </a:extLst>
            </p:cNvPr>
            <p:cNvSpPr>
              <a:spLocks noChangeArrowheads="1"/>
            </p:cNvSpPr>
            <p:nvPr/>
          </p:nvSpPr>
          <p:spPr bwMode="auto">
            <a:xfrm>
              <a:off x="1033" y="2255"/>
              <a:ext cx="88" cy="78"/>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496" name="Rectangle 296">
              <a:extLst>
                <a:ext uri="{FF2B5EF4-FFF2-40B4-BE49-F238E27FC236}">
                  <a16:creationId xmlns:a16="http://schemas.microsoft.com/office/drawing/2014/main" id="{345FA153-C32C-E141-A739-862100806F80}"/>
                </a:ext>
              </a:extLst>
            </p:cNvPr>
            <p:cNvSpPr>
              <a:spLocks noChangeArrowheads="1"/>
            </p:cNvSpPr>
            <p:nvPr/>
          </p:nvSpPr>
          <p:spPr bwMode="auto">
            <a:xfrm>
              <a:off x="1136" y="2123"/>
              <a:ext cx="90"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E</a:t>
              </a:r>
              <a:endParaRPr lang="en-US" altLang="en-US" sz="2800">
                <a:effectLst>
                  <a:outerShdw blurRad="38100" dist="38100" dir="2700000" algn="tl">
                    <a:srgbClr val="C0C0C0"/>
                  </a:outerShdw>
                </a:effectLst>
                <a:latin typeface="Comic Sans MS" panose="030F0902030302020204" pitchFamily="66" charset="0"/>
              </a:endParaRPr>
            </a:p>
          </p:txBody>
        </p:sp>
        <p:sp>
          <p:nvSpPr>
            <p:cNvPr id="51498" name="Rectangle 298">
              <a:extLst>
                <a:ext uri="{FF2B5EF4-FFF2-40B4-BE49-F238E27FC236}">
                  <a16:creationId xmlns:a16="http://schemas.microsoft.com/office/drawing/2014/main" id="{88AC82A9-724C-0646-9FD9-292D97B073D8}"/>
                </a:ext>
              </a:extLst>
            </p:cNvPr>
            <p:cNvSpPr>
              <a:spLocks noChangeArrowheads="1"/>
            </p:cNvSpPr>
            <p:nvPr/>
          </p:nvSpPr>
          <p:spPr bwMode="auto">
            <a:xfrm>
              <a:off x="1896" y="1832"/>
              <a:ext cx="215"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GN</a:t>
              </a:r>
              <a:endParaRPr lang="en-US" altLang="en-US" sz="2800">
                <a:effectLst>
                  <a:outerShdw blurRad="38100" dist="38100" dir="2700000" algn="tl">
                    <a:srgbClr val="C0C0C0"/>
                  </a:outerShdw>
                </a:effectLst>
                <a:latin typeface="Comic Sans MS" panose="030F0902030302020204" pitchFamily="66" charset="0"/>
              </a:endParaRPr>
            </a:p>
          </p:txBody>
        </p:sp>
        <p:grpSp>
          <p:nvGrpSpPr>
            <p:cNvPr id="51893" name="Group 693">
              <a:extLst>
                <a:ext uri="{FF2B5EF4-FFF2-40B4-BE49-F238E27FC236}">
                  <a16:creationId xmlns:a16="http://schemas.microsoft.com/office/drawing/2014/main" id="{13C4BF87-9B23-9743-B6FF-49A7EFA84481}"/>
                </a:ext>
              </a:extLst>
            </p:cNvPr>
            <p:cNvGrpSpPr>
              <a:grpSpLocks/>
            </p:cNvGrpSpPr>
            <p:nvPr/>
          </p:nvGrpSpPr>
          <p:grpSpPr bwMode="auto">
            <a:xfrm>
              <a:off x="2028" y="2375"/>
              <a:ext cx="1085" cy="375"/>
              <a:chOff x="2028" y="2375"/>
              <a:chExt cx="1085" cy="375"/>
            </a:xfrm>
          </p:grpSpPr>
          <p:sp>
            <p:nvSpPr>
              <p:cNvPr id="51553" name="Rectangle 353">
                <a:extLst>
                  <a:ext uri="{FF2B5EF4-FFF2-40B4-BE49-F238E27FC236}">
                    <a16:creationId xmlns:a16="http://schemas.microsoft.com/office/drawing/2014/main" id="{12CE5468-C224-6540-843A-1698019B4AB0}"/>
                  </a:ext>
                </a:extLst>
              </p:cNvPr>
              <p:cNvSpPr>
                <a:spLocks noChangeArrowheads="1"/>
              </p:cNvSpPr>
              <p:nvPr/>
            </p:nvSpPr>
            <p:spPr bwMode="auto">
              <a:xfrm>
                <a:off x="2028" y="2375"/>
                <a:ext cx="59"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700" b="1">
                    <a:effectLst>
                      <a:outerShdw blurRad="38100" dist="38100" dir="2700000" algn="tl">
                        <a:srgbClr val="C0C0C0"/>
                      </a:outerShdw>
                    </a:effectLst>
                    <a:latin typeface="Comic Sans MS" panose="030F0902030302020204" pitchFamily="66" charset="0"/>
                  </a:rPr>
                  <a:t>“</a:t>
                </a:r>
                <a:endParaRPr lang="en-US" altLang="en-US" sz="2000">
                  <a:effectLst>
                    <a:outerShdw blurRad="38100" dist="38100" dir="2700000" algn="tl">
                      <a:srgbClr val="C0C0C0"/>
                    </a:outerShdw>
                  </a:effectLst>
                  <a:latin typeface="Times" pitchFamily="2" charset="0"/>
                </a:endParaRPr>
              </a:p>
            </p:txBody>
          </p:sp>
          <p:sp>
            <p:nvSpPr>
              <p:cNvPr id="51554" name="Rectangle 354">
                <a:extLst>
                  <a:ext uri="{FF2B5EF4-FFF2-40B4-BE49-F238E27FC236}">
                    <a16:creationId xmlns:a16="http://schemas.microsoft.com/office/drawing/2014/main" id="{86A1FAF3-BF66-0C4C-8CA0-94E3A3FE318E}"/>
                  </a:ext>
                </a:extLst>
              </p:cNvPr>
              <p:cNvSpPr>
                <a:spLocks noChangeArrowheads="1"/>
              </p:cNvSpPr>
              <p:nvPr/>
            </p:nvSpPr>
            <p:spPr bwMode="auto">
              <a:xfrm>
                <a:off x="2096" y="2420"/>
                <a:ext cx="592"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700" b="1">
                    <a:effectLst>
                      <a:outerShdw blurRad="38100" dist="38100" dir="2700000" algn="tl">
                        <a:srgbClr val="C0C0C0"/>
                      </a:outerShdw>
                    </a:effectLst>
                    <a:latin typeface="Comic Sans MS" panose="030F0902030302020204" pitchFamily="66" charset="0"/>
                  </a:rPr>
                  <a:t>URUTAN</a:t>
                </a:r>
                <a:endParaRPr lang="en-US" altLang="en-US" sz="2000">
                  <a:effectLst>
                    <a:outerShdw blurRad="38100" dist="38100" dir="2700000" algn="tl">
                      <a:srgbClr val="C0C0C0"/>
                    </a:outerShdw>
                  </a:effectLst>
                  <a:latin typeface="Times" pitchFamily="2" charset="0"/>
                </a:endParaRPr>
              </a:p>
            </p:txBody>
          </p:sp>
          <p:sp>
            <p:nvSpPr>
              <p:cNvPr id="51555" name="Rectangle 355">
                <a:extLst>
                  <a:ext uri="{FF2B5EF4-FFF2-40B4-BE49-F238E27FC236}">
                    <a16:creationId xmlns:a16="http://schemas.microsoft.com/office/drawing/2014/main" id="{E9FCEE13-E96A-8346-AC75-E69F41C80067}"/>
                  </a:ext>
                </a:extLst>
              </p:cNvPr>
              <p:cNvSpPr>
                <a:spLocks noChangeArrowheads="1"/>
              </p:cNvSpPr>
              <p:nvPr/>
            </p:nvSpPr>
            <p:spPr bwMode="auto">
              <a:xfrm>
                <a:off x="2215" y="2560"/>
                <a:ext cx="823"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700" b="1">
                    <a:effectLst>
                      <a:outerShdw blurRad="38100" dist="38100" dir="2700000" algn="tl">
                        <a:srgbClr val="C0C0C0"/>
                      </a:outerShdw>
                    </a:effectLst>
                    <a:latin typeface="Comic Sans MS" panose="030F0902030302020204" pitchFamily="66" charset="0"/>
                  </a:rPr>
                  <a:t>PERISTIWA</a:t>
                </a:r>
                <a:endParaRPr lang="en-US" altLang="en-US" sz="2000">
                  <a:effectLst>
                    <a:outerShdw blurRad="38100" dist="38100" dir="2700000" algn="tl">
                      <a:srgbClr val="C0C0C0"/>
                    </a:outerShdw>
                  </a:effectLst>
                  <a:latin typeface="Times" pitchFamily="2" charset="0"/>
                </a:endParaRPr>
              </a:p>
            </p:txBody>
          </p:sp>
          <p:sp>
            <p:nvSpPr>
              <p:cNvPr id="51556" name="Rectangle 356">
                <a:extLst>
                  <a:ext uri="{FF2B5EF4-FFF2-40B4-BE49-F238E27FC236}">
                    <a16:creationId xmlns:a16="http://schemas.microsoft.com/office/drawing/2014/main" id="{DFB188DA-EE47-4F4B-BF9C-2C564AE9B31D}"/>
                  </a:ext>
                </a:extLst>
              </p:cNvPr>
              <p:cNvSpPr>
                <a:spLocks noChangeArrowheads="1"/>
              </p:cNvSpPr>
              <p:nvPr/>
            </p:nvSpPr>
            <p:spPr bwMode="auto">
              <a:xfrm>
                <a:off x="3054" y="2547"/>
                <a:ext cx="59"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700" b="1">
                    <a:effectLst>
                      <a:outerShdw blurRad="38100" dist="38100" dir="2700000" algn="tl">
                        <a:srgbClr val="C0C0C0"/>
                      </a:outerShdw>
                    </a:effectLst>
                    <a:latin typeface="Comic Sans MS" panose="030F0902030302020204" pitchFamily="66" charset="0"/>
                  </a:rPr>
                  <a:t>”</a:t>
                </a:r>
                <a:endParaRPr lang="en-US" altLang="en-US" sz="2000">
                  <a:effectLst>
                    <a:outerShdw blurRad="38100" dist="38100" dir="2700000" algn="tl">
                      <a:srgbClr val="C0C0C0"/>
                    </a:outerShdw>
                  </a:effectLst>
                  <a:latin typeface="Times" pitchFamily="2" charset="0"/>
                </a:endParaRPr>
              </a:p>
            </p:txBody>
          </p:sp>
        </p:grpSp>
      </p:grpSp>
      <p:sp>
        <p:nvSpPr>
          <p:cNvPr id="51886" name="Rectangle 686">
            <a:extLst>
              <a:ext uri="{FF2B5EF4-FFF2-40B4-BE49-F238E27FC236}">
                <a16:creationId xmlns:a16="http://schemas.microsoft.com/office/drawing/2014/main" id="{FBB15E74-46DF-0547-90B5-4310A2F3217E}"/>
              </a:ext>
            </a:extLst>
          </p:cNvPr>
          <p:cNvSpPr>
            <a:spLocks noChangeArrowheads="1"/>
          </p:cNvSpPr>
          <p:nvPr/>
        </p:nvSpPr>
        <p:spPr bwMode="auto">
          <a:xfrm>
            <a:off x="561975" y="5159375"/>
            <a:ext cx="507365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B3B3B3"/>
                  </a:outerShdw>
                </a:effectLst>
              </a14:hiddenEffects>
            </a:ext>
          </a:extLst>
        </p:spPr>
        <p:txBody>
          <a:bodyPr wrap="none" lIns="0" tIns="0" rIns="0" bIns="0">
            <a:spAutoFit/>
          </a:bodyPr>
          <a:lstStyle/>
          <a:p>
            <a:r>
              <a:rPr lang="en-US" altLang="en-US" sz="2500" b="1" i="1">
                <a:effectLst>
                  <a:outerShdw blurRad="38100" dist="38100" dir="2700000" algn="tl">
                    <a:srgbClr val="C0C0C0"/>
                  </a:outerShdw>
                </a:effectLst>
                <a:latin typeface="Comic Sans MS" panose="030F0902030302020204" pitchFamily="66" charset="0"/>
              </a:rPr>
              <a:t> PENAMBAHAN RUTE “CERITA”</a:t>
            </a:r>
            <a:endParaRPr lang="en-US" altLang="en-US" sz="2400" b="1" i="1">
              <a:effectLst>
                <a:outerShdw blurRad="38100" dist="38100" dir="2700000" algn="tl">
                  <a:srgbClr val="C0C0C0"/>
                </a:outerShdw>
              </a:effectLst>
              <a:latin typeface="Times" pitchFamily="2" charset="0"/>
            </a:endParaRPr>
          </a:p>
        </p:txBody>
      </p:sp>
      <p:sp>
        <p:nvSpPr>
          <p:cNvPr id="51887" name="Line 687">
            <a:extLst>
              <a:ext uri="{FF2B5EF4-FFF2-40B4-BE49-F238E27FC236}">
                <a16:creationId xmlns:a16="http://schemas.microsoft.com/office/drawing/2014/main" id="{353591D8-DD2B-0E4D-A868-72377027EE67}"/>
              </a:ext>
            </a:extLst>
          </p:cNvPr>
          <p:cNvSpPr>
            <a:spLocks noChangeShapeType="1"/>
          </p:cNvSpPr>
          <p:nvPr/>
        </p:nvSpPr>
        <p:spPr bwMode="auto">
          <a:xfrm>
            <a:off x="911225" y="5008563"/>
            <a:ext cx="55705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96" name="Rectangle 396">
            <a:extLst>
              <a:ext uri="{FF2B5EF4-FFF2-40B4-BE49-F238E27FC236}">
                <a16:creationId xmlns:a16="http://schemas.microsoft.com/office/drawing/2014/main" id="{0E5DD38D-3277-D74A-8FDD-D5868E2DA742}"/>
              </a:ext>
            </a:extLst>
          </p:cNvPr>
          <p:cNvSpPr>
            <a:spLocks noChangeArrowheads="1"/>
          </p:cNvSpPr>
          <p:nvPr/>
        </p:nvSpPr>
        <p:spPr bwMode="auto">
          <a:xfrm>
            <a:off x="2219325" y="8380413"/>
            <a:ext cx="32702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LM</a:t>
            </a:r>
            <a:endParaRPr lang="en-US" altLang="en-US" sz="2800">
              <a:effectLst>
                <a:outerShdw blurRad="38100" dist="38100" dir="2700000" algn="tl">
                  <a:srgbClr val="C0C0C0"/>
                </a:outerShdw>
              </a:effectLst>
              <a:latin typeface="Comic Sans MS" panose="030F0902030302020204" pitchFamily="66" charset="0"/>
            </a:endParaRPr>
          </a:p>
        </p:txBody>
      </p:sp>
      <p:grpSp>
        <p:nvGrpSpPr>
          <p:cNvPr id="51899" name="Group 699">
            <a:extLst>
              <a:ext uri="{FF2B5EF4-FFF2-40B4-BE49-F238E27FC236}">
                <a16:creationId xmlns:a16="http://schemas.microsoft.com/office/drawing/2014/main" id="{E09E4BF7-A57E-F34C-9DE5-A482D74C435D}"/>
              </a:ext>
            </a:extLst>
          </p:cNvPr>
          <p:cNvGrpSpPr>
            <a:grpSpLocks/>
          </p:cNvGrpSpPr>
          <p:nvPr/>
        </p:nvGrpSpPr>
        <p:grpSpPr bwMode="auto">
          <a:xfrm>
            <a:off x="1481138" y="5632450"/>
            <a:ext cx="4684712" cy="2924175"/>
            <a:chOff x="933" y="3548"/>
            <a:chExt cx="2951" cy="1842"/>
          </a:xfrm>
        </p:grpSpPr>
        <p:grpSp>
          <p:nvGrpSpPr>
            <p:cNvPr id="51572" name="Group 372">
              <a:extLst>
                <a:ext uri="{FF2B5EF4-FFF2-40B4-BE49-F238E27FC236}">
                  <a16:creationId xmlns:a16="http://schemas.microsoft.com/office/drawing/2014/main" id="{B7ABEE97-B8B8-0441-BDD1-59B4D3D2B48A}"/>
                </a:ext>
              </a:extLst>
            </p:cNvPr>
            <p:cNvGrpSpPr>
              <a:grpSpLocks/>
            </p:cNvGrpSpPr>
            <p:nvPr/>
          </p:nvGrpSpPr>
          <p:grpSpPr bwMode="auto">
            <a:xfrm>
              <a:off x="933" y="3548"/>
              <a:ext cx="722" cy="1083"/>
              <a:chOff x="1131" y="2250"/>
              <a:chExt cx="581" cy="1107"/>
            </a:xfrm>
          </p:grpSpPr>
          <p:sp>
            <p:nvSpPr>
              <p:cNvPr id="51573" name="Freeform 373">
                <a:extLst>
                  <a:ext uri="{FF2B5EF4-FFF2-40B4-BE49-F238E27FC236}">
                    <a16:creationId xmlns:a16="http://schemas.microsoft.com/office/drawing/2014/main" id="{FC273E08-02A6-7545-90AF-67297E66B14D}"/>
                  </a:ext>
                </a:extLst>
              </p:cNvPr>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574" name="Freeform 374">
                <a:extLst>
                  <a:ext uri="{FF2B5EF4-FFF2-40B4-BE49-F238E27FC236}">
                    <a16:creationId xmlns:a16="http://schemas.microsoft.com/office/drawing/2014/main" id="{9044DD50-9046-2941-9603-8AC124553366}"/>
                  </a:ext>
                </a:extLst>
              </p:cNvPr>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grpSp>
          <p:nvGrpSpPr>
            <p:cNvPr id="51575" name="Group 375">
              <a:extLst>
                <a:ext uri="{FF2B5EF4-FFF2-40B4-BE49-F238E27FC236}">
                  <a16:creationId xmlns:a16="http://schemas.microsoft.com/office/drawing/2014/main" id="{9DA108AB-8EEC-6244-868A-D9CC3BEEC55B}"/>
                </a:ext>
              </a:extLst>
            </p:cNvPr>
            <p:cNvGrpSpPr>
              <a:grpSpLocks/>
            </p:cNvGrpSpPr>
            <p:nvPr/>
          </p:nvGrpSpPr>
          <p:grpSpPr bwMode="auto">
            <a:xfrm>
              <a:off x="3244" y="4638"/>
              <a:ext cx="640" cy="752"/>
              <a:chOff x="2993" y="3363"/>
              <a:chExt cx="515" cy="768"/>
            </a:xfrm>
          </p:grpSpPr>
          <p:sp>
            <p:nvSpPr>
              <p:cNvPr id="51576" name="Freeform 376">
                <a:extLst>
                  <a:ext uri="{FF2B5EF4-FFF2-40B4-BE49-F238E27FC236}">
                    <a16:creationId xmlns:a16="http://schemas.microsoft.com/office/drawing/2014/main" id="{B5272B96-B2DA-8E4A-B839-934B859CA47E}"/>
                  </a:ext>
                </a:extLst>
              </p:cNvPr>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577" name="Freeform 377">
                <a:extLst>
                  <a:ext uri="{FF2B5EF4-FFF2-40B4-BE49-F238E27FC236}">
                    <a16:creationId xmlns:a16="http://schemas.microsoft.com/office/drawing/2014/main" id="{1373696F-0534-6E4C-BAAE-99CE9D768F9D}"/>
                  </a:ext>
                </a:extLst>
              </p:cNvPr>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grpSp>
          <p:nvGrpSpPr>
            <p:cNvPr id="51578" name="Group 378">
              <a:extLst>
                <a:ext uri="{FF2B5EF4-FFF2-40B4-BE49-F238E27FC236}">
                  <a16:creationId xmlns:a16="http://schemas.microsoft.com/office/drawing/2014/main" id="{AD531F82-71CC-9044-90DD-0C6443F1548A}"/>
                </a:ext>
              </a:extLst>
            </p:cNvPr>
            <p:cNvGrpSpPr>
              <a:grpSpLocks/>
            </p:cNvGrpSpPr>
            <p:nvPr/>
          </p:nvGrpSpPr>
          <p:grpSpPr bwMode="auto">
            <a:xfrm>
              <a:off x="1770" y="3839"/>
              <a:ext cx="1786" cy="1038"/>
              <a:chOff x="1805" y="2548"/>
              <a:chExt cx="1439" cy="1060"/>
            </a:xfrm>
          </p:grpSpPr>
          <p:sp>
            <p:nvSpPr>
              <p:cNvPr id="51579" name="Freeform 379">
                <a:extLst>
                  <a:ext uri="{FF2B5EF4-FFF2-40B4-BE49-F238E27FC236}">
                    <a16:creationId xmlns:a16="http://schemas.microsoft.com/office/drawing/2014/main" id="{788DED87-6B67-1747-BA08-7592E63CADAC}"/>
                  </a:ext>
                </a:extLst>
              </p:cNvPr>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51580" name="Freeform 380">
                <a:extLst>
                  <a:ext uri="{FF2B5EF4-FFF2-40B4-BE49-F238E27FC236}">
                    <a16:creationId xmlns:a16="http://schemas.microsoft.com/office/drawing/2014/main" id="{8B0C1AFB-F3F3-D34E-A87F-689ED752D37A}"/>
                  </a:ext>
                </a:extLst>
              </p:cNvPr>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grpSp>
        <p:sp>
          <p:nvSpPr>
            <p:cNvPr id="51581" name="Rectangle 381">
              <a:extLst>
                <a:ext uri="{FF2B5EF4-FFF2-40B4-BE49-F238E27FC236}">
                  <a16:creationId xmlns:a16="http://schemas.microsoft.com/office/drawing/2014/main" id="{3D5AD27E-9DDE-2A4B-8C4F-2062B5933E5A}"/>
                </a:ext>
              </a:extLst>
            </p:cNvPr>
            <p:cNvSpPr>
              <a:spLocks noChangeArrowheads="1"/>
            </p:cNvSpPr>
            <p:nvPr/>
          </p:nvSpPr>
          <p:spPr bwMode="auto">
            <a:xfrm>
              <a:off x="2307" y="4234"/>
              <a:ext cx="190"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SE</a:t>
              </a:r>
              <a:endParaRPr lang="en-US" altLang="en-US" sz="2800">
                <a:effectLst>
                  <a:outerShdw blurRad="38100" dist="38100" dir="2700000" algn="tl">
                    <a:srgbClr val="C0C0C0"/>
                  </a:outerShdw>
                </a:effectLst>
                <a:latin typeface="Comic Sans MS" panose="030F0902030302020204" pitchFamily="66" charset="0"/>
              </a:endParaRPr>
            </a:p>
          </p:txBody>
        </p:sp>
        <p:grpSp>
          <p:nvGrpSpPr>
            <p:cNvPr id="51582" name="Group 382">
              <a:extLst>
                <a:ext uri="{FF2B5EF4-FFF2-40B4-BE49-F238E27FC236}">
                  <a16:creationId xmlns:a16="http://schemas.microsoft.com/office/drawing/2014/main" id="{FCBD4985-DD25-1E46-90C3-B689E55A361A}"/>
                </a:ext>
              </a:extLst>
            </p:cNvPr>
            <p:cNvGrpSpPr>
              <a:grpSpLocks/>
            </p:cNvGrpSpPr>
            <p:nvPr/>
          </p:nvGrpSpPr>
          <p:grpSpPr bwMode="auto">
            <a:xfrm>
              <a:off x="1114" y="4852"/>
              <a:ext cx="836" cy="538"/>
              <a:chOff x="1277" y="3582"/>
              <a:chExt cx="673" cy="550"/>
            </a:xfrm>
          </p:grpSpPr>
          <p:sp>
            <p:nvSpPr>
              <p:cNvPr id="51583" name="Freeform 383">
                <a:extLst>
                  <a:ext uri="{FF2B5EF4-FFF2-40B4-BE49-F238E27FC236}">
                    <a16:creationId xmlns:a16="http://schemas.microsoft.com/office/drawing/2014/main" id="{C3CF631F-7B8F-9A4F-89C3-31FBDE2CFFEE}"/>
                  </a:ext>
                </a:extLst>
              </p:cNvPr>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584" name="Freeform 384">
                <a:extLst>
                  <a:ext uri="{FF2B5EF4-FFF2-40B4-BE49-F238E27FC236}">
                    <a16:creationId xmlns:a16="http://schemas.microsoft.com/office/drawing/2014/main" id="{1BCE3797-4BD2-C34F-B9D0-0014F5810755}"/>
                  </a:ext>
                </a:extLst>
              </p:cNvPr>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sp>
          <p:nvSpPr>
            <p:cNvPr id="51585" name="Rectangle 385">
              <a:extLst>
                <a:ext uri="{FF2B5EF4-FFF2-40B4-BE49-F238E27FC236}">
                  <a16:creationId xmlns:a16="http://schemas.microsoft.com/office/drawing/2014/main" id="{4DC0829B-C57D-E249-9F62-194DCBF14103}"/>
                </a:ext>
              </a:extLst>
            </p:cNvPr>
            <p:cNvSpPr>
              <a:spLocks noChangeArrowheads="1"/>
            </p:cNvSpPr>
            <p:nvPr/>
          </p:nvSpPr>
          <p:spPr bwMode="auto">
            <a:xfrm>
              <a:off x="3437" y="5145"/>
              <a:ext cx="177"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TP</a:t>
              </a:r>
              <a:endParaRPr lang="en-US" altLang="en-US" sz="2800">
                <a:effectLst>
                  <a:outerShdw blurRad="38100" dist="38100" dir="2700000" algn="tl">
                    <a:srgbClr val="C0C0C0"/>
                  </a:outerShdw>
                </a:effectLst>
                <a:latin typeface="Comic Sans MS" panose="030F0902030302020204" pitchFamily="66" charset="0"/>
              </a:endParaRPr>
            </a:p>
          </p:txBody>
        </p:sp>
        <p:grpSp>
          <p:nvGrpSpPr>
            <p:cNvPr id="51586" name="Group 386">
              <a:extLst>
                <a:ext uri="{FF2B5EF4-FFF2-40B4-BE49-F238E27FC236}">
                  <a16:creationId xmlns:a16="http://schemas.microsoft.com/office/drawing/2014/main" id="{1F978EC0-51EA-5B42-9D6F-EB5D6AF2316B}"/>
                </a:ext>
              </a:extLst>
            </p:cNvPr>
            <p:cNvGrpSpPr>
              <a:grpSpLocks/>
            </p:cNvGrpSpPr>
            <p:nvPr/>
          </p:nvGrpSpPr>
          <p:grpSpPr bwMode="auto">
            <a:xfrm>
              <a:off x="1636" y="4164"/>
              <a:ext cx="145" cy="131"/>
              <a:chOff x="1697" y="2879"/>
              <a:chExt cx="118" cy="134"/>
            </a:xfrm>
          </p:grpSpPr>
          <p:sp>
            <p:nvSpPr>
              <p:cNvPr id="51587" name="Freeform 387">
                <a:extLst>
                  <a:ext uri="{FF2B5EF4-FFF2-40B4-BE49-F238E27FC236}">
                    <a16:creationId xmlns:a16="http://schemas.microsoft.com/office/drawing/2014/main" id="{113195B0-AEE2-CD49-9FB9-B17948C6E5EE}"/>
                  </a:ext>
                </a:extLst>
              </p:cNvPr>
              <p:cNvSpPr>
                <a:spLocks/>
              </p:cNvSpPr>
              <p:nvPr/>
            </p:nvSpPr>
            <p:spPr bwMode="auto">
              <a:xfrm>
                <a:off x="1705" y="2887"/>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588" name="Freeform 388">
                <a:extLst>
                  <a:ext uri="{FF2B5EF4-FFF2-40B4-BE49-F238E27FC236}">
                    <a16:creationId xmlns:a16="http://schemas.microsoft.com/office/drawing/2014/main" id="{5FFDCC54-4019-A443-AA78-91098304F877}"/>
                  </a:ext>
                </a:extLst>
              </p:cNvPr>
              <p:cNvSpPr>
                <a:spLocks/>
              </p:cNvSpPr>
              <p:nvPr/>
            </p:nvSpPr>
            <p:spPr bwMode="auto">
              <a:xfrm>
                <a:off x="1697" y="2879"/>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sp>
          <p:nvSpPr>
            <p:cNvPr id="51590" name="Freeform 390">
              <a:extLst>
                <a:ext uri="{FF2B5EF4-FFF2-40B4-BE49-F238E27FC236}">
                  <a16:creationId xmlns:a16="http://schemas.microsoft.com/office/drawing/2014/main" id="{4EEEF62B-F3D3-634B-A17B-9B16E073F89B}"/>
                </a:ext>
              </a:extLst>
            </p:cNvPr>
            <p:cNvSpPr>
              <a:spLocks/>
            </p:cNvSpPr>
            <p:nvPr/>
          </p:nvSpPr>
          <p:spPr bwMode="auto">
            <a:xfrm>
              <a:off x="1568" y="4420"/>
              <a:ext cx="202" cy="331"/>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591" name="Freeform 391">
              <a:extLst>
                <a:ext uri="{FF2B5EF4-FFF2-40B4-BE49-F238E27FC236}">
                  <a16:creationId xmlns:a16="http://schemas.microsoft.com/office/drawing/2014/main" id="{1D6FB1B5-B78E-334D-B012-E5E287C48C35}"/>
                </a:ext>
              </a:extLst>
            </p:cNvPr>
            <p:cNvSpPr>
              <a:spLocks/>
            </p:cNvSpPr>
            <p:nvPr/>
          </p:nvSpPr>
          <p:spPr bwMode="auto">
            <a:xfrm>
              <a:off x="1558" y="4413"/>
              <a:ext cx="203" cy="331"/>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nvGrpSpPr>
            <p:cNvPr id="51592" name="Group 392">
              <a:extLst>
                <a:ext uri="{FF2B5EF4-FFF2-40B4-BE49-F238E27FC236}">
                  <a16:creationId xmlns:a16="http://schemas.microsoft.com/office/drawing/2014/main" id="{E2AECBBE-183C-CE44-949A-9B50D8BFC817}"/>
                </a:ext>
              </a:extLst>
            </p:cNvPr>
            <p:cNvGrpSpPr>
              <a:grpSpLocks/>
            </p:cNvGrpSpPr>
            <p:nvPr/>
          </p:nvGrpSpPr>
          <p:grpSpPr bwMode="auto">
            <a:xfrm>
              <a:off x="1668" y="4269"/>
              <a:ext cx="57" cy="173"/>
              <a:chOff x="1723" y="2987"/>
              <a:chExt cx="46" cy="176"/>
            </a:xfrm>
          </p:grpSpPr>
          <p:sp>
            <p:nvSpPr>
              <p:cNvPr id="51593" name="Freeform 393">
                <a:extLst>
                  <a:ext uri="{FF2B5EF4-FFF2-40B4-BE49-F238E27FC236}">
                    <a16:creationId xmlns:a16="http://schemas.microsoft.com/office/drawing/2014/main" id="{520A929D-89B4-1545-8AC9-C1B1CB2B2162}"/>
                  </a:ext>
                </a:extLst>
              </p:cNvPr>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594" name="Freeform 394">
                <a:extLst>
                  <a:ext uri="{FF2B5EF4-FFF2-40B4-BE49-F238E27FC236}">
                    <a16:creationId xmlns:a16="http://schemas.microsoft.com/office/drawing/2014/main" id="{C6A4E8FB-58ED-8149-966E-8C002827D16C}"/>
                  </a:ext>
                </a:extLst>
              </p:cNvPr>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sp>
          <p:nvSpPr>
            <p:cNvPr id="51595" name="Rectangle 395">
              <a:extLst>
                <a:ext uri="{FF2B5EF4-FFF2-40B4-BE49-F238E27FC236}">
                  <a16:creationId xmlns:a16="http://schemas.microsoft.com/office/drawing/2014/main" id="{0C1B2552-B18A-4F4C-B549-6FFBAE8DA164}"/>
                </a:ext>
              </a:extLst>
            </p:cNvPr>
            <p:cNvSpPr>
              <a:spLocks noChangeArrowheads="1"/>
            </p:cNvSpPr>
            <p:nvPr/>
          </p:nvSpPr>
          <p:spPr bwMode="auto">
            <a:xfrm>
              <a:off x="1789" y="4134"/>
              <a:ext cx="202"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DG</a:t>
              </a:r>
              <a:endParaRPr lang="en-US" altLang="en-US" sz="2800">
                <a:effectLst>
                  <a:outerShdw blurRad="38100" dist="38100" dir="2700000" algn="tl">
                    <a:srgbClr val="C0C0C0"/>
                  </a:outerShdw>
                </a:effectLst>
                <a:latin typeface="Comic Sans MS" panose="030F0902030302020204" pitchFamily="66" charset="0"/>
              </a:endParaRPr>
            </a:p>
          </p:txBody>
        </p:sp>
        <p:sp>
          <p:nvSpPr>
            <p:cNvPr id="51597" name="Rectangle 397">
              <a:extLst>
                <a:ext uri="{FF2B5EF4-FFF2-40B4-BE49-F238E27FC236}">
                  <a16:creationId xmlns:a16="http://schemas.microsoft.com/office/drawing/2014/main" id="{9DE454E7-C190-4948-81CF-9AE54FA186D8}"/>
                </a:ext>
              </a:extLst>
            </p:cNvPr>
            <p:cNvSpPr>
              <a:spLocks noChangeArrowheads="1"/>
            </p:cNvSpPr>
            <p:nvPr/>
          </p:nvSpPr>
          <p:spPr bwMode="auto">
            <a:xfrm>
              <a:off x="1250" y="3905"/>
              <a:ext cx="170"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LB</a:t>
              </a:r>
              <a:endParaRPr lang="en-US" altLang="en-US" sz="2800">
                <a:effectLst>
                  <a:outerShdw blurRad="38100" dist="38100" dir="2700000" algn="tl">
                    <a:srgbClr val="C0C0C0"/>
                  </a:outerShdw>
                </a:effectLst>
                <a:latin typeface="Comic Sans MS" panose="030F0902030302020204" pitchFamily="66" charset="0"/>
              </a:endParaRPr>
            </a:p>
          </p:txBody>
        </p:sp>
        <p:grpSp>
          <p:nvGrpSpPr>
            <p:cNvPr id="51598" name="Group 398">
              <a:extLst>
                <a:ext uri="{FF2B5EF4-FFF2-40B4-BE49-F238E27FC236}">
                  <a16:creationId xmlns:a16="http://schemas.microsoft.com/office/drawing/2014/main" id="{8FEC4B44-008B-AE4A-8C44-66325B6526F7}"/>
                </a:ext>
              </a:extLst>
            </p:cNvPr>
            <p:cNvGrpSpPr>
              <a:grpSpLocks/>
            </p:cNvGrpSpPr>
            <p:nvPr/>
          </p:nvGrpSpPr>
          <p:grpSpPr bwMode="auto">
            <a:xfrm>
              <a:off x="997" y="4475"/>
              <a:ext cx="2819" cy="15"/>
              <a:chOff x="1182" y="3196"/>
              <a:chExt cx="2272" cy="16"/>
            </a:xfrm>
          </p:grpSpPr>
          <p:sp>
            <p:nvSpPr>
              <p:cNvPr id="51599" name="Rectangle 399">
                <a:extLst>
                  <a:ext uri="{FF2B5EF4-FFF2-40B4-BE49-F238E27FC236}">
                    <a16:creationId xmlns:a16="http://schemas.microsoft.com/office/drawing/2014/main" id="{A72493B9-72BA-2D4C-B37B-816E48B386C8}"/>
                  </a:ext>
                </a:extLst>
              </p:cNvPr>
              <p:cNvSpPr>
                <a:spLocks noChangeArrowheads="1"/>
              </p:cNvSpPr>
              <p:nvPr/>
            </p:nvSpPr>
            <p:spPr bwMode="auto">
              <a:xfrm>
                <a:off x="1190"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0" name="Rectangle 400">
                <a:extLst>
                  <a:ext uri="{FF2B5EF4-FFF2-40B4-BE49-F238E27FC236}">
                    <a16:creationId xmlns:a16="http://schemas.microsoft.com/office/drawing/2014/main" id="{839E66EC-6A3F-5349-B3D2-58B7776AC6EB}"/>
                  </a:ext>
                </a:extLst>
              </p:cNvPr>
              <p:cNvSpPr>
                <a:spLocks noChangeArrowheads="1"/>
              </p:cNvSpPr>
              <p:nvPr/>
            </p:nvSpPr>
            <p:spPr bwMode="auto">
              <a:xfrm>
                <a:off x="1246"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1" name="Rectangle 401">
                <a:extLst>
                  <a:ext uri="{FF2B5EF4-FFF2-40B4-BE49-F238E27FC236}">
                    <a16:creationId xmlns:a16="http://schemas.microsoft.com/office/drawing/2014/main" id="{A10E3707-E889-E542-BD59-875F07837B20}"/>
                  </a:ext>
                </a:extLst>
              </p:cNvPr>
              <p:cNvSpPr>
                <a:spLocks noChangeArrowheads="1"/>
              </p:cNvSpPr>
              <p:nvPr/>
            </p:nvSpPr>
            <p:spPr bwMode="auto">
              <a:xfrm>
                <a:off x="1278"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2" name="Rectangle 402">
                <a:extLst>
                  <a:ext uri="{FF2B5EF4-FFF2-40B4-BE49-F238E27FC236}">
                    <a16:creationId xmlns:a16="http://schemas.microsoft.com/office/drawing/2014/main" id="{D547E43C-A290-6846-A1AC-753BA77017D2}"/>
                  </a:ext>
                </a:extLst>
              </p:cNvPr>
              <p:cNvSpPr>
                <a:spLocks noChangeArrowheads="1"/>
              </p:cNvSpPr>
              <p:nvPr/>
            </p:nvSpPr>
            <p:spPr bwMode="auto">
              <a:xfrm>
                <a:off x="1334"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3" name="Rectangle 403">
                <a:extLst>
                  <a:ext uri="{FF2B5EF4-FFF2-40B4-BE49-F238E27FC236}">
                    <a16:creationId xmlns:a16="http://schemas.microsoft.com/office/drawing/2014/main" id="{EEF6D6F6-B069-DC44-AF40-50A5D6F22F14}"/>
                  </a:ext>
                </a:extLst>
              </p:cNvPr>
              <p:cNvSpPr>
                <a:spLocks noChangeArrowheads="1"/>
              </p:cNvSpPr>
              <p:nvPr/>
            </p:nvSpPr>
            <p:spPr bwMode="auto">
              <a:xfrm>
                <a:off x="1366"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4" name="Rectangle 404">
                <a:extLst>
                  <a:ext uri="{FF2B5EF4-FFF2-40B4-BE49-F238E27FC236}">
                    <a16:creationId xmlns:a16="http://schemas.microsoft.com/office/drawing/2014/main" id="{46BC0229-14B0-8D49-BE68-6D36267FB558}"/>
                  </a:ext>
                </a:extLst>
              </p:cNvPr>
              <p:cNvSpPr>
                <a:spLocks noChangeArrowheads="1"/>
              </p:cNvSpPr>
              <p:nvPr/>
            </p:nvSpPr>
            <p:spPr bwMode="auto">
              <a:xfrm>
                <a:off x="1422"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5" name="Rectangle 405">
                <a:extLst>
                  <a:ext uri="{FF2B5EF4-FFF2-40B4-BE49-F238E27FC236}">
                    <a16:creationId xmlns:a16="http://schemas.microsoft.com/office/drawing/2014/main" id="{803B0B74-97A0-6048-9C27-4164A22E874C}"/>
                  </a:ext>
                </a:extLst>
              </p:cNvPr>
              <p:cNvSpPr>
                <a:spLocks noChangeArrowheads="1"/>
              </p:cNvSpPr>
              <p:nvPr/>
            </p:nvSpPr>
            <p:spPr bwMode="auto">
              <a:xfrm>
                <a:off x="1454"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6" name="Rectangle 406">
                <a:extLst>
                  <a:ext uri="{FF2B5EF4-FFF2-40B4-BE49-F238E27FC236}">
                    <a16:creationId xmlns:a16="http://schemas.microsoft.com/office/drawing/2014/main" id="{369C7359-B2C5-3940-8B02-4CBBF4392214}"/>
                  </a:ext>
                </a:extLst>
              </p:cNvPr>
              <p:cNvSpPr>
                <a:spLocks noChangeArrowheads="1"/>
              </p:cNvSpPr>
              <p:nvPr/>
            </p:nvSpPr>
            <p:spPr bwMode="auto">
              <a:xfrm>
                <a:off x="1510"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7" name="Rectangle 407">
                <a:extLst>
                  <a:ext uri="{FF2B5EF4-FFF2-40B4-BE49-F238E27FC236}">
                    <a16:creationId xmlns:a16="http://schemas.microsoft.com/office/drawing/2014/main" id="{82492AA8-34D1-5D41-B04D-86ACA828672F}"/>
                  </a:ext>
                </a:extLst>
              </p:cNvPr>
              <p:cNvSpPr>
                <a:spLocks noChangeArrowheads="1"/>
              </p:cNvSpPr>
              <p:nvPr/>
            </p:nvSpPr>
            <p:spPr bwMode="auto">
              <a:xfrm>
                <a:off x="1542"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8" name="Rectangle 408">
                <a:extLst>
                  <a:ext uri="{FF2B5EF4-FFF2-40B4-BE49-F238E27FC236}">
                    <a16:creationId xmlns:a16="http://schemas.microsoft.com/office/drawing/2014/main" id="{68FD5CDD-9F01-A54D-B9B6-89E88464767F}"/>
                  </a:ext>
                </a:extLst>
              </p:cNvPr>
              <p:cNvSpPr>
                <a:spLocks noChangeArrowheads="1"/>
              </p:cNvSpPr>
              <p:nvPr/>
            </p:nvSpPr>
            <p:spPr bwMode="auto">
              <a:xfrm>
                <a:off x="1598"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09" name="Rectangle 409">
                <a:extLst>
                  <a:ext uri="{FF2B5EF4-FFF2-40B4-BE49-F238E27FC236}">
                    <a16:creationId xmlns:a16="http://schemas.microsoft.com/office/drawing/2014/main" id="{44929D49-6B35-8D49-88C0-802647240AF9}"/>
                  </a:ext>
                </a:extLst>
              </p:cNvPr>
              <p:cNvSpPr>
                <a:spLocks noChangeArrowheads="1"/>
              </p:cNvSpPr>
              <p:nvPr/>
            </p:nvSpPr>
            <p:spPr bwMode="auto">
              <a:xfrm>
                <a:off x="1630"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0" name="Rectangle 410">
                <a:extLst>
                  <a:ext uri="{FF2B5EF4-FFF2-40B4-BE49-F238E27FC236}">
                    <a16:creationId xmlns:a16="http://schemas.microsoft.com/office/drawing/2014/main" id="{9C8036D2-6BF6-3D4E-AEAF-B41C9855E601}"/>
                  </a:ext>
                </a:extLst>
              </p:cNvPr>
              <p:cNvSpPr>
                <a:spLocks noChangeArrowheads="1"/>
              </p:cNvSpPr>
              <p:nvPr/>
            </p:nvSpPr>
            <p:spPr bwMode="auto">
              <a:xfrm>
                <a:off x="1686"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1" name="Rectangle 411">
                <a:extLst>
                  <a:ext uri="{FF2B5EF4-FFF2-40B4-BE49-F238E27FC236}">
                    <a16:creationId xmlns:a16="http://schemas.microsoft.com/office/drawing/2014/main" id="{A623FAC2-777C-904B-9C80-F34DC6381A0B}"/>
                  </a:ext>
                </a:extLst>
              </p:cNvPr>
              <p:cNvSpPr>
                <a:spLocks noChangeArrowheads="1"/>
              </p:cNvSpPr>
              <p:nvPr/>
            </p:nvSpPr>
            <p:spPr bwMode="auto">
              <a:xfrm>
                <a:off x="1718"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2" name="Rectangle 412">
                <a:extLst>
                  <a:ext uri="{FF2B5EF4-FFF2-40B4-BE49-F238E27FC236}">
                    <a16:creationId xmlns:a16="http://schemas.microsoft.com/office/drawing/2014/main" id="{0FBEAB6C-79E9-894F-BDC5-0D373AAD39D4}"/>
                  </a:ext>
                </a:extLst>
              </p:cNvPr>
              <p:cNvSpPr>
                <a:spLocks noChangeArrowheads="1"/>
              </p:cNvSpPr>
              <p:nvPr/>
            </p:nvSpPr>
            <p:spPr bwMode="auto">
              <a:xfrm>
                <a:off x="1774"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3" name="Rectangle 413">
                <a:extLst>
                  <a:ext uri="{FF2B5EF4-FFF2-40B4-BE49-F238E27FC236}">
                    <a16:creationId xmlns:a16="http://schemas.microsoft.com/office/drawing/2014/main" id="{D8825E78-106F-0B45-A258-95650A4CFF0B}"/>
                  </a:ext>
                </a:extLst>
              </p:cNvPr>
              <p:cNvSpPr>
                <a:spLocks noChangeArrowheads="1"/>
              </p:cNvSpPr>
              <p:nvPr/>
            </p:nvSpPr>
            <p:spPr bwMode="auto">
              <a:xfrm>
                <a:off x="1806"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4" name="Rectangle 414">
                <a:extLst>
                  <a:ext uri="{FF2B5EF4-FFF2-40B4-BE49-F238E27FC236}">
                    <a16:creationId xmlns:a16="http://schemas.microsoft.com/office/drawing/2014/main" id="{01A2D587-EFA4-C549-9B42-E622337A5512}"/>
                  </a:ext>
                </a:extLst>
              </p:cNvPr>
              <p:cNvSpPr>
                <a:spLocks noChangeArrowheads="1"/>
              </p:cNvSpPr>
              <p:nvPr/>
            </p:nvSpPr>
            <p:spPr bwMode="auto">
              <a:xfrm>
                <a:off x="1862"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5" name="Rectangle 415">
                <a:extLst>
                  <a:ext uri="{FF2B5EF4-FFF2-40B4-BE49-F238E27FC236}">
                    <a16:creationId xmlns:a16="http://schemas.microsoft.com/office/drawing/2014/main" id="{79C09B93-53CB-0C41-955B-A9D85EBDA658}"/>
                  </a:ext>
                </a:extLst>
              </p:cNvPr>
              <p:cNvSpPr>
                <a:spLocks noChangeArrowheads="1"/>
              </p:cNvSpPr>
              <p:nvPr/>
            </p:nvSpPr>
            <p:spPr bwMode="auto">
              <a:xfrm>
                <a:off x="1894"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6" name="Rectangle 416">
                <a:extLst>
                  <a:ext uri="{FF2B5EF4-FFF2-40B4-BE49-F238E27FC236}">
                    <a16:creationId xmlns:a16="http://schemas.microsoft.com/office/drawing/2014/main" id="{7B5F1D2E-4074-0A41-8D79-8391C85938BC}"/>
                  </a:ext>
                </a:extLst>
              </p:cNvPr>
              <p:cNvSpPr>
                <a:spLocks noChangeArrowheads="1"/>
              </p:cNvSpPr>
              <p:nvPr/>
            </p:nvSpPr>
            <p:spPr bwMode="auto">
              <a:xfrm>
                <a:off x="1950"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7" name="Rectangle 417">
                <a:extLst>
                  <a:ext uri="{FF2B5EF4-FFF2-40B4-BE49-F238E27FC236}">
                    <a16:creationId xmlns:a16="http://schemas.microsoft.com/office/drawing/2014/main" id="{490BE152-8777-8A47-BE2A-4F7494E32F5F}"/>
                  </a:ext>
                </a:extLst>
              </p:cNvPr>
              <p:cNvSpPr>
                <a:spLocks noChangeArrowheads="1"/>
              </p:cNvSpPr>
              <p:nvPr/>
            </p:nvSpPr>
            <p:spPr bwMode="auto">
              <a:xfrm>
                <a:off x="1982"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8" name="Rectangle 418">
                <a:extLst>
                  <a:ext uri="{FF2B5EF4-FFF2-40B4-BE49-F238E27FC236}">
                    <a16:creationId xmlns:a16="http://schemas.microsoft.com/office/drawing/2014/main" id="{6A73B797-5AC7-4B48-82EC-7B13774765AA}"/>
                  </a:ext>
                </a:extLst>
              </p:cNvPr>
              <p:cNvSpPr>
                <a:spLocks noChangeArrowheads="1"/>
              </p:cNvSpPr>
              <p:nvPr/>
            </p:nvSpPr>
            <p:spPr bwMode="auto">
              <a:xfrm>
                <a:off x="2038"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19" name="Rectangle 419">
                <a:extLst>
                  <a:ext uri="{FF2B5EF4-FFF2-40B4-BE49-F238E27FC236}">
                    <a16:creationId xmlns:a16="http://schemas.microsoft.com/office/drawing/2014/main" id="{F07C8D19-CB72-6F4B-B48A-4E6B6C9B0F87}"/>
                  </a:ext>
                </a:extLst>
              </p:cNvPr>
              <p:cNvSpPr>
                <a:spLocks noChangeArrowheads="1"/>
              </p:cNvSpPr>
              <p:nvPr/>
            </p:nvSpPr>
            <p:spPr bwMode="auto">
              <a:xfrm>
                <a:off x="2070"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0" name="Rectangle 420">
                <a:extLst>
                  <a:ext uri="{FF2B5EF4-FFF2-40B4-BE49-F238E27FC236}">
                    <a16:creationId xmlns:a16="http://schemas.microsoft.com/office/drawing/2014/main" id="{70BA85FA-8C4D-A240-94F8-958232F9A31A}"/>
                  </a:ext>
                </a:extLst>
              </p:cNvPr>
              <p:cNvSpPr>
                <a:spLocks noChangeArrowheads="1"/>
              </p:cNvSpPr>
              <p:nvPr/>
            </p:nvSpPr>
            <p:spPr bwMode="auto">
              <a:xfrm>
                <a:off x="2126"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1" name="Rectangle 421">
                <a:extLst>
                  <a:ext uri="{FF2B5EF4-FFF2-40B4-BE49-F238E27FC236}">
                    <a16:creationId xmlns:a16="http://schemas.microsoft.com/office/drawing/2014/main" id="{6BAF9B7E-36DA-5543-AB63-B87BD186E868}"/>
                  </a:ext>
                </a:extLst>
              </p:cNvPr>
              <p:cNvSpPr>
                <a:spLocks noChangeArrowheads="1"/>
              </p:cNvSpPr>
              <p:nvPr/>
            </p:nvSpPr>
            <p:spPr bwMode="auto">
              <a:xfrm>
                <a:off x="2158"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2" name="Rectangle 422">
                <a:extLst>
                  <a:ext uri="{FF2B5EF4-FFF2-40B4-BE49-F238E27FC236}">
                    <a16:creationId xmlns:a16="http://schemas.microsoft.com/office/drawing/2014/main" id="{264493A7-E4F1-2648-9617-2B806FED5FDA}"/>
                  </a:ext>
                </a:extLst>
              </p:cNvPr>
              <p:cNvSpPr>
                <a:spLocks noChangeArrowheads="1"/>
              </p:cNvSpPr>
              <p:nvPr/>
            </p:nvSpPr>
            <p:spPr bwMode="auto">
              <a:xfrm>
                <a:off x="2214"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3" name="Rectangle 423">
                <a:extLst>
                  <a:ext uri="{FF2B5EF4-FFF2-40B4-BE49-F238E27FC236}">
                    <a16:creationId xmlns:a16="http://schemas.microsoft.com/office/drawing/2014/main" id="{ED6BBFEE-2593-2647-9E36-FB6AC7509497}"/>
                  </a:ext>
                </a:extLst>
              </p:cNvPr>
              <p:cNvSpPr>
                <a:spLocks noChangeArrowheads="1"/>
              </p:cNvSpPr>
              <p:nvPr/>
            </p:nvSpPr>
            <p:spPr bwMode="auto">
              <a:xfrm>
                <a:off x="2246"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4" name="Rectangle 424">
                <a:extLst>
                  <a:ext uri="{FF2B5EF4-FFF2-40B4-BE49-F238E27FC236}">
                    <a16:creationId xmlns:a16="http://schemas.microsoft.com/office/drawing/2014/main" id="{C690C8E6-8241-D647-AD18-E54FE473F1EE}"/>
                  </a:ext>
                </a:extLst>
              </p:cNvPr>
              <p:cNvSpPr>
                <a:spLocks noChangeArrowheads="1"/>
              </p:cNvSpPr>
              <p:nvPr/>
            </p:nvSpPr>
            <p:spPr bwMode="auto">
              <a:xfrm>
                <a:off x="2302"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5" name="Rectangle 425">
                <a:extLst>
                  <a:ext uri="{FF2B5EF4-FFF2-40B4-BE49-F238E27FC236}">
                    <a16:creationId xmlns:a16="http://schemas.microsoft.com/office/drawing/2014/main" id="{6ED26482-4834-5F47-B4B4-527895BEACCF}"/>
                  </a:ext>
                </a:extLst>
              </p:cNvPr>
              <p:cNvSpPr>
                <a:spLocks noChangeArrowheads="1"/>
              </p:cNvSpPr>
              <p:nvPr/>
            </p:nvSpPr>
            <p:spPr bwMode="auto">
              <a:xfrm>
                <a:off x="2334"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6" name="Rectangle 426">
                <a:extLst>
                  <a:ext uri="{FF2B5EF4-FFF2-40B4-BE49-F238E27FC236}">
                    <a16:creationId xmlns:a16="http://schemas.microsoft.com/office/drawing/2014/main" id="{D0ADCE79-0212-4E4A-9995-07DFA7FF9705}"/>
                  </a:ext>
                </a:extLst>
              </p:cNvPr>
              <p:cNvSpPr>
                <a:spLocks noChangeArrowheads="1"/>
              </p:cNvSpPr>
              <p:nvPr/>
            </p:nvSpPr>
            <p:spPr bwMode="auto">
              <a:xfrm>
                <a:off x="2390"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7" name="Rectangle 427">
                <a:extLst>
                  <a:ext uri="{FF2B5EF4-FFF2-40B4-BE49-F238E27FC236}">
                    <a16:creationId xmlns:a16="http://schemas.microsoft.com/office/drawing/2014/main" id="{CD885946-337C-3840-8402-D6FD6EB1AEC2}"/>
                  </a:ext>
                </a:extLst>
              </p:cNvPr>
              <p:cNvSpPr>
                <a:spLocks noChangeArrowheads="1"/>
              </p:cNvSpPr>
              <p:nvPr/>
            </p:nvSpPr>
            <p:spPr bwMode="auto">
              <a:xfrm>
                <a:off x="2422"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8" name="Rectangle 428">
                <a:extLst>
                  <a:ext uri="{FF2B5EF4-FFF2-40B4-BE49-F238E27FC236}">
                    <a16:creationId xmlns:a16="http://schemas.microsoft.com/office/drawing/2014/main" id="{957A29C7-8C09-9C4D-AF16-CF6687C3B041}"/>
                  </a:ext>
                </a:extLst>
              </p:cNvPr>
              <p:cNvSpPr>
                <a:spLocks noChangeArrowheads="1"/>
              </p:cNvSpPr>
              <p:nvPr/>
            </p:nvSpPr>
            <p:spPr bwMode="auto">
              <a:xfrm>
                <a:off x="2478"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29" name="Rectangle 429">
                <a:extLst>
                  <a:ext uri="{FF2B5EF4-FFF2-40B4-BE49-F238E27FC236}">
                    <a16:creationId xmlns:a16="http://schemas.microsoft.com/office/drawing/2014/main" id="{8F59A9A4-5F3C-524B-9040-8FB74E2C7500}"/>
                  </a:ext>
                </a:extLst>
              </p:cNvPr>
              <p:cNvSpPr>
                <a:spLocks noChangeArrowheads="1"/>
              </p:cNvSpPr>
              <p:nvPr/>
            </p:nvSpPr>
            <p:spPr bwMode="auto">
              <a:xfrm>
                <a:off x="2510"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0" name="Rectangle 430">
                <a:extLst>
                  <a:ext uri="{FF2B5EF4-FFF2-40B4-BE49-F238E27FC236}">
                    <a16:creationId xmlns:a16="http://schemas.microsoft.com/office/drawing/2014/main" id="{4813DD8F-062D-A140-8778-8CB1EDB3A999}"/>
                  </a:ext>
                </a:extLst>
              </p:cNvPr>
              <p:cNvSpPr>
                <a:spLocks noChangeArrowheads="1"/>
              </p:cNvSpPr>
              <p:nvPr/>
            </p:nvSpPr>
            <p:spPr bwMode="auto">
              <a:xfrm>
                <a:off x="2566"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1" name="Rectangle 431">
                <a:extLst>
                  <a:ext uri="{FF2B5EF4-FFF2-40B4-BE49-F238E27FC236}">
                    <a16:creationId xmlns:a16="http://schemas.microsoft.com/office/drawing/2014/main" id="{F1342517-431A-D64C-89A6-C22CAEAA6095}"/>
                  </a:ext>
                </a:extLst>
              </p:cNvPr>
              <p:cNvSpPr>
                <a:spLocks noChangeArrowheads="1"/>
              </p:cNvSpPr>
              <p:nvPr/>
            </p:nvSpPr>
            <p:spPr bwMode="auto">
              <a:xfrm>
                <a:off x="2598"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2" name="Rectangle 432">
                <a:extLst>
                  <a:ext uri="{FF2B5EF4-FFF2-40B4-BE49-F238E27FC236}">
                    <a16:creationId xmlns:a16="http://schemas.microsoft.com/office/drawing/2014/main" id="{6B32B369-35CC-DB45-A05E-458E93909815}"/>
                  </a:ext>
                </a:extLst>
              </p:cNvPr>
              <p:cNvSpPr>
                <a:spLocks noChangeArrowheads="1"/>
              </p:cNvSpPr>
              <p:nvPr/>
            </p:nvSpPr>
            <p:spPr bwMode="auto">
              <a:xfrm>
                <a:off x="2654"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3" name="Rectangle 433">
                <a:extLst>
                  <a:ext uri="{FF2B5EF4-FFF2-40B4-BE49-F238E27FC236}">
                    <a16:creationId xmlns:a16="http://schemas.microsoft.com/office/drawing/2014/main" id="{6A0DDAD7-6DC1-384F-8B54-AB36C2629055}"/>
                  </a:ext>
                </a:extLst>
              </p:cNvPr>
              <p:cNvSpPr>
                <a:spLocks noChangeArrowheads="1"/>
              </p:cNvSpPr>
              <p:nvPr/>
            </p:nvSpPr>
            <p:spPr bwMode="auto">
              <a:xfrm>
                <a:off x="2686"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4" name="Rectangle 434">
                <a:extLst>
                  <a:ext uri="{FF2B5EF4-FFF2-40B4-BE49-F238E27FC236}">
                    <a16:creationId xmlns:a16="http://schemas.microsoft.com/office/drawing/2014/main" id="{F680EB5E-744F-964F-9B3D-5B6CF0E846F2}"/>
                  </a:ext>
                </a:extLst>
              </p:cNvPr>
              <p:cNvSpPr>
                <a:spLocks noChangeArrowheads="1"/>
              </p:cNvSpPr>
              <p:nvPr/>
            </p:nvSpPr>
            <p:spPr bwMode="auto">
              <a:xfrm>
                <a:off x="2742"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5" name="Rectangle 435">
                <a:extLst>
                  <a:ext uri="{FF2B5EF4-FFF2-40B4-BE49-F238E27FC236}">
                    <a16:creationId xmlns:a16="http://schemas.microsoft.com/office/drawing/2014/main" id="{A939EE19-AEF3-454C-8E35-BDEE4FA2D4B3}"/>
                  </a:ext>
                </a:extLst>
              </p:cNvPr>
              <p:cNvSpPr>
                <a:spLocks noChangeArrowheads="1"/>
              </p:cNvSpPr>
              <p:nvPr/>
            </p:nvSpPr>
            <p:spPr bwMode="auto">
              <a:xfrm>
                <a:off x="2774"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6" name="Rectangle 436">
                <a:extLst>
                  <a:ext uri="{FF2B5EF4-FFF2-40B4-BE49-F238E27FC236}">
                    <a16:creationId xmlns:a16="http://schemas.microsoft.com/office/drawing/2014/main" id="{FBDA55F4-264D-C64F-8C65-457F5151190E}"/>
                  </a:ext>
                </a:extLst>
              </p:cNvPr>
              <p:cNvSpPr>
                <a:spLocks noChangeArrowheads="1"/>
              </p:cNvSpPr>
              <p:nvPr/>
            </p:nvSpPr>
            <p:spPr bwMode="auto">
              <a:xfrm>
                <a:off x="2830"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7" name="Rectangle 437">
                <a:extLst>
                  <a:ext uri="{FF2B5EF4-FFF2-40B4-BE49-F238E27FC236}">
                    <a16:creationId xmlns:a16="http://schemas.microsoft.com/office/drawing/2014/main" id="{DB3A3392-1E41-1843-BB5C-E473C0A67345}"/>
                  </a:ext>
                </a:extLst>
              </p:cNvPr>
              <p:cNvSpPr>
                <a:spLocks noChangeArrowheads="1"/>
              </p:cNvSpPr>
              <p:nvPr/>
            </p:nvSpPr>
            <p:spPr bwMode="auto">
              <a:xfrm>
                <a:off x="2862"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8" name="Rectangle 438">
                <a:extLst>
                  <a:ext uri="{FF2B5EF4-FFF2-40B4-BE49-F238E27FC236}">
                    <a16:creationId xmlns:a16="http://schemas.microsoft.com/office/drawing/2014/main" id="{FABCEEB1-186B-7548-B151-6FD2145440FB}"/>
                  </a:ext>
                </a:extLst>
              </p:cNvPr>
              <p:cNvSpPr>
                <a:spLocks noChangeArrowheads="1"/>
              </p:cNvSpPr>
              <p:nvPr/>
            </p:nvSpPr>
            <p:spPr bwMode="auto">
              <a:xfrm>
                <a:off x="2918"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39" name="Rectangle 439">
                <a:extLst>
                  <a:ext uri="{FF2B5EF4-FFF2-40B4-BE49-F238E27FC236}">
                    <a16:creationId xmlns:a16="http://schemas.microsoft.com/office/drawing/2014/main" id="{584E9886-F7AE-B649-B356-A2BA237673B0}"/>
                  </a:ext>
                </a:extLst>
              </p:cNvPr>
              <p:cNvSpPr>
                <a:spLocks noChangeArrowheads="1"/>
              </p:cNvSpPr>
              <p:nvPr/>
            </p:nvSpPr>
            <p:spPr bwMode="auto">
              <a:xfrm>
                <a:off x="2950"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0" name="Rectangle 440">
                <a:extLst>
                  <a:ext uri="{FF2B5EF4-FFF2-40B4-BE49-F238E27FC236}">
                    <a16:creationId xmlns:a16="http://schemas.microsoft.com/office/drawing/2014/main" id="{0010B880-D6C5-0E42-A9C1-7066B37DFFF9}"/>
                  </a:ext>
                </a:extLst>
              </p:cNvPr>
              <p:cNvSpPr>
                <a:spLocks noChangeArrowheads="1"/>
              </p:cNvSpPr>
              <p:nvPr/>
            </p:nvSpPr>
            <p:spPr bwMode="auto">
              <a:xfrm>
                <a:off x="3006"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1" name="Rectangle 441">
                <a:extLst>
                  <a:ext uri="{FF2B5EF4-FFF2-40B4-BE49-F238E27FC236}">
                    <a16:creationId xmlns:a16="http://schemas.microsoft.com/office/drawing/2014/main" id="{04EFD24D-8134-A047-BB59-88863FB273CE}"/>
                  </a:ext>
                </a:extLst>
              </p:cNvPr>
              <p:cNvSpPr>
                <a:spLocks noChangeArrowheads="1"/>
              </p:cNvSpPr>
              <p:nvPr/>
            </p:nvSpPr>
            <p:spPr bwMode="auto">
              <a:xfrm>
                <a:off x="3038"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2" name="Rectangle 442">
                <a:extLst>
                  <a:ext uri="{FF2B5EF4-FFF2-40B4-BE49-F238E27FC236}">
                    <a16:creationId xmlns:a16="http://schemas.microsoft.com/office/drawing/2014/main" id="{31A52BCE-03FB-6C4B-AF52-62EF92F2B5D9}"/>
                  </a:ext>
                </a:extLst>
              </p:cNvPr>
              <p:cNvSpPr>
                <a:spLocks noChangeArrowheads="1"/>
              </p:cNvSpPr>
              <p:nvPr/>
            </p:nvSpPr>
            <p:spPr bwMode="auto">
              <a:xfrm>
                <a:off x="3094"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3" name="Rectangle 443">
                <a:extLst>
                  <a:ext uri="{FF2B5EF4-FFF2-40B4-BE49-F238E27FC236}">
                    <a16:creationId xmlns:a16="http://schemas.microsoft.com/office/drawing/2014/main" id="{10F5CBD3-A153-DF4D-930D-0A057A28ED87}"/>
                  </a:ext>
                </a:extLst>
              </p:cNvPr>
              <p:cNvSpPr>
                <a:spLocks noChangeArrowheads="1"/>
              </p:cNvSpPr>
              <p:nvPr/>
            </p:nvSpPr>
            <p:spPr bwMode="auto">
              <a:xfrm>
                <a:off x="3126"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4" name="Rectangle 444">
                <a:extLst>
                  <a:ext uri="{FF2B5EF4-FFF2-40B4-BE49-F238E27FC236}">
                    <a16:creationId xmlns:a16="http://schemas.microsoft.com/office/drawing/2014/main" id="{B206D457-30D3-D043-86A6-23500D151F4F}"/>
                  </a:ext>
                </a:extLst>
              </p:cNvPr>
              <p:cNvSpPr>
                <a:spLocks noChangeArrowheads="1"/>
              </p:cNvSpPr>
              <p:nvPr/>
            </p:nvSpPr>
            <p:spPr bwMode="auto">
              <a:xfrm>
                <a:off x="3182"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5" name="Rectangle 445">
                <a:extLst>
                  <a:ext uri="{FF2B5EF4-FFF2-40B4-BE49-F238E27FC236}">
                    <a16:creationId xmlns:a16="http://schemas.microsoft.com/office/drawing/2014/main" id="{BAF7D7A4-FD29-7A4C-98FC-BC2EE36FB0B3}"/>
                  </a:ext>
                </a:extLst>
              </p:cNvPr>
              <p:cNvSpPr>
                <a:spLocks noChangeArrowheads="1"/>
              </p:cNvSpPr>
              <p:nvPr/>
            </p:nvSpPr>
            <p:spPr bwMode="auto">
              <a:xfrm>
                <a:off x="3214"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6" name="Rectangle 446">
                <a:extLst>
                  <a:ext uri="{FF2B5EF4-FFF2-40B4-BE49-F238E27FC236}">
                    <a16:creationId xmlns:a16="http://schemas.microsoft.com/office/drawing/2014/main" id="{BEA91560-5866-7B4D-95A7-FFDD461B89E7}"/>
                  </a:ext>
                </a:extLst>
              </p:cNvPr>
              <p:cNvSpPr>
                <a:spLocks noChangeArrowheads="1"/>
              </p:cNvSpPr>
              <p:nvPr/>
            </p:nvSpPr>
            <p:spPr bwMode="auto">
              <a:xfrm>
                <a:off x="3270"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7" name="Rectangle 447">
                <a:extLst>
                  <a:ext uri="{FF2B5EF4-FFF2-40B4-BE49-F238E27FC236}">
                    <a16:creationId xmlns:a16="http://schemas.microsoft.com/office/drawing/2014/main" id="{39C126E4-6FAB-C84D-AB54-5D883B9397B1}"/>
                  </a:ext>
                </a:extLst>
              </p:cNvPr>
              <p:cNvSpPr>
                <a:spLocks noChangeArrowheads="1"/>
              </p:cNvSpPr>
              <p:nvPr/>
            </p:nvSpPr>
            <p:spPr bwMode="auto">
              <a:xfrm>
                <a:off x="3302"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8" name="Rectangle 448">
                <a:extLst>
                  <a:ext uri="{FF2B5EF4-FFF2-40B4-BE49-F238E27FC236}">
                    <a16:creationId xmlns:a16="http://schemas.microsoft.com/office/drawing/2014/main" id="{EDC3A434-9A72-4B4D-841C-DF256735EFC9}"/>
                  </a:ext>
                </a:extLst>
              </p:cNvPr>
              <p:cNvSpPr>
                <a:spLocks noChangeArrowheads="1"/>
              </p:cNvSpPr>
              <p:nvPr/>
            </p:nvSpPr>
            <p:spPr bwMode="auto">
              <a:xfrm>
                <a:off x="3358"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49" name="Rectangle 449">
                <a:extLst>
                  <a:ext uri="{FF2B5EF4-FFF2-40B4-BE49-F238E27FC236}">
                    <a16:creationId xmlns:a16="http://schemas.microsoft.com/office/drawing/2014/main" id="{03416197-8EB2-5D43-8A19-CECC06F665CF}"/>
                  </a:ext>
                </a:extLst>
              </p:cNvPr>
              <p:cNvSpPr>
                <a:spLocks noChangeArrowheads="1"/>
              </p:cNvSpPr>
              <p:nvPr/>
            </p:nvSpPr>
            <p:spPr bwMode="auto">
              <a:xfrm>
                <a:off x="3390" y="3204"/>
                <a:ext cx="32"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0" name="Rectangle 450">
                <a:extLst>
                  <a:ext uri="{FF2B5EF4-FFF2-40B4-BE49-F238E27FC236}">
                    <a16:creationId xmlns:a16="http://schemas.microsoft.com/office/drawing/2014/main" id="{817F06F1-6D42-004F-AC81-3CA7301BC1BA}"/>
                  </a:ext>
                </a:extLst>
              </p:cNvPr>
              <p:cNvSpPr>
                <a:spLocks noChangeArrowheads="1"/>
              </p:cNvSpPr>
              <p:nvPr/>
            </p:nvSpPr>
            <p:spPr bwMode="auto">
              <a:xfrm>
                <a:off x="3446" y="320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1" name="Rectangle 451">
                <a:extLst>
                  <a:ext uri="{FF2B5EF4-FFF2-40B4-BE49-F238E27FC236}">
                    <a16:creationId xmlns:a16="http://schemas.microsoft.com/office/drawing/2014/main" id="{2B79F260-1412-EC42-B37D-3A44B4E7DC6D}"/>
                  </a:ext>
                </a:extLst>
              </p:cNvPr>
              <p:cNvSpPr>
                <a:spLocks noChangeArrowheads="1"/>
              </p:cNvSpPr>
              <p:nvPr/>
            </p:nvSpPr>
            <p:spPr bwMode="auto">
              <a:xfrm>
                <a:off x="1182"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2" name="Rectangle 452">
                <a:extLst>
                  <a:ext uri="{FF2B5EF4-FFF2-40B4-BE49-F238E27FC236}">
                    <a16:creationId xmlns:a16="http://schemas.microsoft.com/office/drawing/2014/main" id="{39105998-FF9F-E244-A236-F167E614325E}"/>
                  </a:ext>
                </a:extLst>
              </p:cNvPr>
              <p:cNvSpPr>
                <a:spLocks noChangeArrowheads="1"/>
              </p:cNvSpPr>
              <p:nvPr/>
            </p:nvSpPr>
            <p:spPr bwMode="auto">
              <a:xfrm>
                <a:off x="1238"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3" name="Rectangle 453">
                <a:extLst>
                  <a:ext uri="{FF2B5EF4-FFF2-40B4-BE49-F238E27FC236}">
                    <a16:creationId xmlns:a16="http://schemas.microsoft.com/office/drawing/2014/main" id="{76E7A6E5-3587-484F-9A84-62181CB3C90A}"/>
                  </a:ext>
                </a:extLst>
              </p:cNvPr>
              <p:cNvSpPr>
                <a:spLocks noChangeArrowheads="1"/>
              </p:cNvSpPr>
              <p:nvPr/>
            </p:nvSpPr>
            <p:spPr bwMode="auto">
              <a:xfrm>
                <a:off x="1270"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4" name="Rectangle 454">
                <a:extLst>
                  <a:ext uri="{FF2B5EF4-FFF2-40B4-BE49-F238E27FC236}">
                    <a16:creationId xmlns:a16="http://schemas.microsoft.com/office/drawing/2014/main" id="{0C360B9F-24D2-EA4A-87C0-B89FDEF07564}"/>
                  </a:ext>
                </a:extLst>
              </p:cNvPr>
              <p:cNvSpPr>
                <a:spLocks noChangeArrowheads="1"/>
              </p:cNvSpPr>
              <p:nvPr/>
            </p:nvSpPr>
            <p:spPr bwMode="auto">
              <a:xfrm>
                <a:off x="1326"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5" name="Rectangle 455">
                <a:extLst>
                  <a:ext uri="{FF2B5EF4-FFF2-40B4-BE49-F238E27FC236}">
                    <a16:creationId xmlns:a16="http://schemas.microsoft.com/office/drawing/2014/main" id="{623C1E41-D3CC-D34E-AB04-9846062BEC96}"/>
                  </a:ext>
                </a:extLst>
              </p:cNvPr>
              <p:cNvSpPr>
                <a:spLocks noChangeArrowheads="1"/>
              </p:cNvSpPr>
              <p:nvPr/>
            </p:nvSpPr>
            <p:spPr bwMode="auto">
              <a:xfrm>
                <a:off x="1358"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6" name="Rectangle 456">
                <a:extLst>
                  <a:ext uri="{FF2B5EF4-FFF2-40B4-BE49-F238E27FC236}">
                    <a16:creationId xmlns:a16="http://schemas.microsoft.com/office/drawing/2014/main" id="{332D82D4-1033-AE42-A054-8EB6AD4BD89A}"/>
                  </a:ext>
                </a:extLst>
              </p:cNvPr>
              <p:cNvSpPr>
                <a:spLocks noChangeArrowheads="1"/>
              </p:cNvSpPr>
              <p:nvPr/>
            </p:nvSpPr>
            <p:spPr bwMode="auto">
              <a:xfrm>
                <a:off x="1414"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7" name="Rectangle 457">
                <a:extLst>
                  <a:ext uri="{FF2B5EF4-FFF2-40B4-BE49-F238E27FC236}">
                    <a16:creationId xmlns:a16="http://schemas.microsoft.com/office/drawing/2014/main" id="{F9066756-E6A5-8D4A-94D0-6CB4B199E0DC}"/>
                  </a:ext>
                </a:extLst>
              </p:cNvPr>
              <p:cNvSpPr>
                <a:spLocks noChangeArrowheads="1"/>
              </p:cNvSpPr>
              <p:nvPr/>
            </p:nvSpPr>
            <p:spPr bwMode="auto">
              <a:xfrm>
                <a:off x="1446"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8" name="Rectangle 458">
                <a:extLst>
                  <a:ext uri="{FF2B5EF4-FFF2-40B4-BE49-F238E27FC236}">
                    <a16:creationId xmlns:a16="http://schemas.microsoft.com/office/drawing/2014/main" id="{CF97C50E-5949-F342-ACA8-B6324B8F6B45}"/>
                  </a:ext>
                </a:extLst>
              </p:cNvPr>
              <p:cNvSpPr>
                <a:spLocks noChangeArrowheads="1"/>
              </p:cNvSpPr>
              <p:nvPr/>
            </p:nvSpPr>
            <p:spPr bwMode="auto">
              <a:xfrm>
                <a:off x="1502"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59" name="Rectangle 459">
                <a:extLst>
                  <a:ext uri="{FF2B5EF4-FFF2-40B4-BE49-F238E27FC236}">
                    <a16:creationId xmlns:a16="http://schemas.microsoft.com/office/drawing/2014/main" id="{7D8D342A-EF21-924F-B309-120156BB6ED9}"/>
                  </a:ext>
                </a:extLst>
              </p:cNvPr>
              <p:cNvSpPr>
                <a:spLocks noChangeArrowheads="1"/>
              </p:cNvSpPr>
              <p:nvPr/>
            </p:nvSpPr>
            <p:spPr bwMode="auto">
              <a:xfrm>
                <a:off x="1534"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0" name="Rectangle 460">
                <a:extLst>
                  <a:ext uri="{FF2B5EF4-FFF2-40B4-BE49-F238E27FC236}">
                    <a16:creationId xmlns:a16="http://schemas.microsoft.com/office/drawing/2014/main" id="{66C3BAE3-E348-9642-A217-A59BB4949030}"/>
                  </a:ext>
                </a:extLst>
              </p:cNvPr>
              <p:cNvSpPr>
                <a:spLocks noChangeArrowheads="1"/>
              </p:cNvSpPr>
              <p:nvPr/>
            </p:nvSpPr>
            <p:spPr bwMode="auto">
              <a:xfrm>
                <a:off x="1590"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1" name="Rectangle 461">
                <a:extLst>
                  <a:ext uri="{FF2B5EF4-FFF2-40B4-BE49-F238E27FC236}">
                    <a16:creationId xmlns:a16="http://schemas.microsoft.com/office/drawing/2014/main" id="{6B206839-7333-FE4C-A6CC-90BCE07D034C}"/>
                  </a:ext>
                </a:extLst>
              </p:cNvPr>
              <p:cNvSpPr>
                <a:spLocks noChangeArrowheads="1"/>
              </p:cNvSpPr>
              <p:nvPr/>
            </p:nvSpPr>
            <p:spPr bwMode="auto">
              <a:xfrm>
                <a:off x="1622"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2" name="Rectangle 462">
                <a:extLst>
                  <a:ext uri="{FF2B5EF4-FFF2-40B4-BE49-F238E27FC236}">
                    <a16:creationId xmlns:a16="http://schemas.microsoft.com/office/drawing/2014/main" id="{552FB010-6DDE-AD4E-A3A8-859E019A7A7B}"/>
                  </a:ext>
                </a:extLst>
              </p:cNvPr>
              <p:cNvSpPr>
                <a:spLocks noChangeArrowheads="1"/>
              </p:cNvSpPr>
              <p:nvPr/>
            </p:nvSpPr>
            <p:spPr bwMode="auto">
              <a:xfrm>
                <a:off x="1678"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3" name="Rectangle 463">
                <a:extLst>
                  <a:ext uri="{FF2B5EF4-FFF2-40B4-BE49-F238E27FC236}">
                    <a16:creationId xmlns:a16="http://schemas.microsoft.com/office/drawing/2014/main" id="{91961E83-CF14-6546-8B68-98F28F80134B}"/>
                  </a:ext>
                </a:extLst>
              </p:cNvPr>
              <p:cNvSpPr>
                <a:spLocks noChangeArrowheads="1"/>
              </p:cNvSpPr>
              <p:nvPr/>
            </p:nvSpPr>
            <p:spPr bwMode="auto">
              <a:xfrm>
                <a:off x="1710"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4" name="Rectangle 464">
                <a:extLst>
                  <a:ext uri="{FF2B5EF4-FFF2-40B4-BE49-F238E27FC236}">
                    <a16:creationId xmlns:a16="http://schemas.microsoft.com/office/drawing/2014/main" id="{137697B8-6B6C-E74A-836D-76766F1957A5}"/>
                  </a:ext>
                </a:extLst>
              </p:cNvPr>
              <p:cNvSpPr>
                <a:spLocks noChangeArrowheads="1"/>
              </p:cNvSpPr>
              <p:nvPr/>
            </p:nvSpPr>
            <p:spPr bwMode="auto">
              <a:xfrm>
                <a:off x="1766"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5" name="Rectangle 465">
                <a:extLst>
                  <a:ext uri="{FF2B5EF4-FFF2-40B4-BE49-F238E27FC236}">
                    <a16:creationId xmlns:a16="http://schemas.microsoft.com/office/drawing/2014/main" id="{4D5D86AB-4B88-2B4A-A94F-2BF4948CA78B}"/>
                  </a:ext>
                </a:extLst>
              </p:cNvPr>
              <p:cNvSpPr>
                <a:spLocks noChangeArrowheads="1"/>
              </p:cNvSpPr>
              <p:nvPr/>
            </p:nvSpPr>
            <p:spPr bwMode="auto">
              <a:xfrm>
                <a:off x="1798"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6" name="Rectangle 466">
                <a:extLst>
                  <a:ext uri="{FF2B5EF4-FFF2-40B4-BE49-F238E27FC236}">
                    <a16:creationId xmlns:a16="http://schemas.microsoft.com/office/drawing/2014/main" id="{1132DD2D-40BF-1C4A-B566-CD342E80B604}"/>
                  </a:ext>
                </a:extLst>
              </p:cNvPr>
              <p:cNvSpPr>
                <a:spLocks noChangeArrowheads="1"/>
              </p:cNvSpPr>
              <p:nvPr/>
            </p:nvSpPr>
            <p:spPr bwMode="auto">
              <a:xfrm>
                <a:off x="1854"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7" name="Rectangle 467">
                <a:extLst>
                  <a:ext uri="{FF2B5EF4-FFF2-40B4-BE49-F238E27FC236}">
                    <a16:creationId xmlns:a16="http://schemas.microsoft.com/office/drawing/2014/main" id="{4A24DD53-BB9F-6245-8F88-3EA6181B9102}"/>
                  </a:ext>
                </a:extLst>
              </p:cNvPr>
              <p:cNvSpPr>
                <a:spLocks noChangeArrowheads="1"/>
              </p:cNvSpPr>
              <p:nvPr/>
            </p:nvSpPr>
            <p:spPr bwMode="auto">
              <a:xfrm>
                <a:off x="1886"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8" name="Rectangle 468">
                <a:extLst>
                  <a:ext uri="{FF2B5EF4-FFF2-40B4-BE49-F238E27FC236}">
                    <a16:creationId xmlns:a16="http://schemas.microsoft.com/office/drawing/2014/main" id="{ABCA0F25-DAB4-D74E-B27C-B73AF36D3523}"/>
                  </a:ext>
                </a:extLst>
              </p:cNvPr>
              <p:cNvSpPr>
                <a:spLocks noChangeArrowheads="1"/>
              </p:cNvSpPr>
              <p:nvPr/>
            </p:nvSpPr>
            <p:spPr bwMode="auto">
              <a:xfrm>
                <a:off x="1942"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69" name="Rectangle 469">
                <a:extLst>
                  <a:ext uri="{FF2B5EF4-FFF2-40B4-BE49-F238E27FC236}">
                    <a16:creationId xmlns:a16="http://schemas.microsoft.com/office/drawing/2014/main" id="{ED2BFB24-1E15-6142-8A81-6FBB8B7527AF}"/>
                  </a:ext>
                </a:extLst>
              </p:cNvPr>
              <p:cNvSpPr>
                <a:spLocks noChangeArrowheads="1"/>
              </p:cNvSpPr>
              <p:nvPr/>
            </p:nvSpPr>
            <p:spPr bwMode="auto">
              <a:xfrm>
                <a:off x="1974"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0" name="Rectangle 470">
                <a:extLst>
                  <a:ext uri="{FF2B5EF4-FFF2-40B4-BE49-F238E27FC236}">
                    <a16:creationId xmlns:a16="http://schemas.microsoft.com/office/drawing/2014/main" id="{4BF0DFCD-13B5-A54C-B0F8-3FEAD5F9D04A}"/>
                  </a:ext>
                </a:extLst>
              </p:cNvPr>
              <p:cNvSpPr>
                <a:spLocks noChangeArrowheads="1"/>
              </p:cNvSpPr>
              <p:nvPr/>
            </p:nvSpPr>
            <p:spPr bwMode="auto">
              <a:xfrm>
                <a:off x="2030"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1" name="Rectangle 471">
                <a:extLst>
                  <a:ext uri="{FF2B5EF4-FFF2-40B4-BE49-F238E27FC236}">
                    <a16:creationId xmlns:a16="http://schemas.microsoft.com/office/drawing/2014/main" id="{620E4EC7-60F6-1C49-8DF0-753E45A5139F}"/>
                  </a:ext>
                </a:extLst>
              </p:cNvPr>
              <p:cNvSpPr>
                <a:spLocks noChangeArrowheads="1"/>
              </p:cNvSpPr>
              <p:nvPr/>
            </p:nvSpPr>
            <p:spPr bwMode="auto">
              <a:xfrm>
                <a:off x="2062"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2" name="Rectangle 472">
                <a:extLst>
                  <a:ext uri="{FF2B5EF4-FFF2-40B4-BE49-F238E27FC236}">
                    <a16:creationId xmlns:a16="http://schemas.microsoft.com/office/drawing/2014/main" id="{77ACBC28-42E2-7A46-9888-DEE11CAAEA6E}"/>
                  </a:ext>
                </a:extLst>
              </p:cNvPr>
              <p:cNvSpPr>
                <a:spLocks noChangeArrowheads="1"/>
              </p:cNvSpPr>
              <p:nvPr/>
            </p:nvSpPr>
            <p:spPr bwMode="auto">
              <a:xfrm>
                <a:off x="2118"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3" name="Rectangle 473">
                <a:extLst>
                  <a:ext uri="{FF2B5EF4-FFF2-40B4-BE49-F238E27FC236}">
                    <a16:creationId xmlns:a16="http://schemas.microsoft.com/office/drawing/2014/main" id="{08613F48-72D5-5A4E-829E-4E78F34C5008}"/>
                  </a:ext>
                </a:extLst>
              </p:cNvPr>
              <p:cNvSpPr>
                <a:spLocks noChangeArrowheads="1"/>
              </p:cNvSpPr>
              <p:nvPr/>
            </p:nvSpPr>
            <p:spPr bwMode="auto">
              <a:xfrm>
                <a:off x="2150"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4" name="Rectangle 474">
                <a:extLst>
                  <a:ext uri="{FF2B5EF4-FFF2-40B4-BE49-F238E27FC236}">
                    <a16:creationId xmlns:a16="http://schemas.microsoft.com/office/drawing/2014/main" id="{5DDD4CBF-A5F3-1A4B-8141-ECAFF28A3C43}"/>
                  </a:ext>
                </a:extLst>
              </p:cNvPr>
              <p:cNvSpPr>
                <a:spLocks noChangeArrowheads="1"/>
              </p:cNvSpPr>
              <p:nvPr/>
            </p:nvSpPr>
            <p:spPr bwMode="auto">
              <a:xfrm>
                <a:off x="2206"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5" name="Rectangle 475">
                <a:extLst>
                  <a:ext uri="{FF2B5EF4-FFF2-40B4-BE49-F238E27FC236}">
                    <a16:creationId xmlns:a16="http://schemas.microsoft.com/office/drawing/2014/main" id="{EF0BDFAE-0D06-0E43-AE26-AC1D08D5EDCD}"/>
                  </a:ext>
                </a:extLst>
              </p:cNvPr>
              <p:cNvSpPr>
                <a:spLocks noChangeArrowheads="1"/>
              </p:cNvSpPr>
              <p:nvPr/>
            </p:nvSpPr>
            <p:spPr bwMode="auto">
              <a:xfrm>
                <a:off x="2238"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6" name="Rectangle 476">
                <a:extLst>
                  <a:ext uri="{FF2B5EF4-FFF2-40B4-BE49-F238E27FC236}">
                    <a16:creationId xmlns:a16="http://schemas.microsoft.com/office/drawing/2014/main" id="{62A4A48F-1725-7545-8327-847B88F927AA}"/>
                  </a:ext>
                </a:extLst>
              </p:cNvPr>
              <p:cNvSpPr>
                <a:spLocks noChangeArrowheads="1"/>
              </p:cNvSpPr>
              <p:nvPr/>
            </p:nvSpPr>
            <p:spPr bwMode="auto">
              <a:xfrm>
                <a:off x="2294"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7" name="Rectangle 477">
                <a:extLst>
                  <a:ext uri="{FF2B5EF4-FFF2-40B4-BE49-F238E27FC236}">
                    <a16:creationId xmlns:a16="http://schemas.microsoft.com/office/drawing/2014/main" id="{E521F305-FE9B-154D-A9B4-499CEC3983F3}"/>
                  </a:ext>
                </a:extLst>
              </p:cNvPr>
              <p:cNvSpPr>
                <a:spLocks noChangeArrowheads="1"/>
              </p:cNvSpPr>
              <p:nvPr/>
            </p:nvSpPr>
            <p:spPr bwMode="auto">
              <a:xfrm>
                <a:off x="2326"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8" name="Rectangle 478">
                <a:extLst>
                  <a:ext uri="{FF2B5EF4-FFF2-40B4-BE49-F238E27FC236}">
                    <a16:creationId xmlns:a16="http://schemas.microsoft.com/office/drawing/2014/main" id="{8E37A3F8-B871-7B49-888E-F02784F47F81}"/>
                  </a:ext>
                </a:extLst>
              </p:cNvPr>
              <p:cNvSpPr>
                <a:spLocks noChangeArrowheads="1"/>
              </p:cNvSpPr>
              <p:nvPr/>
            </p:nvSpPr>
            <p:spPr bwMode="auto">
              <a:xfrm>
                <a:off x="2382"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79" name="Rectangle 479">
                <a:extLst>
                  <a:ext uri="{FF2B5EF4-FFF2-40B4-BE49-F238E27FC236}">
                    <a16:creationId xmlns:a16="http://schemas.microsoft.com/office/drawing/2014/main" id="{916B21F4-760C-E04B-8F37-BA21203E44F5}"/>
                  </a:ext>
                </a:extLst>
              </p:cNvPr>
              <p:cNvSpPr>
                <a:spLocks noChangeArrowheads="1"/>
              </p:cNvSpPr>
              <p:nvPr/>
            </p:nvSpPr>
            <p:spPr bwMode="auto">
              <a:xfrm>
                <a:off x="2414"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0" name="Rectangle 480">
                <a:extLst>
                  <a:ext uri="{FF2B5EF4-FFF2-40B4-BE49-F238E27FC236}">
                    <a16:creationId xmlns:a16="http://schemas.microsoft.com/office/drawing/2014/main" id="{12519BF1-A3AD-084B-8278-52173E1E17CB}"/>
                  </a:ext>
                </a:extLst>
              </p:cNvPr>
              <p:cNvSpPr>
                <a:spLocks noChangeArrowheads="1"/>
              </p:cNvSpPr>
              <p:nvPr/>
            </p:nvSpPr>
            <p:spPr bwMode="auto">
              <a:xfrm>
                <a:off x="2470"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1" name="Rectangle 481">
                <a:extLst>
                  <a:ext uri="{FF2B5EF4-FFF2-40B4-BE49-F238E27FC236}">
                    <a16:creationId xmlns:a16="http://schemas.microsoft.com/office/drawing/2014/main" id="{C74C3127-9789-9B43-8646-AAAC959085F3}"/>
                  </a:ext>
                </a:extLst>
              </p:cNvPr>
              <p:cNvSpPr>
                <a:spLocks noChangeArrowheads="1"/>
              </p:cNvSpPr>
              <p:nvPr/>
            </p:nvSpPr>
            <p:spPr bwMode="auto">
              <a:xfrm>
                <a:off x="2502"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2" name="Rectangle 482">
                <a:extLst>
                  <a:ext uri="{FF2B5EF4-FFF2-40B4-BE49-F238E27FC236}">
                    <a16:creationId xmlns:a16="http://schemas.microsoft.com/office/drawing/2014/main" id="{BF1C8644-B93C-3948-B68E-4F7D40BBB572}"/>
                  </a:ext>
                </a:extLst>
              </p:cNvPr>
              <p:cNvSpPr>
                <a:spLocks noChangeArrowheads="1"/>
              </p:cNvSpPr>
              <p:nvPr/>
            </p:nvSpPr>
            <p:spPr bwMode="auto">
              <a:xfrm>
                <a:off x="2558"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3" name="Rectangle 483">
                <a:extLst>
                  <a:ext uri="{FF2B5EF4-FFF2-40B4-BE49-F238E27FC236}">
                    <a16:creationId xmlns:a16="http://schemas.microsoft.com/office/drawing/2014/main" id="{F74CD9D5-77B2-8448-9FB9-387C366AD661}"/>
                  </a:ext>
                </a:extLst>
              </p:cNvPr>
              <p:cNvSpPr>
                <a:spLocks noChangeArrowheads="1"/>
              </p:cNvSpPr>
              <p:nvPr/>
            </p:nvSpPr>
            <p:spPr bwMode="auto">
              <a:xfrm>
                <a:off x="2590"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4" name="Rectangle 484">
                <a:extLst>
                  <a:ext uri="{FF2B5EF4-FFF2-40B4-BE49-F238E27FC236}">
                    <a16:creationId xmlns:a16="http://schemas.microsoft.com/office/drawing/2014/main" id="{E8F945EB-791A-134A-9DDC-940B2710CBD8}"/>
                  </a:ext>
                </a:extLst>
              </p:cNvPr>
              <p:cNvSpPr>
                <a:spLocks noChangeArrowheads="1"/>
              </p:cNvSpPr>
              <p:nvPr/>
            </p:nvSpPr>
            <p:spPr bwMode="auto">
              <a:xfrm>
                <a:off x="2646"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5" name="Rectangle 485">
                <a:extLst>
                  <a:ext uri="{FF2B5EF4-FFF2-40B4-BE49-F238E27FC236}">
                    <a16:creationId xmlns:a16="http://schemas.microsoft.com/office/drawing/2014/main" id="{5A61800C-99CF-CD43-973B-FCD2DF7B6D34}"/>
                  </a:ext>
                </a:extLst>
              </p:cNvPr>
              <p:cNvSpPr>
                <a:spLocks noChangeArrowheads="1"/>
              </p:cNvSpPr>
              <p:nvPr/>
            </p:nvSpPr>
            <p:spPr bwMode="auto">
              <a:xfrm>
                <a:off x="2678"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6" name="Rectangle 486">
                <a:extLst>
                  <a:ext uri="{FF2B5EF4-FFF2-40B4-BE49-F238E27FC236}">
                    <a16:creationId xmlns:a16="http://schemas.microsoft.com/office/drawing/2014/main" id="{9B7BBD68-06D6-0D4A-BDC0-D19C0D3225A7}"/>
                  </a:ext>
                </a:extLst>
              </p:cNvPr>
              <p:cNvSpPr>
                <a:spLocks noChangeArrowheads="1"/>
              </p:cNvSpPr>
              <p:nvPr/>
            </p:nvSpPr>
            <p:spPr bwMode="auto">
              <a:xfrm>
                <a:off x="2734"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7" name="Rectangle 487">
                <a:extLst>
                  <a:ext uri="{FF2B5EF4-FFF2-40B4-BE49-F238E27FC236}">
                    <a16:creationId xmlns:a16="http://schemas.microsoft.com/office/drawing/2014/main" id="{95D434D5-E0D1-1043-911C-EA75D8E0D6A3}"/>
                  </a:ext>
                </a:extLst>
              </p:cNvPr>
              <p:cNvSpPr>
                <a:spLocks noChangeArrowheads="1"/>
              </p:cNvSpPr>
              <p:nvPr/>
            </p:nvSpPr>
            <p:spPr bwMode="auto">
              <a:xfrm>
                <a:off x="2766"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8" name="Rectangle 488">
                <a:extLst>
                  <a:ext uri="{FF2B5EF4-FFF2-40B4-BE49-F238E27FC236}">
                    <a16:creationId xmlns:a16="http://schemas.microsoft.com/office/drawing/2014/main" id="{233FC5EF-0B9E-9743-95EF-BB9039B9604A}"/>
                  </a:ext>
                </a:extLst>
              </p:cNvPr>
              <p:cNvSpPr>
                <a:spLocks noChangeArrowheads="1"/>
              </p:cNvSpPr>
              <p:nvPr/>
            </p:nvSpPr>
            <p:spPr bwMode="auto">
              <a:xfrm>
                <a:off x="2822"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89" name="Rectangle 489">
                <a:extLst>
                  <a:ext uri="{FF2B5EF4-FFF2-40B4-BE49-F238E27FC236}">
                    <a16:creationId xmlns:a16="http://schemas.microsoft.com/office/drawing/2014/main" id="{8228E1DB-C745-0241-A518-22907C302E01}"/>
                  </a:ext>
                </a:extLst>
              </p:cNvPr>
              <p:cNvSpPr>
                <a:spLocks noChangeArrowheads="1"/>
              </p:cNvSpPr>
              <p:nvPr/>
            </p:nvSpPr>
            <p:spPr bwMode="auto">
              <a:xfrm>
                <a:off x="2854"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0" name="Rectangle 490">
                <a:extLst>
                  <a:ext uri="{FF2B5EF4-FFF2-40B4-BE49-F238E27FC236}">
                    <a16:creationId xmlns:a16="http://schemas.microsoft.com/office/drawing/2014/main" id="{B38406C6-8C14-8044-961D-C3B3F48C17BA}"/>
                  </a:ext>
                </a:extLst>
              </p:cNvPr>
              <p:cNvSpPr>
                <a:spLocks noChangeArrowheads="1"/>
              </p:cNvSpPr>
              <p:nvPr/>
            </p:nvSpPr>
            <p:spPr bwMode="auto">
              <a:xfrm>
                <a:off x="2910"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1" name="Rectangle 491">
                <a:extLst>
                  <a:ext uri="{FF2B5EF4-FFF2-40B4-BE49-F238E27FC236}">
                    <a16:creationId xmlns:a16="http://schemas.microsoft.com/office/drawing/2014/main" id="{0E2477FE-DBF0-0B4B-80EB-665AEF59BB63}"/>
                  </a:ext>
                </a:extLst>
              </p:cNvPr>
              <p:cNvSpPr>
                <a:spLocks noChangeArrowheads="1"/>
              </p:cNvSpPr>
              <p:nvPr/>
            </p:nvSpPr>
            <p:spPr bwMode="auto">
              <a:xfrm>
                <a:off x="2942"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2" name="Rectangle 492">
                <a:extLst>
                  <a:ext uri="{FF2B5EF4-FFF2-40B4-BE49-F238E27FC236}">
                    <a16:creationId xmlns:a16="http://schemas.microsoft.com/office/drawing/2014/main" id="{936F2808-40B0-904E-9390-802F9A5EC1F4}"/>
                  </a:ext>
                </a:extLst>
              </p:cNvPr>
              <p:cNvSpPr>
                <a:spLocks noChangeArrowheads="1"/>
              </p:cNvSpPr>
              <p:nvPr/>
            </p:nvSpPr>
            <p:spPr bwMode="auto">
              <a:xfrm>
                <a:off x="2998"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3" name="Rectangle 493">
                <a:extLst>
                  <a:ext uri="{FF2B5EF4-FFF2-40B4-BE49-F238E27FC236}">
                    <a16:creationId xmlns:a16="http://schemas.microsoft.com/office/drawing/2014/main" id="{C2790A66-F5B8-E94A-A922-59057B6AB87D}"/>
                  </a:ext>
                </a:extLst>
              </p:cNvPr>
              <p:cNvSpPr>
                <a:spLocks noChangeArrowheads="1"/>
              </p:cNvSpPr>
              <p:nvPr/>
            </p:nvSpPr>
            <p:spPr bwMode="auto">
              <a:xfrm>
                <a:off x="3030"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4" name="Rectangle 494">
                <a:extLst>
                  <a:ext uri="{FF2B5EF4-FFF2-40B4-BE49-F238E27FC236}">
                    <a16:creationId xmlns:a16="http://schemas.microsoft.com/office/drawing/2014/main" id="{C528DE91-86AB-0C4F-BCF5-1365CD23ABE8}"/>
                  </a:ext>
                </a:extLst>
              </p:cNvPr>
              <p:cNvSpPr>
                <a:spLocks noChangeArrowheads="1"/>
              </p:cNvSpPr>
              <p:nvPr/>
            </p:nvSpPr>
            <p:spPr bwMode="auto">
              <a:xfrm>
                <a:off x="3086"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5" name="Rectangle 495">
                <a:extLst>
                  <a:ext uri="{FF2B5EF4-FFF2-40B4-BE49-F238E27FC236}">
                    <a16:creationId xmlns:a16="http://schemas.microsoft.com/office/drawing/2014/main" id="{BC6D164F-2418-2D42-8632-A30DB6F768A7}"/>
                  </a:ext>
                </a:extLst>
              </p:cNvPr>
              <p:cNvSpPr>
                <a:spLocks noChangeArrowheads="1"/>
              </p:cNvSpPr>
              <p:nvPr/>
            </p:nvSpPr>
            <p:spPr bwMode="auto">
              <a:xfrm>
                <a:off x="3118"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6" name="Rectangle 496">
                <a:extLst>
                  <a:ext uri="{FF2B5EF4-FFF2-40B4-BE49-F238E27FC236}">
                    <a16:creationId xmlns:a16="http://schemas.microsoft.com/office/drawing/2014/main" id="{6899F232-A20D-8D49-B592-90A8AC4794BB}"/>
                  </a:ext>
                </a:extLst>
              </p:cNvPr>
              <p:cNvSpPr>
                <a:spLocks noChangeArrowheads="1"/>
              </p:cNvSpPr>
              <p:nvPr/>
            </p:nvSpPr>
            <p:spPr bwMode="auto">
              <a:xfrm>
                <a:off x="3174"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7" name="Rectangle 497">
                <a:extLst>
                  <a:ext uri="{FF2B5EF4-FFF2-40B4-BE49-F238E27FC236}">
                    <a16:creationId xmlns:a16="http://schemas.microsoft.com/office/drawing/2014/main" id="{51750669-6238-FB4B-B111-E179D5CCD620}"/>
                  </a:ext>
                </a:extLst>
              </p:cNvPr>
              <p:cNvSpPr>
                <a:spLocks noChangeArrowheads="1"/>
              </p:cNvSpPr>
              <p:nvPr/>
            </p:nvSpPr>
            <p:spPr bwMode="auto">
              <a:xfrm>
                <a:off x="3206"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8" name="Rectangle 498">
                <a:extLst>
                  <a:ext uri="{FF2B5EF4-FFF2-40B4-BE49-F238E27FC236}">
                    <a16:creationId xmlns:a16="http://schemas.microsoft.com/office/drawing/2014/main" id="{56100BD4-F205-2542-8DF7-54180456A0EF}"/>
                  </a:ext>
                </a:extLst>
              </p:cNvPr>
              <p:cNvSpPr>
                <a:spLocks noChangeArrowheads="1"/>
              </p:cNvSpPr>
              <p:nvPr/>
            </p:nvSpPr>
            <p:spPr bwMode="auto">
              <a:xfrm>
                <a:off x="3262"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699" name="Rectangle 499">
                <a:extLst>
                  <a:ext uri="{FF2B5EF4-FFF2-40B4-BE49-F238E27FC236}">
                    <a16:creationId xmlns:a16="http://schemas.microsoft.com/office/drawing/2014/main" id="{A9025E3B-E340-194F-B114-0C0DCB28F198}"/>
                  </a:ext>
                </a:extLst>
              </p:cNvPr>
              <p:cNvSpPr>
                <a:spLocks noChangeArrowheads="1"/>
              </p:cNvSpPr>
              <p:nvPr/>
            </p:nvSpPr>
            <p:spPr bwMode="auto">
              <a:xfrm>
                <a:off x="3294"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00" name="Rectangle 500">
                <a:extLst>
                  <a:ext uri="{FF2B5EF4-FFF2-40B4-BE49-F238E27FC236}">
                    <a16:creationId xmlns:a16="http://schemas.microsoft.com/office/drawing/2014/main" id="{33E97F50-3DC9-FB4A-B6F4-8B5B90B98FC1}"/>
                  </a:ext>
                </a:extLst>
              </p:cNvPr>
              <p:cNvSpPr>
                <a:spLocks noChangeArrowheads="1"/>
              </p:cNvSpPr>
              <p:nvPr/>
            </p:nvSpPr>
            <p:spPr bwMode="auto">
              <a:xfrm>
                <a:off x="3350"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01" name="Rectangle 501">
                <a:extLst>
                  <a:ext uri="{FF2B5EF4-FFF2-40B4-BE49-F238E27FC236}">
                    <a16:creationId xmlns:a16="http://schemas.microsoft.com/office/drawing/2014/main" id="{6991E765-B4E1-7C43-8B58-7B5E6008FF62}"/>
                  </a:ext>
                </a:extLst>
              </p:cNvPr>
              <p:cNvSpPr>
                <a:spLocks noChangeArrowheads="1"/>
              </p:cNvSpPr>
              <p:nvPr/>
            </p:nvSpPr>
            <p:spPr bwMode="auto">
              <a:xfrm>
                <a:off x="3382" y="3196"/>
                <a:ext cx="32"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02" name="Rectangle 502">
                <a:extLst>
                  <a:ext uri="{FF2B5EF4-FFF2-40B4-BE49-F238E27FC236}">
                    <a16:creationId xmlns:a16="http://schemas.microsoft.com/office/drawing/2014/main" id="{C89FB623-3225-4D4A-9E42-13A70DBD1E08}"/>
                  </a:ext>
                </a:extLst>
              </p:cNvPr>
              <p:cNvSpPr>
                <a:spLocks noChangeArrowheads="1"/>
              </p:cNvSpPr>
              <p:nvPr/>
            </p:nvSpPr>
            <p:spPr bwMode="auto">
              <a:xfrm>
                <a:off x="3438" y="3196"/>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grpSp>
          <p:nvGrpSpPr>
            <p:cNvPr id="51703" name="Group 503">
              <a:extLst>
                <a:ext uri="{FF2B5EF4-FFF2-40B4-BE49-F238E27FC236}">
                  <a16:creationId xmlns:a16="http://schemas.microsoft.com/office/drawing/2014/main" id="{6B4C615D-0C83-A940-9CA6-B99C7A223163}"/>
                </a:ext>
              </a:extLst>
            </p:cNvPr>
            <p:cNvGrpSpPr>
              <a:grpSpLocks/>
            </p:cNvGrpSpPr>
            <p:nvPr/>
          </p:nvGrpSpPr>
          <p:grpSpPr bwMode="auto">
            <a:xfrm>
              <a:off x="2387" y="3597"/>
              <a:ext cx="19" cy="1756"/>
              <a:chOff x="2302" y="2301"/>
              <a:chExt cx="16" cy="1793"/>
            </a:xfrm>
          </p:grpSpPr>
          <p:sp>
            <p:nvSpPr>
              <p:cNvPr id="51704" name="Rectangle 504">
                <a:extLst>
                  <a:ext uri="{FF2B5EF4-FFF2-40B4-BE49-F238E27FC236}">
                    <a16:creationId xmlns:a16="http://schemas.microsoft.com/office/drawing/2014/main" id="{304CB1A7-B163-9B49-AC21-AB83FC0BC2A4}"/>
                  </a:ext>
                </a:extLst>
              </p:cNvPr>
              <p:cNvSpPr>
                <a:spLocks noChangeArrowheads="1"/>
              </p:cNvSpPr>
              <p:nvPr/>
            </p:nvSpPr>
            <p:spPr bwMode="auto">
              <a:xfrm>
                <a:off x="2310" y="2309"/>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05" name="Rectangle 505">
                <a:extLst>
                  <a:ext uri="{FF2B5EF4-FFF2-40B4-BE49-F238E27FC236}">
                    <a16:creationId xmlns:a16="http://schemas.microsoft.com/office/drawing/2014/main" id="{52629E60-EDB9-EC42-87A4-F09421CC3731}"/>
                  </a:ext>
                </a:extLst>
              </p:cNvPr>
              <p:cNvSpPr>
                <a:spLocks noChangeArrowheads="1"/>
              </p:cNvSpPr>
              <p:nvPr/>
            </p:nvSpPr>
            <p:spPr bwMode="auto">
              <a:xfrm>
                <a:off x="2310" y="236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06" name="Rectangle 506">
                <a:extLst>
                  <a:ext uri="{FF2B5EF4-FFF2-40B4-BE49-F238E27FC236}">
                    <a16:creationId xmlns:a16="http://schemas.microsoft.com/office/drawing/2014/main" id="{05B95CD5-CA76-EA45-8DF5-5416DE7679F3}"/>
                  </a:ext>
                </a:extLst>
              </p:cNvPr>
              <p:cNvSpPr>
                <a:spLocks noChangeArrowheads="1"/>
              </p:cNvSpPr>
              <p:nvPr/>
            </p:nvSpPr>
            <p:spPr bwMode="auto">
              <a:xfrm>
                <a:off x="2310" y="2397"/>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07" name="Rectangle 507">
                <a:extLst>
                  <a:ext uri="{FF2B5EF4-FFF2-40B4-BE49-F238E27FC236}">
                    <a16:creationId xmlns:a16="http://schemas.microsoft.com/office/drawing/2014/main" id="{403A0E36-8E5B-224F-8A6C-BAE098FAB29D}"/>
                  </a:ext>
                </a:extLst>
              </p:cNvPr>
              <p:cNvSpPr>
                <a:spLocks noChangeArrowheads="1"/>
              </p:cNvSpPr>
              <p:nvPr/>
            </p:nvSpPr>
            <p:spPr bwMode="auto">
              <a:xfrm>
                <a:off x="2310" y="2453"/>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08" name="Rectangle 508">
                <a:extLst>
                  <a:ext uri="{FF2B5EF4-FFF2-40B4-BE49-F238E27FC236}">
                    <a16:creationId xmlns:a16="http://schemas.microsoft.com/office/drawing/2014/main" id="{3B2D6714-81AC-5640-BDA6-5E3CDE879E9B}"/>
                  </a:ext>
                </a:extLst>
              </p:cNvPr>
              <p:cNvSpPr>
                <a:spLocks noChangeArrowheads="1"/>
              </p:cNvSpPr>
              <p:nvPr/>
            </p:nvSpPr>
            <p:spPr bwMode="auto">
              <a:xfrm>
                <a:off x="2310" y="2485"/>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09" name="Rectangle 509">
                <a:extLst>
                  <a:ext uri="{FF2B5EF4-FFF2-40B4-BE49-F238E27FC236}">
                    <a16:creationId xmlns:a16="http://schemas.microsoft.com/office/drawing/2014/main" id="{2FD9E5AE-C596-5D4B-900E-00921012799F}"/>
                  </a:ext>
                </a:extLst>
              </p:cNvPr>
              <p:cNvSpPr>
                <a:spLocks noChangeArrowheads="1"/>
              </p:cNvSpPr>
              <p:nvPr/>
            </p:nvSpPr>
            <p:spPr bwMode="auto">
              <a:xfrm>
                <a:off x="2310" y="2541"/>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0" name="Rectangle 510">
                <a:extLst>
                  <a:ext uri="{FF2B5EF4-FFF2-40B4-BE49-F238E27FC236}">
                    <a16:creationId xmlns:a16="http://schemas.microsoft.com/office/drawing/2014/main" id="{E12D65F0-C234-A448-93C4-D232D3A88F34}"/>
                  </a:ext>
                </a:extLst>
              </p:cNvPr>
              <p:cNvSpPr>
                <a:spLocks noChangeArrowheads="1"/>
              </p:cNvSpPr>
              <p:nvPr/>
            </p:nvSpPr>
            <p:spPr bwMode="auto">
              <a:xfrm>
                <a:off x="2310" y="2573"/>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1" name="Rectangle 511">
                <a:extLst>
                  <a:ext uri="{FF2B5EF4-FFF2-40B4-BE49-F238E27FC236}">
                    <a16:creationId xmlns:a16="http://schemas.microsoft.com/office/drawing/2014/main" id="{7EE49DDE-9DCD-8A45-8EC5-606E8981F591}"/>
                  </a:ext>
                </a:extLst>
              </p:cNvPr>
              <p:cNvSpPr>
                <a:spLocks noChangeArrowheads="1"/>
              </p:cNvSpPr>
              <p:nvPr/>
            </p:nvSpPr>
            <p:spPr bwMode="auto">
              <a:xfrm>
                <a:off x="2310" y="2629"/>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2" name="Rectangle 512">
                <a:extLst>
                  <a:ext uri="{FF2B5EF4-FFF2-40B4-BE49-F238E27FC236}">
                    <a16:creationId xmlns:a16="http://schemas.microsoft.com/office/drawing/2014/main" id="{C9550BAE-F139-0C4A-936C-5096314FE2F3}"/>
                  </a:ext>
                </a:extLst>
              </p:cNvPr>
              <p:cNvSpPr>
                <a:spLocks noChangeArrowheads="1"/>
              </p:cNvSpPr>
              <p:nvPr/>
            </p:nvSpPr>
            <p:spPr bwMode="auto">
              <a:xfrm>
                <a:off x="2310" y="2661"/>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3" name="Rectangle 513">
                <a:extLst>
                  <a:ext uri="{FF2B5EF4-FFF2-40B4-BE49-F238E27FC236}">
                    <a16:creationId xmlns:a16="http://schemas.microsoft.com/office/drawing/2014/main" id="{AE85DFB2-8D9D-3A42-9DC6-2DA7C4806E7C}"/>
                  </a:ext>
                </a:extLst>
              </p:cNvPr>
              <p:cNvSpPr>
                <a:spLocks noChangeArrowheads="1"/>
              </p:cNvSpPr>
              <p:nvPr/>
            </p:nvSpPr>
            <p:spPr bwMode="auto">
              <a:xfrm>
                <a:off x="2310" y="271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4" name="Rectangle 514">
                <a:extLst>
                  <a:ext uri="{FF2B5EF4-FFF2-40B4-BE49-F238E27FC236}">
                    <a16:creationId xmlns:a16="http://schemas.microsoft.com/office/drawing/2014/main" id="{7B5CB669-5A0A-0C4D-B89A-0086F9175BEE}"/>
                  </a:ext>
                </a:extLst>
              </p:cNvPr>
              <p:cNvSpPr>
                <a:spLocks noChangeArrowheads="1"/>
              </p:cNvSpPr>
              <p:nvPr/>
            </p:nvSpPr>
            <p:spPr bwMode="auto">
              <a:xfrm>
                <a:off x="2310" y="2749"/>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5" name="Rectangle 515">
                <a:extLst>
                  <a:ext uri="{FF2B5EF4-FFF2-40B4-BE49-F238E27FC236}">
                    <a16:creationId xmlns:a16="http://schemas.microsoft.com/office/drawing/2014/main" id="{0FAE74B3-7753-124C-B63B-DCCA436BE369}"/>
                  </a:ext>
                </a:extLst>
              </p:cNvPr>
              <p:cNvSpPr>
                <a:spLocks noChangeArrowheads="1"/>
              </p:cNvSpPr>
              <p:nvPr/>
            </p:nvSpPr>
            <p:spPr bwMode="auto">
              <a:xfrm>
                <a:off x="2310" y="280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6" name="Rectangle 516">
                <a:extLst>
                  <a:ext uri="{FF2B5EF4-FFF2-40B4-BE49-F238E27FC236}">
                    <a16:creationId xmlns:a16="http://schemas.microsoft.com/office/drawing/2014/main" id="{2CB49FFA-6278-3E4D-9B8F-9083FF94613A}"/>
                  </a:ext>
                </a:extLst>
              </p:cNvPr>
              <p:cNvSpPr>
                <a:spLocks noChangeArrowheads="1"/>
              </p:cNvSpPr>
              <p:nvPr/>
            </p:nvSpPr>
            <p:spPr bwMode="auto">
              <a:xfrm>
                <a:off x="2310" y="2837"/>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7" name="Rectangle 517">
                <a:extLst>
                  <a:ext uri="{FF2B5EF4-FFF2-40B4-BE49-F238E27FC236}">
                    <a16:creationId xmlns:a16="http://schemas.microsoft.com/office/drawing/2014/main" id="{1277A3FC-7F60-5B4B-BA80-1BE20E06F4A5}"/>
                  </a:ext>
                </a:extLst>
              </p:cNvPr>
              <p:cNvSpPr>
                <a:spLocks noChangeArrowheads="1"/>
              </p:cNvSpPr>
              <p:nvPr/>
            </p:nvSpPr>
            <p:spPr bwMode="auto">
              <a:xfrm>
                <a:off x="2310" y="2893"/>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8" name="Rectangle 518">
                <a:extLst>
                  <a:ext uri="{FF2B5EF4-FFF2-40B4-BE49-F238E27FC236}">
                    <a16:creationId xmlns:a16="http://schemas.microsoft.com/office/drawing/2014/main" id="{921B4B9C-5889-C444-A8B2-8A89F0206E33}"/>
                  </a:ext>
                </a:extLst>
              </p:cNvPr>
              <p:cNvSpPr>
                <a:spLocks noChangeArrowheads="1"/>
              </p:cNvSpPr>
              <p:nvPr/>
            </p:nvSpPr>
            <p:spPr bwMode="auto">
              <a:xfrm>
                <a:off x="2310" y="2925"/>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19" name="Rectangle 519">
                <a:extLst>
                  <a:ext uri="{FF2B5EF4-FFF2-40B4-BE49-F238E27FC236}">
                    <a16:creationId xmlns:a16="http://schemas.microsoft.com/office/drawing/2014/main" id="{CB80707E-391F-7E48-84DB-18654D3984EC}"/>
                  </a:ext>
                </a:extLst>
              </p:cNvPr>
              <p:cNvSpPr>
                <a:spLocks noChangeArrowheads="1"/>
              </p:cNvSpPr>
              <p:nvPr/>
            </p:nvSpPr>
            <p:spPr bwMode="auto">
              <a:xfrm>
                <a:off x="2310" y="2981"/>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0" name="Rectangle 520">
                <a:extLst>
                  <a:ext uri="{FF2B5EF4-FFF2-40B4-BE49-F238E27FC236}">
                    <a16:creationId xmlns:a16="http://schemas.microsoft.com/office/drawing/2014/main" id="{DA2C3037-6A09-4F4A-9215-972BF930CBE4}"/>
                  </a:ext>
                </a:extLst>
              </p:cNvPr>
              <p:cNvSpPr>
                <a:spLocks noChangeArrowheads="1"/>
              </p:cNvSpPr>
              <p:nvPr/>
            </p:nvSpPr>
            <p:spPr bwMode="auto">
              <a:xfrm>
                <a:off x="2310" y="3013"/>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1" name="Rectangle 521">
                <a:extLst>
                  <a:ext uri="{FF2B5EF4-FFF2-40B4-BE49-F238E27FC236}">
                    <a16:creationId xmlns:a16="http://schemas.microsoft.com/office/drawing/2014/main" id="{8B000833-F6BD-B94D-9733-6884BE495A83}"/>
                  </a:ext>
                </a:extLst>
              </p:cNvPr>
              <p:cNvSpPr>
                <a:spLocks noChangeArrowheads="1"/>
              </p:cNvSpPr>
              <p:nvPr/>
            </p:nvSpPr>
            <p:spPr bwMode="auto">
              <a:xfrm>
                <a:off x="2310" y="3069"/>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2" name="Rectangle 522">
                <a:extLst>
                  <a:ext uri="{FF2B5EF4-FFF2-40B4-BE49-F238E27FC236}">
                    <a16:creationId xmlns:a16="http://schemas.microsoft.com/office/drawing/2014/main" id="{06C5635A-17BA-B247-953C-A4FB5B01CD15}"/>
                  </a:ext>
                </a:extLst>
              </p:cNvPr>
              <p:cNvSpPr>
                <a:spLocks noChangeArrowheads="1"/>
              </p:cNvSpPr>
              <p:nvPr/>
            </p:nvSpPr>
            <p:spPr bwMode="auto">
              <a:xfrm>
                <a:off x="2310" y="3101"/>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3" name="Rectangle 523">
                <a:extLst>
                  <a:ext uri="{FF2B5EF4-FFF2-40B4-BE49-F238E27FC236}">
                    <a16:creationId xmlns:a16="http://schemas.microsoft.com/office/drawing/2014/main" id="{10D9C7C4-201B-6745-8498-359E5F0C3725}"/>
                  </a:ext>
                </a:extLst>
              </p:cNvPr>
              <p:cNvSpPr>
                <a:spLocks noChangeArrowheads="1"/>
              </p:cNvSpPr>
              <p:nvPr/>
            </p:nvSpPr>
            <p:spPr bwMode="auto">
              <a:xfrm>
                <a:off x="2310" y="315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4" name="Rectangle 524">
                <a:extLst>
                  <a:ext uri="{FF2B5EF4-FFF2-40B4-BE49-F238E27FC236}">
                    <a16:creationId xmlns:a16="http://schemas.microsoft.com/office/drawing/2014/main" id="{B45E96F5-7916-3A4C-BC7C-3E2950516DE5}"/>
                  </a:ext>
                </a:extLst>
              </p:cNvPr>
              <p:cNvSpPr>
                <a:spLocks noChangeArrowheads="1"/>
              </p:cNvSpPr>
              <p:nvPr/>
            </p:nvSpPr>
            <p:spPr bwMode="auto">
              <a:xfrm>
                <a:off x="2310" y="3189"/>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5" name="Rectangle 525">
                <a:extLst>
                  <a:ext uri="{FF2B5EF4-FFF2-40B4-BE49-F238E27FC236}">
                    <a16:creationId xmlns:a16="http://schemas.microsoft.com/office/drawing/2014/main" id="{65734D84-2ED5-AC41-9A24-506A874067FE}"/>
                  </a:ext>
                </a:extLst>
              </p:cNvPr>
              <p:cNvSpPr>
                <a:spLocks noChangeArrowheads="1"/>
              </p:cNvSpPr>
              <p:nvPr/>
            </p:nvSpPr>
            <p:spPr bwMode="auto">
              <a:xfrm>
                <a:off x="2310" y="324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6" name="Rectangle 526">
                <a:extLst>
                  <a:ext uri="{FF2B5EF4-FFF2-40B4-BE49-F238E27FC236}">
                    <a16:creationId xmlns:a16="http://schemas.microsoft.com/office/drawing/2014/main" id="{43857C9C-336F-904A-9A4A-E1651538BF68}"/>
                  </a:ext>
                </a:extLst>
              </p:cNvPr>
              <p:cNvSpPr>
                <a:spLocks noChangeArrowheads="1"/>
              </p:cNvSpPr>
              <p:nvPr/>
            </p:nvSpPr>
            <p:spPr bwMode="auto">
              <a:xfrm>
                <a:off x="2310" y="3277"/>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7" name="Rectangle 527">
                <a:extLst>
                  <a:ext uri="{FF2B5EF4-FFF2-40B4-BE49-F238E27FC236}">
                    <a16:creationId xmlns:a16="http://schemas.microsoft.com/office/drawing/2014/main" id="{D7238E5C-E5AF-554F-B760-3902A791EED7}"/>
                  </a:ext>
                </a:extLst>
              </p:cNvPr>
              <p:cNvSpPr>
                <a:spLocks noChangeArrowheads="1"/>
              </p:cNvSpPr>
              <p:nvPr/>
            </p:nvSpPr>
            <p:spPr bwMode="auto">
              <a:xfrm>
                <a:off x="2310" y="3333"/>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8" name="Rectangle 528">
                <a:extLst>
                  <a:ext uri="{FF2B5EF4-FFF2-40B4-BE49-F238E27FC236}">
                    <a16:creationId xmlns:a16="http://schemas.microsoft.com/office/drawing/2014/main" id="{9AF5069C-6C11-3A44-813E-F1AF18F09D98}"/>
                  </a:ext>
                </a:extLst>
              </p:cNvPr>
              <p:cNvSpPr>
                <a:spLocks noChangeArrowheads="1"/>
              </p:cNvSpPr>
              <p:nvPr/>
            </p:nvSpPr>
            <p:spPr bwMode="auto">
              <a:xfrm>
                <a:off x="2310" y="3365"/>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29" name="Rectangle 529">
                <a:extLst>
                  <a:ext uri="{FF2B5EF4-FFF2-40B4-BE49-F238E27FC236}">
                    <a16:creationId xmlns:a16="http://schemas.microsoft.com/office/drawing/2014/main" id="{148C9EC1-19B1-BA47-A255-2BAB00A1C1E2}"/>
                  </a:ext>
                </a:extLst>
              </p:cNvPr>
              <p:cNvSpPr>
                <a:spLocks noChangeArrowheads="1"/>
              </p:cNvSpPr>
              <p:nvPr/>
            </p:nvSpPr>
            <p:spPr bwMode="auto">
              <a:xfrm>
                <a:off x="2310" y="3421"/>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0" name="Rectangle 530">
                <a:extLst>
                  <a:ext uri="{FF2B5EF4-FFF2-40B4-BE49-F238E27FC236}">
                    <a16:creationId xmlns:a16="http://schemas.microsoft.com/office/drawing/2014/main" id="{681F0EA2-DD91-6E47-8FE2-4470DE2EF268}"/>
                  </a:ext>
                </a:extLst>
              </p:cNvPr>
              <p:cNvSpPr>
                <a:spLocks noChangeArrowheads="1"/>
              </p:cNvSpPr>
              <p:nvPr/>
            </p:nvSpPr>
            <p:spPr bwMode="auto">
              <a:xfrm>
                <a:off x="2310" y="3453"/>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1" name="Rectangle 531">
                <a:extLst>
                  <a:ext uri="{FF2B5EF4-FFF2-40B4-BE49-F238E27FC236}">
                    <a16:creationId xmlns:a16="http://schemas.microsoft.com/office/drawing/2014/main" id="{01D76560-18EE-7148-B13C-2A472E8E3BD2}"/>
                  </a:ext>
                </a:extLst>
              </p:cNvPr>
              <p:cNvSpPr>
                <a:spLocks noChangeArrowheads="1"/>
              </p:cNvSpPr>
              <p:nvPr/>
            </p:nvSpPr>
            <p:spPr bwMode="auto">
              <a:xfrm>
                <a:off x="2310" y="3509"/>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2" name="Rectangle 532">
                <a:extLst>
                  <a:ext uri="{FF2B5EF4-FFF2-40B4-BE49-F238E27FC236}">
                    <a16:creationId xmlns:a16="http://schemas.microsoft.com/office/drawing/2014/main" id="{A50FDA99-762B-514F-AA7B-615CD0CCE53A}"/>
                  </a:ext>
                </a:extLst>
              </p:cNvPr>
              <p:cNvSpPr>
                <a:spLocks noChangeArrowheads="1"/>
              </p:cNvSpPr>
              <p:nvPr/>
            </p:nvSpPr>
            <p:spPr bwMode="auto">
              <a:xfrm>
                <a:off x="2310" y="3541"/>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3" name="Rectangle 533">
                <a:extLst>
                  <a:ext uri="{FF2B5EF4-FFF2-40B4-BE49-F238E27FC236}">
                    <a16:creationId xmlns:a16="http://schemas.microsoft.com/office/drawing/2014/main" id="{E11FBF07-2F71-174F-8AEF-9BC86430785E}"/>
                  </a:ext>
                </a:extLst>
              </p:cNvPr>
              <p:cNvSpPr>
                <a:spLocks noChangeArrowheads="1"/>
              </p:cNvSpPr>
              <p:nvPr/>
            </p:nvSpPr>
            <p:spPr bwMode="auto">
              <a:xfrm>
                <a:off x="2310" y="359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4" name="Rectangle 534">
                <a:extLst>
                  <a:ext uri="{FF2B5EF4-FFF2-40B4-BE49-F238E27FC236}">
                    <a16:creationId xmlns:a16="http://schemas.microsoft.com/office/drawing/2014/main" id="{EDD5589A-7987-7B4D-ADF4-AE1E12163ED9}"/>
                  </a:ext>
                </a:extLst>
              </p:cNvPr>
              <p:cNvSpPr>
                <a:spLocks noChangeArrowheads="1"/>
              </p:cNvSpPr>
              <p:nvPr/>
            </p:nvSpPr>
            <p:spPr bwMode="auto">
              <a:xfrm>
                <a:off x="2310" y="3629"/>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5" name="Rectangle 535">
                <a:extLst>
                  <a:ext uri="{FF2B5EF4-FFF2-40B4-BE49-F238E27FC236}">
                    <a16:creationId xmlns:a16="http://schemas.microsoft.com/office/drawing/2014/main" id="{D23161BF-3AD4-174D-96AF-117AC20C4B3F}"/>
                  </a:ext>
                </a:extLst>
              </p:cNvPr>
              <p:cNvSpPr>
                <a:spLocks noChangeArrowheads="1"/>
              </p:cNvSpPr>
              <p:nvPr/>
            </p:nvSpPr>
            <p:spPr bwMode="auto">
              <a:xfrm>
                <a:off x="2310" y="368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6" name="Rectangle 536">
                <a:extLst>
                  <a:ext uri="{FF2B5EF4-FFF2-40B4-BE49-F238E27FC236}">
                    <a16:creationId xmlns:a16="http://schemas.microsoft.com/office/drawing/2014/main" id="{7B8D25EB-7314-0446-A56B-9949D6A3B8CB}"/>
                  </a:ext>
                </a:extLst>
              </p:cNvPr>
              <p:cNvSpPr>
                <a:spLocks noChangeArrowheads="1"/>
              </p:cNvSpPr>
              <p:nvPr/>
            </p:nvSpPr>
            <p:spPr bwMode="auto">
              <a:xfrm>
                <a:off x="2310" y="3717"/>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7" name="Rectangle 537">
                <a:extLst>
                  <a:ext uri="{FF2B5EF4-FFF2-40B4-BE49-F238E27FC236}">
                    <a16:creationId xmlns:a16="http://schemas.microsoft.com/office/drawing/2014/main" id="{51B73421-6E30-9248-9A23-AB0B60B16951}"/>
                  </a:ext>
                </a:extLst>
              </p:cNvPr>
              <p:cNvSpPr>
                <a:spLocks noChangeArrowheads="1"/>
              </p:cNvSpPr>
              <p:nvPr/>
            </p:nvSpPr>
            <p:spPr bwMode="auto">
              <a:xfrm>
                <a:off x="2310" y="3773"/>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8" name="Rectangle 538">
                <a:extLst>
                  <a:ext uri="{FF2B5EF4-FFF2-40B4-BE49-F238E27FC236}">
                    <a16:creationId xmlns:a16="http://schemas.microsoft.com/office/drawing/2014/main" id="{9AA38B30-3E2F-B948-A4DE-D95CABB7413B}"/>
                  </a:ext>
                </a:extLst>
              </p:cNvPr>
              <p:cNvSpPr>
                <a:spLocks noChangeArrowheads="1"/>
              </p:cNvSpPr>
              <p:nvPr/>
            </p:nvSpPr>
            <p:spPr bwMode="auto">
              <a:xfrm>
                <a:off x="2310" y="3805"/>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39" name="Rectangle 539">
                <a:extLst>
                  <a:ext uri="{FF2B5EF4-FFF2-40B4-BE49-F238E27FC236}">
                    <a16:creationId xmlns:a16="http://schemas.microsoft.com/office/drawing/2014/main" id="{855A955C-5AEA-6649-8DE9-2B4A3B088CAB}"/>
                  </a:ext>
                </a:extLst>
              </p:cNvPr>
              <p:cNvSpPr>
                <a:spLocks noChangeArrowheads="1"/>
              </p:cNvSpPr>
              <p:nvPr/>
            </p:nvSpPr>
            <p:spPr bwMode="auto">
              <a:xfrm>
                <a:off x="2310" y="3861"/>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0" name="Rectangle 540">
                <a:extLst>
                  <a:ext uri="{FF2B5EF4-FFF2-40B4-BE49-F238E27FC236}">
                    <a16:creationId xmlns:a16="http://schemas.microsoft.com/office/drawing/2014/main" id="{91555780-C19C-5349-B72F-6C5923CF3A0B}"/>
                  </a:ext>
                </a:extLst>
              </p:cNvPr>
              <p:cNvSpPr>
                <a:spLocks noChangeArrowheads="1"/>
              </p:cNvSpPr>
              <p:nvPr/>
            </p:nvSpPr>
            <p:spPr bwMode="auto">
              <a:xfrm>
                <a:off x="2310" y="3893"/>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1" name="Rectangle 541">
                <a:extLst>
                  <a:ext uri="{FF2B5EF4-FFF2-40B4-BE49-F238E27FC236}">
                    <a16:creationId xmlns:a16="http://schemas.microsoft.com/office/drawing/2014/main" id="{71D12890-E403-FF44-9EA9-30038B5CF79B}"/>
                  </a:ext>
                </a:extLst>
              </p:cNvPr>
              <p:cNvSpPr>
                <a:spLocks noChangeArrowheads="1"/>
              </p:cNvSpPr>
              <p:nvPr/>
            </p:nvSpPr>
            <p:spPr bwMode="auto">
              <a:xfrm>
                <a:off x="2310" y="3949"/>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2" name="Rectangle 542">
                <a:extLst>
                  <a:ext uri="{FF2B5EF4-FFF2-40B4-BE49-F238E27FC236}">
                    <a16:creationId xmlns:a16="http://schemas.microsoft.com/office/drawing/2014/main" id="{0CEEF486-C6AB-664C-8F6C-9290F96D23D8}"/>
                  </a:ext>
                </a:extLst>
              </p:cNvPr>
              <p:cNvSpPr>
                <a:spLocks noChangeArrowheads="1"/>
              </p:cNvSpPr>
              <p:nvPr/>
            </p:nvSpPr>
            <p:spPr bwMode="auto">
              <a:xfrm>
                <a:off x="2310" y="3981"/>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3" name="Rectangle 543">
                <a:extLst>
                  <a:ext uri="{FF2B5EF4-FFF2-40B4-BE49-F238E27FC236}">
                    <a16:creationId xmlns:a16="http://schemas.microsoft.com/office/drawing/2014/main" id="{13E1FF6B-2354-C14C-B43D-70446AC56FBC}"/>
                  </a:ext>
                </a:extLst>
              </p:cNvPr>
              <p:cNvSpPr>
                <a:spLocks noChangeArrowheads="1"/>
              </p:cNvSpPr>
              <p:nvPr/>
            </p:nvSpPr>
            <p:spPr bwMode="auto">
              <a:xfrm>
                <a:off x="2310" y="403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4" name="Rectangle 544">
                <a:extLst>
                  <a:ext uri="{FF2B5EF4-FFF2-40B4-BE49-F238E27FC236}">
                    <a16:creationId xmlns:a16="http://schemas.microsoft.com/office/drawing/2014/main" id="{4DB04836-0EFE-CD4D-B98C-A0488D7E546B}"/>
                  </a:ext>
                </a:extLst>
              </p:cNvPr>
              <p:cNvSpPr>
                <a:spLocks noChangeArrowheads="1"/>
              </p:cNvSpPr>
              <p:nvPr/>
            </p:nvSpPr>
            <p:spPr bwMode="auto">
              <a:xfrm>
                <a:off x="2310" y="4069"/>
                <a:ext cx="8" cy="2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5" name="Rectangle 545">
                <a:extLst>
                  <a:ext uri="{FF2B5EF4-FFF2-40B4-BE49-F238E27FC236}">
                    <a16:creationId xmlns:a16="http://schemas.microsoft.com/office/drawing/2014/main" id="{9454038C-1C35-3C44-AFB8-77656F38984E}"/>
                  </a:ext>
                </a:extLst>
              </p:cNvPr>
              <p:cNvSpPr>
                <a:spLocks noChangeArrowheads="1"/>
              </p:cNvSpPr>
              <p:nvPr/>
            </p:nvSpPr>
            <p:spPr bwMode="auto">
              <a:xfrm>
                <a:off x="2302" y="2301"/>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6" name="Rectangle 546">
                <a:extLst>
                  <a:ext uri="{FF2B5EF4-FFF2-40B4-BE49-F238E27FC236}">
                    <a16:creationId xmlns:a16="http://schemas.microsoft.com/office/drawing/2014/main" id="{9D1709E1-9A37-3349-8871-6F7829B7AFE6}"/>
                  </a:ext>
                </a:extLst>
              </p:cNvPr>
              <p:cNvSpPr>
                <a:spLocks noChangeArrowheads="1"/>
              </p:cNvSpPr>
              <p:nvPr/>
            </p:nvSpPr>
            <p:spPr bwMode="auto">
              <a:xfrm>
                <a:off x="2302" y="2357"/>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7" name="Rectangle 547">
                <a:extLst>
                  <a:ext uri="{FF2B5EF4-FFF2-40B4-BE49-F238E27FC236}">
                    <a16:creationId xmlns:a16="http://schemas.microsoft.com/office/drawing/2014/main" id="{47512526-F582-B149-AA0C-54CE97502046}"/>
                  </a:ext>
                </a:extLst>
              </p:cNvPr>
              <p:cNvSpPr>
                <a:spLocks noChangeArrowheads="1"/>
              </p:cNvSpPr>
              <p:nvPr/>
            </p:nvSpPr>
            <p:spPr bwMode="auto">
              <a:xfrm>
                <a:off x="2302" y="2389"/>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8" name="Rectangle 548">
                <a:extLst>
                  <a:ext uri="{FF2B5EF4-FFF2-40B4-BE49-F238E27FC236}">
                    <a16:creationId xmlns:a16="http://schemas.microsoft.com/office/drawing/2014/main" id="{A557CD4A-66E1-8C4F-B34B-0B45CE7C3685}"/>
                  </a:ext>
                </a:extLst>
              </p:cNvPr>
              <p:cNvSpPr>
                <a:spLocks noChangeArrowheads="1"/>
              </p:cNvSpPr>
              <p:nvPr/>
            </p:nvSpPr>
            <p:spPr bwMode="auto">
              <a:xfrm>
                <a:off x="2302" y="2445"/>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49" name="Rectangle 549">
                <a:extLst>
                  <a:ext uri="{FF2B5EF4-FFF2-40B4-BE49-F238E27FC236}">
                    <a16:creationId xmlns:a16="http://schemas.microsoft.com/office/drawing/2014/main" id="{007C418B-5757-6848-B6D3-50FBFCC5ED5C}"/>
                  </a:ext>
                </a:extLst>
              </p:cNvPr>
              <p:cNvSpPr>
                <a:spLocks noChangeArrowheads="1"/>
              </p:cNvSpPr>
              <p:nvPr/>
            </p:nvSpPr>
            <p:spPr bwMode="auto">
              <a:xfrm>
                <a:off x="2302" y="2477"/>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0" name="Rectangle 550">
                <a:extLst>
                  <a:ext uri="{FF2B5EF4-FFF2-40B4-BE49-F238E27FC236}">
                    <a16:creationId xmlns:a16="http://schemas.microsoft.com/office/drawing/2014/main" id="{F1E00AE4-24EB-864C-89BD-23466F84F150}"/>
                  </a:ext>
                </a:extLst>
              </p:cNvPr>
              <p:cNvSpPr>
                <a:spLocks noChangeArrowheads="1"/>
              </p:cNvSpPr>
              <p:nvPr/>
            </p:nvSpPr>
            <p:spPr bwMode="auto">
              <a:xfrm>
                <a:off x="2302" y="2533"/>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1" name="Rectangle 551">
                <a:extLst>
                  <a:ext uri="{FF2B5EF4-FFF2-40B4-BE49-F238E27FC236}">
                    <a16:creationId xmlns:a16="http://schemas.microsoft.com/office/drawing/2014/main" id="{C309BA7F-5339-CF4C-8723-8AD8793F9F30}"/>
                  </a:ext>
                </a:extLst>
              </p:cNvPr>
              <p:cNvSpPr>
                <a:spLocks noChangeArrowheads="1"/>
              </p:cNvSpPr>
              <p:nvPr/>
            </p:nvSpPr>
            <p:spPr bwMode="auto">
              <a:xfrm>
                <a:off x="2302" y="2565"/>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2" name="Rectangle 552">
                <a:extLst>
                  <a:ext uri="{FF2B5EF4-FFF2-40B4-BE49-F238E27FC236}">
                    <a16:creationId xmlns:a16="http://schemas.microsoft.com/office/drawing/2014/main" id="{65CF8B1E-904F-234A-9E33-32CE151E908A}"/>
                  </a:ext>
                </a:extLst>
              </p:cNvPr>
              <p:cNvSpPr>
                <a:spLocks noChangeArrowheads="1"/>
              </p:cNvSpPr>
              <p:nvPr/>
            </p:nvSpPr>
            <p:spPr bwMode="auto">
              <a:xfrm>
                <a:off x="2302" y="2621"/>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3" name="Rectangle 553">
                <a:extLst>
                  <a:ext uri="{FF2B5EF4-FFF2-40B4-BE49-F238E27FC236}">
                    <a16:creationId xmlns:a16="http://schemas.microsoft.com/office/drawing/2014/main" id="{D0861A0C-C2E8-2740-98B0-6B23D8AC3767}"/>
                  </a:ext>
                </a:extLst>
              </p:cNvPr>
              <p:cNvSpPr>
                <a:spLocks noChangeArrowheads="1"/>
              </p:cNvSpPr>
              <p:nvPr/>
            </p:nvSpPr>
            <p:spPr bwMode="auto">
              <a:xfrm>
                <a:off x="2302" y="2653"/>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4" name="Rectangle 554">
                <a:extLst>
                  <a:ext uri="{FF2B5EF4-FFF2-40B4-BE49-F238E27FC236}">
                    <a16:creationId xmlns:a16="http://schemas.microsoft.com/office/drawing/2014/main" id="{9FB3D935-865F-974B-A12B-D4240897F455}"/>
                  </a:ext>
                </a:extLst>
              </p:cNvPr>
              <p:cNvSpPr>
                <a:spLocks noChangeArrowheads="1"/>
              </p:cNvSpPr>
              <p:nvPr/>
            </p:nvSpPr>
            <p:spPr bwMode="auto">
              <a:xfrm>
                <a:off x="2302" y="2709"/>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5" name="Rectangle 555">
                <a:extLst>
                  <a:ext uri="{FF2B5EF4-FFF2-40B4-BE49-F238E27FC236}">
                    <a16:creationId xmlns:a16="http://schemas.microsoft.com/office/drawing/2014/main" id="{8F5EC032-5C1F-DE44-822E-61A3B7958E63}"/>
                  </a:ext>
                </a:extLst>
              </p:cNvPr>
              <p:cNvSpPr>
                <a:spLocks noChangeArrowheads="1"/>
              </p:cNvSpPr>
              <p:nvPr/>
            </p:nvSpPr>
            <p:spPr bwMode="auto">
              <a:xfrm>
                <a:off x="2302" y="2741"/>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6" name="Rectangle 556">
                <a:extLst>
                  <a:ext uri="{FF2B5EF4-FFF2-40B4-BE49-F238E27FC236}">
                    <a16:creationId xmlns:a16="http://schemas.microsoft.com/office/drawing/2014/main" id="{495393B2-5961-9548-909C-60BA00E9A3C1}"/>
                  </a:ext>
                </a:extLst>
              </p:cNvPr>
              <p:cNvSpPr>
                <a:spLocks noChangeArrowheads="1"/>
              </p:cNvSpPr>
              <p:nvPr/>
            </p:nvSpPr>
            <p:spPr bwMode="auto">
              <a:xfrm>
                <a:off x="2302" y="2797"/>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7" name="Rectangle 557">
                <a:extLst>
                  <a:ext uri="{FF2B5EF4-FFF2-40B4-BE49-F238E27FC236}">
                    <a16:creationId xmlns:a16="http://schemas.microsoft.com/office/drawing/2014/main" id="{16205336-2CB5-ED40-9D7F-CC621F07365C}"/>
                  </a:ext>
                </a:extLst>
              </p:cNvPr>
              <p:cNvSpPr>
                <a:spLocks noChangeArrowheads="1"/>
              </p:cNvSpPr>
              <p:nvPr/>
            </p:nvSpPr>
            <p:spPr bwMode="auto">
              <a:xfrm>
                <a:off x="2302" y="2829"/>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8" name="Rectangle 558">
                <a:extLst>
                  <a:ext uri="{FF2B5EF4-FFF2-40B4-BE49-F238E27FC236}">
                    <a16:creationId xmlns:a16="http://schemas.microsoft.com/office/drawing/2014/main" id="{8155BA02-AD26-D247-9E55-C1ED6A455E73}"/>
                  </a:ext>
                </a:extLst>
              </p:cNvPr>
              <p:cNvSpPr>
                <a:spLocks noChangeArrowheads="1"/>
              </p:cNvSpPr>
              <p:nvPr/>
            </p:nvSpPr>
            <p:spPr bwMode="auto">
              <a:xfrm>
                <a:off x="2302" y="2885"/>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59" name="Rectangle 559">
                <a:extLst>
                  <a:ext uri="{FF2B5EF4-FFF2-40B4-BE49-F238E27FC236}">
                    <a16:creationId xmlns:a16="http://schemas.microsoft.com/office/drawing/2014/main" id="{A127FCA4-50AE-AA4B-90A3-3C01F23AAB65}"/>
                  </a:ext>
                </a:extLst>
              </p:cNvPr>
              <p:cNvSpPr>
                <a:spLocks noChangeArrowheads="1"/>
              </p:cNvSpPr>
              <p:nvPr/>
            </p:nvSpPr>
            <p:spPr bwMode="auto">
              <a:xfrm>
                <a:off x="2302" y="2917"/>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0" name="Rectangle 560">
                <a:extLst>
                  <a:ext uri="{FF2B5EF4-FFF2-40B4-BE49-F238E27FC236}">
                    <a16:creationId xmlns:a16="http://schemas.microsoft.com/office/drawing/2014/main" id="{6A084214-8D17-2842-B5B5-F9D6BF6C77BA}"/>
                  </a:ext>
                </a:extLst>
              </p:cNvPr>
              <p:cNvSpPr>
                <a:spLocks noChangeArrowheads="1"/>
              </p:cNvSpPr>
              <p:nvPr/>
            </p:nvSpPr>
            <p:spPr bwMode="auto">
              <a:xfrm>
                <a:off x="2302" y="2973"/>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1" name="Rectangle 561">
                <a:extLst>
                  <a:ext uri="{FF2B5EF4-FFF2-40B4-BE49-F238E27FC236}">
                    <a16:creationId xmlns:a16="http://schemas.microsoft.com/office/drawing/2014/main" id="{34C9BDFB-A973-B647-A7ED-2CB67DBB7E9B}"/>
                  </a:ext>
                </a:extLst>
              </p:cNvPr>
              <p:cNvSpPr>
                <a:spLocks noChangeArrowheads="1"/>
              </p:cNvSpPr>
              <p:nvPr/>
            </p:nvSpPr>
            <p:spPr bwMode="auto">
              <a:xfrm>
                <a:off x="2302" y="3005"/>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2" name="Rectangle 562">
                <a:extLst>
                  <a:ext uri="{FF2B5EF4-FFF2-40B4-BE49-F238E27FC236}">
                    <a16:creationId xmlns:a16="http://schemas.microsoft.com/office/drawing/2014/main" id="{17710D79-F60B-E04E-9016-1584BFC98D71}"/>
                  </a:ext>
                </a:extLst>
              </p:cNvPr>
              <p:cNvSpPr>
                <a:spLocks noChangeArrowheads="1"/>
              </p:cNvSpPr>
              <p:nvPr/>
            </p:nvSpPr>
            <p:spPr bwMode="auto">
              <a:xfrm>
                <a:off x="2302" y="3061"/>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3" name="Rectangle 563">
                <a:extLst>
                  <a:ext uri="{FF2B5EF4-FFF2-40B4-BE49-F238E27FC236}">
                    <a16:creationId xmlns:a16="http://schemas.microsoft.com/office/drawing/2014/main" id="{D7DFE00B-9E3A-E24C-813D-638C4C3FA178}"/>
                  </a:ext>
                </a:extLst>
              </p:cNvPr>
              <p:cNvSpPr>
                <a:spLocks noChangeArrowheads="1"/>
              </p:cNvSpPr>
              <p:nvPr/>
            </p:nvSpPr>
            <p:spPr bwMode="auto">
              <a:xfrm>
                <a:off x="2302" y="3093"/>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4" name="Rectangle 564">
                <a:extLst>
                  <a:ext uri="{FF2B5EF4-FFF2-40B4-BE49-F238E27FC236}">
                    <a16:creationId xmlns:a16="http://schemas.microsoft.com/office/drawing/2014/main" id="{4A9A675E-F33A-204C-AF87-FE77AFEF3CEE}"/>
                  </a:ext>
                </a:extLst>
              </p:cNvPr>
              <p:cNvSpPr>
                <a:spLocks noChangeArrowheads="1"/>
              </p:cNvSpPr>
              <p:nvPr/>
            </p:nvSpPr>
            <p:spPr bwMode="auto">
              <a:xfrm>
                <a:off x="2302" y="3149"/>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5" name="Rectangle 565">
                <a:extLst>
                  <a:ext uri="{FF2B5EF4-FFF2-40B4-BE49-F238E27FC236}">
                    <a16:creationId xmlns:a16="http://schemas.microsoft.com/office/drawing/2014/main" id="{3024DFDE-8689-E145-B260-AAD5391021F2}"/>
                  </a:ext>
                </a:extLst>
              </p:cNvPr>
              <p:cNvSpPr>
                <a:spLocks noChangeArrowheads="1"/>
              </p:cNvSpPr>
              <p:nvPr/>
            </p:nvSpPr>
            <p:spPr bwMode="auto">
              <a:xfrm>
                <a:off x="2302" y="3181"/>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6" name="Rectangle 566">
                <a:extLst>
                  <a:ext uri="{FF2B5EF4-FFF2-40B4-BE49-F238E27FC236}">
                    <a16:creationId xmlns:a16="http://schemas.microsoft.com/office/drawing/2014/main" id="{2ACD517C-E5D1-E743-9DE7-51AFEC7D4BF7}"/>
                  </a:ext>
                </a:extLst>
              </p:cNvPr>
              <p:cNvSpPr>
                <a:spLocks noChangeArrowheads="1"/>
              </p:cNvSpPr>
              <p:nvPr/>
            </p:nvSpPr>
            <p:spPr bwMode="auto">
              <a:xfrm>
                <a:off x="2302" y="3237"/>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7" name="Rectangle 567">
                <a:extLst>
                  <a:ext uri="{FF2B5EF4-FFF2-40B4-BE49-F238E27FC236}">
                    <a16:creationId xmlns:a16="http://schemas.microsoft.com/office/drawing/2014/main" id="{3A9EA2C3-34AE-4443-BF4C-B2CC028723CA}"/>
                  </a:ext>
                </a:extLst>
              </p:cNvPr>
              <p:cNvSpPr>
                <a:spLocks noChangeArrowheads="1"/>
              </p:cNvSpPr>
              <p:nvPr/>
            </p:nvSpPr>
            <p:spPr bwMode="auto">
              <a:xfrm>
                <a:off x="2302" y="3269"/>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8" name="Rectangle 568">
                <a:extLst>
                  <a:ext uri="{FF2B5EF4-FFF2-40B4-BE49-F238E27FC236}">
                    <a16:creationId xmlns:a16="http://schemas.microsoft.com/office/drawing/2014/main" id="{C1DE2DA3-A271-9845-90B9-A34D39B23FB9}"/>
                  </a:ext>
                </a:extLst>
              </p:cNvPr>
              <p:cNvSpPr>
                <a:spLocks noChangeArrowheads="1"/>
              </p:cNvSpPr>
              <p:nvPr/>
            </p:nvSpPr>
            <p:spPr bwMode="auto">
              <a:xfrm>
                <a:off x="2302" y="3325"/>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69" name="Rectangle 569">
                <a:extLst>
                  <a:ext uri="{FF2B5EF4-FFF2-40B4-BE49-F238E27FC236}">
                    <a16:creationId xmlns:a16="http://schemas.microsoft.com/office/drawing/2014/main" id="{B8847C1A-AA7F-8C4C-9435-1C47CB4E8EF0}"/>
                  </a:ext>
                </a:extLst>
              </p:cNvPr>
              <p:cNvSpPr>
                <a:spLocks noChangeArrowheads="1"/>
              </p:cNvSpPr>
              <p:nvPr/>
            </p:nvSpPr>
            <p:spPr bwMode="auto">
              <a:xfrm>
                <a:off x="2302" y="3357"/>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0" name="Rectangle 570">
                <a:extLst>
                  <a:ext uri="{FF2B5EF4-FFF2-40B4-BE49-F238E27FC236}">
                    <a16:creationId xmlns:a16="http://schemas.microsoft.com/office/drawing/2014/main" id="{352FBF0B-B75B-BA49-8E5A-71D008A3F37E}"/>
                  </a:ext>
                </a:extLst>
              </p:cNvPr>
              <p:cNvSpPr>
                <a:spLocks noChangeArrowheads="1"/>
              </p:cNvSpPr>
              <p:nvPr/>
            </p:nvSpPr>
            <p:spPr bwMode="auto">
              <a:xfrm>
                <a:off x="2302" y="3413"/>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1" name="Rectangle 571">
                <a:extLst>
                  <a:ext uri="{FF2B5EF4-FFF2-40B4-BE49-F238E27FC236}">
                    <a16:creationId xmlns:a16="http://schemas.microsoft.com/office/drawing/2014/main" id="{8874E942-B2D8-C046-9E1B-5B55F2E18B8D}"/>
                  </a:ext>
                </a:extLst>
              </p:cNvPr>
              <p:cNvSpPr>
                <a:spLocks noChangeArrowheads="1"/>
              </p:cNvSpPr>
              <p:nvPr/>
            </p:nvSpPr>
            <p:spPr bwMode="auto">
              <a:xfrm>
                <a:off x="2302" y="3445"/>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2" name="Rectangle 572">
                <a:extLst>
                  <a:ext uri="{FF2B5EF4-FFF2-40B4-BE49-F238E27FC236}">
                    <a16:creationId xmlns:a16="http://schemas.microsoft.com/office/drawing/2014/main" id="{18EB350F-066D-ED46-9625-C851373DD95F}"/>
                  </a:ext>
                </a:extLst>
              </p:cNvPr>
              <p:cNvSpPr>
                <a:spLocks noChangeArrowheads="1"/>
              </p:cNvSpPr>
              <p:nvPr/>
            </p:nvSpPr>
            <p:spPr bwMode="auto">
              <a:xfrm>
                <a:off x="2302" y="3501"/>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3" name="Rectangle 573">
                <a:extLst>
                  <a:ext uri="{FF2B5EF4-FFF2-40B4-BE49-F238E27FC236}">
                    <a16:creationId xmlns:a16="http://schemas.microsoft.com/office/drawing/2014/main" id="{3793516B-7D81-CA4E-ACA6-B0E00A365AFA}"/>
                  </a:ext>
                </a:extLst>
              </p:cNvPr>
              <p:cNvSpPr>
                <a:spLocks noChangeArrowheads="1"/>
              </p:cNvSpPr>
              <p:nvPr/>
            </p:nvSpPr>
            <p:spPr bwMode="auto">
              <a:xfrm>
                <a:off x="2302" y="3533"/>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4" name="Rectangle 574">
                <a:extLst>
                  <a:ext uri="{FF2B5EF4-FFF2-40B4-BE49-F238E27FC236}">
                    <a16:creationId xmlns:a16="http://schemas.microsoft.com/office/drawing/2014/main" id="{98C7A710-4085-C24F-88DA-F42D5DF8EABA}"/>
                  </a:ext>
                </a:extLst>
              </p:cNvPr>
              <p:cNvSpPr>
                <a:spLocks noChangeArrowheads="1"/>
              </p:cNvSpPr>
              <p:nvPr/>
            </p:nvSpPr>
            <p:spPr bwMode="auto">
              <a:xfrm>
                <a:off x="2302" y="3589"/>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5" name="Rectangle 575">
                <a:extLst>
                  <a:ext uri="{FF2B5EF4-FFF2-40B4-BE49-F238E27FC236}">
                    <a16:creationId xmlns:a16="http://schemas.microsoft.com/office/drawing/2014/main" id="{2454EB48-63D0-4149-A1C1-D20D0395D6BD}"/>
                  </a:ext>
                </a:extLst>
              </p:cNvPr>
              <p:cNvSpPr>
                <a:spLocks noChangeArrowheads="1"/>
              </p:cNvSpPr>
              <p:nvPr/>
            </p:nvSpPr>
            <p:spPr bwMode="auto">
              <a:xfrm>
                <a:off x="2302" y="3621"/>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6" name="Rectangle 576">
                <a:extLst>
                  <a:ext uri="{FF2B5EF4-FFF2-40B4-BE49-F238E27FC236}">
                    <a16:creationId xmlns:a16="http://schemas.microsoft.com/office/drawing/2014/main" id="{E359826B-65F7-3E48-BD55-50945BD13B7A}"/>
                  </a:ext>
                </a:extLst>
              </p:cNvPr>
              <p:cNvSpPr>
                <a:spLocks noChangeArrowheads="1"/>
              </p:cNvSpPr>
              <p:nvPr/>
            </p:nvSpPr>
            <p:spPr bwMode="auto">
              <a:xfrm>
                <a:off x="2302" y="3677"/>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7" name="Rectangle 577">
                <a:extLst>
                  <a:ext uri="{FF2B5EF4-FFF2-40B4-BE49-F238E27FC236}">
                    <a16:creationId xmlns:a16="http://schemas.microsoft.com/office/drawing/2014/main" id="{C483F41B-72EC-474F-A4FB-944ECE4724E0}"/>
                  </a:ext>
                </a:extLst>
              </p:cNvPr>
              <p:cNvSpPr>
                <a:spLocks noChangeArrowheads="1"/>
              </p:cNvSpPr>
              <p:nvPr/>
            </p:nvSpPr>
            <p:spPr bwMode="auto">
              <a:xfrm>
                <a:off x="2302" y="3709"/>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8" name="Rectangle 578">
                <a:extLst>
                  <a:ext uri="{FF2B5EF4-FFF2-40B4-BE49-F238E27FC236}">
                    <a16:creationId xmlns:a16="http://schemas.microsoft.com/office/drawing/2014/main" id="{316A4FA1-F8F0-8849-A058-7579585F7E1D}"/>
                  </a:ext>
                </a:extLst>
              </p:cNvPr>
              <p:cNvSpPr>
                <a:spLocks noChangeArrowheads="1"/>
              </p:cNvSpPr>
              <p:nvPr/>
            </p:nvSpPr>
            <p:spPr bwMode="auto">
              <a:xfrm>
                <a:off x="2302" y="3765"/>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79" name="Rectangle 579">
                <a:extLst>
                  <a:ext uri="{FF2B5EF4-FFF2-40B4-BE49-F238E27FC236}">
                    <a16:creationId xmlns:a16="http://schemas.microsoft.com/office/drawing/2014/main" id="{83A8F268-BAD4-2240-924F-CBDAAAFD9559}"/>
                  </a:ext>
                </a:extLst>
              </p:cNvPr>
              <p:cNvSpPr>
                <a:spLocks noChangeArrowheads="1"/>
              </p:cNvSpPr>
              <p:nvPr/>
            </p:nvSpPr>
            <p:spPr bwMode="auto">
              <a:xfrm>
                <a:off x="2302" y="3797"/>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80" name="Rectangle 580">
                <a:extLst>
                  <a:ext uri="{FF2B5EF4-FFF2-40B4-BE49-F238E27FC236}">
                    <a16:creationId xmlns:a16="http://schemas.microsoft.com/office/drawing/2014/main" id="{85598B23-FCA5-974A-92C7-E04D70341ECF}"/>
                  </a:ext>
                </a:extLst>
              </p:cNvPr>
              <p:cNvSpPr>
                <a:spLocks noChangeArrowheads="1"/>
              </p:cNvSpPr>
              <p:nvPr/>
            </p:nvSpPr>
            <p:spPr bwMode="auto">
              <a:xfrm>
                <a:off x="2302" y="3853"/>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81" name="Rectangle 581">
                <a:extLst>
                  <a:ext uri="{FF2B5EF4-FFF2-40B4-BE49-F238E27FC236}">
                    <a16:creationId xmlns:a16="http://schemas.microsoft.com/office/drawing/2014/main" id="{73B1DB19-1E50-AD4A-B182-B92754BA2CA8}"/>
                  </a:ext>
                </a:extLst>
              </p:cNvPr>
              <p:cNvSpPr>
                <a:spLocks noChangeArrowheads="1"/>
              </p:cNvSpPr>
              <p:nvPr/>
            </p:nvSpPr>
            <p:spPr bwMode="auto">
              <a:xfrm>
                <a:off x="2302" y="3885"/>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82" name="Rectangle 582">
                <a:extLst>
                  <a:ext uri="{FF2B5EF4-FFF2-40B4-BE49-F238E27FC236}">
                    <a16:creationId xmlns:a16="http://schemas.microsoft.com/office/drawing/2014/main" id="{AFC637BE-26DC-D543-A1A7-2A468AE40C30}"/>
                  </a:ext>
                </a:extLst>
              </p:cNvPr>
              <p:cNvSpPr>
                <a:spLocks noChangeArrowheads="1"/>
              </p:cNvSpPr>
              <p:nvPr/>
            </p:nvSpPr>
            <p:spPr bwMode="auto">
              <a:xfrm>
                <a:off x="2302" y="3941"/>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83" name="Rectangle 583">
                <a:extLst>
                  <a:ext uri="{FF2B5EF4-FFF2-40B4-BE49-F238E27FC236}">
                    <a16:creationId xmlns:a16="http://schemas.microsoft.com/office/drawing/2014/main" id="{945F9D79-2364-F64B-821C-AF989D09E2C4}"/>
                  </a:ext>
                </a:extLst>
              </p:cNvPr>
              <p:cNvSpPr>
                <a:spLocks noChangeArrowheads="1"/>
              </p:cNvSpPr>
              <p:nvPr/>
            </p:nvSpPr>
            <p:spPr bwMode="auto">
              <a:xfrm>
                <a:off x="2302" y="3973"/>
                <a:ext cx="8"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84" name="Rectangle 584">
                <a:extLst>
                  <a:ext uri="{FF2B5EF4-FFF2-40B4-BE49-F238E27FC236}">
                    <a16:creationId xmlns:a16="http://schemas.microsoft.com/office/drawing/2014/main" id="{C8E36A04-667B-C640-8300-7963BF04C966}"/>
                  </a:ext>
                </a:extLst>
              </p:cNvPr>
              <p:cNvSpPr>
                <a:spLocks noChangeArrowheads="1"/>
              </p:cNvSpPr>
              <p:nvPr/>
            </p:nvSpPr>
            <p:spPr bwMode="auto">
              <a:xfrm>
                <a:off x="2302" y="4029"/>
                <a:ext cx="8"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85" name="Rectangle 585">
                <a:extLst>
                  <a:ext uri="{FF2B5EF4-FFF2-40B4-BE49-F238E27FC236}">
                    <a16:creationId xmlns:a16="http://schemas.microsoft.com/office/drawing/2014/main" id="{8482F6A6-1024-0A47-A3DE-1549F4A76114}"/>
                  </a:ext>
                </a:extLst>
              </p:cNvPr>
              <p:cNvSpPr>
                <a:spLocks noChangeArrowheads="1"/>
              </p:cNvSpPr>
              <p:nvPr/>
            </p:nvSpPr>
            <p:spPr bwMode="auto">
              <a:xfrm>
                <a:off x="2302" y="4061"/>
                <a:ext cx="8" cy="2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sp>
          <p:nvSpPr>
            <p:cNvPr id="51786" name="Rectangle 586">
              <a:extLst>
                <a:ext uri="{FF2B5EF4-FFF2-40B4-BE49-F238E27FC236}">
                  <a16:creationId xmlns:a16="http://schemas.microsoft.com/office/drawing/2014/main" id="{B3BA3B69-A1BB-7F41-9110-E48DC5798AE4}"/>
                </a:ext>
              </a:extLst>
            </p:cNvPr>
            <p:cNvSpPr>
              <a:spLocks noChangeArrowheads="1"/>
            </p:cNvSpPr>
            <p:nvPr/>
          </p:nvSpPr>
          <p:spPr bwMode="auto">
            <a:xfrm>
              <a:off x="1440" y="4569"/>
              <a:ext cx="206"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LM</a:t>
              </a:r>
              <a:endParaRPr lang="en-US" altLang="en-US" sz="2800">
                <a:effectLst>
                  <a:outerShdw blurRad="38100" dist="38100" dir="2700000" algn="tl">
                    <a:srgbClr val="C0C0C0"/>
                  </a:outerShdw>
                </a:effectLst>
                <a:latin typeface="Comic Sans MS" panose="030F0902030302020204" pitchFamily="66" charset="0"/>
              </a:endParaRPr>
            </a:p>
          </p:txBody>
        </p:sp>
        <p:sp>
          <p:nvSpPr>
            <p:cNvPr id="51787" name="Oval 587">
              <a:extLst>
                <a:ext uri="{FF2B5EF4-FFF2-40B4-BE49-F238E27FC236}">
                  <a16:creationId xmlns:a16="http://schemas.microsoft.com/office/drawing/2014/main" id="{DDB4B2AB-B4D1-E345-B26D-7F5A946489B4}"/>
                </a:ext>
              </a:extLst>
            </p:cNvPr>
            <p:cNvSpPr>
              <a:spLocks noChangeArrowheads="1"/>
            </p:cNvSpPr>
            <p:nvPr/>
          </p:nvSpPr>
          <p:spPr bwMode="auto">
            <a:xfrm>
              <a:off x="3148" y="4834"/>
              <a:ext cx="93" cy="72"/>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89" name="Oval 589">
              <a:extLst>
                <a:ext uri="{FF2B5EF4-FFF2-40B4-BE49-F238E27FC236}">
                  <a16:creationId xmlns:a16="http://schemas.microsoft.com/office/drawing/2014/main" id="{72B5804F-E0B2-794B-AC46-5199DB5FE7B9}"/>
                </a:ext>
              </a:extLst>
            </p:cNvPr>
            <p:cNvSpPr>
              <a:spLocks noChangeArrowheads="1"/>
            </p:cNvSpPr>
            <p:nvPr/>
          </p:nvSpPr>
          <p:spPr bwMode="auto">
            <a:xfrm>
              <a:off x="3137" y="4825"/>
              <a:ext cx="95"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90" name="Rectangle 590">
              <a:extLst>
                <a:ext uri="{FF2B5EF4-FFF2-40B4-BE49-F238E27FC236}">
                  <a16:creationId xmlns:a16="http://schemas.microsoft.com/office/drawing/2014/main" id="{48400DCB-EB2E-4440-9EE7-4B22AF830250}"/>
                </a:ext>
              </a:extLst>
            </p:cNvPr>
            <p:cNvSpPr>
              <a:spLocks noChangeArrowheads="1"/>
            </p:cNvSpPr>
            <p:nvPr/>
          </p:nvSpPr>
          <p:spPr bwMode="auto">
            <a:xfrm>
              <a:off x="3281" y="4844"/>
              <a:ext cx="106"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U</a:t>
              </a:r>
              <a:endParaRPr lang="en-US" altLang="en-US" sz="2800">
                <a:effectLst>
                  <a:outerShdw blurRad="38100" dist="38100" dir="2700000" algn="tl">
                    <a:srgbClr val="C0C0C0"/>
                  </a:outerShdw>
                </a:effectLst>
                <a:latin typeface="Comic Sans MS" panose="030F0902030302020204" pitchFamily="66" charset="0"/>
              </a:endParaRPr>
            </a:p>
          </p:txBody>
        </p:sp>
        <p:sp>
          <p:nvSpPr>
            <p:cNvPr id="51791" name="Rectangle 591">
              <a:extLst>
                <a:ext uri="{FF2B5EF4-FFF2-40B4-BE49-F238E27FC236}">
                  <a16:creationId xmlns:a16="http://schemas.microsoft.com/office/drawing/2014/main" id="{56772C77-A290-294F-B21E-7B41253303A9}"/>
                </a:ext>
              </a:extLst>
            </p:cNvPr>
            <p:cNvSpPr>
              <a:spLocks noChangeArrowheads="1"/>
            </p:cNvSpPr>
            <p:nvPr/>
          </p:nvSpPr>
          <p:spPr bwMode="auto">
            <a:xfrm>
              <a:off x="2793" y="4292"/>
              <a:ext cx="91"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B</a:t>
              </a:r>
              <a:endParaRPr lang="en-US" altLang="en-US" sz="2800">
                <a:effectLst>
                  <a:outerShdw blurRad="38100" dist="38100" dir="2700000" algn="tl">
                    <a:srgbClr val="C0C0C0"/>
                  </a:outerShdw>
                </a:effectLst>
                <a:latin typeface="Comic Sans MS" panose="030F0902030302020204" pitchFamily="66" charset="0"/>
              </a:endParaRPr>
            </a:p>
          </p:txBody>
        </p:sp>
        <p:sp>
          <p:nvSpPr>
            <p:cNvPr id="51792" name="Oval 592">
              <a:extLst>
                <a:ext uri="{FF2B5EF4-FFF2-40B4-BE49-F238E27FC236}">
                  <a16:creationId xmlns:a16="http://schemas.microsoft.com/office/drawing/2014/main" id="{4C3DF5CD-137D-A84E-8678-6C675772E75E}"/>
                </a:ext>
              </a:extLst>
            </p:cNvPr>
            <p:cNvSpPr>
              <a:spLocks noChangeArrowheads="1"/>
            </p:cNvSpPr>
            <p:nvPr/>
          </p:nvSpPr>
          <p:spPr bwMode="auto">
            <a:xfrm>
              <a:off x="2704" y="4318"/>
              <a:ext cx="91" cy="72"/>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94" name="Oval 594">
              <a:extLst>
                <a:ext uri="{FF2B5EF4-FFF2-40B4-BE49-F238E27FC236}">
                  <a16:creationId xmlns:a16="http://schemas.microsoft.com/office/drawing/2014/main" id="{42FE94C2-5EE3-B44D-A161-65FE46A73178}"/>
                </a:ext>
              </a:extLst>
            </p:cNvPr>
            <p:cNvSpPr>
              <a:spLocks noChangeArrowheads="1"/>
            </p:cNvSpPr>
            <p:nvPr/>
          </p:nvSpPr>
          <p:spPr bwMode="auto">
            <a:xfrm>
              <a:off x="2694" y="4309"/>
              <a:ext cx="92" cy="74"/>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95" name="Rectangle 595">
              <a:extLst>
                <a:ext uri="{FF2B5EF4-FFF2-40B4-BE49-F238E27FC236}">
                  <a16:creationId xmlns:a16="http://schemas.microsoft.com/office/drawing/2014/main" id="{84B25279-45AD-DE4F-99AE-6DFA4DE8BB09}"/>
                </a:ext>
              </a:extLst>
            </p:cNvPr>
            <p:cNvSpPr>
              <a:spLocks noChangeArrowheads="1"/>
            </p:cNvSpPr>
            <p:nvPr/>
          </p:nvSpPr>
          <p:spPr bwMode="auto">
            <a:xfrm>
              <a:off x="2676" y="3941"/>
              <a:ext cx="111"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H</a:t>
              </a:r>
              <a:endParaRPr lang="en-US" altLang="en-US" sz="2800">
                <a:effectLst>
                  <a:outerShdw blurRad="38100" dist="38100" dir="2700000" algn="tl">
                    <a:srgbClr val="C0C0C0"/>
                  </a:outerShdw>
                </a:effectLst>
                <a:latin typeface="Comic Sans MS" panose="030F0902030302020204" pitchFamily="66" charset="0"/>
              </a:endParaRPr>
            </a:p>
          </p:txBody>
        </p:sp>
        <p:sp>
          <p:nvSpPr>
            <p:cNvPr id="51796" name="Oval 596">
              <a:extLst>
                <a:ext uri="{FF2B5EF4-FFF2-40B4-BE49-F238E27FC236}">
                  <a16:creationId xmlns:a16="http://schemas.microsoft.com/office/drawing/2014/main" id="{C736B436-FD3D-AA48-B432-520EEA1C8902}"/>
                </a:ext>
              </a:extLst>
            </p:cNvPr>
            <p:cNvSpPr>
              <a:spLocks noChangeArrowheads="1"/>
            </p:cNvSpPr>
            <p:nvPr/>
          </p:nvSpPr>
          <p:spPr bwMode="auto">
            <a:xfrm>
              <a:off x="2535" y="3950"/>
              <a:ext cx="95"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98" name="Oval 598">
              <a:extLst>
                <a:ext uri="{FF2B5EF4-FFF2-40B4-BE49-F238E27FC236}">
                  <a16:creationId xmlns:a16="http://schemas.microsoft.com/office/drawing/2014/main" id="{13BA3F60-B30B-D145-8384-AFA58AB7DF53}"/>
                </a:ext>
              </a:extLst>
            </p:cNvPr>
            <p:cNvSpPr>
              <a:spLocks noChangeArrowheads="1"/>
            </p:cNvSpPr>
            <p:nvPr/>
          </p:nvSpPr>
          <p:spPr bwMode="auto">
            <a:xfrm>
              <a:off x="2526" y="3943"/>
              <a:ext cx="93"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99" name="Rectangle 599">
              <a:extLst>
                <a:ext uri="{FF2B5EF4-FFF2-40B4-BE49-F238E27FC236}">
                  <a16:creationId xmlns:a16="http://schemas.microsoft.com/office/drawing/2014/main" id="{057F8AAB-E464-574E-A669-1C01FAC3AFCB}"/>
                </a:ext>
              </a:extLst>
            </p:cNvPr>
            <p:cNvSpPr>
              <a:spLocks noChangeArrowheads="1"/>
            </p:cNvSpPr>
            <p:nvPr/>
          </p:nvSpPr>
          <p:spPr bwMode="auto">
            <a:xfrm>
              <a:off x="3384" y="3754"/>
              <a:ext cx="328"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N(A)</a:t>
              </a:r>
              <a:endParaRPr lang="en-US" altLang="en-US" sz="2800">
                <a:effectLst>
                  <a:outerShdw blurRad="38100" dist="38100" dir="2700000" algn="tl">
                    <a:srgbClr val="C0C0C0"/>
                  </a:outerShdw>
                </a:effectLst>
                <a:latin typeface="Comic Sans MS" panose="030F0902030302020204" pitchFamily="66" charset="0"/>
              </a:endParaRPr>
            </a:p>
          </p:txBody>
        </p:sp>
        <p:sp>
          <p:nvSpPr>
            <p:cNvPr id="51800" name="Oval 600">
              <a:extLst>
                <a:ext uri="{FF2B5EF4-FFF2-40B4-BE49-F238E27FC236}">
                  <a16:creationId xmlns:a16="http://schemas.microsoft.com/office/drawing/2014/main" id="{AA319C71-4797-6541-B71E-10384D1DE51D}"/>
                </a:ext>
              </a:extLst>
            </p:cNvPr>
            <p:cNvSpPr>
              <a:spLocks noChangeArrowheads="1"/>
            </p:cNvSpPr>
            <p:nvPr/>
          </p:nvSpPr>
          <p:spPr bwMode="auto">
            <a:xfrm>
              <a:off x="3227" y="3832"/>
              <a:ext cx="94"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01" name="Oval 601">
              <a:extLst>
                <a:ext uri="{FF2B5EF4-FFF2-40B4-BE49-F238E27FC236}">
                  <a16:creationId xmlns:a16="http://schemas.microsoft.com/office/drawing/2014/main" id="{DC7CE228-63C6-064C-A987-43FE1C659C2A}"/>
                </a:ext>
              </a:extLst>
            </p:cNvPr>
            <p:cNvSpPr>
              <a:spLocks noChangeArrowheads="1"/>
            </p:cNvSpPr>
            <p:nvPr/>
          </p:nvSpPr>
          <p:spPr bwMode="auto">
            <a:xfrm>
              <a:off x="3227" y="3832"/>
              <a:ext cx="74"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02" name="Oval 602">
              <a:extLst>
                <a:ext uri="{FF2B5EF4-FFF2-40B4-BE49-F238E27FC236}">
                  <a16:creationId xmlns:a16="http://schemas.microsoft.com/office/drawing/2014/main" id="{E48B736A-EB1E-ED46-916F-90318E3F2BDA}"/>
                </a:ext>
              </a:extLst>
            </p:cNvPr>
            <p:cNvSpPr>
              <a:spLocks noChangeArrowheads="1"/>
            </p:cNvSpPr>
            <p:nvPr/>
          </p:nvSpPr>
          <p:spPr bwMode="auto">
            <a:xfrm>
              <a:off x="3216" y="3824"/>
              <a:ext cx="95" cy="74"/>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03" name="Oval 603">
              <a:extLst>
                <a:ext uri="{FF2B5EF4-FFF2-40B4-BE49-F238E27FC236}">
                  <a16:creationId xmlns:a16="http://schemas.microsoft.com/office/drawing/2014/main" id="{67851BC5-4892-9749-8744-BFAED83FE975}"/>
                </a:ext>
              </a:extLst>
            </p:cNvPr>
            <p:cNvSpPr>
              <a:spLocks noChangeArrowheads="1"/>
            </p:cNvSpPr>
            <p:nvPr/>
          </p:nvSpPr>
          <p:spPr bwMode="auto">
            <a:xfrm>
              <a:off x="1487" y="4217"/>
              <a:ext cx="92"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05" name="Oval 605">
              <a:extLst>
                <a:ext uri="{FF2B5EF4-FFF2-40B4-BE49-F238E27FC236}">
                  <a16:creationId xmlns:a16="http://schemas.microsoft.com/office/drawing/2014/main" id="{9D6C307C-6824-BE4D-8364-59969AD33403}"/>
                </a:ext>
              </a:extLst>
            </p:cNvPr>
            <p:cNvSpPr>
              <a:spLocks noChangeArrowheads="1"/>
            </p:cNvSpPr>
            <p:nvPr/>
          </p:nvSpPr>
          <p:spPr bwMode="auto">
            <a:xfrm>
              <a:off x="1477" y="4209"/>
              <a:ext cx="93"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08" name="Oval 608">
              <a:extLst>
                <a:ext uri="{FF2B5EF4-FFF2-40B4-BE49-F238E27FC236}">
                  <a16:creationId xmlns:a16="http://schemas.microsoft.com/office/drawing/2014/main" id="{0902B2F7-0D8A-ED4B-9091-F8532A4F13EE}"/>
                </a:ext>
              </a:extLst>
            </p:cNvPr>
            <p:cNvSpPr>
              <a:spLocks noChangeArrowheads="1"/>
            </p:cNvSpPr>
            <p:nvPr/>
          </p:nvSpPr>
          <p:spPr bwMode="auto">
            <a:xfrm>
              <a:off x="1531" y="4388"/>
              <a:ext cx="92"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10" name="Oval 610">
              <a:extLst>
                <a:ext uri="{FF2B5EF4-FFF2-40B4-BE49-F238E27FC236}">
                  <a16:creationId xmlns:a16="http://schemas.microsoft.com/office/drawing/2014/main" id="{03D32788-6344-0F4B-A04C-C10BB6DDD940}"/>
                </a:ext>
              </a:extLst>
            </p:cNvPr>
            <p:cNvSpPr>
              <a:spLocks noChangeArrowheads="1"/>
            </p:cNvSpPr>
            <p:nvPr/>
          </p:nvSpPr>
          <p:spPr bwMode="auto">
            <a:xfrm>
              <a:off x="1521" y="4380"/>
              <a:ext cx="92" cy="74"/>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13" name="Oval 613">
              <a:extLst>
                <a:ext uri="{FF2B5EF4-FFF2-40B4-BE49-F238E27FC236}">
                  <a16:creationId xmlns:a16="http://schemas.microsoft.com/office/drawing/2014/main" id="{E21E2826-D9CF-5842-8FA7-E0246513396D}"/>
                </a:ext>
              </a:extLst>
            </p:cNvPr>
            <p:cNvSpPr>
              <a:spLocks noChangeArrowheads="1"/>
            </p:cNvSpPr>
            <p:nvPr/>
          </p:nvSpPr>
          <p:spPr bwMode="auto">
            <a:xfrm>
              <a:off x="1764" y="4376"/>
              <a:ext cx="93"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15" name="Oval 615">
              <a:extLst>
                <a:ext uri="{FF2B5EF4-FFF2-40B4-BE49-F238E27FC236}">
                  <a16:creationId xmlns:a16="http://schemas.microsoft.com/office/drawing/2014/main" id="{7C5CE46F-790A-E146-A5EF-A790D00885E2}"/>
                </a:ext>
              </a:extLst>
            </p:cNvPr>
            <p:cNvSpPr>
              <a:spLocks noChangeArrowheads="1"/>
            </p:cNvSpPr>
            <p:nvPr/>
          </p:nvSpPr>
          <p:spPr bwMode="auto">
            <a:xfrm>
              <a:off x="1753" y="4369"/>
              <a:ext cx="94"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16" name="Oval 616">
              <a:extLst>
                <a:ext uri="{FF2B5EF4-FFF2-40B4-BE49-F238E27FC236}">
                  <a16:creationId xmlns:a16="http://schemas.microsoft.com/office/drawing/2014/main" id="{C5FFFDA6-E830-C548-8894-3063DA949615}"/>
                </a:ext>
              </a:extLst>
            </p:cNvPr>
            <p:cNvSpPr>
              <a:spLocks noChangeArrowheads="1"/>
            </p:cNvSpPr>
            <p:nvPr/>
          </p:nvSpPr>
          <p:spPr bwMode="auto">
            <a:xfrm>
              <a:off x="1500" y="4855"/>
              <a:ext cx="94" cy="74"/>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18" name="Oval 618">
              <a:extLst>
                <a:ext uri="{FF2B5EF4-FFF2-40B4-BE49-F238E27FC236}">
                  <a16:creationId xmlns:a16="http://schemas.microsoft.com/office/drawing/2014/main" id="{638D3257-BF0F-7A4F-B490-7BE1C1871989}"/>
                </a:ext>
              </a:extLst>
            </p:cNvPr>
            <p:cNvSpPr>
              <a:spLocks noChangeArrowheads="1"/>
            </p:cNvSpPr>
            <p:nvPr/>
          </p:nvSpPr>
          <p:spPr bwMode="auto">
            <a:xfrm>
              <a:off x="1491" y="4849"/>
              <a:ext cx="93" cy="72"/>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20" name="Oval 620">
              <a:extLst>
                <a:ext uri="{FF2B5EF4-FFF2-40B4-BE49-F238E27FC236}">
                  <a16:creationId xmlns:a16="http://schemas.microsoft.com/office/drawing/2014/main" id="{CD9A02E4-D561-2644-B3DB-0210F7851BD3}"/>
                </a:ext>
              </a:extLst>
            </p:cNvPr>
            <p:cNvSpPr>
              <a:spLocks noChangeArrowheads="1"/>
            </p:cNvSpPr>
            <p:nvPr/>
          </p:nvSpPr>
          <p:spPr bwMode="auto">
            <a:xfrm>
              <a:off x="1538" y="5105"/>
              <a:ext cx="92"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22" name="Oval 622">
              <a:extLst>
                <a:ext uri="{FF2B5EF4-FFF2-40B4-BE49-F238E27FC236}">
                  <a16:creationId xmlns:a16="http://schemas.microsoft.com/office/drawing/2014/main" id="{93D1333A-E0D2-0549-84B4-0CB71F2D4CC2}"/>
                </a:ext>
              </a:extLst>
            </p:cNvPr>
            <p:cNvSpPr>
              <a:spLocks noChangeArrowheads="1"/>
            </p:cNvSpPr>
            <p:nvPr/>
          </p:nvSpPr>
          <p:spPr bwMode="auto">
            <a:xfrm>
              <a:off x="1528" y="5097"/>
              <a:ext cx="93"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23" name="Rectangle 623">
              <a:extLst>
                <a:ext uri="{FF2B5EF4-FFF2-40B4-BE49-F238E27FC236}">
                  <a16:creationId xmlns:a16="http://schemas.microsoft.com/office/drawing/2014/main" id="{F2142243-8DA9-7F46-A720-D131C7A77689}"/>
                </a:ext>
              </a:extLst>
            </p:cNvPr>
            <p:cNvSpPr>
              <a:spLocks noChangeArrowheads="1"/>
            </p:cNvSpPr>
            <p:nvPr/>
          </p:nvSpPr>
          <p:spPr bwMode="auto">
            <a:xfrm>
              <a:off x="1681" y="5074"/>
              <a:ext cx="198"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GS</a:t>
              </a:r>
              <a:endParaRPr lang="en-US" altLang="en-US" sz="2800">
                <a:effectLst>
                  <a:outerShdw blurRad="38100" dist="38100" dir="2700000" algn="tl">
                    <a:srgbClr val="C0C0C0"/>
                  </a:outerShdw>
                </a:effectLst>
                <a:latin typeface="Comic Sans MS" panose="030F0902030302020204" pitchFamily="66" charset="0"/>
              </a:endParaRPr>
            </a:p>
          </p:txBody>
        </p:sp>
        <p:sp>
          <p:nvSpPr>
            <p:cNvPr id="51824" name="Oval 624">
              <a:extLst>
                <a:ext uri="{FF2B5EF4-FFF2-40B4-BE49-F238E27FC236}">
                  <a16:creationId xmlns:a16="http://schemas.microsoft.com/office/drawing/2014/main" id="{25B2CF50-5D98-8A48-9770-96D09932C524}"/>
                </a:ext>
              </a:extLst>
            </p:cNvPr>
            <p:cNvSpPr>
              <a:spLocks noChangeArrowheads="1"/>
            </p:cNvSpPr>
            <p:nvPr/>
          </p:nvSpPr>
          <p:spPr bwMode="auto">
            <a:xfrm>
              <a:off x="969" y="4721"/>
              <a:ext cx="94" cy="72"/>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25" name="Oval 625">
              <a:extLst>
                <a:ext uri="{FF2B5EF4-FFF2-40B4-BE49-F238E27FC236}">
                  <a16:creationId xmlns:a16="http://schemas.microsoft.com/office/drawing/2014/main" id="{6E59A388-97EE-ED46-84B6-4F97AFF236E5}"/>
                </a:ext>
              </a:extLst>
            </p:cNvPr>
            <p:cNvSpPr>
              <a:spLocks noChangeArrowheads="1"/>
            </p:cNvSpPr>
            <p:nvPr/>
          </p:nvSpPr>
          <p:spPr bwMode="auto">
            <a:xfrm>
              <a:off x="969" y="4721"/>
              <a:ext cx="74" cy="57"/>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26" name="Oval 626">
              <a:extLst>
                <a:ext uri="{FF2B5EF4-FFF2-40B4-BE49-F238E27FC236}">
                  <a16:creationId xmlns:a16="http://schemas.microsoft.com/office/drawing/2014/main" id="{F6D26DD6-4CB7-614D-B06F-4D0DCB5F6203}"/>
                </a:ext>
              </a:extLst>
            </p:cNvPr>
            <p:cNvSpPr>
              <a:spLocks noChangeArrowheads="1"/>
            </p:cNvSpPr>
            <p:nvPr/>
          </p:nvSpPr>
          <p:spPr bwMode="auto">
            <a:xfrm>
              <a:off x="959" y="4713"/>
              <a:ext cx="96"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28" name="Rectangle 628">
              <a:extLst>
                <a:ext uri="{FF2B5EF4-FFF2-40B4-BE49-F238E27FC236}">
                  <a16:creationId xmlns:a16="http://schemas.microsoft.com/office/drawing/2014/main" id="{A8E2E824-CD6C-4B43-AB10-BC79B94DD85B}"/>
                </a:ext>
              </a:extLst>
            </p:cNvPr>
            <p:cNvSpPr>
              <a:spLocks noChangeArrowheads="1"/>
            </p:cNvSpPr>
            <p:nvPr/>
          </p:nvSpPr>
          <p:spPr bwMode="auto">
            <a:xfrm>
              <a:off x="1893" y="4316"/>
              <a:ext cx="215"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GN</a:t>
              </a:r>
              <a:endParaRPr lang="en-US" altLang="en-US" sz="2800">
                <a:effectLst>
                  <a:outerShdw blurRad="38100" dist="38100" dir="2700000" algn="tl">
                    <a:srgbClr val="C0C0C0"/>
                  </a:outerShdw>
                </a:effectLst>
                <a:latin typeface="Comic Sans MS" panose="030F0902030302020204" pitchFamily="66" charset="0"/>
              </a:endParaRPr>
            </a:p>
          </p:txBody>
        </p:sp>
        <p:sp>
          <p:nvSpPr>
            <p:cNvPr id="51830" name="Freeform 630">
              <a:extLst>
                <a:ext uri="{FF2B5EF4-FFF2-40B4-BE49-F238E27FC236}">
                  <a16:creationId xmlns:a16="http://schemas.microsoft.com/office/drawing/2014/main" id="{A2097D61-1182-7E42-B79F-98C9548BA6FF}"/>
                </a:ext>
              </a:extLst>
            </p:cNvPr>
            <p:cNvSpPr>
              <a:spLocks/>
            </p:cNvSpPr>
            <p:nvPr/>
          </p:nvSpPr>
          <p:spPr bwMode="auto">
            <a:xfrm>
              <a:off x="2745" y="4357"/>
              <a:ext cx="423" cy="505"/>
            </a:xfrm>
            <a:custGeom>
              <a:avLst/>
              <a:gdLst>
                <a:gd name="T0" fmla="*/ 340 w 340"/>
                <a:gd name="T1" fmla="*/ 500 h 515"/>
                <a:gd name="T2" fmla="*/ 303 w 340"/>
                <a:gd name="T3" fmla="*/ 479 h 515"/>
                <a:gd name="T4" fmla="*/ 246 w 340"/>
                <a:gd name="T5" fmla="*/ 454 h 515"/>
                <a:gd name="T6" fmla="*/ 212 w 340"/>
                <a:gd name="T7" fmla="*/ 436 h 515"/>
                <a:gd name="T8" fmla="*/ 196 w 340"/>
                <a:gd name="T9" fmla="*/ 423 h 515"/>
                <a:gd name="T10" fmla="*/ 174 w 340"/>
                <a:gd name="T11" fmla="*/ 401 h 515"/>
                <a:gd name="T12" fmla="*/ 140 w 340"/>
                <a:gd name="T13" fmla="*/ 350 h 515"/>
                <a:gd name="T14" fmla="*/ 108 w 340"/>
                <a:gd name="T15" fmla="*/ 294 h 515"/>
                <a:gd name="T16" fmla="*/ 82 w 340"/>
                <a:gd name="T17" fmla="*/ 237 h 515"/>
                <a:gd name="T18" fmla="*/ 63 w 340"/>
                <a:gd name="T19" fmla="*/ 179 h 515"/>
                <a:gd name="T20" fmla="*/ 47 w 340"/>
                <a:gd name="T21" fmla="*/ 119 h 515"/>
                <a:gd name="T22" fmla="*/ 40 w 340"/>
                <a:gd name="T23" fmla="*/ 88 h 515"/>
                <a:gd name="T24" fmla="*/ 37 w 340"/>
                <a:gd name="T25" fmla="*/ 76 h 515"/>
                <a:gd name="T26" fmla="*/ 34 w 340"/>
                <a:gd name="T27" fmla="*/ 57 h 515"/>
                <a:gd name="T28" fmla="*/ 31 w 340"/>
                <a:gd name="T29" fmla="*/ 43 h 515"/>
                <a:gd name="T30" fmla="*/ 23 w 340"/>
                <a:gd name="T31" fmla="*/ 19 h 515"/>
                <a:gd name="T32" fmla="*/ 18 w 340"/>
                <a:gd name="T33" fmla="*/ 0 h 515"/>
                <a:gd name="T34" fmla="*/ 2 w 340"/>
                <a:gd name="T35" fmla="*/ 11 h 515"/>
                <a:gd name="T36" fmla="*/ 6 w 340"/>
                <a:gd name="T37" fmla="*/ 26 h 515"/>
                <a:gd name="T38" fmla="*/ 14 w 340"/>
                <a:gd name="T39" fmla="*/ 48 h 515"/>
                <a:gd name="T40" fmla="*/ 16 w 340"/>
                <a:gd name="T41" fmla="*/ 60 h 515"/>
                <a:gd name="T42" fmla="*/ 20 w 340"/>
                <a:gd name="T43" fmla="*/ 79 h 515"/>
                <a:gd name="T44" fmla="*/ 23 w 340"/>
                <a:gd name="T45" fmla="*/ 93 h 515"/>
                <a:gd name="T46" fmla="*/ 30 w 340"/>
                <a:gd name="T47" fmla="*/ 126 h 515"/>
                <a:gd name="T48" fmla="*/ 46 w 340"/>
                <a:gd name="T49" fmla="*/ 186 h 515"/>
                <a:gd name="T50" fmla="*/ 65 w 340"/>
                <a:gd name="T51" fmla="*/ 244 h 515"/>
                <a:gd name="T52" fmla="*/ 91 w 340"/>
                <a:gd name="T53" fmla="*/ 301 h 515"/>
                <a:gd name="T54" fmla="*/ 123 w 340"/>
                <a:gd name="T55" fmla="*/ 357 h 515"/>
                <a:gd name="T56" fmla="*/ 142 w 340"/>
                <a:gd name="T57" fmla="*/ 388 h 515"/>
                <a:gd name="T58" fmla="*/ 172 w 340"/>
                <a:gd name="T59" fmla="*/ 426 h 515"/>
                <a:gd name="T60" fmla="*/ 184 w 340"/>
                <a:gd name="T61" fmla="*/ 437 h 515"/>
                <a:gd name="T62" fmla="*/ 203 w 340"/>
                <a:gd name="T63" fmla="*/ 451 h 515"/>
                <a:gd name="T64" fmla="*/ 239 w 340"/>
                <a:gd name="T65" fmla="*/ 471 h 515"/>
                <a:gd name="T66" fmla="*/ 296 w 340"/>
                <a:gd name="T67" fmla="*/ 496 h 515"/>
                <a:gd name="T68" fmla="*/ 330 w 340"/>
                <a:gd name="T69"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0" h="515">
                  <a:moveTo>
                    <a:pt x="330" y="515"/>
                  </a:moveTo>
                  <a:lnTo>
                    <a:pt x="340" y="500"/>
                  </a:lnTo>
                  <a:lnTo>
                    <a:pt x="321" y="488"/>
                  </a:lnTo>
                  <a:lnTo>
                    <a:pt x="303" y="479"/>
                  </a:lnTo>
                  <a:lnTo>
                    <a:pt x="265" y="463"/>
                  </a:lnTo>
                  <a:lnTo>
                    <a:pt x="246" y="454"/>
                  </a:lnTo>
                  <a:lnTo>
                    <a:pt x="228" y="445"/>
                  </a:lnTo>
                  <a:lnTo>
                    <a:pt x="212" y="436"/>
                  </a:lnTo>
                  <a:lnTo>
                    <a:pt x="196" y="423"/>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40" y="88"/>
                  </a:lnTo>
                  <a:lnTo>
                    <a:pt x="37" y="76"/>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6" y="60"/>
                  </a:lnTo>
                  <a:lnTo>
                    <a:pt x="18" y="68"/>
                  </a:lnTo>
                  <a:lnTo>
                    <a:pt x="20" y="79"/>
                  </a:lnTo>
                  <a:lnTo>
                    <a:pt x="20" y="83"/>
                  </a:lnTo>
                  <a:lnTo>
                    <a:pt x="23" y="9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34" name="Freeform 634">
              <a:extLst>
                <a:ext uri="{FF2B5EF4-FFF2-40B4-BE49-F238E27FC236}">
                  <a16:creationId xmlns:a16="http://schemas.microsoft.com/office/drawing/2014/main" id="{318DA8F2-C542-AE42-8156-BABC787151BE}"/>
                </a:ext>
              </a:extLst>
            </p:cNvPr>
            <p:cNvSpPr>
              <a:spLocks/>
            </p:cNvSpPr>
            <p:nvPr/>
          </p:nvSpPr>
          <p:spPr bwMode="auto">
            <a:xfrm>
              <a:off x="1491" y="3901"/>
              <a:ext cx="1260" cy="444"/>
            </a:xfrm>
            <a:custGeom>
              <a:avLst/>
              <a:gdLst>
                <a:gd name="T0" fmla="*/ 1011 w 1016"/>
                <a:gd name="T1" fmla="*/ 433 h 453"/>
                <a:gd name="T2" fmla="*/ 999 w 1016"/>
                <a:gd name="T3" fmla="*/ 400 h 453"/>
                <a:gd name="T4" fmla="*/ 959 w 1016"/>
                <a:gd name="T5" fmla="*/ 275 h 453"/>
                <a:gd name="T6" fmla="*/ 920 w 1016"/>
                <a:gd name="T7" fmla="*/ 151 h 453"/>
                <a:gd name="T8" fmla="*/ 897 w 1016"/>
                <a:gd name="T9" fmla="*/ 97 h 453"/>
                <a:gd name="T10" fmla="*/ 882 w 1016"/>
                <a:gd name="T11" fmla="*/ 75 h 453"/>
                <a:gd name="T12" fmla="*/ 863 w 1016"/>
                <a:gd name="T13" fmla="*/ 59 h 453"/>
                <a:gd name="T14" fmla="*/ 823 w 1016"/>
                <a:gd name="T15" fmla="*/ 36 h 453"/>
                <a:gd name="T16" fmla="*/ 735 w 1016"/>
                <a:gd name="T17" fmla="*/ 11 h 453"/>
                <a:gd name="T18" fmla="*/ 673 w 1016"/>
                <a:gd name="T19" fmla="*/ 3 h 453"/>
                <a:gd name="T20" fmla="*/ 615 w 1016"/>
                <a:gd name="T21" fmla="*/ 1 h 453"/>
                <a:gd name="T22" fmla="*/ 536 w 1016"/>
                <a:gd name="T23" fmla="*/ 1 h 453"/>
                <a:gd name="T24" fmla="*/ 477 w 1016"/>
                <a:gd name="T25" fmla="*/ 1 h 453"/>
                <a:gd name="T26" fmla="*/ 396 w 1016"/>
                <a:gd name="T27" fmla="*/ 8 h 453"/>
                <a:gd name="T28" fmla="*/ 356 w 1016"/>
                <a:gd name="T29" fmla="*/ 16 h 453"/>
                <a:gd name="T30" fmla="*/ 314 w 1016"/>
                <a:gd name="T31" fmla="*/ 28 h 453"/>
                <a:gd name="T32" fmla="*/ 290 w 1016"/>
                <a:gd name="T33" fmla="*/ 43 h 453"/>
                <a:gd name="T34" fmla="*/ 252 w 1016"/>
                <a:gd name="T35" fmla="*/ 59 h 453"/>
                <a:gd name="T36" fmla="*/ 237 w 1016"/>
                <a:gd name="T37" fmla="*/ 66 h 453"/>
                <a:gd name="T38" fmla="*/ 183 w 1016"/>
                <a:gd name="T39" fmla="*/ 95 h 453"/>
                <a:gd name="T40" fmla="*/ 139 w 1016"/>
                <a:gd name="T41" fmla="*/ 121 h 453"/>
                <a:gd name="T42" fmla="*/ 95 w 1016"/>
                <a:gd name="T43" fmla="*/ 157 h 453"/>
                <a:gd name="T44" fmla="*/ 72 w 1016"/>
                <a:gd name="T45" fmla="*/ 184 h 453"/>
                <a:gd name="T46" fmla="*/ 64 w 1016"/>
                <a:gd name="T47" fmla="*/ 196 h 453"/>
                <a:gd name="T48" fmla="*/ 59 w 1016"/>
                <a:gd name="T49" fmla="*/ 208 h 453"/>
                <a:gd name="T50" fmla="*/ 51 w 1016"/>
                <a:gd name="T51" fmla="*/ 216 h 453"/>
                <a:gd name="T52" fmla="*/ 42 w 1016"/>
                <a:gd name="T53" fmla="*/ 226 h 453"/>
                <a:gd name="T54" fmla="*/ 26 w 1016"/>
                <a:gd name="T55" fmla="*/ 252 h 453"/>
                <a:gd name="T56" fmla="*/ 8 w 1016"/>
                <a:gd name="T57" fmla="*/ 297 h 453"/>
                <a:gd name="T58" fmla="*/ 1 w 1016"/>
                <a:gd name="T59" fmla="*/ 331 h 453"/>
                <a:gd name="T60" fmla="*/ 19 w 1016"/>
                <a:gd name="T61" fmla="*/ 331 h 453"/>
                <a:gd name="T62" fmla="*/ 25 w 1016"/>
                <a:gd name="T63" fmla="*/ 304 h 453"/>
                <a:gd name="T64" fmla="*/ 43 w 1016"/>
                <a:gd name="T65" fmla="*/ 259 h 453"/>
                <a:gd name="T66" fmla="*/ 56 w 1016"/>
                <a:gd name="T67" fmla="*/ 237 h 453"/>
                <a:gd name="T68" fmla="*/ 64 w 1016"/>
                <a:gd name="T69" fmla="*/ 229 h 453"/>
                <a:gd name="T70" fmla="*/ 74 w 1016"/>
                <a:gd name="T71" fmla="*/ 218 h 453"/>
                <a:gd name="T72" fmla="*/ 81 w 1016"/>
                <a:gd name="T73" fmla="*/ 203 h 453"/>
                <a:gd name="T74" fmla="*/ 87 w 1016"/>
                <a:gd name="T75" fmla="*/ 193 h 453"/>
                <a:gd name="T76" fmla="*/ 108 w 1016"/>
                <a:gd name="T77" fmla="*/ 170 h 453"/>
                <a:gd name="T78" fmla="*/ 150 w 1016"/>
                <a:gd name="T79" fmla="*/ 135 h 453"/>
                <a:gd name="T80" fmla="*/ 219 w 1016"/>
                <a:gd name="T81" fmla="*/ 98 h 453"/>
                <a:gd name="T82" fmla="*/ 252 w 1016"/>
                <a:gd name="T83" fmla="*/ 78 h 453"/>
                <a:gd name="T84" fmla="*/ 266 w 1016"/>
                <a:gd name="T85" fmla="*/ 74 h 453"/>
                <a:gd name="T86" fmla="*/ 309 w 1016"/>
                <a:gd name="T87" fmla="*/ 53 h 453"/>
                <a:gd name="T88" fmla="*/ 343 w 1016"/>
                <a:gd name="T89" fmla="*/ 39 h 453"/>
                <a:gd name="T90" fmla="*/ 399 w 1016"/>
                <a:gd name="T91" fmla="*/ 26 h 453"/>
                <a:gd name="T92" fmla="*/ 477 w 1016"/>
                <a:gd name="T93" fmla="*/ 19 h 453"/>
                <a:gd name="T94" fmla="*/ 536 w 1016"/>
                <a:gd name="T95" fmla="*/ 19 h 453"/>
                <a:gd name="T96" fmla="*/ 615 w 1016"/>
                <a:gd name="T97" fmla="*/ 19 h 453"/>
                <a:gd name="T98" fmla="*/ 702 w 1016"/>
                <a:gd name="T99" fmla="*/ 24 h 453"/>
                <a:gd name="T100" fmla="*/ 758 w 1016"/>
                <a:gd name="T101" fmla="*/ 34 h 453"/>
                <a:gd name="T102" fmla="*/ 842 w 1016"/>
                <a:gd name="T103" fmla="*/ 66 h 453"/>
                <a:gd name="T104" fmla="*/ 862 w 1016"/>
                <a:gd name="T105" fmla="*/ 80 h 453"/>
                <a:gd name="T106" fmla="*/ 880 w 1016"/>
                <a:gd name="T107" fmla="*/ 104 h 453"/>
                <a:gd name="T108" fmla="*/ 903 w 1016"/>
                <a:gd name="T109" fmla="*/ 158 h 453"/>
                <a:gd name="T110" fmla="*/ 942 w 1016"/>
                <a:gd name="T111" fmla="*/ 282 h 453"/>
                <a:gd name="T112" fmla="*/ 982 w 1016"/>
                <a:gd name="T113" fmla="*/ 407 h 453"/>
                <a:gd name="T114" fmla="*/ 994 w 1016"/>
                <a:gd name="T115"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8" y="190"/>
                  </a:lnTo>
                  <a:lnTo>
                    <a:pt x="64" y="196"/>
                  </a:lnTo>
                  <a:lnTo>
                    <a:pt x="62" y="201"/>
                  </a:lnTo>
                  <a:lnTo>
                    <a:pt x="60" y="205"/>
                  </a:lnTo>
                  <a:lnTo>
                    <a:pt x="59" y="208"/>
                  </a:lnTo>
                  <a:lnTo>
                    <a:pt x="59" y="208"/>
                  </a:lnTo>
                  <a:lnTo>
                    <a:pt x="56" y="212"/>
                  </a:lnTo>
                  <a:lnTo>
                    <a:pt x="51" y="216"/>
                  </a:lnTo>
                  <a:lnTo>
                    <a:pt x="47" y="220"/>
                  </a:lnTo>
                  <a:lnTo>
                    <a:pt x="42" y="226"/>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1" y="319"/>
                  </a:lnTo>
                  <a:lnTo>
                    <a:pt x="25" y="304"/>
                  </a:lnTo>
                  <a:lnTo>
                    <a:pt x="30" y="289"/>
                  </a:lnTo>
                  <a:lnTo>
                    <a:pt x="36" y="274"/>
                  </a:lnTo>
                  <a:lnTo>
                    <a:pt x="43" y="259"/>
                  </a:lnTo>
                  <a:lnTo>
                    <a:pt x="50" y="246"/>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ffectLst/>
            <a:extLst>
              <a:ext uri="{91240B29-F687-4F45-9708-019B960494DF}">
                <a14:hiddenLine xmlns:a14="http://schemas.microsoft.com/office/drawing/2010/main" w="12700" cmpd="sng">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37" name="Freeform 637">
              <a:extLst>
                <a:ext uri="{FF2B5EF4-FFF2-40B4-BE49-F238E27FC236}">
                  <a16:creationId xmlns:a16="http://schemas.microsoft.com/office/drawing/2014/main" id="{0F128426-8576-B643-B729-47BFFCF4551C}"/>
                </a:ext>
              </a:extLst>
            </p:cNvPr>
            <p:cNvSpPr>
              <a:spLocks/>
            </p:cNvSpPr>
            <p:nvPr/>
          </p:nvSpPr>
          <p:spPr bwMode="auto">
            <a:xfrm>
              <a:off x="987" y="4242"/>
              <a:ext cx="525" cy="499"/>
            </a:xfrm>
            <a:custGeom>
              <a:avLst/>
              <a:gdLst>
                <a:gd name="T0" fmla="*/ 406 w 424"/>
                <a:gd name="T1" fmla="*/ 0 h 510"/>
                <a:gd name="T2" fmla="*/ 392 w 424"/>
                <a:gd name="T3" fmla="*/ 99 h 510"/>
                <a:gd name="T4" fmla="*/ 375 w 424"/>
                <a:gd name="T5" fmla="*/ 195 h 510"/>
                <a:gd name="T6" fmla="*/ 371 w 424"/>
                <a:gd name="T7" fmla="*/ 233 h 510"/>
                <a:gd name="T8" fmla="*/ 366 w 424"/>
                <a:gd name="T9" fmla="*/ 276 h 510"/>
                <a:gd name="T10" fmla="*/ 363 w 424"/>
                <a:gd name="T11" fmla="*/ 293 h 510"/>
                <a:gd name="T12" fmla="*/ 352 w 424"/>
                <a:gd name="T13" fmla="*/ 332 h 510"/>
                <a:gd name="T14" fmla="*/ 346 w 424"/>
                <a:gd name="T15" fmla="*/ 345 h 510"/>
                <a:gd name="T16" fmla="*/ 338 w 424"/>
                <a:gd name="T17" fmla="*/ 356 h 510"/>
                <a:gd name="T18" fmla="*/ 327 w 424"/>
                <a:gd name="T19" fmla="*/ 367 h 510"/>
                <a:gd name="T20" fmla="*/ 304 w 424"/>
                <a:gd name="T21" fmla="*/ 388 h 510"/>
                <a:gd name="T22" fmla="*/ 280 w 424"/>
                <a:gd name="T23" fmla="*/ 404 h 510"/>
                <a:gd name="T24" fmla="*/ 254 w 424"/>
                <a:gd name="T25" fmla="*/ 419 h 510"/>
                <a:gd name="T26" fmla="*/ 216 w 424"/>
                <a:gd name="T27" fmla="*/ 433 h 510"/>
                <a:gd name="T28" fmla="*/ 139 w 424"/>
                <a:gd name="T29" fmla="*/ 451 h 510"/>
                <a:gd name="T30" fmla="*/ 101 w 424"/>
                <a:gd name="T31" fmla="*/ 460 h 510"/>
                <a:gd name="T32" fmla="*/ 48 w 424"/>
                <a:gd name="T33" fmla="*/ 470 h 510"/>
                <a:gd name="T34" fmla="*/ 24 w 424"/>
                <a:gd name="T35" fmla="*/ 479 h 510"/>
                <a:gd name="T36" fmla="*/ 10 w 424"/>
                <a:gd name="T37" fmla="*/ 488 h 510"/>
                <a:gd name="T38" fmla="*/ 13 w 424"/>
                <a:gd name="T39" fmla="*/ 510 h 510"/>
                <a:gd name="T40" fmla="*/ 31 w 424"/>
                <a:gd name="T41" fmla="*/ 496 h 510"/>
                <a:gd name="T42" fmla="*/ 55 w 424"/>
                <a:gd name="T43" fmla="*/ 487 h 510"/>
                <a:gd name="T44" fmla="*/ 105 w 424"/>
                <a:gd name="T45" fmla="*/ 477 h 510"/>
                <a:gd name="T46" fmla="*/ 146 w 424"/>
                <a:gd name="T47" fmla="*/ 468 h 510"/>
                <a:gd name="T48" fmla="*/ 223 w 424"/>
                <a:gd name="T49" fmla="*/ 450 h 510"/>
                <a:gd name="T50" fmla="*/ 261 w 424"/>
                <a:gd name="T51" fmla="*/ 436 h 510"/>
                <a:gd name="T52" fmla="*/ 287 w 424"/>
                <a:gd name="T53" fmla="*/ 421 h 510"/>
                <a:gd name="T54" fmla="*/ 317 w 424"/>
                <a:gd name="T55" fmla="*/ 401 h 510"/>
                <a:gd name="T56" fmla="*/ 340 w 424"/>
                <a:gd name="T57" fmla="*/ 380 h 510"/>
                <a:gd name="T58" fmla="*/ 353 w 424"/>
                <a:gd name="T59" fmla="*/ 366 h 510"/>
                <a:gd name="T60" fmla="*/ 361 w 424"/>
                <a:gd name="T61" fmla="*/ 355 h 510"/>
                <a:gd name="T62" fmla="*/ 369 w 424"/>
                <a:gd name="T63" fmla="*/ 339 h 510"/>
                <a:gd name="T64" fmla="*/ 380 w 424"/>
                <a:gd name="T65" fmla="*/ 300 h 510"/>
                <a:gd name="T66" fmla="*/ 380 w 424"/>
                <a:gd name="T67" fmla="*/ 297 h 510"/>
                <a:gd name="T68" fmla="*/ 387 w 424"/>
                <a:gd name="T69" fmla="*/ 254 h 510"/>
                <a:gd name="T70" fmla="*/ 391 w 424"/>
                <a:gd name="T71" fmla="*/ 213 h 510"/>
                <a:gd name="T72" fmla="*/ 401 w 424"/>
                <a:gd name="T73" fmla="*/ 148 h 510"/>
                <a:gd name="T74" fmla="*/ 417 w 424"/>
                <a:gd name="T75" fmla="*/ 5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63" y="293"/>
                  </a:lnTo>
                  <a:lnTo>
                    <a:pt x="358" y="314"/>
                  </a:lnTo>
                  <a:lnTo>
                    <a:pt x="352" y="332"/>
                  </a:lnTo>
                  <a:lnTo>
                    <a:pt x="349" y="340"/>
                  </a:lnTo>
                  <a:lnTo>
                    <a:pt x="346" y="345"/>
                  </a:lnTo>
                  <a:lnTo>
                    <a:pt x="346" y="345"/>
                  </a:lnTo>
                  <a:lnTo>
                    <a:pt x="338" y="356"/>
                  </a:lnTo>
                  <a:lnTo>
                    <a:pt x="338" y="356"/>
                  </a:lnTo>
                  <a:lnTo>
                    <a:pt x="327" y="367"/>
                  </a:lnTo>
                  <a:lnTo>
                    <a:pt x="316" y="378"/>
                  </a:lnTo>
                  <a:lnTo>
                    <a:pt x="304" y="388"/>
                  </a:lnTo>
                  <a:lnTo>
                    <a:pt x="304" y="388"/>
                  </a:lnTo>
                  <a:lnTo>
                    <a:pt x="280" y="404"/>
                  </a:lnTo>
                  <a:lnTo>
                    <a:pt x="254" y="419"/>
                  </a:lnTo>
                  <a:lnTo>
                    <a:pt x="254" y="419"/>
                  </a:lnTo>
                  <a:lnTo>
                    <a:pt x="235" y="426"/>
                  </a:lnTo>
                  <a:lnTo>
                    <a:pt x="216" y="433"/>
                  </a:lnTo>
                  <a:lnTo>
                    <a:pt x="178" y="443"/>
                  </a:lnTo>
                  <a:lnTo>
                    <a:pt x="139" y="451"/>
                  </a:lnTo>
                  <a:lnTo>
                    <a:pt x="101" y="460"/>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1" y="355"/>
                  </a:lnTo>
                  <a:lnTo>
                    <a:pt x="366" y="347"/>
                  </a:lnTo>
                  <a:lnTo>
                    <a:pt x="369" y="339"/>
                  </a:lnTo>
                  <a:lnTo>
                    <a:pt x="375" y="321"/>
                  </a:lnTo>
                  <a:lnTo>
                    <a:pt x="380" y="300"/>
                  </a:lnTo>
                  <a:lnTo>
                    <a:pt x="380" y="297"/>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39" name="Freeform 639">
              <a:extLst>
                <a:ext uri="{FF2B5EF4-FFF2-40B4-BE49-F238E27FC236}">
                  <a16:creationId xmlns:a16="http://schemas.microsoft.com/office/drawing/2014/main" id="{333B4AD9-7A63-044D-993C-D7E6257D5206}"/>
                </a:ext>
              </a:extLst>
            </p:cNvPr>
            <p:cNvSpPr>
              <a:spLocks/>
            </p:cNvSpPr>
            <p:nvPr/>
          </p:nvSpPr>
          <p:spPr bwMode="auto">
            <a:xfrm>
              <a:off x="1002" y="4735"/>
              <a:ext cx="575" cy="426"/>
            </a:xfrm>
            <a:custGeom>
              <a:avLst/>
              <a:gdLst>
                <a:gd name="T0" fmla="*/ 7 w 464"/>
                <a:gd name="T1" fmla="*/ 0 h 434"/>
                <a:gd name="T2" fmla="*/ 3 w 464"/>
                <a:gd name="T3" fmla="*/ 16 h 434"/>
                <a:gd name="T4" fmla="*/ 0 w 464"/>
                <a:gd name="T5" fmla="*/ 37 h 434"/>
                <a:gd name="T6" fmla="*/ 1 w 464"/>
                <a:gd name="T7" fmla="*/ 50 h 434"/>
                <a:gd name="T8" fmla="*/ 6 w 464"/>
                <a:gd name="T9" fmla="*/ 66 h 434"/>
                <a:gd name="T10" fmla="*/ 12 w 464"/>
                <a:gd name="T11" fmla="*/ 76 h 434"/>
                <a:gd name="T12" fmla="*/ 30 w 464"/>
                <a:gd name="T13" fmla="*/ 93 h 434"/>
                <a:gd name="T14" fmla="*/ 48 w 464"/>
                <a:gd name="T15" fmla="*/ 103 h 434"/>
                <a:gd name="T16" fmla="*/ 70 w 464"/>
                <a:gd name="T17" fmla="*/ 109 h 434"/>
                <a:gd name="T18" fmla="*/ 110 w 464"/>
                <a:gd name="T19" fmla="*/ 115 h 434"/>
                <a:gd name="T20" fmla="*/ 152 w 464"/>
                <a:gd name="T21" fmla="*/ 115 h 434"/>
                <a:gd name="T22" fmla="*/ 192 w 464"/>
                <a:gd name="T23" fmla="*/ 113 h 434"/>
                <a:gd name="T24" fmla="*/ 224 w 464"/>
                <a:gd name="T25" fmla="*/ 111 h 434"/>
                <a:gd name="T26" fmla="*/ 252 w 464"/>
                <a:gd name="T27" fmla="*/ 119 h 434"/>
                <a:gd name="T28" fmla="*/ 288 w 464"/>
                <a:gd name="T29" fmla="*/ 139 h 434"/>
                <a:gd name="T30" fmla="*/ 321 w 464"/>
                <a:gd name="T31" fmla="*/ 167 h 434"/>
                <a:gd name="T32" fmla="*/ 343 w 464"/>
                <a:gd name="T33" fmla="*/ 202 h 434"/>
                <a:gd name="T34" fmla="*/ 350 w 464"/>
                <a:gd name="T35" fmla="*/ 222 h 434"/>
                <a:gd name="T36" fmla="*/ 361 w 464"/>
                <a:gd name="T37" fmla="*/ 298 h 434"/>
                <a:gd name="T38" fmla="*/ 368 w 464"/>
                <a:gd name="T39" fmla="*/ 340 h 434"/>
                <a:gd name="T40" fmla="*/ 377 w 464"/>
                <a:gd name="T41" fmla="*/ 377 h 434"/>
                <a:gd name="T42" fmla="*/ 378 w 464"/>
                <a:gd name="T43" fmla="*/ 383 h 434"/>
                <a:gd name="T44" fmla="*/ 385 w 464"/>
                <a:gd name="T45" fmla="*/ 401 h 434"/>
                <a:gd name="T46" fmla="*/ 391 w 464"/>
                <a:gd name="T47" fmla="*/ 412 h 434"/>
                <a:gd name="T48" fmla="*/ 397 w 464"/>
                <a:gd name="T49" fmla="*/ 419 h 434"/>
                <a:gd name="T50" fmla="*/ 404 w 464"/>
                <a:gd name="T51" fmla="*/ 424 h 434"/>
                <a:gd name="T52" fmla="*/ 415 w 464"/>
                <a:gd name="T53" fmla="*/ 428 h 434"/>
                <a:gd name="T54" fmla="*/ 427 w 464"/>
                <a:gd name="T55" fmla="*/ 432 h 434"/>
                <a:gd name="T56" fmla="*/ 434 w 464"/>
                <a:gd name="T57" fmla="*/ 433 h 434"/>
                <a:gd name="T58" fmla="*/ 444 w 464"/>
                <a:gd name="T59" fmla="*/ 434 h 434"/>
                <a:gd name="T60" fmla="*/ 452 w 464"/>
                <a:gd name="T61" fmla="*/ 433 h 434"/>
                <a:gd name="T62" fmla="*/ 464 w 464"/>
                <a:gd name="T63" fmla="*/ 433 h 434"/>
                <a:gd name="T64" fmla="*/ 457 w 464"/>
                <a:gd name="T65" fmla="*/ 415 h 434"/>
                <a:gd name="T66" fmla="*/ 447 w 464"/>
                <a:gd name="T67" fmla="*/ 415 h 434"/>
                <a:gd name="T68" fmla="*/ 438 w 464"/>
                <a:gd name="T69" fmla="*/ 416 h 434"/>
                <a:gd name="T70" fmla="*/ 434 w 464"/>
                <a:gd name="T71" fmla="*/ 415 h 434"/>
                <a:gd name="T72" fmla="*/ 422 w 464"/>
                <a:gd name="T73" fmla="*/ 411 h 434"/>
                <a:gd name="T74" fmla="*/ 410 w 464"/>
                <a:gd name="T75" fmla="*/ 407 h 434"/>
                <a:gd name="T76" fmla="*/ 410 w 464"/>
                <a:gd name="T77" fmla="*/ 406 h 434"/>
                <a:gd name="T78" fmla="*/ 405 w 464"/>
                <a:gd name="T79" fmla="*/ 400 h 434"/>
                <a:gd name="T80" fmla="*/ 397 w 464"/>
                <a:gd name="T81" fmla="*/ 382 h 434"/>
                <a:gd name="T82" fmla="*/ 394 w 464"/>
                <a:gd name="T83" fmla="*/ 372 h 434"/>
                <a:gd name="T84" fmla="*/ 389 w 464"/>
                <a:gd name="T85" fmla="*/ 352 h 434"/>
                <a:gd name="T86" fmla="*/ 385 w 464"/>
                <a:gd name="T87" fmla="*/ 333 h 434"/>
                <a:gd name="T88" fmla="*/ 374 w 464"/>
                <a:gd name="T89" fmla="*/ 259 h 434"/>
                <a:gd name="T90" fmla="*/ 364 w 464"/>
                <a:gd name="T91" fmla="*/ 206 h 434"/>
                <a:gd name="T92" fmla="*/ 350 w 464"/>
                <a:gd name="T93" fmla="*/ 175 h 434"/>
                <a:gd name="T94" fmla="*/ 334 w 464"/>
                <a:gd name="T95" fmla="*/ 154 h 434"/>
                <a:gd name="T96" fmla="*/ 300 w 464"/>
                <a:gd name="T97" fmla="*/ 125 h 434"/>
                <a:gd name="T98" fmla="*/ 278 w 464"/>
                <a:gd name="T99" fmla="*/ 111 h 434"/>
                <a:gd name="T100" fmla="*/ 238 w 464"/>
                <a:gd name="T101" fmla="*/ 94 h 434"/>
                <a:gd name="T102" fmla="*/ 224 w 464"/>
                <a:gd name="T103" fmla="*/ 93 h 434"/>
                <a:gd name="T104" fmla="*/ 192 w 464"/>
                <a:gd name="T105" fmla="*/ 95 h 434"/>
                <a:gd name="T106" fmla="*/ 152 w 464"/>
                <a:gd name="T107" fmla="*/ 97 h 434"/>
                <a:gd name="T108" fmla="*/ 110 w 464"/>
                <a:gd name="T109" fmla="*/ 97 h 434"/>
                <a:gd name="T110" fmla="*/ 73 w 464"/>
                <a:gd name="T111" fmla="*/ 91 h 434"/>
                <a:gd name="T112" fmla="*/ 55 w 464"/>
                <a:gd name="T113" fmla="*/ 86 h 434"/>
                <a:gd name="T114" fmla="*/ 30 w 464"/>
                <a:gd name="T115" fmla="*/ 69 h 434"/>
                <a:gd name="T116" fmla="*/ 23 w 464"/>
                <a:gd name="T117" fmla="*/ 59 h 434"/>
                <a:gd name="T118" fmla="*/ 19 w 464"/>
                <a:gd name="T119" fmla="*/ 45 h 434"/>
                <a:gd name="T120" fmla="*/ 19 w 464"/>
                <a:gd name="T121" fmla="*/ 27 h 434"/>
                <a:gd name="T122" fmla="*/ 20 w 464"/>
                <a:gd name="T123" fmla="*/ 1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10" y="406"/>
                  </a:lnTo>
                  <a:lnTo>
                    <a:pt x="406" y="403"/>
                  </a:lnTo>
                  <a:lnTo>
                    <a:pt x="405" y="400"/>
                  </a:lnTo>
                  <a:lnTo>
                    <a:pt x="402" y="394"/>
                  </a:lnTo>
                  <a:lnTo>
                    <a:pt x="397" y="382"/>
                  </a:lnTo>
                  <a:lnTo>
                    <a:pt x="395" y="376"/>
                  </a:lnTo>
                  <a:lnTo>
                    <a:pt x="394" y="372"/>
                  </a:lnTo>
                  <a:lnTo>
                    <a:pt x="394" y="372"/>
                  </a:lnTo>
                  <a:lnTo>
                    <a:pt x="389" y="352"/>
                  </a:lnTo>
                  <a:lnTo>
                    <a:pt x="385" y="333"/>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0" y="19"/>
                  </a:lnTo>
                  <a:lnTo>
                    <a:pt x="24" y="6"/>
                  </a:lnTo>
                  <a:close/>
                </a:path>
              </a:pathLst>
            </a:custGeom>
            <a:solidFill>
              <a:schemeClr val="bg2"/>
            </a:solidFill>
            <a:ln>
              <a:noFill/>
            </a:ln>
            <a:effectLst/>
            <a:extLst>
              <a:ext uri="{91240B29-F687-4F45-9708-019B960494DF}">
                <a14:hiddenLine xmlns:a14="http://schemas.microsoft.com/office/drawing/2010/main" w="6350" cmpd="sng">
                  <a:solidFill>
                    <a:schemeClr val="bg2"/>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nvGrpSpPr>
            <p:cNvPr id="51841" name="Group 641">
              <a:extLst>
                <a:ext uri="{FF2B5EF4-FFF2-40B4-BE49-F238E27FC236}">
                  <a16:creationId xmlns:a16="http://schemas.microsoft.com/office/drawing/2014/main" id="{83261BB0-7E88-F14B-8F13-F548054DA22F}"/>
                </a:ext>
              </a:extLst>
            </p:cNvPr>
            <p:cNvGrpSpPr>
              <a:grpSpLocks/>
            </p:cNvGrpSpPr>
            <p:nvPr/>
          </p:nvGrpSpPr>
          <p:grpSpPr bwMode="auto">
            <a:xfrm>
              <a:off x="1544" y="4873"/>
              <a:ext cx="125" cy="287"/>
              <a:chOff x="1623" y="3604"/>
              <a:chExt cx="101" cy="293"/>
            </a:xfrm>
          </p:grpSpPr>
          <p:sp>
            <p:nvSpPr>
              <p:cNvPr id="51842" name="Freeform 642">
                <a:extLst>
                  <a:ext uri="{FF2B5EF4-FFF2-40B4-BE49-F238E27FC236}">
                    <a16:creationId xmlns:a16="http://schemas.microsoft.com/office/drawing/2014/main" id="{7F55362C-E48D-F144-9A9B-F66E122F06F2}"/>
                  </a:ext>
                </a:extLst>
              </p:cNvPr>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30" y="30"/>
                    </a:lnTo>
                    <a:lnTo>
                      <a:pt x="24" y="22"/>
                    </a:lnTo>
                    <a:lnTo>
                      <a:pt x="20" y="16"/>
                    </a:lnTo>
                    <a:lnTo>
                      <a:pt x="18" y="11"/>
                    </a:lnTo>
                    <a:lnTo>
                      <a:pt x="18" y="8"/>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1" y="18"/>
                    </a:lnTo>
                    <a:lnTo>
                      <a:pt x="1" y="18"/>
                    </a:lnTo>
                    <a:lnTo>
                      <a:pt x="1" y="18"/>
                    </a:lnTo>
                    <a:lnTo>
                      <a:pt x="3" y="23"/>
                    </a:lnTo>
                    <a:lnTo>
                      <a:pt x="8" y="30"/>
                    </a:lnTo>
                    <a:lnTo>
                      <a:pt x="10" y="33"/>
                    </a:lnTo>
                    <a:lnTo>
                      <a:pt x="16" y="42"/>
                    </a:lnTo>
                    <a:lnTo>
                      <a:pt x="16" y="42"/>
                    </a:lnTo>
                    <a:lnTo>
                      <a:pt x="20" y="47"/>
                    </a:lnTo>
                    <a:lnTo>
                      <a:pt x="23" y="50"/>
                    </a:lnTo>
                    <a:lnTo>
                      <a:pt x="25" y="51"/>
                    </a:lnTo>
                    <a:lnTo>
                      <a:pt x="28" y="53"/>
                    </a:lnTo>
                    <a:lnTo>
                      <a:pt x="30" y="54"/>
                    </a:lnTo>
                    <a:lnTo>
                      <a:pt x="30" y="54"/>
                    </a:lnTo>
                    <a:lnTo>
                      <a:pt x="31" y="58"/>
                    </a:lnTo>
                    <a:lnTo>
                      <a:pt x="33" y="62"/>
                    </a:lnTo>
                    <a:lnTo>
                      <a:pt x="33" y="63"/>
                    </a:lnTo>
                    <a:lnTo>
                      <a:pt x="34" y="64"/>
                    </a:lnTo>
                    <a:lnTo>
                      <a:pt x="44" y="80"/>
                    </a:lnTo>
                    <a:lnTo>
                      <a:pt x="44" y="81"/>
                    </a:lnTo>
                    <a:lnTo>
                      <a:pt x="54" y="100"/>
                    </a:lnTo>
                    <a:lnTo>
                      <a:pt x="63" y="122"/>
                    </a:lnTo>
                    <a:lnTo>
                      <a:pt x="69" y="145"/>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43" name="Freeform 643">
                <a:extLst>
                  <a:ext uri="{FF2B5EF4-FFF2-40B4-BE49-F238E27FC236}">
                    <a16:creationId xmlns:a16="http://schemas.microsoft.com/office/drawing/2014/main" id="{2111A9F0-BAF2-7345-8328-8CCCE870AAB9}"/>
                  </a:ext>
                </a:extLst>
              </p:cNvPr>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30" y="30"/>
                    </a:lnTo>
                    <a:lnTo>
                      <a:pt x="24" y="22"/>
                    </a:lnTo>
                    <a:lnTo>
                      <a:pt x="20" y="16"/>
                    </a:lnTo>
                    <a:lnTo>
                      <a:pt x="18" y="11"/>
                    </a:lnTo>
                    <a:lnTo>
                      <a:pt x="18" y="8"/>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1" y="18"/>
                    </a:lnTo>
                    <a:lnTo>
                      <a:pt x="1" y="18"/>
                    </a:lnTo>
                    <a:lnTo>
                      <a:pt x="1" y="18"/>
                    </a:lnTo>
                    <a:lnTo>
                      <a:pt x="3" y="23"/>
                    </a:lnTo>
                    <a:lnTo>
                      <a:pt x="8" y="30"/>
                    </a:lnTo>
                    <a:lnTo>
                      <a:pt x="10" y="33"/>
                    </a:lnTo>
                    <a:lnTo>
                      <a:pt x="16" y="42"/>
                    </a:lnTo>
                    <a:lnTo>
                      <a:pt x="16" y="42"/>
                    </a:lnTo>
                    <a:lnTo>
                      <a:pt x="20" y="47"/>
                    </a:lnTo>
                    <a:lnTo>
                      <a:pt x="23" y="50"/>
                    </a:lnTo>
                    <a:lnTo>
                      <a:pt x="25" y="51"/>
                    </a:lnTo>
                    <a:lnTo>
                      <a:pt x="28" y="53"/>
                    </a:lnTo>
                    <a:lnTo>
                      <a:pt x="30" y="54"/>
                    </a:lnTo>
                    <a:lnTo>
                      <a:pt x="30" y="54"/>
                    </a:lnTo>
                    <a:lnTo>
                      <a:pt x="31" y="58"/>
                    </a:lnTo>
                    <a:lnTo>
                      <a:pt x="33" y="62"/>
                    </a:lnTo>
                    <a:lnTo>
                      <a:pt x="33" y="63"/>
                    </a:lnTo>
                    <a:lnTo>
                      <a:pt x="34" y="64"/>
                    </a:lnTo>
                    <a:lnTo>
                      <a:pt x="44" y="80"/>
                    </a:lnTo>
                    <a:lnTo>
                      <a:pt x="44" y="81"/>
                    </a:lnTo>
                    <a:lnTo>
                      <a:pt x="54" y="100"/>
                    </a:lnTo>
                    <a:lnTo>
                      <a:pt x="63" y="122"/>
                    </a:lnTo>
                    <a:lnTo>
                      <a:pt x="69" y="145"/>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grpSp>
        <p:sp>
          <p:nvSpPr>
            <p:cNvPr id="51845" name="Freeform 645">
              <a:extLst>
                <a:ext uri="{FF2B5EF4-FFF2-40B4-BE49-F238E27FC236}">
                  <a16:creationId xmlns:a16="http://schemas.microsoft.com/office/drawing/2014/main" id="{761D7566-7974-F145-85FF-3BB6B423F10A}"/>
                </a:ext>
              </a:extLst>
            </p:cNvPr>
            <p:cNvSpPr>
              <a:spLocks/>
            </p:cNvSpPr>
            <p:nvPr/>
          </p:nvSpPr>
          <p:spPr bwMode="auto">
            <a:xfrm>
              <a:off x="1549" y="4417"/>
              <a:ext cx="336" cy="547"/>
            </a:xfrm>
            <a:custGeom>
              <a:avLst/>
              <a:gdLst>
                <a:gd name="T0" fmla="*/ 24 w 322"/>
                <a:gd name="T1" fmla="*/ 473 h 558"/>
                <a:gd name="T2" fmla="*/ 22 w 322"/>
                <a:gd name="T3" fmla="*/ 441 h 558"/>
                <a:gd name="T4" fmla="*/ 47 w 322"/>
                <a:gd name="T5" fmla="*/ 392 h 558"/>
                <a:gd name="T6" fmla="*/ 65 w 322"/>
                <a:gd name="T7" fmla="*/ 377 h 558"/>
                <a:gd name="T8" fmla="*/ 85 w 322"/>
                <a:gd name="T9" fmla="*/ 373 h 558"/>
                <a:gd name="T10" fmla="*/ 72 w 322"/>
                <a:gd name="T11" fmla="*/ 436 h 558"/>
                <a:gd name="T12" fmla="*/ 82 w 322"/>
                <a:gd name="T13" fmla="*/ 492 h 558"/>
                <a:gd name="T14" fmla="*/ 111 w 322"/>
                <a:gd name="T15" fmla="*/ 524 h 558"/>
                <a:gd name="T16" fmla="*/ 176 w 322"/>
                <a:gd name="T17" fmla="*/ 527 h 558"/>
                <a:gd name="T18" fmla="*/ 205 w 322"/>
                <a:gd name="T19" fmla="*/ 550 h 558"/>
                <a:gd name="T20" fmla="*/ 259 w 322"/>
                <a:gd name="T21" fmla="*/ 558 h 558"/>
                <a:gd name="T22" fmla="*/ 301 w 322"/>
                <a:gd name="T23" fmla="*/ 533 h 558"/>
                <a:gd name="T24" fmla="*/ 322 w 322"/>
                <a:gd name="T25" fmla="*/ 473 h 558"/>
                <a:gd name="T26" fmla="*/ 315 w 322"/>
                <a:gd name="T27" fmla="*/ 402 h 558"/>
                <a:gd name="T28" fmla="*/ 296 w 322"/>
                <a:gd name="T29" fmla="*/ 364 h 558"/>
                <a:gd name="T30" fmla="*/ 269 w 322"/>
                <a:gd name="T31" fmla="*/ 334 h 558"/>
                <a:gd name="T32" fmla="*/ 278 w 322"/>
                <a:gd name="T33" fmla="*/ 298 h 558"/>
                <a:gd name="T34" fmla="*/ 312 w 322"/>
                <a:gd name="T35" fmla="*/ 222 h 558"/>
                <a:gd name="T36" fmla="*/ 310 w 322"/>
                <a:gd name="T37" fmla="*/ 107 h 558"/>
                <a:gd name="T38" fmla="*/ 257 w 322"/>
                <a:gd name="T39" fmla="*/ 9 h 558"/>
                <a:gd name="T40" fmla="*/ 261 w 322"/>
                <a:gd name="T41" fmla="*/ 48 h 558"/>
                <a:gd name="T42" fmla="*/ 295 w 322"/>
                <a:gd name="T43" fmla="*/ 124 h 558"/>
                <a:gd name="T44" fmla="*/ 270 w 322"/>
                <a:gd name="T45" fmla="*/ 278 h 558"/>
                <a:gd name="T46" fmla="*/ 228 w 322"/>
                <a:gd name="T47" fmla="*/ 320 h 558"/>
                <a:gd name="T48" fmla="*/ 150 w 322"/>
                <a:gd name="T49" fmla="*/ 318 h 558"/>
                <a:gd name="T50" fmla="*/ 123 w 322"/>
                <a:gd name="T51" fmla="*/ 326 h 558"/>
                <a:gd name="T52" fmla="*/ 95 w 322"/>
                <a:gd name="T53" fmla="*/ 355 h 558"/>
                <a:gd name="T54" fmla="*/ 70 w 322"/>
                <a:gd name="T55" fmla="*/ 358 h 558"/>
                <a:gd name="T56" fmla="*/ 43 w 322"/>
                <a:gd name="T57" fmla="*/ 367 h 558"/>
                <a:gd name="T58" fmla="*/ 33 w 322"/>
                <a:gd name="T59" fmla="*/ 381 h 558"/>
                <a:gd name="T60" fmla="*/ 3 w 322"/>
                <a:gd name="T61" fmla="*/ 444 h 558"/>
                <a:gd name="T62" fmla="*/ 5 w 322"/>
                <a:gd name="T63" fmla="*/ 475 h 558"/>
                <a:gd name="T64" fmla="*/ 19 w 322"/>
                <a:gd name="T65" fmla="*/ 498 h 558"/>
                <a:gd name="T66" fmla="*/ 104 w 322"/>
                <a:gd name="T67" fmla="*/ 373 h 558"/>
                <a:gd name="T68" fmla="*/ 171 w 322"/>
                <a:gd name="T69" fmla="*/ 383 h 558"/>
                <a:gd name="T70" fmla="*/ 157 w 322"/>
                <a:gd name="T71" fmla="*/ 439 h 558"/>
                <a:gd name="T72" fmla="*/ 169 w 322"/>
                <a:gd name="T73" fmla="*/ 509 h 558"/>
                <a:gd name="T74" fmla="*/ 109 w 322"/>
                <a:gd name="T75" fmla="*/ 505 h 558"/>
                <a:gd name="T76" fmla="*/ 92 w 322"/>
                <a:gd name="T77" fmla="*/ 468 h 558"/>
                <a:gd name="T78" fmla="*/ 97 w 322"/>
                <a:gd name="T79" fmla="*/ 393 h 558"/>
                <a:gd name="T80" fmla="*/ 189 w 322"/>
                <a:gd name="T81" fmla="*/ 416 h 558"/>
                <a:gd name="T82" fmla="*/ 197 w 322"/>
                <a:gd name="T83" fmla="*/ 458 h 558"/>
                <a:gd name="T84" fmla="*/ 181 w 322"/>
                <a:gd name="T85" fmla="*/ 486 h 558"/>
                <a:gd name="T86" fmla="*/ 24 w 322"/>
                <a:gd name="T87" fmla="*/ 505 h 558"/>
                <a:gd name="T88" fmla="*/ 130 w 322"/>
                <a:gd name="T89" fmla="*/ 343 h 558"/>
                <a:gd name="T90" fmla="*/ 173 w 322"/>
                <a:gd name="T91" fmla="*/ 336 h 558"/>
                <a:gd name="T92" fmla="*/ 181 w 322"/>
                <a:gd name="T93" fmla="*/ 368 h 558"/>
                <a:gd name="T94" fmla="*/ 121 w 322"/>
                <a:gd name="T95" fmla="*/ 355 h 558"/>
                <a:gd name="T96" fmla="*/ 261 w 322"/>
                <a:gd name="T97" fmla="*/ 350 h 558"/>
                <a:gd name="T98" fmla="*/ 285 w 322"/>
                <a:gd name="T99" fmla="*/ 381 h 558"/>
                <a:gd name="T100" fmla="*/ 302 w 322"/>
                <a:gd name="T101" fmla="*/ 431 h 558"/>
                <a:gd name="T102" fmla="*/ 281 w 322"/>
                <a:gd name="T103" fmla="*/ 527 h 558"/>
                <a:gd name="T104" fmla="*/ 227 w 322"/>
                <a:gd name="T105" fmla="*/ 537 h 558"/>
                <a:gd name="T106" fmla="*/ 193 w 322"/>
                <a:gd name="T107" fmla="*/ 512 h 558"/>
                <a:gd name="T108" fmla="*/ 214 w 322"/>
                <a:gd name="T109" fmla="*/ 465 h 558"/>
                <a:gd name="T110" fmla="*/ 212 w 322"/>
                <a:gd name="T111" fmla="*/ 427 h 558"/>
                <a:gd name="T112" fmla="*/ 199 w 322"/>
                <a:gd name="T113" fmla="*/ 38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0" y="451"/>
                  </a:lnTo>
                  <a:lnTo>
                    <a:pt x="22" y="441"/>
                  </a:lnTo>
                  <a:lnTo>
                    <a:pt x="25" y="432"/>
                  </a:lnTo>
                  <a:lnTo>
                    <a:pt x="28" y="424"/>
                  </a:lnTo>
                  <a:lnTo>
                    <a:pt x="37" y="408"/>
                  </a:lnTo>
                  <a:lnTo>
                    <a:pt x="42" y="399"/>
                  </a:lnTo>
                  <a:lnTo>
                    <a:pt x="42" y="399"/>
                  </a:lnTo>
                  <a:lnTo>
                    <a:pt x="47" y="392"/>
                  </a:lnTo>
                  <a:lnTo>
                    <a:pt x="47" y="392"/>
                  </a:lnTo>
                  <a:lnTo>
                    <a:pt x="51" y="386"/>
                  </a:lnTo>
                  <a:lnTo>
                    <a:pt x="53" y="383"/>
                  </a:lnTo>
                  <a:lnTo>
                    <a:pt x="54" y="381"/>
                  </a:lnTo>
                  <a:lnTo>
                    <a:pt x="55" y="380"/>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3" y="114"/>
                  </a:lnTo>
                  <a:lnTo>
                    <a:pt x="295" y="124"/>
                  </a:lnTo>
                  <a:lnTo>
                    <a:pt x="295" y="124"/>
                  </a:lnTo>
                  <a:lnTo>
                    <a:pt x="298" y="162"/>
                  </a:lnTo>
                  <a:lnTo>
                    <a:pt x="299" y="200"/>
                  </a:lnTo>
                  <a:lnTo>
                    <a:pt x="295" y="219"/>
                  </a:lnTo>
                  <a:lnTo>
                    <a:pt x="294" y="219"/>
                  </a:lnTo>
                  <a:lnTo>
                    <a:pt x="287" y="239"/>
                  </a:lnTo>
                  <a:lnTo>
                    <a:pt x="279" y="259"/>
                  </a:lnTo>
                  <a:lnTo>
                    <a:pt x="270" y="278"/>
                  </a:lnTo>
                  <a:lnTo>
                    <a:pt x="270" y="278"/>
                  </a:lnTo>
                  <a:lnTo>
                    <a:pt x="265" y="285"/>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7"/>
                  </a:lnTo>
                  <a:lnTo>
                    <a:pt x="43" y="368"/>
                  </a:lnTo>
                  <a:lnTo>
                    <a:pt x="40" y="370"/>
                  </a:lnTo>
                  <a:lnTo>
                    <a:pt x="38" y="373"/>
                  </a:lnTo>
                  <a:lnTo>
                    <a:pt x="36" y="376"/>
                  </a:lnTo>
                  <a:lnTo>
                    <a:pt x="36" y="376"/>
                  </a:lnTo>
                  <a:lnTo>
                    <a:pt x="33" y="381"/>
                  </a:lnTo>
                  <a:lnTo>
                    <a:pt x="33" y="381"/>
                  </a:lnTo>
                  <a:lnTo>
                    <a:pt x="27" y="389"/>
                  </a:lnTo>
                  <a:lnTo>
                    <a:pt x="25" y="392"/>
                  </a:lnTo>
                  <a:lnTo>
                    <a:pt x="20" y="401"/>
                  </a:lnTo>
                  <a:lnTo>
                    <a:pt x="11" y="417"/>
                  </a:lnTo>
                  <a:lnTo>
                    <a:pt x="8" y="425"/>
                  </a:lnTo>
                  <a:lnTo>
                    <a:pt x="5" y="434"/>
                  </a:lnTo>
                  <a:lnTo>
                    <a:pt x="3" y="444"/>
                  </a:lnTo>
                  <a:lnTo>
                    <a:pt x="2" y="447"/>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8" y="422"/>
                  </a:lnTo>
                  <a:lnTo>
                    <a:pt x="157" y="439"/>
                  </a:lnTo>
                  <a:lnTo>
                    <a:pt x="158" y="456"/>
                  </a:lnTo>
                  <a:lnTo>
                    <a:pt x="160" y="473"/>
                  </a:lnTo>
                  <a:lnTo>
                    <a:pt x="160" y="477"/>
                  </a:lnTo>
                  <a:lnTo>
                    <a:pt x="164" y="493"/>
                  </a:lnTo>
                  <a:lnTo>
                    <a:pt x="168" y="507"/>
                  </a:lnTo>
                  <a:lnTo>
                    <a:pt x="168" y="508"/>
                  </a:lnTo>
                  <a:lnTo>
                    <a:pt x="169" y="509"/>
                  </a:lnTo>
                  <a:lnTo>
                    <a:pt x="169" y="509"/>
                  </a:lnTo>
                  <a:lnTo>
                    <a:pt x="156" y="509"/>
                  </a:lnTo>
                  <a:lnTo>
                    <a:pt x="139" y="509"/>
                  </a:lnTo>
                  <a:lnTo>
                    <a:pt x="122" y="508"/>
                  </a:lnTo>
                  <a:lnTo>
                    <a:pt x="118" y="507"/>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7" y="443"/>
                  </a:lnTo>
                  <a:lnTo>
                    <a:pt x="198" y="450"/>
                  </a:lnTo>
                  <a:lnTo>
                    <a:pt x="197" y="458"/>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7" y="345"/>
                  </a:lnTo>
                  <a:lnTo>
                    <a:pt x="128" y="344"/>
                  </a:lnTo>
                  <a:lnTo>
                    <a:pt x="128" y="344"/>
                  </a:lnTo>
                  <a:lnTo>
                    <a:pt x="130" y="343"/>
                  </a:lnTo>
                  <a:lnTo>
                    <a:pt x="134" y="341"/>
                  </a:lnTo>
                  <a:lnTo>
                    <a:pt x="143" y="338"/>
                  </a:lnTo>
                  <a:lnTo>
                    <a:pt x="147" y="337"/>
                  </a:lnTo>
                  <a:lnTo>
                    <a:pt x="151" y="336"/>
                  </a:lnTo>
                  <a:lnTo>
                    <a:pt x="151" y="336"/>
                  </a:lnTo>
                  <a:lnTo>
                    <a:pt x="161" y="336"/>
                  </a:lnTo>
                  <a:lnTo>
                    <a:pt x="173" y="336"/>
                  </a:lnTo>
                  <a:lnTo>
                    <a:pt x="188" y="336"/>
                  </a:lnTo>
                  <a:lnTo>
                    <a:pt x="204" y="336"/>
                  </a:lnTo>
                  <a:lnTo>
                    <a:pt x="211" y="337"/>
                  </a:lnTo>
                  <a:lnTo>
                    <a:pt x="209" y="339"/>
                  </a:lnTo>
                  <a:lnTo>
                    <a:pt x="193" y="354"/>
                  </a:lnTo>
                  <a:lnTo>
                    <a:pt x="181" y="368"/>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0" y="349"/>
                  </a:lnTo>
                  <a:lnTo>
                    <a:pt x="261" y="350"/>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20" y="536"/>
                  </a:lnTo>
                  <a:lnTo>
                    <a:pt x="212" y="533"/>
                  </a:lnTo>
                  <a:lnTo>
                    <a:pt x="208" y="530"/>
                  </a:lnTo>
                  <a:lnTo>
                    <a:pt x="201" y="523"/>
                  </a:lnTo>
                  <a:lnTo>
                    <a:pt x="193" y="512"/>
                  </a:lnTo>
                  <a:lnTo>
                    <a:pt x="193" y="512"/>
                  </a:lnTo>
                  <a:lnTo>
                    <a:pt x="195" y="510"/>
                  </a:lnTo>
                  <a:lnTo>
                    <a:pt x="200" y="503"/>
                  </a:lnTo>
                  <a:lnTo>
                    <a:pt x="202" y="500"/>
                  </a:lnTo>
                  <a:lnTo>
                    <a:pt x="206" y="492"/>
                  </a:lnTo>
                  <a:lnTo>
                    <a:pt x="209" y="484"/>
                  </a:lnTo>
                  <a:lnTo>
                    <a:pt x="212" y="475"/>
                  </a:lnTo>
                  <a:lnTo>
                    <a:pt x="214" y="465"/>
                  </a:lnTo>
                  <a:lnTo>
                    <a:pt x="214" y="462"/>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ffectLst/>
            <a:extLst>
              <a:ext uri="{91240B29-F687-4F45-9708-019B960494DF}">
                <a14:hiddenLine xmlns:a14="http://schemas.microsoft.com/office/drawing/2010/main" w="12700" cmpd="sng">
                  <a:solidFill>
                    <a:srgbClr val="00AE00"/>
                  </a:solidFill>
                  <a:round/>
                  <a:headEnd/>
                  <a:tailEnd/>
                </a14:hiddenLine>
              </a:ext>
              <a:ext uri="{AF507438-7753-43E0-B8FC-AC1667EBCBE1}">
                <a14:hiddenEffects xmlns:a14="http://schemas.microsoft.com/office/drawing/2010/main">
                  <a:effectLst>
                    <a:outerShdw dist="35921" dir="2700000" algn="ctr" rotWithShape="0">
                      <a:srgbClr val="ED181E"/>
                    </a:outerShdw>
                  </a:effectLst>
                </a14:hiddenEffects>
              </a:ext>
            </a:extLst>
          </p:spPr>
          <p:txBody>
            <a:bodyPr/>
            <a:lstStyle/>
            <a:p>
              <a:endParaRPr lang="en-US"/>
            </a:p>
          </p:txBody>
        </p:sp>
        <p:sp>
          <p:nvSpPr>
            <p:cNvPr id="51849" name="Freeform 649">
              <a:extLst>
                <a:ext uri="{FF2B5EF4-FFF2-40B4-BE49-F238E27FC236}">
                  <a16:creationId xmlns:a16="http://schemas.microsoft.com/office/drawing/2014/main" id="{B954EA91-4C2F-3949-95EC-A50AD430BC1A}"/>
                </a:ext>
              </a:extLst>
            </p:cNvPr>
            <p:cNvSpPr>
              <a:spLocks/>
            </p:cNvSpPr>
            <p:nvPr/>
          </p:nvSpPr>
          <p:spPr bwMode="auto">
            <a:xfrm>
              <a:off x="1542" y="4350"/>
              <a:ext cx="239" cy="61"/>
            </a:xfrm>
            <a:custGeom>
              <a:avLst/>
              <a:gdLst>
                <a:gd name="T0" fmla="*/ 183 w 193"/>
                <a:gd name="T1" fmla="*/ 48 h 62"/>
                <a:gd name="T2" fmla="*/ 193 w 193"/>
                <a:gd name="T3" fmla="*/ 33 h 62"/>
                <a:gd name="T4" fmla="*/ 184 w 193"/>
                <a:gd name="T5" fmla="*/ 26 h 62"/>
                <a:gd name="T6" fmla="*/ 184 w 193"/>
                <a:gd name="T7" fmla="*/ 26 h 62"/>
                <a:gd name="T8" fmla="*/ 176 w 193"/>
                <a:gd name="T9" fmla="*/ 21 h 62"/>
                <a:gd name="T10" fmla="*/ 170 w 193"/>
                <a:gd name="T11" fmla="*/ 16 h 62"/>
                <a:gd name="T12" fmla="*/ 167 w 193"/>
                <a:gd name="T13" fmla="*/ 14 h 62"/>
                <a:gd name="T14" fmla="*/ 162 w 193"/>
                <a:gd name="T15" fmla="*/ 11 h 62"/>
                <a:gd name="T16" fmla="*/ 156 w 193"/>
                <a:gd name="T17" fmla="*/ 8 h 62"/>
                <a:gd name="T18" fmla="*/ 149 w 193"/>
                <a:gd name="T19" fmla="*/ 5 h 62"/>
                <a:gd name="T20" fmla="*/ 139 w 193"/>
                <a:gd name="T21" fmla="*/ 3 h 62"/>
                <a:gd name="T22" fmla="*/ 136 w 193"/>
                <a:gd name="T23" fmla="*/ 3 h 62"/>
                <a:gd name="T24" fmla="*/ 130 w 193"/>
                <a:gd name="T25" fmla="*/ 2 h 62"/>
                <a:gd name="T26" fmla="*/ 124 w 193"/>
                <a:gd name="T27" fmla="*/ 0 h 62"/>
                <a:gd name="T28" fmla="*/ 122 w 193"/>
                <a:gd name="T29" fmla="*/ 0 h 62"/>
                <a:gd name="T30" fmla="*/ 87 w 193"/>
                <a:gd name="T31" fmla="*/ 2 h 62"/>
                <a:gd name="T32" fmla="*/ 70 w 193"/>
                <a:gd name="T33" fmla="*/ 3 h 62"/>
                <a:gd name="T34" fmla="*/ 51 w 193"/>
                <a:gd name="T35" fmla="*/ 4 h 62"/>
                <a:gd name="T36" fmla="*/ 50 w 193"/>
                <a:gd name="T37" fmla="*/ 5 h 62"/>
                <a:gd name="T38" fmla="*/ 40 w 193"/>
                <a:gd name="T39" fmla="*/ 7 h 62"/>
                <a:gd name="T40" fmla="*/ 32 w 193"/>
                <a:gd name="T41" fmla="*/ 10 h 62"/>
                <a:gd name="T42" fmla="*/ 28 w 193"/>
                <a:gd name="T43" fmla="*/ 11 h 62"/>
                <a:gd name="T44" fmla="*/ 25 w 193"/>
                <a:gd name="T45" fmla="*/ 13 h 62"/>
                <a:gd name="T46" fmla="*/ 23 w 193"/>
                <a:gd name="T47" fmla="*/ 13 h 62"/>
                <a:gd name="T48" fmla="*/ 22 w 193"/>
                <a:gd name="T49" fmla="*/ 14 h 62"/>
                <a:gd name="T50" fmla="*/ 22 w 193"/>
                <a:gd name="T51" fmla="*/ 14 h 62"/>
                <a:gd name="T52" fmla="*/ 19 w 193"/>
                <a:gd name="T53" fmla="*/ 16 h 62"/>
                <a:gd name="T54" fmla="*/ 18 w 193"/>
                <a:gd name="T55" fmla="*/ 17 h 62"/>
                <a:gd name="T56" fmla="*/ 12 w 193"/>
                <a:gd name="T57" fmla="*/ 28 h 62"/>
                <a:gd name="T58" fmla="*/ 8 w 193"/>
                <a:gd name="T59" fmla="*/ 37 h 62"/>
                <a:gd name="T60" fmla="*/ 4 w 193"/>
                <a:gd name="T61" fmla="*/ 46 h 62"/>
                <a:gd name="T62" fmla="*/ 0 w 193"/>
                <a:gd name="T63" fmla="*/ 54 h 62"/>
                <a:gd name="T64" fmla="*/ 16 w 193"/>
                <a:gd name="T65" fmla="*/ 62 h 62"/>
                <a:gd name="T66" fmla="*/ 21 w 193"/>
                <a:gd name="T67" fmla="*/ 53 h 62"/>
                <a:gd name="T68" fmla="*/ 25 w 193"/>
                <a:gd name="T69" fmla="*/ 44 h 62"/>
                <a:gd name="T70" fmla="*/ 29 w 193"/>
                <a:gd name="T71" fmla="*/ 35 h 62"/>
                <a:gd name="T72" fmla="*/ 31 w 193"/>
                <a:gd name="T73" fmla="*/ 30 h 62"/>
                <a:gd name="T74" fmla="*/ 32 w 193"/>
                <a:gd name="T75" fmla="*/ 30 h 62"/>
                <a:gd name="T76" fmla="*/ 35 w 193"/>
                <a:gd name="T77" fmla="*/ 28 h 62"/>
                <a:gd name="T78" fmla="*/ 39 w 193"/>
                <a:gd name="T79" fmla="*/ 27 h 62"/>
                <a:gd name="T80" fmla="*/ 47 w 193"/>
                <a:gd name="T81" fmla="*/ 24 h 62"/>
                <a:gd name="T82" fmla="*/ 53 w 193"/>
                <a:gd name="T83" fmla="*/ 22 h 62"/>
                <a:gd name="T84" fmla="*/ 53 w 193"/>
                <a:gd name="T85" fmla="*/ 22 h 62"/>
                <a:gd name="T86" fmla="*/ 70 w 193"/>
                <a:gd name="T87" fmla="*/ 21 h 62"/>
                <a:gd name="T88" fmla="*/ 87 w 193"/>
                <a:gd name="T89" fmla="*/ 20 h 62"/>
                <a:gd name="T90" fmla="*/ 121 w 193"/>
                <a:gd name="T91" fmla="*/ 18 h 62"/>
                <a:gd name="T92" fmla="*/ 130 w 193"/>
                <a:gd name="T93" fmla="*/ 20 h 62"/>
                <a:gd name="T94" fmla="*/ 132 w 193"/>
                <a:gd name="T95" fmla="*/ 20 h 62"/>
                <a:gd name="T96" fmla="*/ 132 w 193"/>
                <a:gd name="T97" fmla="*/ 20 h 62"/>
                <a:gd name="T98" fmla="*/ 142 w 193"/>
                <a:gd name="T99" fmla="*/ 22 h 62"/>
                <a:gd name="T100" fmla="*/ 149 w 193"/>
                <a:gd name="T101" fmla="*/ 25 h 62"/>
                <a:gd name="T102" fmla="*/ 155 w 193"/>
                <a:gd name="T103" fmla="*/ 28 h 62"/>
                <a:gd name="T104" fmla="*/ 158 w 193"/>
                <a:gd name="T105" fmla="*/ 29 h 62"/>
                <a:gd name="T106" fmla="*/ 163 w 193"/>
                <a:gd name="T107" fmla="*/ 34 h 62"/>
                <a:gd name="T108" fmla="*/ 171 w 193"/>
                <a:gd name="T109" fmla="*/ 39 h 62"/>
                <a:gd name="T110" fmla="*/ 174 w 193"/>
                <a:gd name="T111" fmla="*/ 41 h 62"/>
                <a:gd name="T112" fmla="*/ 183 w 193"/>
                <a:gd name="T113"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62">
                  <a:moveTo>
                    <a:pt x="183" y="48"/>
                  </a:moveTo>
                  <a:lnTo>
                    <a:pt x="193" y="33"/>
                  </a:lnTo>
                  <a:lnTo>
                    <a:pt x="184" y="26"/>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53" y="22"/>
                  </a:lnTo>
                  <a:lnTo>
                    <a:pt x="70" y="21"/>
                  </a:lnTo>
                  <a:lnTo>
                    <a:pt x="87" y="20"/>
                  </a:lnTo>
                  <a:lnTo>
                    <a:pt x="121" y="18"/>
                  </a:lnTo>
                  <a:lnTo>
                    <a:pt x="130" y="20"/>
                  </a:lnTo>
                  <a:lnTo>
                    <a:pt x="132"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52" name="Freeform 652">
              <a:extLst>
                <a:ext uri="{FF2B5EF4-FFF2-40B4-BE49-F238E27FC236}">
                  <a16:creationId xmlns:a16="http://schemas.microsoft.com/office/drawing/2014/main" id="{14648377-A63E-024D-8015-6C31C8CF2575}"/>
                </a:ext>
              </a:extLst>
            </p:cNvPr>
            <p:cNvSpPr>
              <a:spLocks/>
            </p:cNvSpPr>
            <p:nvPr/>
          </p:nvSpPr>
          <p:spPr bwMode="auto">
            <a:xfrm>
              <a:off x="3121" y="3822"/>
              <a:ext cx="92" cy="65"/>
            </a:xfrm>
            <a:custGeom>
              <a:avLst/>
              <a:gdLst>
                <a:gd name="T0" fmla="*/ 0 w 74"/>
                <a:gd name="T1" fmla="*/ 67 h 67"/>
                <a:gd name="T2" fmla="*/ 74 w 74"/>
                <a:gd name="T3" fmla="*/ 45 h 67"/>
                <a:gd name="T4" fmla="*/ 12 w 74"/>
                <a:gd name="T5" fmla="*/ 0 h 67"/>
                <a:gd name="T6" fmla="*/ 0 w 74"/>
                <a:gd name="T7" fmla="*/ 67 h 67"/>
              </a:gdLst>
              <a:ahLst/>
              <a:cxnLst>
                <a:cxn ang="0">
                  <a:pos x="T0" y="T1"/>
                </a:cxn>
                <a:cxn ang="0">
                  <a:pos x="T2" y="T3"/>
                </a:cxn>
                <a:cxn ang="0">
                  <a:pos x="T4" y="T5"/>
                </a:cxn>
                <a:cxn ang="0">
                  <a:pos x="T6" y="T7"/>
                </a:cxn>
              </a:cxnLst>
              <a:rect l="0" t="0" r="r" b="b"/>
              <a:pathLst>
                <a:path w="74" h="67">
                  <a:moveTo>
                    <a:pt x="0" y="67"/>
                  </a:moveTo>
                  <a:lnTo>
                    <a:pt x="74" y="45"/>
                  </a:lnTo>
                  <a:lnTo>
                    <a:pt x="12" y="0"/>
                  </a:lnTo>
                  <a:lnTo>
                    <a:pt x="0" y="67"/>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53" name="Freeform 653">
              <a:extLst>
                <a:ext uri="{FF2B5EF4-FFF2-40B4-BE49-F238E27FC236}">
                  <a16:creationId xmlns:a16="http://schemas.microsoft.com/office/drawing/2014/main" id="{81D46001-39B1-4941-AD61-5D9D1837BE61}"/>
                </a:ext>
              </a:extLst>
            </p:cNvPr>
            <p:cNvSpPr>
              <a:spLocks/>
            </p:cNvSpPr>
            <p:nvPr/>
          </p:nvSpPr>
          <p:spPr bwMode="auto">
            <a:xfrm>
              <a:off x="1543" y="3793"/>
              <a:ext cx="1578" cy="603"/>
            </a:xfrm>
            <a:custGeom>
              <a:avLst/>
              <a:gdLst>
                <a:gd name="T0" fmla="*/ 17 w 1271"/>
                <a:gd name="T1" fmla="*/ 616 h 616"/>
                <a:gd name="T2" fmla="*/ 30 w 1271"/>
                <a:gd name="T3" fmla="*/ 580 h 616"/>
                <a:gd name="T4" fmla="*/ 55 w 1271"/>
                <a:gd name="T5" fmla="*/ 522 h 616"/>
                <a:gd name="T6" fmla="*/ 75 w 1271"/>
                <a:gd name="T7" fmla="*/ 486 h 616"/>
                <a:gd name="T8" fmla="*/ 83 w 1271"/>
                <a:gd name="T9" fmla="*/ 472 h 616"/>
                <a:gd name="T10" fmla="*/ 85 w 1271"/>
                <a:gd name="T11" fmla="*/ 470 h 616"/>
                <a:gd name="T12" fmla="*/ 102 w 1271"/>
                <a:gd name="T13" fmla="*/ 434 h 616"/>
                <a:gd name="T14" fmla="*/ 125 w 1271"/>
                <a:gd name="T15" fmla="*/ 401 h 616"/>
                <a:gd name="T16" fmla="*/ 152 w 1271"/>
                <a:gd name="T17" fmla="*/ 366 h 616"/>
                <a:gd name="T18" fmla="*/ 178 w 1271"/>
                <a:gd name="T19" fmla="*/ 335 h 616"/>
                <a:gd name="T20" fmla="*/ 221 w 1271"/>
                <a:gd name="T21" fmla="*/ 287 h 616"/>
                <a:gd name="T22" fmla="*/ 319 w 1271"/>
                <a:gd name="T23" fmla="*/ 191 h 616"/>
                <a:gd name="T24" fmla="*/ 373 w 1271"/>
                <a:gd name="T25" fmla="*/ 148 h 616"/>
                <a:gd name="T26" fmla="*/ 426 w 1271"/>
                <a:gd name="T27" fmla="*/ 112 h 616"/>
                <a:gd name="T28" fmla="*/ 486 w 1271"/>
                <a:gd name="T29" fmla="*/ 79 h 616"/>
                <a:gd name="T30" fmla="*/ 547 w 1271"/>
                <a:gd name="T31" fmla="*/ 55 h 616"/>
                <a:gd name="T32" fmla="*/ 579 w 1271"/>
                <a:gd name="T33" fmla="*/ 46 h 616"/>
                <a:gd name="T34" fmla="*/ 610 w 1271"/>
                <a:gd name="T35" fmla="*/ 40 h 616"/>
                <a:gd name="T36" fmla="*/ 668 w 1271"/>
                <a:gd name="T37" fmla="*/ 25 h 616"/>
                <a:gd name="T38" fmla="*/ 694 w 1271"/>
                <a:gd name="T39" fmla="*/ 21 h 616"/>
                <a:gd name="T40" fmla="*/ 777 w 1271"/>
                <a:gd name="T41" fmla="*/ 19 h 616"/>
                <a:gd name="T42" fmla="*/ 938 w 1271"/>
                <a:gd name="T43" fmla="*/ 18 h 616"/>
                <a:gd name="T44" fmla="*/ 1047 w 1271"/>
                <a:gd name="T45" fmla="*/ 21 h 616"/>
                <a:gd name="T46" fmla="*/ 1154 w 1271"/>
                <a:gd name="T47" fmla="*/ 31 h 616"/>
                <a:gd name="T48" fmla="*/ 1166 w 1271"/>
                <a:gd name="T49" fmla="*/ 33 h 616"/>
                <a:gd name="T50" fmla="*/ 1180 w 1271"/>
                <a:gd name="T51" fmla="*/ 36 h 616"/>
                <a:gd name="T52" fmla="*/ 1236 w 1271"/>
                <a:gd name="T53" fmla="*/ 54 h 616"/>
                <a:gd name="T54" fmla="*/ 1271 w 1271"/>
                <a:gd name="T55" fmla="*/ 47 h 616"/>
                <a:gd name="T56" fmla="*/ 1215 w 1271"/>
                <a:gd name="T57" fmla="*/ 28 h 616"/>
                <a:gd name="T58" fmla="*/ 1173 w 1271"/>
                <a:gd name="T59" fmla="*/ 16 h 616"/>
                <a:gd name="T60" fmla="*/ 1157 w 1271"/>
                <a:gd name="T61" fmla="*/ 13 h 616"/>
                <a:gd name="T62" fmla="*/ 1102 w 1271"/>
                <a:gd name="T63" fmla="*/ 7 h 616"/>
                <a:gd name="T64" fmla="*/ 993 w 1271"/>
                <a:gd name="T65" fmla="*/ 1 h 616"/>
                <a:gd name="T66" fmla="*/ 830 w 1271"/>
                <a:gd name="T67" fmla="*/ 0 h 616"/>
                <a:gd name="T68" fmla="*/ 724 w 1271"/>
                <a:gd name="T69" fmla="*/ 0 h 616"/>
                <a:gd name="T70" fmla="*/ 694 w 1271"/>
                <a:gd name="T71" fmla="*/ 3 h 616"/>
                <a:gd name="T72" fmla="*/ 661 w 1271"/>
                <a:gd name="T73" fmla="*/ 8 h 616"/>
                <a:gd name="T74" fmla="*/ 606 w 1271"/>
                <a:gd name="T75" fmla="*/ 22 h 616"/>
                <a:gd name="T76" fmla="*/ 575 w 1271"/>
                <a:gd name="T77" fmla="*/ 29 h 616"/>
                <a:gd name="T78" fmla="*/ 540 w 1271"/>
                <a:gd name="T79" fmla="*/ 38 h 616"/>
                <a:gd name="T80" fmla="*/ 479 w 1271"/>
                <a:gd name="T81" fmla="*/ 62 h 616"/>
                <a:gd name="T82" fmla="*/ 419 w 1271"/>
                <a:gd name="T83" fmla="*/ 95 h 616"/>
                <a:gd name="T84" fmla="*/ 388 w 1271"/>
                <a:gd name="T85" fmla="*/ 115 h 616"/>
                <a:gd name="T86" fmla="*/ 332 w 1271"/>
                <a:gd name="T87" fmla="*/ 156 h 616"/>
                <a:gd name="T88" fmla="*/ 255 w 1271"/>
                <a:gd name="T89" fmla="*/ 225 h 616"/>
                <a:gd name="T90" fmla="*/ 186 w 1271"/>
                <a:gd name="T91" fmla="*/ 298 h 616"/>
                <a:gd name="T92" fmla="*/ 152 w 1271"/>
                <a:gd name="T93" fmla="*/ 337 h 616"/>
                <a:gd name="T94" fmla="*/ 125 w 1271"/>
                <a:gd name="T95" fmla="*/ 370 h 616"/>
                <a:gd name="T96" fmla="*/ 99 w 1271"/>
                <a:gd name="T97" fmla="*/ 406 h 616"/>
                <a:gd name="T98" fmla="*/ 85 w 1271"/>
                <a:gd name="T99" fmla="*/ 427 h 616"/>
                <a:gd name="T100" fmla="*/ 68 w 1271"/>
                <a:gd name="T101" fmla="*/ 464 h 616"/>
                <a:gd name="T102" fmla="*/ 60 w 1271"/>
                <a:gd name="T103" fmla="*/ 476 h 616"/>
                <a:gd name="T104" fmla="*/ 48 w 1271"/>
                <a:gd name="T105" fmla="*/ 496 h 616"/>
                <a:gd name="T106" fmla="*/ 29 w 1271"/>
                <a:gd name="T107" fmla="*/ 534 h 616"/>
                <a:gd name="T108" fmla="*/ 6 w 1271"/>
                <a:gd name="T109" fmla="*/ 59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1" h="616">
                  <a:moveTo>
                    <a:pt x="0" y="610"/>
                  </a:moveTo>
                  <a:lnTo>
                    <a:pt x="17" y="616"/>
                  </a:lnTo>
                  <a:lnTo>
                    <a:pt x="23" y="599"/>
                  </a:lnTo>
                  <a:lnTo>
                    <a:pt x="30" y="580"/>
                  </a:lnTo>
                  <a:lnTo>
                    <a:pt x="46" y="541"/>
                  </a:lnTo>
                  <a:lnTo>
                    <a:pt x="55" y="522"/>
                  </a:lnTo>
                  <a:lnTo>
                    <a:pt x="65" y="503"/>
                  </a:lnTo>
                  <a:lnTo>
                    <a:pt x="75" y="486"/>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579" y="46"/>
                  </a:lnTo>
                  <a:lnTo>
                    <a:pt x="609" y="40"/>
                  </a:lnTo>
                  <a:lnTo>
                    <a:pt x="610" y="40"/>
                  </a:lnTo>
                  <a:lnTo>
                    <a:pt x="640" y="31"/>
                  </a:lnTo>
                  <a:lnTo>
                    <a:pt x="668" y="25"/>
                  </a:lnTo>
                  <a:lnTo>
                    <a:pt x="668" y="25"/>
                  </a:lnTo>
                  <a:lnTo>
                    <a:pt x="694" y="21"/>
                  </a:lnTo>
                  <a:lnTo>
                    <a:pt x="725" y="18"/>
                  </a:lnTo>
                  <a:lnTo>
                    <a:pt x="777" y="19"/>
                  </a:lnTo>
                  <a:lnTo>
                    <a:pt x="830" y="18"/>
                  </a:lnTo>
                  <a:lnTo>
                    <a:pt x="938" y="18"/>
                  </a:lnTo>
                  <a:lnTo>
                    <a:pt x="993" y="19"/>
                  </a:lnTo>
                  <a:lnTo>
                    <a:pt x="1047" y="21"/>
                  </a:lnTo>
                  <a:lnTo>
                    <a:pt x="1102" y="25"/>
                  </a:lnTo>
                  <a:lnTo>
                    <a:pt x="1154" y="31"/>
                  </a:lnTo>
                  <a:lnTo>
                    <a:pt x="1154" y="31"/>
                  </a:lnTo>
                  <a:lnTo>
                    <a:pt x="1166" y="33"/>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57" y="13"/>
                  </a:lnTo>
                  <a:lnTo>
                    <a:pt x="1102" y="7"/>
                  </a:lnTo>
                  <a:lnTo>
                    <a:pt x="1047" y="3"/>
                  </a:lnTo>
                  <a:lnTo>
                    <a:pt x="993" y="1"/>
                  </a:lnTo>
                  <a:lnTo>
                    <a:pt x="938" y="0"/>
                  </a:lnTo>
                  <a:lnTo>
                    <a:pt x="830" y="0"/>
                  </a:lnTo>
                  <a:lnTo>
                    <a:pt x="777" y="1"/>
                  </a:lnTo>
                  <a:lnTo>
                    <a:pt x="724" y="0"/>
                  </a:lnTo>
                  <a:lnTo>
                    <a:pt x="724" y="0"/>
                  </a:lnTo>
                  <a:lnTo>
                    <a:pt x="694" y="3"/>
                  </a:lnTo>
                  <a:lnTo>
                    <a:pt x="665" y="8"/>
                  </a:lnTo>
                  <a:lnTo>
                    <a:pt x="661" y="8"/>
                  </a:lnTo>
                  <a:lnTo>
                    <a:pt x="633" y="14"/>
                  </a:lnTo>
                  <a:lnTo>
                    <a:pt x="606" y="22"/>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54" name="Freeform 654">
              <a:extLst>
                <a:ext uri="{FF2B5EF4-FFF2-40B4-BE49-F238E27FC236}">
                  <a16:creationId xmlns:a16="http://schemas.microsoft.com/office/drawing/2014/main" id="{A8AB50CD-37A3-D640-A882-54CEC2C05973}"/>
                </a:ext>
              </a:extLst>
            </p:cNvPr>
            <p:cNvSpPr>
              <a:spLocks/>
            </p:cNvSpPr>
            <p:nvPr/>
          </p:nvSpPr>
          <p:spPr bwMode="auto">
            <a:xfrm>
              <a:off x="3111" y="3814"/>
              <a:ext cx="93" cy="66"/>
            </a:xfrm>
            <a:custGeom>
              <a:avLst/>
              <a:gdLst>
                <a:gd name="T0" fmla="*/ 0 w 74"/>
                <a:gd name="T1" fmla="*/ 67 h 67"/>
                <a:gd name="T2" fmla="*/ 74 w 74"/>
                <a:gd name="T3" fmla="*/ 45 h 67"/>
                <a:gd name="T4" fmla="*/ 12 w 74"/>
                <a:gd name="T5" fmla="*/ 0 h 67"/>
                <a:gd name="T6" fmla="*/ 0 w 74"/>
                <a:gd name="T7" fmla="*/ 67 h 67"/>
              </a:gdLst>
              <a:ahLst/>
              <a:cxnLst>
                <a:cxn ang="0">
                  <a:pos x="T0" y="T1"/>
                </a:cxn>
                <a:cxn ang="0">
                  <a:pos x="T2" y="T3"/>
                </a:cxn>
                <a:cxn ang="0">
                  <a:pos x="T4" y="T5"/>
                </a:cxn>
                <a:cxn ang="0">
                  <a:pos x="T6" y="T7"/>
                </a:cxn>
              </a:cxnLst>
              <a:rect l="0" t="0" r="r" b="b"/>
              <a:pathLst>
                <a:path w="74" h="67">
                  <a:moveTo>
                    <a:pt x="0" y="67"/>
                  </a:moveTo>
                  <a:lnTo>
                    <a:pt x="74" y="45"/>
                  </a:lnTo>
                  <a:lnTo>
                    <a:pt x="12" y="0"/>
                  </a:lnTo>
                  <a:lnTo>
                    <a:pt x="0" y="67"/>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57" name="Freeform 657">
              <a:extLst>
                <a:ext uri="{FF2B5EF4-FFF2-40B4-BE49-F238E27FC236}">
                  <a16:creationId xmlns:a16="http://schemas.microsoft.com/office/drawing/2014/main" id="{79CAC09A-D644-2645-A66D-C706A4B1BFD5}"/>
                </a:ext>
              </a:extLst>
            </p:cNvPr>
            <p:cNvSpPr>
              <a:spLocks/>
            </p:cNvSpPr>
            <p:nvPr/>
          </p:nvSpPr>
          <p:spPr bwMode="auto">
            <a:xfrm>
              <a:off x="3085" y="3681"/>
              <a:ext cx="129" cy="118"/>
            </a:xfrm>
            <a:custGeom>
              <a:avLst/>
              <a:gdLst>
                <a:gd name="T0" fmla="*/ 90 w 104"/>
                <a:gd name="T1" fmla="*/ 121 h 121"/>
                <a:gd name="T2" fmla="*/ 104 w 104"/>
                <a:gd name="T3" fmla="*/ 110 h 121"/>
                <a:gd name="T4" fmla="*/ 14 w 104"/>
                <a:gd name="T5" fmla="*/ 0 h 121"/>
                <a:gd name="T6" fmla="*/ 0 w 104"/>
                <a:gd name="T7" fmla="*/ 11 h 121"/>
                <a:gd name="T8" fmla="*/ 90 w 104"/>
                <a:gd name="T9" fmla="*/ 121 h 121"/>
              </a:gdLst>
              <a:ahLst/>
              <a:cxnLst>
                <a:cxn ang="0">
                  <a:pos x="T0" y="T1"/>
                </a:cxn>
                <a:cxn ang="0">
                  <a:pos x="T2" y="T3"/>
                </a:cxn>
                <a:cxn ang="0">
                  <a:pos x="T4" y="T5"/>
                </a:cxn>
                <a:cxn ang="0">
                  <a:pos x="T6" y="T7"/>
                </a:cxn>
                <a:cxn ang="0">
                  <a:pos x="T8" y="T9"/>
                </a:cxn>
              </a:cxnLst>
              <a:rect l="0" t="0" r="r" b="b"/>
              <a:pathLst>
                <a:path w="104" h="121">
                  <a:moveTo>
                    <a:pt x="90" y="121"/>
                  </a:moveTo>
                  <a:lnTo>
                    <a:pt x="104" y="110"/>
                  </a:lnTo>
                  <a:lnTo>
                    <a:pt x="14" y="0"/>
                  </a:lnTo>
                  <a:lnTo>
                    <a:pt x="0" y="11"/>
                  </a:lnTo>
                  <a:lnTo>
                    <a:pt x="90" y="121"/>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25400" algn="ctr" rotWithShape="0">
                      <a:schemeClr val="bg1"/>
                    </a:outerShdw>
                  </a:effectLst>
                </a14:hiddenEffects>
              </a:ext>
            </a:extLst>
          </p:spPr>
          <p:txBody>
            <a:bodyPr/>
            <a:lstStyle/>
            <a:p>
              <a:endParaRPr lang="en-US"/>
            </a:p>
          </p:txBody>
        </p:sp>
        <p:sp>
          <p:nvSpPr>
            <p:cNvPr id="51858" name="Freeform 658">
              <a:extLst>
                <a:ext uri="{FF2B5EF4-FFF2-40B4-BE49-F238E27FC236}">
                  <a16:creationId xmlns:a16="http://schemas.microsoft.com/office/drawing/2014/main" id="{DAFBA034-2517-EE40-8359-8ABC9A5E4649}"/>
                </a:ext>
              </a:extLst>
            </p:cNvPr>
            <p:cNvSpPr>
              <a:spLocks/>
            </p:cNvSpPr>
            <p:nvPr/>
          </p:nvSpPr>
          <p:spPr bwMode="auto">
            <a:xfrm>
              <a:off x="3041" y="3634"/>
              <a:ext cx="87" cy="74"/>
            </a:xfrm>
            <a:custGeom>
              <a:avLst/>
              <a:gdLst>
                <a:gd name="T0" fmla="*/ 70 w 70"/>
                <a:gd name="T1" fmla="*/ 32 h 75"/>
                <a:gd name="T2" fmla="*/ 0 w 70"/>
                <a:gd name="T3" fmla="*/ 0 h 75"/>
                <a:gd name="T4" fmla="*/ 16 w 70"/>
                <a:gd name="T5" fmla="*/ 75 h 75"/>
                <a:gd name="T6" fmla="*/ 70 w 70"/>
                <a:gd name="T7" fmla="*/ 32 h 75"/>
              </a:gdLst>
              <a:ahLst/>
              <a:cxnLst>
                <a:cxn ang="0">
                  <a:pos x="T0" y="T1"/>
                </a:cxn>
                <a:cxn ang="0">
                  <a:pos x="T2" y="T3"/>
                </a:cxn>
                <a:cxn ang="0">
                  <a:pos x="T4" y="T5"/>
                </a:cxn>
                <a:cxn ang="0">
                  <a:pos x="T6" y="T7"/>
                </a:cxn>
              </a:cxnLst>
              <a:rect l="0" t="0" r="r" b="b"/>
              <a:pathLst>
                <a:path w="70" h="75">
                  <a:moveTo>
                    <a:pt x="70" y="32"/>
                  </a:moveTo>
                  <a:lnTo>
                    <a:pt x="0" y="0"/>
                  </a:lnTo>
                  <a:lnTo>
                    <a:pt x="16" y="75"/>
                  </a:lnTo>
                  <a:lnTo>
                    <a:pt x="70" y="32"/>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25400" algn="ctr" rotWithShape="0">
                      <a:schemeClr val="bg1"/>
                    </a:outerShdw>
                  </a:effectLst>
                </a14:hiddenEffects>
              </a:ext>
            </a:extLst>
          </p:spPr>
          <p:txBody>
            <a:bodyPr/>
            <a:lstStyle/>
            <a:p>
              <a:endParaRPr lang="en-US"/>
            </a:p>
          </p:txBody>
        </p:sp>
        <p:sp>
          <p:nvSpPr>
            <p:cNvPr id="51862" name="Freeform 662">
              <a:extLst>
                <a:ext uri="{FF2B5EF4-FFF2-40B4-BE49-F238E27FC236}">
                  <a16:creationId xmlns:a16="http://schemas.microsoft.com/office/drawing/2014/main" id="{0FFBD62B-60EB-5E45-B98C-B12C419A18C6}"/>
                </a:ext>
              </a:extLst>
            </p:cNvPr>
            <p:cNvSpPr>
              <a:spLocks/>
            </p:cNvSpPr>
            <p:nvPr/>
          </p:nvSpPr>
          <p:spPr bwMode="auto">
            <a:xfrm>
              <a:off x="3328" y="3681"/>
              <a:ext cx="127" cy="118"/>
            </a:xfrm>
            <a:custGeom>
              <a:avLst/>
              <a:gdLst>
                <a:gd name="T0" fmla="*/ 0 w 103"/>
                <a:gd name="T1" fmla="*/ 110 h 121"/>
                <a:gd name="T2" fmla="*/ 14 w 103"/>
                <a:gd name="T3" fmla="*/ 121 h 121"/>
                <a:gd name="T4" fmla="*/ 103 w 103"/>
                <a:gd name="T5" fmla="*/ 11 h 121"/>
                <a:gd name="T6" fmla="*/ 89 w 103"/>
                <a:gd name="T7" fmla="*/ 0 h 121"/>
                <a:gd name="T8" fmla="*/ 0 w 103"/>
                <a:gd name="T9" fmla="*/ 110 h 121"/>
              </a:gdLst>
              <a:ahLst/>
              <a:cxnLst>
                <a:cxn ang="0">
                  <a:pos x="T0" y="T1"/>
                </a:cxn>
                <a:cxn ang="0">
                  <a:pos x="T2" y="T3"/>
                </a:cxn>
                <a:cxn ang="0">
                  <a:pos x="T4" y="T5"/>
                </a:cxn>
                <a:cxn ang="0">
                  <a:pos x="T6" y="T7"/>
                </a:cxn>
                <a:cxn ang="0">
                  <a:pos x="T8" y="T9"/>
                </a:cxn>
              </a:cxnLst>
              <a:rect l="0" t="0" r="r" b="b"/>
              <a:pathLst>
                <a:path w="103" h="121">
                  <a:moveTo>
                    <a:pt x="0" y="110"/>
                  </a:moveTo>
                  <a:lnTo>
                    <a:pt x="14" y="121"/>
                  </a:lnTo>
                  <a:lnTo>
                    <a:pt x="103" y="11"/>
                  </a:lnTo>
                  <a:lnTo>
                    <a:pt x="89" y="0"/>
                  </a:lnTo>
                  <a:lnTo>
                    <a:pt x="0" y="110"/>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25400" algn="ctr" rotWithShape="0">
                      <a:schemeClr val="bg1"/>
                    </a:outerShdw>
                  </a:effectLst>
                </a14:hiddenEffects>
              </a:ext>
            </a:extLst>
          </p:spPr>
          <p:txBody>
            <a:bodyPr/>
            <a:lstStyle/>
            <a:p>
              <a:endParaRPr lang="en-US"/>
            </a:p>
          </p:txBody>
        </p:sp>
        <p:sp>
          <p:nvSpPr>
            <p:cNvPr id="51863" name="Freeform 663">
              <a:extLst>
                <a:ext uri="{FF2B5EF4-FFF2-40B4-BE49-F238E27FC236}">
                  <a16:creationId xmlns:a16="http://schemas.microsoft.com/office/drawing/2014/main" id="{864CD86B-4D09-0F47-A5D3-BE0E12C5AD20}"/>
                </a:ext>
              </a:extLst>
            </p:cNvPr>
            <p:cNvSpPr>
              <a:spLocks/>
            </p:cNvSpPr>
            <p:nvPr/>
          </p:nvSpPr>
          <p:spPr bwMode="auto">
            <a:xfrm>
              <a:off x="3413" y="3634"/>
              <a:ext cx="86" cy="74"/>
            </a:xfrm>
            <a:custGeom>
              <a:avLst/>
              <a:gdLst>
                <a:gd name="T0" fmla="*/ 54 w 70"/>
                <a:gd name="T1" fmla="*/ 75 h 75"/>
                <a:gd name="T2" fmla="*/ 70 w 70"/>
                <a:gd name="T3" fmla="*/ 0 h 75"/>
                <a:gd name="T4" fmla="*/ 0 w 70"/>
                <a:gd name="T5" fmla="*/ 32 h 75"/>
                <a:gd name="T6" fmla="*/ 54 w 70"/>
                <a:gd name="T7" fmla="*/ 75 h 75"/>
              </a:gdLst>
              <a:ahLst/>
              <a:cxnLst>
                <a:cxn ang="0">
                  <a:pos x="T0" y="T1"/>
                </a:cxn>
                <a:cxn ang="0">
                  <a:pos x="T2" y="T3"/>
                </a:cxn>
                <a:cxn ang="0">
                  <a:pos x="T4" y="T5"/>
                </a:cxn>
                <a:cxn ang="0">
                  <a:pos x="T6" y="T7"/>
                </a:cxn>
              </a:cxnLst>
              <a:rect l="0" t="0" r="r" b="b"/>
              <a:pathLst>
                <a:path w="70" h="75">
                  <a:moveTo>
                    <a:pt x="54" y="75"/>
                  </a:moveTo>
                  <a:lnTo>
                    <a:pt x="70" y="0"/>
                  </a:lnTo>
                  <a:lnTo>
                    <a:pt x="0" y="32"/>
                  </a:lnTo>
                  <a:lnTo>
                    <a:pt x="54" y="75"/>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25400" algn="ctr" rotWithShape="0">
                      <a:schemeClr val="bg1"/>
                    </a:outerShdw>
                  </a:effectLst>
                </a14:hiddenEffects>
              </a:ext>
            </a:extLst>
          </p:spPr>
          <p:txBody>
            <a:bodyPr/>
            <a:lstStyle/>
            <a:p>
              <a:endParaRPr lang="en-US"/>
            </a:p>
          </p:txBody>
        </p:sp>
        <p:sp>
          <p:nvSpPr>
            <p:cNvPr id="51867" name="Freeform 667">
              <a:extLst>
                <a:ext uri="{FF2B5EF4-FFF2-40B4-BE49-F238E27FC236}">
                  <a16:creationId xmlns:a16="http://schemas.microsoft.com/office/drawing/2014/main" id="{7DAF69E2-38E2-B347-B46F-3C551C8F6E0A}"/>
                </a:ext>
              </a:extLst>
            </p:cNvPr>
            <p:cNvSpPr>
              <a:spLocks/>
            </p:cNvSpPr>
            <p:nvPr/>
          </p:nvSpPr>
          <p:spPr bwMode="auto">
            <a:xfrm>
              <a:off x="3328" y="3922"/>
              <a:ext cx="103" cy="115"/>
            </a:xfrm>
            <a:custGeom>
              <a:avLst/>
              <a:gdLst>
                <a:gd name="T0" fmla="*/ 15 w 84"/>
                <a:gd name="T1" fmla="*/ 0 h 116"/>
                <a:gd name="T2" fmla="*/ 0 w 84"/>
                <a:gd name="T3" fmla="*/ 10 h 116"/>
                <a:gd name="T4" fmla="*/ 69 w 84"/>
                <a:gd name="T5" fmla="*/ 116 h 116"/>
                <a:gd name="T6" fmla="*/ 84 w 84"/>
                <a:gd name="T7" fmla="*/ 106 h 116"/>
                <a:gd name="T8" fmla="*/ 15 w 84"/>
                <a:gd name="T9" fmla="*/ 0 h 116"/>
              </a:gdLst>
              <a:ahLst/>
              <a:cxnLst>
                <a:cxn ang="0">
                  <a:pos x="T0" y="T1"/>
                </a:cxn>
                <a:cxn ang="0">
                  <a:pos x="T2" y="T3"/>
                </a:cxn>
                <a:cxn ang="0">
                  <a:pos x="T4" y="T5"/>
                </a:cxn>
                <a:cxn ang="0">
                  <a:pos x="T6" y="T7"/>
                </a:cxn>
                <a:cxn ang="0">
                  <a:pos x="T8" y="T9"/>
                </a:cxn>
              </a:cxnLst>
              <a:rect l="0" t="0" r="r" b="b"/>
              <a:pathLst>
                <a:path w="84" h="116">
                  <a:moveTo>
                    <a:pt x="15" y="0"/>
                  </a:moveTo>
                  <a:lnTo>
                    <a:pt x="0" y="10"/>
                  </a:lnTo>
                  <a:lnTo>
                    <a:pt x="69" y="116"/>
                  </a:lnTo>
                  <a:lnTo>
                    <a:pt x="84" y="106"/>
                  </a:lnTo>
                  <a:lnTo>
                    <a:pt x="15" y="0"/>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25400" algn="ctr" rotWithShape="0">
                      <a:schemeClr val="bg1"/>
                    </a:outerShdw>
                  </a:effectLst>
                </a14:hiddenEffects>
              </a:ext>
            </a:extLst>
          </p:spPr>
          <p:txBody>
            <a:bodyPr/>
            <a:lstStyle/>
            <a:p>
              <a:endParaRPr lang="en-US"/>
            </a:p>
          </p:txBody>
        </p:sp>
        <p:sp>
          <p:nvSpPr>
            <p:cNvPr id="51868" name="Freeform 668">
              <a:extLst>
                <a:ext uri="{FF2B5EF4-FFF2-40B4-BE49-F238E27FC236}">
                  <a16:creationId xmlns:a16="http://schemas.microsoft.com/office/drawing/2014/main" id="{3EEB32B8-5063-CF47-871F-DED1465D46C4}"/>
                </a:ext>
              </a:extLst>
            </p:cNvPr>
            <p:cNvSpPr>
              <a:spLocks/>
            </p:cNvSpPr>
            <p:nvPr/>
          </p:nvSpPr>
          <p:spPr bwMode="auto">
            <a:xfrm>
              <a:off x="3384" y="4013"/>
              <a:ext cx="83" cy="75"/>
            </a:xfrm>
            <a:custGeom>
              <a:avLst/>
              <a:gdLst>
                <a:gd name="T0" fmla="*/ 0 w 67"/>
                <a:gd name="T1" fmla="*/ 37 h 77"/>
                <a:gd name="T2" fmla="*/ 67 w 67"/>
                <a:gd name="T3" fmla="*/ 77 h 77"/>
                <a:gd name="T4" fmla="*/ 58 w 67"/>
                <a:gd name="T5" fmla="*/ 0 h 77"/>
                <a:gd name="T6" fmla="*/ 0 w 67"/>
                <a:gd name="T7" fmla="*/ 37 h 77"/>
              </a:gdLst>
              <a:ahLst/>
              <a:cxnLst>
                <a:cxn ang="0">
                  <a:pos x="T0" y="T1"/>
                </a:cxn>
                <a:cxn ang="0">
                  <a:pos x="T2" y="T3"/>
                </a:cxn>
                <a:cxn ang="0">
                  <a:pos x="T4" y="T5"/>
                </a:cxn>
                <a:cxn ang="0">
                  <a:pos x="T6" y="T7"/>
                </a:cxn>
              </a:cxnLst>
              <a:rect l="0" t="0" r="r" b="b"/>
              <a:pathLst>
                <a:path w="67" h="77">
                  <a:moveTo>
                    <a:pt x="0" y="37"/>
                  </a:moveTo>
                  <a:lnTo>
                    <a:pt x="67" y="77"/>
                  </a:lnTo>
                  <a:lnTo>
                    <a:pt x="58" y="0"/>
                  </a:lnTo>
                  <a:lnTo>
                    <a:pt x="0" y="37"/>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25400" algn="ctr" rotWithShape="0">
                      <a:schemeClr val="bg1"/>
                    </a:outerShdw>
                  </a:effectLst>
                </a14:hiddenEffects>
              </a:ext>
            </a:extLst>
          </p:spPr>
          <p:txBody>
            <a:bodyPr/>
            <a:lstStyle/>
            <a:p>
              <a:endParaRPr lang="en-US"/>
            </a:p>
          </p:txBody>
        </p:sp>
        <p:sp>
          <p:nvSpPr>
            <p:cNvPr id="51872" name="Freeform 672">
              <a:extLst>
                <a:ext uri="{FF2B5EF4-FFF2-40B4-BE49-F238E27FC236}">
                  <a16:creationId xmlns:a16="http://schemas.microsoft.com/office/drawing/2014/main" id="{166D01FB-95FC-7C42-9DC1-F99799E62AAA}"/>
                </a:ext>
              </a:extLst>
            </p:cNvPr>
            <p:cNvSpPr>
              <a:spLocks/>
            </p:cNvSpPr>
            <p:nvPr/>
          </p:nvSpPr>
          <p:spPr bwMode="auto">
            <a:xfrm>
              <a:off x="3150" y="3922"/>
              <a:ext cx="96" cy="92"/>
            </a:xfrm>
            <a:custGeom>
              <a:avLst/>
              <a:gdLst>
                <a:gd name="T0" fmla="*/ 78 w 78"/>
                <a:gd name="T1" fmla="*/ 11 h 93"/>
                <a:gd name="T2" fmla="*/ 64 w 78"/>
                <a:gd name="T3" fmla="*/ 0 h 93"/>
                <a:gd name="T4" fmla="*/ 0 w 78"/>
                <a:gd name="T5" fmla="*/ 82 h 93"/>
                <a:gd name="T6" fmla="*/ 14 w 78"/>
                <a:gd name="T7" fmla="*/ 93 h 93"/>
                <a:gd name="T8" fmla="*/ 78 w 78"/>
                <a:gd name="T9" fmla="*/ 11 h 93"/>
              </a:gdLst>
              <a:ahLst/>
              <a:cxnLst>
                <a:cxn ang="0">
                  <a:pos x="T0" y="T1"/>
                </a:cxn>
                <a:cxn ang="0">
                  <a:pos x="T2" y="T3"/>
                </a:cxn>
                <a:cxn ang="0">
                  <a:pos x="T4" y="T5"/>
                </a:cxn>
                <a:cxn ang="0">
                  <a:pos x="T6" y="T7"/>
                </a:cxn>
                <a:cxn ang="0">
                  <a:pos x="T8" y="T9"/>
                </a:cxn>
              </a:cxnLst>
              <a:rect l="0" t="0" r="r" b="b"/>
              <a:pathLst>
                <a:path w="78" h="93">
                  <a:moveTo>
                    <a:pt x="78" y="11"/>
                  </a:moveTo>
                  <a:lnTo>
                    <a:pt x="64" y="0"/>
                  </a:lnTo>
                  <a:lnTo>
                    <a:pt x="0" y="82"/>
                  </a:lnTo>
                  <a:lnTo>
                    <a:pt x="14" y="93"/>
                  </a:lnTo>
                  <a:lnTo>
                    <a:pt x="78" y="11"/>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25400" algn="ctr" rotWithShape="0">
                      <a:schemeClr val="bg1"/>
                    </a:outerShdw>
                  </a:effectLst>
                </a14:hiddenEffects>
              </a:ext>
            </a:extLst>
          </p:spPr>
          <p:txBody>
            <a:bodyPr/>
            <a:lstStyle/>
            <a:p>
              <a:endParaRPr lang="en-US"/>
            </a:p>
          </p:txBody>
        </p:sp>
        <p:sp>
          <p:nvSpPr>
            <p:cNvPr id="51873" name="Freeform 673">
              <a:extLst>
                <a:ext uri="{FF2B5EF4-FFF2-40B4-BE49-F238E27FC236}">
                  <a16:creationId xmlns:a16="http://schemas.microsoft.com/office/drawing/2014/main" id="{FDB11F9E-5943-B44C-8125-29A838640F60}"/>
                </a:ext>
              </a:extLst>
            </p:cNvPr>
            <p:cNvSpPr>
              <a:spLocks/>
            </p:cNvSpPr>
            <p:nvPr/>
          </p:nvSpPr>
          <p:spPr bwMode="auto">
            <a:xfrm>
              <a:off x="3108" y="3987"/>
              <a:ext cx="86" cy="74"/>
            </a:xfrm>
            <a:custGeom>
              <a:avLst/>
              <a:gdLst>
                <a:gd name="T0" fmla="*/ 14 w 69"/>
                <a:gd name="T1" fmla="*/ 0 h 75"/>
                <a:gd name="T2" fmla="*/ 0 w 69"/>
                <a:gd name="T3" fmla="*/ 75 h 75"/>
                <a:gd name="T4" fmla="*/ 69 w 69"/>
                <a:gd name="T5" fmla="*/ 42 h 75"/>
                <a:gd name="T6" fmla="*/ 14 w 69"/>
                <a:gd name="T7" fmla="*/ 0 h 75"/>
              </a:gdLst>
              <a:ahLst/>
              <a:cxnLst>
                <a:cxn ang="0">
                  <a:pos x="T0" y="T1"/>
                </a:cxn>
                <a:cxn ang="0">
                  <a:pos x="T2" y="T3"/>
                </a:cxn>
                <a:cxn ang="0">
                  <a:pos x="T4" y="T5"/>
                </a:cxn>
                <a:cxn ang="0">
                  <a:pos x="T6" y="T7"/>
                </a:cxn>
              </a:cxnLst>
              <a:rect l="0" t="0" r="r" b="b"/>
              <a:pathLst>
                <a:path w="69" h="75">
                  <a:moveTo>
                    <a:pt x="14" y="0"/>
                  </a:moveTo>
                  <a:lnTo>
                    <a:pt x="0" y="75"/>
                  </a:lnTo>
                  <a:lnTo>
                    <a:pt x="69" y="42"/>
                  </a:lnTo>
                  <a:lnTo>
                    <a:pt x="14" y="0"/>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dist="25400" algn="ctr" rotWithShape="0">
                      <a:schemeClr val="bg1"/>
                    </a:outerShdw>
                  </a:effectLst>
                </a14:hiddenEffects>
              </a:ext>
            </a:extLst>
          </p:spPr>
          <p:txBody>
            <a:bodyPr/>
            <a:lstStyle/>
            <a:p>
              <a:endParaRPr lang="en-US"/>
            </a:p>
          </p:txBody>
        </p:sp>
        <p:sp>
          <p:nvSpPr>
            <p:cNvPr id="51878" name="Freeform 678">
              <a:extLst>
                <a:ext uri="{FF2B5EF4-FFF2-40B4-BE49-F238E27FC236}">
                  <a16:creationId xmlns:a16="http://schemas.microsoft.com/office/drawing/2014/main" id="{8D074649-BCD9-EB4F-A4DD-F3C444B86A4B}"/>
                </a:ext>
              </a:extLst>
            </p:cNvPr>
            <p:cNvSpPr>
              <a:spLocks/>
            </p:cNvSpPr>
            <p:nvPr/>
          </p:nvSpPr>
          <p:spPr bwMode="auto">
            <a:xfrm>
              <a:off x="1585" y="4188"/>
              <a:ext cx="1112" cy="176"/>
            </a:xfrm>
            <a:custGeom>
              <a:avLst/>
              <a:gdLst>
                <a:gd name="T0" fmla="*/ 896 w 896"/>
                <a:gd name="T1" fmla="*/ 168 h 178"/>
                <a:gd name="T2" fmla="*/ 850 w 896"/>
                <a:gd name="T3" fmla="*/ 108 h 178"/>
                <a:gd name="T4" fmla="*/ 811 w 896"/>
                <a:gd name="T5" fmla="*/ 70 h 178"/>
                <a:gd name="T6" fmla="*/ 794 w 896"/>
                <a:gd name="T7" fmla="*/ 59 h 178"/>
                <a:gd name="T8" fmla="*/ 788 w 896"/>
                <a:gd name="T9" fmla="*/ 54 h 178"/>
                <a:gd name="T10" fmla="*/ 781 w 896"/>
                <a:gd name="T11" fmla="*/ 48 h 178"/>
                <a:gd name="T12" fmla="*/ 771 w 896"/>
                <a:gd name="T13" fmla="*/ 40 h 178"/>
                <a:gd name="T14" fmla="*/ 728 w 896"/>
                <a:gd name="T15" fmla="*/ 24 h 178"/>
                <a:gd name="T16" fmla="*/ 660 w 896"/>
                <a:gd name="T17" fmla="*/ 7 h 178"/>
                <a:gd name="T18" fmla="*/ 622 w 896"/>
                <a:gd name="T19" fmla="*/ 0 h 178"/>
                <a:gd name="T20" fmla="*/ 575 w 896"/>
                <a:gd name="T21" fmla="*/ 1 h 178"/>
                <a:gd name="T22" fmla="*/ 486 w 896"/>
                <a:gd name="T23" fmla="*/ 3 h 178"/>
                <a:gd name="T24" fmla="*/ 358 w 896"/>
                <a:gd name="T25" fmla="*/ 9 h 178"/>
                <a:gd name="T26" fmla="*/ 270 w 896"/>
                <a:gd name="T27" fmla="*/ 17 h 178"/>
                <a:gd name="T28" fmla="*/ 256 w 896"/>
                <a:gd name="T29" fmla="*/ 21 h 178"/>
                <a:gd name="T30" fmla="*/ 232 w 896"/>
                <a:gd name="T31" fmla="*/ 27 h 178"/>
                <a:gd name="T32" fmla="*/ 220 w 896"/>
                <a:gd name="T33" fmla="*/ 32 h 178"/>
                <a:gd name="T34" fmla="*/ 197 w 896"/>
                <a:gd name="T35" fmla="*/ 42 h 178"/>
                <a:gd name="T36" fmla="*/ 174 w 896"/>
                <a:gd name="T37" fmla="*/ 49 h 178"/>
                <a:gd name="T38" fmla="*/ 171 w 896"/>
                <a:gd name="T39" fmla="*/ 50 h 178"/>
                <a:gd name="T40" fmla="*/ 159 w 896"/>
                <a:gd name="T41" fmla="*/ 57 h 178"/>
                <a:gd name="T42" fmla="*/ 131 w 896"/>
                <a:gd name="T43" fmla="*/ 69 h 178"/>
                <a:gd name="T44" fmla="*/ 116 w 896"/>
                <a:gd name="T45" fmla="*/ 76 h 178"/>
                <a:gd name="T46" fmla="*/ 90 w 896"/>
                <a:gd name="T47" fmla="*/ 92 h 178"/>
                <a:gd name="T48" fmla="*/ 62 w 896"/>
                <a:gd name="T49" fmla="*/ 107 h 178"/>
                <a:gd name="T50" fmla="*/ 59 w 896"/>
                <a:gd name="T51" fmla="*/ 109 h 178"/>
                <a:gd name="T52" fmla="*/ 46 w 896"/>
                <a:gd name="T53" fmla="*/ 121 h 178"/>
                <a:gd name="T54" fmla="*/ 12 w 896"/>
                <a:gd name="T55" fmla="*/ 148 h 178"/>
                <a:gd name="T56" fmla="*/ 0 w 896"/>
                <a:gd name="T57" fmla="*/ 156 h 178"/>
                <a:gd name="T58" fmla="*/ 14 w 896"/>
                <a:gd name="T59" fmla="*/ 169 h 178"/>
                <a:gd name="T60" fmla="*/ 25 w 896"/>
                <a:gd name="T61" fmla="*/ 161 h 178"/>
                <a:gd name="T62" fmla="*/ 59 w 896"/>
                <a:gd name="T63" fmla="*/ 134 h 178"/>
                <a:gd name="T64" fmla="*/ 71 w 896"/>
                <a:gd name="T65" fmla="*/ 123 h 178"/>
                <a:gd name="T66" fmla="*/ 97 w 896"/>
                <a:gd name="T67" fmla="*/ 109 h 178"/>
                <a:gd name="T68" fmla="*/ 124 w 896"/>
                <a:gd name="T69" fmla="*/ 92 h 178"/>
                <a:gd name="T70" fmla="*/ 138 w 896"/>
                <a:gd name="T71" fmla="*/ 86 h 178"/>
                <a:gd name="T72" fmla="*/ 166 w 896"/>
                <a:gd name="T73" fmla="*/ 74 h 178"/>
                <a:gd name="T74" fmla="*/ 180 w 896"/>
                <a:gd name="T75" fmla="*/ 65 h 178"/>
                <a:gd name="T76" fmla="*/ 204 w 896"/>
                <a:gd name="T77" fmla="*/ 59 h 178"/>
                <a:gd name="T78" fmla="*/ 228 w 896"/>
                <a:gd name="T79" fmla="*/ 48 h 178"/>
                <a:gd name="T80" fmla="*/ 239 w 896"/>
                <a:gd name="T81" fmla="*/ 44 h 178"/>
                <a:gd name="T82" fmla="*/ 263 w 896"/>
                <a:gd name="T83" fmla="*/ 38 h 178"/>
                <a:gd name="T84" fmla="*/ 272 w 896"/>
                <a:gd name="T85" fmla="*/ 35 h 178"/>
                <a:gd name="T86" fmla="*/ 358 w 896"/>
                <a:gd name="T87" fmla="*/ 27 h 178"/>
                <a:gd name="T88" fmla="*/ 486 w 896"/>
                <a:gd name="T89" fmla="*/ 21 h 178"/>
                <a:gd name="T90" fmla="*/ 575 w 896"/>
                <a:gd name="T91" fmla="*/ 19 h 178"/>
                <a:gd name="T92" fmla="*/ 653 w 896"/>
                <a:gd name="T93" fmla="*/ 23 h 178"/>
                <a:gd name="T94" fmla="*/ 687 w 896"/>
                <a:gd name="T95" fmla="*/ 32 h 178"/>
                <a:gd name="T96" fmla="*/ 756 w 896"/>
                <a:gd name="T97" fmla="*/ 53 h 178"/>
                <a:gd name="T98" fmla="*/ 768 w 896"/>
                <a:gd name="T99" fmla="*/ 61 h 178"/>
                <a:gd name="T100" fmla="*/ 778 w 896"/>
                <a:gd name="T101" fmla="*/ 69 h 178"/>
                <a:gd name="T102" fmla="*/ 784 w 896"/>
                <a:gd name="T103" fmla="*/ 74 h 178"/>
                <a:gd name="T104" fmla="*/ 798 w 896"/>
                <a:gd name="T105" fmla="*/ 83 h 178"/>
                <a:gd name="T106" fmla="*/ 837 w 896"/>
                <a:gd name="T107" fmla="*/ 121 h 178"/>
                <a:gd name="T108" fmla="*/ 881 w 896"/>
                <a:gd name="T10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6" h="178">
                  <a:moveTo>
                    <a:pt x="881" y="178"/>
                  </a:moveTo>
                  <a:lnTo>
                    <a:pt x="896" y="168"/>
                  </a:lnTo>
                  <a:lnTo>
                    <a:pt x="873" y="137"/>
                  </a:lnTo>
                  <a:lnTo>
                    <a:pt x="850" y="108"/>
                  </a:lnTo>
                  <a:lnTo>
                    <a:pt x="825" y="82"/>
                  </a:lnTo>
                  <a:lnTo>
                    <a:pt x="811" y="70"/>
                  </a:lnTo>
                  <a:lnTo>
                    <a:pt x="808" y="68"/>
                  </a:lnTo>
                  <a:lnTo>
                    <a:pt x="794" y="59"/>
                  </a:lnTo>
                  <a:lnTo>
                    <a:pt x="794" y="59"/>
                  </a:lnTo>
                  <a:lnTo>
                    <a:pt x="788" y="54"/>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20" y="32"/>
                  </a:lnTo>
                  <a:lnTo>
                    <a:pt x="209" y="37"/>
                  </a:lnTo>
                  <a:lnTo>
                    <a:pt x="197" y="42"/>
                  </a:lnTo>
                  <a:lnTo>
                    <a:pt x="185" y="46"/>
                  </a:lnTo>
                  <a:lnTo>
                    <a:pt x="174" y="49"/>
                  </a:lnTo>
                  <a:lnTo>
                    <a:pt x="173" y="49"/>
                  </a:lnTo>
                  <a:lnTo>
                    <a:pt x="171" y="50"/>
                  </a:lnTo>
                  <a:lnTo>
                    <a:pt x="159" y="57"/>
                  </a:lnTo>
                  <a:lnTo>
                    <a:pt x="159" y="57"/>
                  </a:lnTo>
                  <a:lnTo>
                    <a:pt x="145" y="63"/>
                  </a:lnTo>
                  <a:lnTo>
                    <a:pt x="131" y="69"/>
                  </a:lnTo>
                  <a:lnTo>
                    <a:pt x="116" y="76"/>
                  </a:lnTo>
                  <a:lnTo>
                    <a:pt x="116" y="76"/>
                  </a:lnTo>
                  <a:lnTo>
                    <a:pt x="103" y="84"/>
                  </a:lnTo>
                  <a:lnTo>
                    <a:pt x="90" y="92"/>
                  </a:lnTo>
                  <a:lnTo>
                    <a:pt x="76" y="100"/>
                  </a:lnTo>
                  <a:lnTo>
                    <a:pt x="62" y="107"/>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84" y="74"/>
                  </a:lnTo>
                  <a:lnTo>
                    <a:pt x="798" y="83"/>
                  </a:lnTo>
                  <a:lnTo>
                    <a:pt x="798" y="83"/>
                  </a:lnTo>
                  <a:lnTo>
                    <a:pt x="812" y="95"/>
                  </a:lnTo>
                  <a:lnTo>
                    <a:pt x="837" y="121"/>
                  </a:lnTo>
                  <a:lnTo>
                    <a:pt x="860" y="150"/>
                  </a:lnTo>
                  <a:lnTo>
                    <a:pt x="881" y="178"/>
                  </a:ln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80" name="Freeform 680">
              <a:extLst>
                <a:ext uri="{FF2B5EF4-FFF2-40B4-BE49-F238E27FC236}">
                  <a16:creationId xmlns:a16="http://schemas.microsoft.com/office/drawing/2014/main" id="{49D04626-8BD9-6848-8F7F-A7DB1EC1CA5D}"/>
                </a:ext>
              </a:extLst>
            </p:cNvPr>
            <p:cNvSpPr>
              <a:spLocks/>
            </p:cNvSpPr>
            <p:nvPr/>
          </p:nvSpPr>
          <p:spPr bwMode="auto">
            <a:xfrm>
              <a:off x="1579" y="4105"/>
              <a:ext cx="1112" cy="273"/>
            </a:xfrm>
            <a:custGeom>
              <a:avLst/>
              <a:gdLst>
                <a:gd name="T0" fmla="*/ 35 w 896"/>
                <a:gd name="T1" fmla="*/ 236 h 279"/>
                <a:gd name="T2" fmla="*/ 58 w 896"/>
                <a:gd name="T3" fmla="*/ 197 h 279"/>
                <a:gd name="T4" fmla="*/ 78 w 896"/>
                <a:gd name="T5" fmla="*/ 175 h 279"/>
                <a:gd name="T6" fmla="*/ 86 w 896"/>
                <a:gd name="T7" fmla="*/ 160 h 279"/>
                <a:gd name="T8" fmla="*/ 105 w 896"/>
                <a:gd name="T9" fmla="*/ 145 h 279"/>
                <a:gd name="T10" fmla="*/ 118 w 896"/>
                <a:gd name="T11" fmla="*/ 131 h 279"/>
                <a:gd name="T12" fmla="*/ 131 w 896"/>
                <a:gd name="T13" fmla="*/ 114 h 279"/>
                <a:gd name="T14" fmla="*/ 232 w 896"/>
                <a:gd name="T15" fmla="*/ 44 h 279"/>
                <a:gd name="T16" fmla="*/ 257 w 896"/>
                <a:gd name="T17" fmla="*/ 29 h 279"/>
                <a:gd name="T18" fmla="*/ 274 w 896"/>
                <a:gd name="T19" fmla="*/ 25 h 279"/>
                <a:gd name="T20" fmla="*/ 291 w 896"/>
                <a:gd name="T21" fmla="*/ 22 h 279"/>
                <a:gd name="T22" fmla="*/ 298 w 896"/>
                <a:gd name="T23" fmla="*/ 21 h 279"/>
                <a:gd name="T24" fmla="*/ 343 w 896"/>
                <a:gd name="T25" fmla="*/ 19 h 279"/>
                <a:gd name="T26" fmla="*/ 488 w 896"/>
                <a:gd name="T27" fmla="*/ 30 h 279"/>
                <a:gd name="T28" fmla="*/ 591 w 896"/>
                <a:gd name="T29" fmla="*/ 48 h 279"/>
                <a:gd name="T30" fmla="*/ 652 w 896"/>
                <a:gd name="T31" fmla="*/ 67 h 279"/>
                <a:gd name="T32" fmla="*/ 725 w 896"/>
                <a:gd name="T33" fmla="*/ 107 h 279"/>
                <a:gd name="T34" fmla="*/ 746 w 896"/>
                <a:gd name="T35" fmla="*/ 120 h 279"/>
                <a:gd name="T36" fmla="*/ 777 w 896"/>
                <a:gd name="T37" fmla="*/ 149 h 279"/>
                <a:gd name="T38" fmla="*/ 813 w 896"/>
                <a:gd name="T39" fmla="*/ 189 h 279"/>
                <a:gd name="T40" fmla="*/ 850 w 896"/>
                <a:gd name="T41" fmla="*/ 231 h 279"/>
                <a:gd name="T42" fmla="*/ 857 w 896"/>
                <a:gd name="T43" fmla="*/ 240 h 279"/>
                <a:gd name="T44" fmla="*/ 876 w 896"/>
                <a:gd name="T45" fmla="*/ 257 h 279"/>
                <a:gd name="T46" fmla="*/ 894 w 896"/>
                <a:gd name="T47" fmla="*/ 250 h 279"/>
                <a:gd name="T48" fmla="*/ 875 w 896"/>
                <a:gd name="T49" fmla="*/ 234 h 279"/>
                <a:gd name="T50" fmla="*/ 870 w 896"/>
                <a:gd name="T51" fmla="*/ 227 h 279"/>
                <a:gd name="T52" fmla="*/ 848 w 896"/>
                <a:gd name="T53" fmla="*/ 199 h 279"/>
                <a:gd name="T54" fmla="*/ 814 w 896"/>
                <a:gd name="T55" fmla="*/ 163 h 279"/>
                <a:gd name="T56" fmla="*/ 777 w 896"/>
                <a:gd name="T57" fmla="*/ 123 h 279"/>
                <a:gd name="T58" fmla="*/ 743 w 896"/>
                <a:gd name="T59" fmla="*/ 97 h 279"/>
                <a:gd name="T60" fmla="*/ 732 w 896"/>
                <a:gd name="T61" fmla="*/ 90 h 279"/>
                <a:gd name="T62" fmla="*/ 659 w 896"/>
                <a:gd name="T63" fmla="*/ 50 h 279"/>
                <a:gd name="T64" fmla="*/ 599 w 896"/>
                <a:gd name="T65" fmla="*/ 32 h 279"/>
                <a:gd name="T66" fmla="*/ 548 w 896"/>
                <a:gd name="T67" fmla="*/ 18 h 279"/>
                <a:gd name="T68" fmla="*/ 403 w 896"/>
                <a:gd name="T69" fmla="*/ 4 h 279"/>
                <a:gd name="T70" fmla="*/ 310 w 896"/>
                <a:gd name="T71" fmla="*/ 0 h 279"/>
                <a:gd name="T72" fmla="*/ 291 w 896"/>
                <a:gd name="T73" fmla="*/ 4 h 279"/>
                <a:gd name="T74" fmla="*/ 284 w 896"/>
                <a:gd name="T75" fmla="*/ 5 h 279"/>
                <a:gd name="T76" fmla="*/ 274 w 896"/>
                <a:gd name="T77" fmla="*/ 7 h 279"/>
                <a:gd name="T78" fmla="*/ 253 w 896"/>
                <a:gd name="T79" fmla="*/ 12 h 279"/>
                <a:gd name="T80" fmla="*/ 224 w 896"/>
                <a:gd name="T81" fmla="*/ 28 h 279"/>
                <a:gd name="T82" fmla="*/ 142 w 896"/>
                <a:gd name="T83" fmla="*/ 80 h 279"/>
                <a:gd name="T84" fmla="*/ 111 w 896"/>
                <a:gd name="T85" fmla="*/ 109 h 279"/>
                <a:gd name="T86" fmla="*/ 93 w 896"/>
                <a:gd name="T87" fmla="*/ 132 h 279"/>
                <a:gd name="T88" fmla="*/ 75 w 896"/>
                <a:gd name="T89" fmla="*/ 145 h 279"/>
                <a:gd name="T90" fmla="*/ 63 w 896"/>
                <a:gd name="T91" fmla="*/ 165 h 279"/>
                <a:gd name="T92" fmla="*/ 53 w 896"/>
                <a:gd name="T93" fmla="*/ 176 h 279"/>
                <a:gd name="T94" fmla="*/ 32 w 896"/>
                <a:gd name="T95" fmla="*/ 204 h 279"/>
                <a:gd name="T96" fmla="*/ 0 w 896"/>
                <a:gd name="T97"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6" y="160"/>
                  </a:lnTo>
                  <a:lnTo>
                    <a:pt x="88" y="158"/>
                  </a:lnTo>
                  <a:lnTo>
                    <a:pt x="88" y="158"/>
                  </a:lnTo>
                  <a:lnTo>
                    <a:pt x="96" y="151"/>
                  </a:lnTo>
                  <a:lnTo>
                    <a:pt x="105" y="145"/>
                  </a:lnTo>
                  <a:lnTo>
                    <a:pt x="106" y="145"/>
                  </a:lnTo>
                  <a:lnTo>
                    <a:pt x="112" y="138"/>
                  </a:lnTo>
                  <a:lnTo>
                    <a:pt x="118" y="132"/>
                  </a:lnTo>
                  <a:lnTo>
                    <a:pt x="118" y="131"/>
                  </a:lnTo>
                  <a:lnTo>
                    <a:pt x="124" y="122"/>
                  </a:lnTo>
                  <a:lnTo>
                    <a:pt x="128" y="118"/>
                  </a:lnTo>
                  <a:lnTo>
                    <a:pt x="131" y="114"/>
                  </a:lnTo>
                  <a:lnTo>
                    <a:pt x="131" y="114"/>
                  </a:lnTo>
                  <a:lnTo>
                    <a:pt x="155" y="93"/>
                  </a:lnTo>
                  <a:lnTo>
                    <a:pt x="180" y="75"/>
                  </a:lnTo>
                  <a:lnTo>
                    <a:pt x="205" y="60"/>
                  </a:lnTo>
                  <a:lnTo>
                    <a:pt x="232" y="44"/>
                  </a:lnTo>
                  <a:lnTo>
                    <a:pt x="233" y="44"/>
                  </a:lnTo>
                  <a:lnTo>
                    <a:pt x="248" y="34"/>
                  </a:lnTo>
                  <a:lnTo>
                    <a:pt x="257" y="29"/>
                  </a:lnTo>
                  <a:lnTo>
                    <a:pt x="257" y="29"/>
                  </a:lnTo>
                  <a:lnTo>
                    <a:pt x="265" y="27"/>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13" y="189"/>
                  </a:lnTo>
                  <a:lnTo>
                    <a:pt x="825" y="201"/>
                  </a:lnTo>
                  <a:lnTo>
                    <a:pt x="835" y="212"/>
                  </a:lnTo>
                  <a:lnTo>
                    <a:pt x="845" y="224"/>
                  </a:lnTo>
                  <a:lnTo>
                    <a:pt x="850" y="231"/>
                  </a:lnTo>
                  <a:lnTo>
                    <a:pt x="850" y="231"/>
                  </a:lnTo>
                  <a:lnTo>
                    <a:pt x="855" y="237"/>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2" y="230"/>
                  </a:lnTo>
                  <a:lnTo>
                    <a:pt x="870" y="228"/>
                  </a:lnTo>
                  <a:lnTo>
                    <a:pt x="870" y="227"/>
                  </a:lnTo>
                  <a:lnTo>
                    <a:pt x="865" y="221"/>
                  </a:lnTo>
                  <a:lnTo>
                    <a:pt x="863" y="218"/>
                  </a:lnTo>
                  <a:lnTo>
                    <a:pt x="858" y="211"/>
                  </a:lnTo>
                  <a:lnTo>
                    <a:pt x="848" y="199"/>
                  </a:lnTo>
                  <a:lnTo>
                    <a:pt x="838" y="188"/>
                  </a:lnTo>
                  <a:lnTo>
                    <a:pt x="826" y="176"/>
                  </a:lnTo>
                  <a:lnTo>
                    <a:pt x="826" y="176"/>
                  </a:lnTo>
                  <a:lnTo>
                    <a:pt x="814" y="163"/>
                  </a:lnTo>
                  <a:lnTo>
                    <a:pt x="802" y="149"/>
                  </a:lnTo>
                  <a:lnTo>
                    <a:pt x="790" y="136"/>
                  </a:lnTo>
                  <a:lnTo>
                    <a:pt x="778" y="123"/>
                  </a:lnTo>
                  <a:lnTo>
                    <a:pt x="777" y="123"/>
                  </a:lnTo>
                  <a:lnTo>
                    <a:pt x="768" y="114"/>
                  </a:lnTo>
                  <a:lnTo>
                    <a:pt x="757" y="106"/>
                  </a:lnTo>
                  <a:lnTo>
                    <a:pt x="754" y="104"/>
                  </a:lnTo>
                  <a:lnTo>
                    <a:pt x="743" y="97"/>
                  </a:lnTo>
                  <a:lnTo>
                    <a:pt x="743" y="97"/>
                  </a:lnTo>
                  <a:lnTo>
                    <a:pt x="733" y="91"/>
                  </a:lnTo>
                  <a:lnTo>
                    <a:pt x="732" y="90"/>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10" y="0"/>
                  </a:lnTo>
                  <a:lnTo>
                    <a:pt x="308" y="1"/>
                  </a:lnTo>
                  <a:lnTo>
                    <a:pt x="302" y="2"/>
                  </a:lnTo>
                  <a:lnTo>
                    <a:pt x="298" y="3"/>
                  </a:lnTo>
                  <a:lnTo>
                    <a:pt x="291" y="4"/>
                  </a:lnTo>
                  <a:lnTo>
                    <a:pt x="291" y="4"/>
                  </a:lnTo>
                  <a:lnTo>
                    <a:pt x="291" y="4"/>
                  </a:lnTo>
                  <a:lnTo>
                    <a:pt x="287" y="5"/>
                  </a:lnTo>
                  <a:lnTo>
                    <a:pt x="284" y="5"/>
                  </a:lnTo>
                  <a:lnTo>
                    <a:pt x="281" y="6"/>
                  </a:lnTo>
                  <a:lnTo>
                    <a:pt x="281" y="6"/>
                  </a:lnTo>
                  <a:lnTo>
                    <a:pt x="280" y="6"/>
                  </a:lnTo>
                  <a:lnTo>
                    <a:pt x="274" y="7"/>
                  </a:lnTo>
                  <a:lnTo>
                    <a:pt x="269" y="8"/>
                  </a:lnTo>
                  <a:lnTo>
                    <a:pt x="262" y="10"/>
                  </a:lnTo>
                  <a:lnTo>
                    <a:pt x="262" y="9"/>
                  </a:lnTo>
                  <a:lnTo>
                    <a:pt x="253" y="12"/>
                  </a:lnTo>
                  <a:lnTo>
                    <a:pt x="250" y="12"/>
                  </a:lnTo>
                  <a:lnTo>
                    <a:pt x="241" y="17"/>
                  </a:lnTo>
                  <a:lnTo>
                    <a:pt x="224" y="28"/>
                  </a:lnTo>
                  <a:lnTo>
                    <a:pt x="224" y="28"/>
                  </a:lnTo>
                  <a:lnTo>
                    <a:pt x="198" y="43"/>
                  </a:lnTo>
                  <a:lnTo>
                    <a:pt x="171" y="60"/>
                  </a:lnTo>
                  <a:lnTo>
                    <a:pt x="168" y="62"/>
                  </a:lnTo>
                  <a:lnTo>
                    <a:pt x="142" y="80"/>
                  </a:lnTo>
                  <a:lnTo>
                    <a:pt x="120" y="100"/>
                  </a:lnTo>
                  <a:lnTo>
                    <a:pt x="120" y="100"/>
                  </a:lnTo>
                  <a:lnTo>
                    <a:pt x="115" y="105"/>
                  </a:lnTo>
                  <a:lnTo>
                    <a:pt x="111" y="109"/>
                  </a:lnTo>
                  <a:lnTo>
                    <a:pt x="104" y="119"/>
                  </a:lnTo>
                  <a:lnTo>
                    <a:pt x="104" y="119"/>
                  </a:lnTo>
                  <a:lnTo>
                    <a:pt x="99" y="125"/>
                  </a:lnTo>
                  <a:lnTo>
                    <a:pt x="93" y="132"/>
                  </a:lnTo>
                  <a:lnTo>
                    <a:pt x="93" y="132"/>
                  </a:lnTo>
                  <a:lnTo>
                    <a:pt x="83" y="138"/>
                  </a:lnTo>
                  <a:lnTo>
                    <a:pt x="75" y="145"/>
                  </a:lnTo>
                  <a:lnTo>
                    <a:pt x="75" y="145"/>
                  </a:lnTo>
                  <a:lnTo>
                    <a:pt x="71" y="150"/>
                  </a:lnTo>
                  <a:lnTo>
                    <a:pt x="69" y="153"/>
                  </a:lnTo>
                  <a:lnTo>
                    <a:pt x="66" y="159"/>
                  </a:lnTo>
                  <a:lnTo>
                    <a:pt x="63" y="165"/>
                  </a:lnTo>
                  <a:lnTo>
                    <a:pt x="63" y="165"/>
                  </a:lnTo>
                  <a:lnTo>
                    <a:pt x="62" y="169"/>
                  </a:lnTo>
                  <a:lnTo>
                    <a:pt x="61" y="168"/>
                  </a:lnTo>
                  <a:lnTo>
                    <a:pt x="53" y="176"/>
                  </a:lnTo>
                  <a:lnTo>
                    <a:pt x="45" y="186"/>
                  </a:lnTo>
                  <a:lnTo>
                    <a:pt x="45" y="186"/>
                  </a:lnTo>
                  <a:lnTo>
                    <a:pt x="38" y="194"/>
                  </a:lnTo>
                  <a:lnTo>
                    <a:pt x="32" y="204"/>
                  </a:lnTo>
                  <a:lnTo>
                    <a:pt x="30" y="207"/>
                  </a:lnTo>
                  <a:lnTo>
                    <a:pt x="18" y="229"/>
                  </a:lnTo>
                  <a:lnTo>
                    <a:pt x="7" y="251"/>
                  </a:lnTo>
                  <a:lnTo>
                    <a:pt x="0" y="274"/>
                  </a:ln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mpd="sng">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88" name="Oval 588">
              <a:extLst>
                <a:ext uri="{FF2B5EF4-FFF2-40B4-BE49-F238E27FC236}">
                  <a16:creationId xmlns:a16="http://schemas.microsoft.com/office/drawing/2014/main" id="{A9715D83-5A36-854E-98D4-19E09A98445C}"/>
                </a:ext>
              </a:extLst>
            </p:cNvPr>
            <p:cNvSpPr>
              <a:spLocks noChangeArrowheads="1"/>
            </p:cNvSpPr>
            <p:nvPr/>
          </p:nvSpPr>
          <p:spPr bwMode="auto">
            <a:xfrm>
              <a:off x="3148" y="4834"/>
              <a:ext cx="73" cy="56"/>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93" name="Oval 593">
              <a:extLst>
                <a:ext uri="{FF2B5EF4-FFF2-40B4-BE49-F238E27FC236}">
                  <a16:creationId xmlns:a16="http://schemas.microsoft.com/office/drawing/2014/main" id="{BE71CF13-A52B-2947-B5BC-5AE9962C0C2E}"/>
                </a:ext>
              </a:extLst>
            </p:cNvPr>
            <p:cNvSpPr>
              <a:spLocks noChangeArrowheads="1"/>
            </p:cNvSpPr>
            <p:nvPr/>
          </p:nvSpPr>
          <p:spPr bwMode="auto">
            <a:xfrm>
              <a:off x="2704" y="4318"/>
              <a:ext cx="73" cy="57"/>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797" name="Oval 597">
              <a:extLst>
                <a:ext uri="{FF2B5EF4-FFF2-40B4-BE49-F238E27FC236}">
                  <a16:creationId xmlns:a16="http://schemas.microsoft.com/office/drawing/2014/main" id="{8F473ABB-33FC-184C-A912-E84790FDB898}"/>
                </a:ext>
              </a:extLst>
            </p:cNvPr>
            <p:cNvSpPr>
              <a:spLocks noChangeArrowheads="1"/>
            </p:cNvSpPr>
            <p:nvPr/>
          </p:nvSpPr>
          <p:spPr bwMode="auto">
            <a:xfrm>
              <a:off x="2535" y="3950"/>
              <a:ext cx="73"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17" name="Oval 617">
              <a:extLst>
                <a:ext uri="{FF2B5EF4-FFF2-40B4-BE49-F238E27FC236}">
                  <a16:creationId xmlns:a16="http://schemas.microsoft.com/office/drawing/2014/main" id="{122522BD-2372-8349-BC5F-8A86330A887D}"/>
                </a:ext>
              </a:extLst>
            </p:cNvPr>
            <p:cNvSpPr>
              <a:spLocks noChangeArrowheads="1"/>
            </p:cNvSpPr>
            <p:nvPr/>
          </p:nvSpPr>
          <p:spPr bwMode="auto">
            <a:xfrm>
              <a:off x="1500" y="4855"/>
              <a:ext cx="73" cy="59"/>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21" name="Oval 621">
              <a:extLst>
                <a:ext uri="{FF2B5EF4-FFF2-40B4-BE49-F238E27FC236}">
                  <a16:creationId xmlns:a16="http://schemas.microsoft.com/office/drawing/2014/main" id="{8C63772A-7914-4244-BA97-86B8BFC69472}"/>
                </a:ext>
              </a:extLst>
            </p:cNvPr>
            <p:cNvSpPr>
              <a:spLocks noChangeArrowheads="1"/>
            </p:cNvSpPr>
            <p:nvPr/>
          </p:nvSpPr>
          <p:spPr bwMode="auto">
            <a:xfrm>
              <a:off x="1538" y="5105"/>
              <a:ext cx="73" cy="57"/>
            </a:xfrm>
            <a:prstGeom prst="ellipse">
              <a:avLst/>
            </a:prstGeom>
            <a:solidFill>
              <a:srgbClr val="FAF200"/>
            </a:solidFill>
            <a:ln w="9525">
              <a:solidFill>
                <a:srgbClr val="ED181E"/>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04" name="Oval 604">
              <a:extLst>
                <a:ext uri="{FF2B5EF4-FFF2-40B4-BE49-F238E27FC236}">
                  <a16:creationId xmlns:a16="http://schemas.microsoft.com/office/drawing/2014/main" id="{71832284-0771-0C4C-B1E9-AB887CC00C74}"/>
                </a:ext>
              </a:extLst>
            </p:cNvPr>
            <p:cNvSpPr>
              <a:spLocks noChangeArrowheads="1"/>
            </p:cNvSpPr>
            <p:nvPr/>
          </p:nvSpPr>
          <p:spPr bwMode="auto">
            <a:xfrm>
              <a:off x="1487" y="4217"/>
              <a:ext cx="73"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09" name="Oval 609">
              <a:extLst>
                <a:ext uri="{FF2B5EF4-FFF2-40B4-BE49-F238E27FC236}">
                  <a16:creationId xmlns:a16="http://schemas.microsoft.com/office/drawing/2014/main" id="{3BC9062F-FF9B-0945-BC6F-8B29AF61B1FB}"/>
                </a:ext>
              </a:extLst>
            </p:cNvPr>
            <p:cNvSpPr>
              <a:spLocks noChangeArrowheads="1"/>
            </p:cNvSpPr>
            <p:nvPr/>
          </p:nvSpPr>
          <p:spPr bwMode="auto">
            <a:xfrm>
              <a:off x="1531" y="4388"/>
              <a:ext cx="73"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14" name="Oval 614">
              <a:extLst>
                <a:ext uri="{FF2B5EF4-FFF2-40B4-BE49-F238E27FC236}">
                  <a16:creationId xmlns:a16="http://schemas.microsoft.com/office/drawing/2014/main" id="{87EB758A-FB4D-ED49-945F-5FAF82D6E9A6}"/>
                </a:ext>
              </a:extLst>
            </p:cNvPr>
            <p:cNvSpPr>
              <a:spLocks noChangeArrowheads="1"/>
            </p:cNvSpPr>
            <p:nvPr/>
          </p:nvSpPr>
          <p:spPr bwMode="auto">
            <a:xfrm>
              <a:off x="1764" y="4376"/>
              <a:ext cx="73"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51827" name="Rectangle 627">
              <a:extLst>
                <a:ext uri="{FF2B5EF4-FFF2-40B4-BE49-F238E27FC236}">
                  <a16:creationId xmlns:a16="http://schemas.microsoft.com/office/drawing/2014/main" id="{302FA978-5989-DC4A-BB44-09CC03522BCB}"/>
                </a:ext>
              </a:extLst>
            </p:cNvPr>
            <p:cNvSpPr>
              <a:spLocks noChangeArrowheads="1"/>
            </p:cNvSpPr>
            <p:nvPr/>
          </p:nvSpPr>
          <p:spPr bwMode="auto">
            <a:xfrm>
              <a:off x="1091" y="4734"/>
              <a:ext cx="127"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M</a:t>
              </a:r>
              <a:endParaRPr lang="en-US" altLang="en-US" sz="2800">
                <a:effectLst>
                  <a:outerShdw blurRad="38100" dist="38100" dir="2700000" algn="tl">
                    <a:srgbClr val="C0C0C0"/>
                  </a:outerShdw>
                </a:effectLst>
                <a:latin typeface="Comic Sans MS" panose="030F0902030302020204" pitchFamily="66" charset="0"/>
              </a:endParaRPr>
            </a:p>
          </p:txBody>
        </p:sp>
        <p:sp>
          <p:nvSpPr>
            <p:cNvPr id="51819" name="Rectangle 619">
              <a:extLst>
                <a:ext uri="{FF2B5EF4-FFF2-40B4-BE49-F238E27FC236}">
                  <a16:creationId xmlns:a16="http://schemas.microsoft.com/office/drawing/2014/main" id="{A62ADACA-F66C-064B-AE21-2A86CD3C8790}"/>
                </a:ext>
              </a:extLst>
            </p:cNvPr>
            <p:cNvSpPr>
              <a:spLocks noChangeArrowheads="1"/>
            </p:cNvSpPr>
            <p:nvPr/>
          </p:nvSpPr>
          <p:spPr bwMode="auto">
            <a:xfrm>
              <a:off x="1592" y="4872"/>
              <a:ext cx="179"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800" b="1">
                  <a:effectLst>
                    <a:outerShdw blurRad="38100" dist="38100" dir="2700000" algn="tl">
                      <a:srgbClr val="C0C0C0"/>
                    </a:outerShdw>
                  </a:effectLst>
                  <a:latin typeface="Comic Sans MS" panose="030F0902030302020204" pitchFamily="66" charset="0"/>
                </a:rPr>
                <a:t>KB</a:t>
              </a:r>
              <a:endParaRPr lang="en-US" altLang="en-US" sz="2800">
                <a:effectLst>
                  <a:outerShdw blurRad="38100" dist="38100" dir="2700000" algn="tl">
                    <a:srgbClr val="C0C0C0"/>
                  </a:outerShdw>
                </a:effectLst>
                <a:latin typeface="Comic Sans MS" panose="030F0902030302020204" pitchFamily="66" charset="0"/>
              </a:endParaRPr>
            </a:p>
          </p:txBody>
        </p:sp>
        <p:sp>
          <p:nvSpPr>
            <p:cNvPr id="51807" name="Rectangle 607">
              <a:extLst>
                <a:ext uri="{FF2B5EF4-FFF2-40B4-BE49-F238E27FC236}">
                  <a16:creationId xmlns:a16="http://schemas.microsoft.com/office/drawing/2014/main" id="{D27F5EFB-01D2-A845-AF04-370A2F0757B0}"/>
                </a:ext>
              </a:extLst>
            </p:cNvPr>
            <p:cNvSpPr>
              <a:spLocks noChangeArrowheads="1"/>
            </p:cNvSpPr>
            <p:nvPr/>
          </p:nvSpPr>
          <p:spPr bwMode="auto">
            <a:xfrm>
              <a:off x="1577" y="4133"/>
              <a:ext cx="98"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2000" b="1">
                  <a:effectLst>
                    <a:outerShdw blurRad="38100" dist="38100" dir="2700000" algn="tl">
                      <a:srgbClr val="C0C0C0"/>
                    </a:outerShdw>
                  </a:effectLst>
                  <a:latin typeface="Comic Sans MS" panose="030F0902030302020204" pitchFamily="66" charset="0"/>
                </a:rPr>
                <a:t>K</a:t>
              </a:r>
              <a:endParaRPr lang="en-US" altLang="en-US" sz="3200">
                <a:effectLst>
                  <a:outerShdw blurRad="38100" dist="38100" dir="2700000" algn="tl">
                    <a:srgbClr val="C0C0C0"/>
                  </a:outerShdw>
                </a:effectLst>
                <a:latin typeface="Comic Sans MS" panose="030F0902030302020204" pitchFamily="66" charset="0"/>
              </a:endParaRPr>
            </a:p>
          </p:txBody>
        </p:sp>
        <p:sp>
          <p:nvSpPr>
            <p:cNvPr id="51811" name="Rectangle 611">
              <a:extLst>
                <a:ext uri="{FF2B5EF4-FFF2-40B4-BE49-F238E27FC236}">
                  <a16:creationId xmlns:a16="http://schemas.microsoft.com/office/drawing/2014/main" id="{37AE0D8B-AABE-124C-A3D7-B591FD5AD2ED}"/>
                </a:ext>
              </a:extLst>
            </p:cNvPr>
            <p:cNvSpPr>
              <a:spLocks noChangeArrowheads="1"/>
            </p:cNvSpPr>
            <p:nvPr/>
          </p:nvSpPr>
          <p:spPr bwMode="auto">
            <a:xfrm>
              <a:off x="1487" y="4384"/>
              <a:ext cx="102"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2000" b="1">
                  <a:effectLst>
                    <a:outerShdw blurRad="38100" dist="38100" dir="2700000" algn="tl">
                      <a:srgbClr val="C0C0C0"/>
                    </a:outerShdw>
                  </a:effectLst>
                  <a:latin typeface="Comic Sans MS" panose="030F0902030302020204" pitchFamily="66" charset="0"/>
                </a:rPr>
                <a:t>Y</a:t>
              </a:r>
              <a:endParaRPr lang="en-US" altLang="en-US" sz="3200">
                <a:effectLst>
                  <a:outerShdw blurRad="38100" dist="38100" dir="2700000" algn="tl">
                    <a:srgbClr val="C0C0C0"/>
                  </a:outerShdw>
                </a:effectLst>
                <a:latin typeface="Comic Sans MS" panose="030F0902030302020204" pitchFamily="66" charset="0"/>
              </a:endParaRPr>
            </a:p>
          </p:txBody>
        </p:sp>
        <p:grpSp>
          <p:nvGrpSpPr>
            <p:cNvPr id="51894" name="Group 694">
              <a:extLst>
                <a:ext uri="{FF2B5EF4-FFF2-40B4-BE49-F238E27FC236}">
                  <a16:creationId xmlns:a16="http://schemas.microsoft.com/office/drawing/2014/main" id="{6754EE3C-57A7-244F-9794-08EA403B493F}"/>
                </a:ext>
              </a:extLst>
            </p:cNvPr>
            <p:cNvGrpSpPr>
              <a:grpSpLocks/>
            </p:cNvGrpSpPr>
            <p:nvPr/>
          </p:nvGrpSpPr>
          <p:grpSpPr bwMode="auto">
            <a:xfrm>
              <a:off x="2016" y="4775"/>
              <a:ext cx="1085" cy="375"/>
              <a:chOff x="2028" y="2375"/>
              <a:chExt cx="1085" cy="375"/>
            </a:xfrm>
          </p:grpSpPr>
          <p:sp>
            <p:nvSpPr>
              <p:cNvPr id="51895" name="Rectangle 695">
                <a:extLst>
                  <a:ext uri="{FF2B5EF4-FFF2-40B4-BE49-F238E27FC236}">
                    <a16:creationId xmlns:a16="http://schemas.microsoft.com/office/drawing/2014/main" id="{C1AC7EDB-9872-2249-BF77-BF8EE53B819D}"/>
                  </a:ext>
                </a:extLst>
              </p:cNvPr>
              <p:cNvSpPr>
                <a:spLocks noChangeArrowheads="1"/>
              </p:cNvSpPr>
              <p:nvPr/>
            </p:nvSpPr>
            <p:spPr bwMode="auto">
              <a:xfrm>
                <a:off x="2028" y="2375"/>
                <a:ext cx="59"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700" b="1">
                    <a:effectLst>
                      <a:outerShdw blurRad="38100" dist="38100" dir="2700000" algn="tl">
                        <a:srgbClr val="C0C0C0"/>
                      </a:outerShdw>
                    </a:effectLst>
                    <a:latin typeface="Comic Sans MS" panose="030F0902030302020204" pitchFamily="66" charset="0"/>
                  </a:rPr>
                  <a:t>“</a:t>
                </a:r>
                <a:endParaRPr lang="en-US" altLang="en-US" sz="2000">
                  <a:effectLst>
                    <a:outerShdw blurRad="38100" dist="38100" dir="2700000" algn="tl">
                      <a:srgbClr val="C0C0C0"/>
                    </a:outerShdw>
                  </a:effectLst>
                  <a:latin typeface="Times" pitchFamily="2" charset="0"/>
                </a:endParaRPr>
              </a:p>
            </p:txBody>
          </p:sp>
          <p:sp>
            <p:nvSpPr>
              <p:cNvPr id="51896" name="Rectangle 696">
                <a:extLst>
                  <a:ext uri="{FF2B5EF4-FFF2-40B4-BE49-F238E27FC236}">
                    <a16:creationId xmlns:a16="http://schemas.microsoft.com/office/drawing/2014/main" id="{93761B97-6C71-E74B-9031-A05C63BE35E8}"/>
                  </a:ext>
                </a:extLst>
              </p:cNvPr>
              <p:cNvSpPr>
                <a:spLocks noChangeArrowheads="1"/>
              </p:cNvSpPr>
              <p:nvPr/>
            </p:nvSpPr>
            <p:spPr bwMode="auto">
              <a:xfrm>
                <a:off x="2096" y="2420"/>
                <a:ext cx="592"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700" b="1">
                    <a:effectLst>
                      <a:outerShdw blurRad="38100" dist="38100" dir="2700000" algn="tl">
                        <a:srgbClr val="C0C0C0"/>
                      </a:outerShdw>
                    </a:effectLst>
                    <a:latin typeface="Comic Sans MS" panose="030F0902030302020204" pitchFamily="66" charset="0"/>
                  </a:rPr>
                  <a:t>URUTAN</a:t>
                </a:r>
                <a:endParaRPr lang="en-US" altLang="en-US" sz="2000">
                  <a:effectLst>
                    <a:outerShdw blurRad="38100" dist="38100" dir="2700000" algn="tl">
                      <a:srgbClr val="C0C0C0"/>
                    </a:outerShdw>
                  </a:effectLst>
                  <a:latin typeface="Times" pitchFamily="2" charset="0"/>
                </a:endParaRPr>
              </a:p>
            </p:txBody>
          </p:sp>
          <p:sp>
            <p:nvSpPr>
              <p:cNvPr id="51897" name="Rectangle 697">
                <a:extLst>
                  <a:ext uri="{FF2B5EF4-FFF2-40B4-BE49-F238E27FC236}">
                    <a16:creationId xmlns:a16="http://schemas.microsoft.com/office/drawing/2014/main" id="{C2EFB8F7-824B-F94F-8273-E41D12F28896}"/>
                  </a:ext>
                </a:extLst>
              </p:cNvPr>
              <p:cNvSpPr>
                <a:spLocks noChangeArrowheads="1"/>
              </p:cNvSpPr>
              <p:nvPr/>
            </p:nvSpPr>
            <p:spPr bwMode="auto">
              <a:xfrm>
                <a:off x="2215" y="2560"/>
                <a:ext cx="823"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700" b="1">
                    <a:effectLst>
                      <a:outerShdw blurRad="38100" dist="38100" dir="2700000" algn="tl">
                        <a:srgbClr val="C0C0C0"/>
                      </a:outerShdw>
                    </a:effectLst>
                    <a:latin typeface="Comic Sans MS" panose="030F0902030302020204" pitchFamily="66" charset="0"/>
                  </a:rPr>
                  <a:t>PERISTIWA</a:t>
                </a:r>
                <a:endParaRPr lang="en-US" altLang="en-US" sz="2000">
                  <a:effectLst>
                    <a:outerShdw blurRad="38100" dist="38100" dir="2700000" algn="tl">
                      <a:srgbClr val="C0C0C0"/>
                    </a:outerShdw>
                  </a:effectLst>
                  <a:latin typeface="Times" pitchFamily="2" charset="0"/>
                </a:endParaRPr>
              </a:p>
            </p:txBody>
          </p:sp>
          <p:sp>
            <p:nvSpPr>
              <p:cNvPr id="51898" name="Rectangle 698">
                <a:extLst>
                  <a:ext uri="{FF2B5EF4-FFF2-40B4-BE49-F238E27FC236}">
                    <a16:creationId xmlns:a16="http://schemas.microsoft.com/office/drawing/2014/main" id="{8B4AD7E0-E5C0-B849-A49D-893BE2CF01CA}"/>
                  </a:ext>
                </a:extLst>
              </p:cNvPr>
              <p:cNvSpPr>
                <a:spLocks noChangeArrowheads="1"/>
              </p:cNvSpPr>
              <p:nvPr/>
            </p:nvSpPr>
            <p:spPr bwMode="auto">
              <a:xfrm>
                <a:off x="3054" y="2547"/>
                <a:ext cx="59"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1700" b="1">
                    <a:effectLst>
                      <a:outerShdw blurRad="38100" dist="38100" dir="2700000" algn="tl">
                        <a:srgbClr val="C0C0C0"/>
                      </a:outerShdw>
                    </a:effectLst>
                    <a:latin typeface="Comic Sans MS" panose="030F0902030302020204" pitchFamily="66" charset="0"/>
                  </a:rPr>
                  <a:t>”</a:t>
                </a:r>
                <a:endParaRPr lang="en-US" altLang="en-US" sz="2000">
                  <a:effectLst>
                    <a:outerShdw blurRad="38100" dist="38100" dir="2700000" algn="tl">
                      <a:srgbClr val="C0C0C0"/>
                    </a:outerShdw>
                  </a:effectLst>
                  <a:latin typeface="Times" pitchFamily="2" charset="0"/>
                </a:endParaRPr>
              </a:p>
            </p:txBody>
          </p:sp>
        </p:gr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a:extLst>
              <a:ext uri="{FF2B5EF4-FFF2-40B4-BE49-F238E27FC236}">
                <a16:creationId xmlns:a16="http://schemas.microsoft.com/office/drawing/2014/main" id="{C451548A-3187-5B48-B4C0-11AA142C6DAE}"/>
              </a:ext>
            </a:extLst>
          </p:cNvPr>
          <p:cNvSpPr txBox="1">
            <a:spLocks noChangeArrowheads="1"/>
          </p:cNvSpPr>
          <p:nvPr/>
        </p:nvSpPr>
        <p:spPr bwMode="auto">
          <a:xfrm>
            <a:off x="6594475" y="76200"/>
            <a:ext cx="9493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31</a:t>
            </a:r>
          </a:p>
        </p:txBody>
      </p:sp>
      <p:sp>
        <p:nvSpPr>
          <p:cNvPr id="208899" name="Text Box 3">
            <a:extLst>
              <a:ext uri="{FF2B5EF4-FFF2-40B4-BE49-F238E27FC236}">
                <a16:creationId xmlns:a16="http://schemas.microsoft.com/office/drawing/2014/main" id="{EB8AF5E1-699B-2846-83A3-C5466CAE2EB2}"/>
              </a:ext>
            </a:extLst>
          </p:cNvPr>
          <p:cNvSpPr txBox="1">
            <a:spLocks noChangeArrowheads="1"/>
          </p:cNvSpPr>
          <p:nvPr/>
        </p:nvSpPr>
        <p:spPr bwMode="auto">
          <a:xfrm>
            <a:off x="2219325" y="693738"/>
            <a:ext cx="4991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i="1">
                <a:latin typeface="Comic Sans MS" panose="030F0902030302020204" pitchFamily="66" charset="0"/>
              </a:rPr>
              <a:t>MENYUSUN “ARSIP ALKITAB”</a:t>
            </a:r>
          </a:p>
        </p:txBody>
      </p:sp>
      <p:grpSp>
        <p:nvGrpSpPr>
          <p:cNvPr id="208900" name="Group 4">
            <a:extLst>
              <a:ext uri="{FF2B5EF4-FFF2-40B4-BE49-F238E27FC236}">
                <a16:creationId xmlns:a16="http://schemas.microsoft.com/office/drawing/2014/main" id="{13AB04D1-6E66-BA41-BC8E-92AF362E7A47}"/>
              </a:ext>
            </a:extLst>
          </p:cNvPr>
          <p:cNvGrpSpPr>
            <a:grpSpLocks/>
          </p:cNvGrpSpPr>
          <p:nvPr/>
        </p:nvGrpSpPr>
        <p:grpSpPr bwMode="auto">
          <a:xfrm>
            <a:off x="839788" y="8269288"/>
            <a:ext cx="5875337" cy="468312"/>
            <a:chOff x="529" y="5209"/>
            <a:chExt cx="3701" cy="295"/>
          </a:xfrm>
        </p:grpSpPr>
        <p:sp>
          <p:nvSpPr>
            <p:cNvPr id="208901" name="Text Box 5">
              <a:extLst>
                <a:ext uri="{FF2B5EF4-FFF2-40B4-BE49-F238E27FC236}">
                  <a16:creationId xmlns:a16="http://schemas.microsoft.com/office/drawing/2014/main" id="{B6BC5236-1E73-E847-B733-4F27FF8345DE}"/>
                </a:ext>
              </a:extLst>
            </p:cNvPr>
            <p:cNvSpPr txBox="1">
              <a:spLocks noChangeArrowheads="1"/>
            </p:cNvSpPr>
            <p:nvPr/>
          </p:nvSpPr>
          <p:spPr bwMode="auto">
            <a:xfrm>
              <a:off x="686" y="5209"/>
              <a:ext cx="3387"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baseline="-25000">
                  <a:latin typeface="Times" pitchFamily="2" charset="0"/>
                </a:rPr>
                <a:t>HALAMAN INI, TERMASUK CATATAN HAK CIPTA, DAPAT DIREPRODUKSI LOKAL UNTUK TUJUAN BELAJAR DAN MENGAJAR. </a:t>
              </a:r>
            </a:p>
          </p:txBody>
        </p:sp>
        <p:sp>
          <p:nvSpPr>
            <p:cNvPr id="208902" name="Rectangle 6">
              <a:extLst>
                <a:ext uri="{FF2B5EF4-FFF2-40B4-BE49-F238E27FC236}">
                  <a16:creationId xmlns:a16="http://schemas.microsoft.com/office/drawing/2014/main" id="{B8DE2C8A-E504-924B-8EFA-EFAD42E281F0}"/>
                </a:ext>
              </a:extLst>
            </p:cNvPr>
            <p:cNvSpPr>
              <a:spLocks noChangeArrowheads="1"/>
            </p:cNvSpPr>
            <p:nvPr/>
          </p:nvSpPr>
          <p:spPr bwMode="auto">
            <a:xfrm>
              <a:off x="529" y="5237"/>
              <a:ext cx="3701" cy="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08903" name="Picture 7">
            <a:extLst>
              <a:ext uri="{FF2B5EF4-FFF2-40B4-BE49-F238E27FC236}">
                <a16:creationId xmlns:a16="http://schemas.microsoft.com/office/drawing/2014/main" id="{6F38ED9A-9E0D-8B43-A97D-CD0423B0E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4" name="Line 8">
            <a:extLst>
              <a:ext uri="{FF2B5EF4-FFF2-40B4-BE49-F238E27FC236}">
                <a16:creationId xmlns:a16="http://schemas.microsoft.com/office/drawing/2014/main" id="{6170B1C0-2561-9445-897F-2E339292BB9D}"/>
              </a:ext>
            </a:extLst>
          </p:cNvPr>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05" name="AutoShape 9">
            <a:extLst>
              <a:ext uri="{FF2B5EF4-FFF2-40B4-BE49-F238E27FC236}">
                <a16:creationId xmlns:a16="http://schemas.microsoft.com/office/drawing/2014/main" id="{1E719B14-EBE9-1C43-A9C4-D3528E13EFB3}"/>
              </a:ext>
            </a:extLst>
          </p:cNvPr>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06" name="Rectangle 10">
            <a:extLst>
              <a:ext uri="{FF2B5EF4-FFF2-40B4-BE49-F238E27FC236}">
                <a16:creationId xmlns:a16="http://schemas.microsoft.com/office/drawing/2014/main" id="{866DDE66-2893-D94C-BD07-23910EB5BB16}"/>
              </a:ext>
            </a:extLst>
          </p:cNvPr>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208907" name="Rectangle 11">
            <a:extLst>
              <a:ext uri="{FF2B5EF4-FFF2-40B4-BE49-F238E27FC236}">
                <a16:creationId xmlns:a16="http://schemas.microsoft.com/office/drawing/2014/main" id="{AA1428FB-8C06-894E-9A77-4466E9A5FDF1}"/>
              </a:ext>
            </a:extLst>
          </p:cNvPr>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208908" name="Line 12">
            <a:extLst>
              <a:ext uri="{FF2B5EF4-FFF2-40B4-BE49-F238E27FC236}">
                <a16:creationId xmlns:a16="http://schemas.microsoft.com/office/drawing/2014/main" id="{917AC2C5-F296-1243-AA74-2D603292EBCB}"/>
              </a:ext>
            </a:extLst>
          </p:cNvPr>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09" name="Freeform 13">
            <a:extLst>
              <a:ext uri="{FF2B5EF4-FFF2-40B4-BE49-F238E27FC236}">
                <a16:creationId xmlns:a16="http://schemas.microsoft.com/office/drawing/2014/main" id="{06B32F6A-27E7-9B42-A144-1739D97D3966}"/>
              </a:ext>
            </a:extLst>
          </p:cNvPr>
          <p:cNvSpPr>
            <a:spLocks/>
          </p:cNvSpPr>
          <p:nvPr/>
        </p:nvSpPr>
        <p:spPr bwMode="auto">
          <a:xfrm>
            <a:off x="3252788" y="1357313"/>
            <a:ext cx="257175" cy="92075"/>
          </a:xfrm>
          <a:custGeom>
            <a:avLst/>
            <a:gdLst>
              <a:gd name="T0" fmla="*/ 162 w 162"/>
              <a:gd name="T1" fmla="*/ 58 h 58"/>
              <a:gd name="T2" fmla="*/ 0 w 162"/>
              <a:gd name="T3" fmla="*/ 58 h 58"/>
              <a:gd name="T4" fmla="*/ 0 w 162"/>
              <a:gd name="T5" fmla="*/ 0 h 58"/>
              <a:gd name="T6" fmla="*/ 162 w 162"/>
              <a:gd name="T7" fmla="*/ 58 h 58"/>
            </a:gdLst>
            <a:ahLst/>
            <a:cxnLst>
              <a:cxn ang="0">
                <a:pos x="T0" y="T1"/>
              </a:cxn>
              <a:cxn ang="0">
                <a:pos x="T2" y="T3"/>
              </a:cxn>
              <a:cxn ang="0">
                <a:pos x="T4" y="T5"/>
              </a:cxn>
              <a:cxn ang="0">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10" name="Line 14">
            <a:extLst>
              <a:ext uri="{FF2B5EF4-FFF2-40B4-BE49-F238E27FC236}">
                <a16:creationId xmlns:a16="http://schemas.microsoft.com/office/drawing/2014/main" id="{1EBB8925-1988-9642-A56A-8F340F1AD091}"/>
              </a:ext>
            </a:extLst>
          </p:cNvPr>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1" name="Line 15">
            <a:extLst>
              <a:ext uri="{FF2B5EF4-FFF2-40B4-BE49-F238E27FC236}">
                <a16:creationId xmlns:a16="http://schemas.microsoft.com/office/drawing/2014/main" id="{8629F10A-4B66-A44C-A615-78646FDA489D}"/>
              </a:ext>
            </a:extLst>
          </p:cNvPr>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2" name="Line 16">
            <a:extLst>
              <a:ext uri="{FF2B5EF4-FFF2-40B4-BE49-F238E27FC236}">
                <a16:creationId xmlns:a16="http://schemas.microsoft.com/office/drawing/2014/main" id="{A9C3B206-34F7-1E48-8B8B-80D0969734FD}"/>
              </a:ext>
            </a:extLst>
          </p:cNvPr>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3" name="Line 17">
            <a:extLst>
              <a:ext uri="{FF2B5EF4-FFF2-40B4-BE49-F238E27FC236}">
                <a16:creationId xmlns:a16="http://schemas.microsoft.com/office/drawing/2014/main" id="{7B3CB11E-5979-0547-ABD8-5F38553C47A6}"/>
              </a:ext>
            </a:extLst>
          </p:cNvPr>
          <p:cNvSpPr>
            <a:spLocks noChangeShapeType="1"/>
          </p:cNvSpPr>
          <p:nvPr/>
        </p:nvSpPr>
        <p:spPr bwMode="auto">
          <a:xfrm>
            <a:off x="2420938" y="21907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4" name="Line 18">
            <a:extLst>
              <a:ext uri="{FF2B5EF4-FFF2-40B4-BE49-F238E27FC236}">
                <a16:creationId xmlns:a16="http://schemas.microsoft.com/office/drawing/2014/main" id="{249A8F91-571B-714D-A8D3-D667C7953137}"/>
              </a:ext>
            </a:extLst>
          </p:cNvPr>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5" name="Line 19">
            <a:extLst>
              <a:ext uri="{FF2B5EF4-FFF2-40B4-BE49-F238E27FC236}">
                <a16:creationId xmlns:a16="http://schemas.microsoft.com/office/drawing/2014/main" id="{683B48CF-8574-664C-BDED-9088959C47FA}"/>
              </a:ext>
            </a:extLst>
          </p:cNvPr>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6" name="Line 20">
            <a:extLst>
              <a:ext uri="{FF2B5EF4-FFF2-40B4-BE49-F238E27FC236}">
                <a16:creationId xmlns:a16="http://schemas.microsoft.com/office/drawing/2014/main" id="{6AEC2148-4A56-D049-8BBE-3DB03CA41AA3}"/>
              </a:ext>
            </a:extLst>
          </p:cNvPr>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7" name="Rectangle 21">
            <a:extLst>
              <a:ext uri="{FF2B5EF4-FFF2-40B4-BE49-F238E27FC236}">
                <a16:creationId xmlns:a16="http://schemas.microsoft.com/office/drawing/2014/main" id="{7D5E9B07-2D9C-F040-B030-A798A66390F5}"/>
              </a:ext>
            </a:extLst>
          </p:cNvPr>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18" name="Rectangle 22">
            <a:extLst>
              <a:ext uri="{FF2B5EF4-FFF2-40B4-BE49-F238E27FC236}">
                <a16:creationId xmlns:a16="http://schemas.microsoft.com/office/drawing/2014/main" id="{4A566B90-9B3D-1440-8418-DC3044FA8ECC}"/>
              </a:ext>
            </a:extLst>
          </p:cNvPr>
          <p:cNvSpPr>
            <a:spLocks noChangeArrowheads="1"/>
          </p:cNvSpPr>
          <p:nvPr/>
        </p:nvSpPr>
        <p:spPr bwMode="auto">
          <a:xfrm>
            <a:off x="2451100" y="1246188"/>
            <a:ext cx="6223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Charcoal" pitchFamily="68" charset="0"/>
              </a:rPr>
              <a:t>CIPTAAN</a:t>
            </a:r>
            <a:endParaRPr lang="en-US" altLang="en-US" sz="1800" baseline="-25000">
              <a:latin typeface="Times" pitchFamily="2" charset="0"/>
            </a:endParaRPr>
          </a:p>
        </p:txBody>
      </p:sp>
      <p:sp>
        <p:nvSpPr>
          <p:cNvPr id="208919" name="Freeform 23">
            <a:extLst>
              <a:ext uri="{FF2B5EF4-FFF2-40B4-BE49-F238E27FC236}">
                <a16:creationId xmlns:a16="http://schemas.microsoft.com/office/drawing/2014/main" id="{7F715168-EAFF-2A40-9488-FA2D8E9B075B}"/>
              </a:ext>
            </a:extLst>
          </p:cNvPr>
          <p:cNvSpPr>
            <a:spLocks/>
          </p:cNvSpPr>
          <p:nvPr/>
        </p:nvSpPr>
        <p:spPr bwMode="auto">
          <a:xfrm>
            <a:off x="3252788" y="1357313"/>
            <a:ext cx="257175" cy="92075"/>
          </a:xfrm>
          <a:custGeom>
            <a:avLst/>
            <a:gdLst>
              <a:gd name="T0" fmla="*/ 162 w 162"/>
              <a:gd name="T1" fmla="*/ 58 h 58"/>
              <a:gd name="T2" fmla="*/ 0 w 162"/>
              <a:gd name="T3" fmla="*/ 58 h 58"/>
              <a:gd name="T4" fmla="*/ 0 w 162"/>
              <a:gd name="T5" fmla="*/ 0 h 58"/>
              <a:gd name="T6" fmla="*/ 162 w 162"/>
              <a:gd name="T7" fmla="*/ 58 h 58"/>
            </a:gdLst>
            <a:ahLst/>
            <a:cxnLst>
              <a:cxn ang="0">
                <a:pos x="T0" y="T1"/>
              </a:cxn>
              <a:cxn ang="0">
                <a:pos x="T2" y="T3"/>
              </a:cxn>
              <a:cxn ang="0">
                <a:pos x="T4" y="T5"/>
              </a:cxn>
              <a:cxn ang="0">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20" name="Freeform 24">
            <a:extLst>
              <a:ext uri="{FF2B5EF4-FFF2-40B4-BE49-F238E27FC236}">
                <a16:creationId xmlns:a16="http://schemas.microsoft.com/office/drawing/2014/main" id="{9595BD04-6D58-B44D-92B8-4AEB3931188C}"/>
              </a:ext>
            </a:extLst>
          </p:cNvPr>
          <p:cNvSpPr>
            <a:spLocks/>
          </p:cNvSpPr>
          <p:nvPr/>
        </p:nvSpPr>
        <p:spPr bwMode="auto">
          <a:xfrm>
            <a:off x="3270250" y="1357313"/>
            <a:ext cx="257175" cy="76200"/>
          </a:xfrm>
          <a:custGeom>
            <a:avLst/>
            <a:gdLst>
              <a:gd name="T0" fmla="*/ 162 w 162"/>
              <a:gd name="T1" fmla="*/ 48 h 48"/>
              <a:gd name="T2" fmla="*/ 0 w 162"/>
              <a:gd name="T3" fmla="*/ 48 h 48"/>
              <a:gd name="T4" fmla="*/ 0 w 162"/>
              <a:gd name="T5" fmla="*/ 0 h 48"/>
            </a:gdLst>
            <a:ahLst/>
            <a:cxnLst>
              <a:cxn ang="0">
                <a:pos x="T0" y="T1"/>
              </a:cxn>
              <a:cxn ang="0">
                <a:pos x="T2" y="T3"/>
              </a:cxn>
              <a:cxn ang="0">
                <a:pos x="T4" y="T5"/>
              </a:cxn>
            </a:cxnLst>
            <a:rect l="0" t="0" r="r" b="b"/>
            <a:pathLst>
              <a:path w="162" h="48">
                <a:moveTo>
                  <a:pt x="16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21" name="Rectangle 25">
            <a:extLst>
              <a:ext uri="{FF2B5EF4-FFF2-40B4-BE49-F238E27FC236}">
                <a16:creationId xmlns:a16="http://schemas.microsoft.com/office/drawing/2014/main" id="{BD8A178B-3E10-8249-A231-A74FFD0A1A87}"/>
              </a:ext>
            </a:extLst>
          </p:cNvPr>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22" name="Rectangle 26">
            <a:extLst>
              <a:ext uri="{FF2B5EF4-FFF2-40B4-BE49-F238E27FC236}">
                <a16:creationId xmlns:a16="http://schemas.microsoft.com/office/drawing/2014/main" id="{F9A19558-F3E5-C249-A488-86869640568E}"/>
              </a:ext>
            </a:extLst>
          </p:cNvPr>
          <p:cNvSpPr>
            <a:spLocks noChangeArrowheads="1"/>
          </p:cNvSpPr>
          <p:nvPr/>
        </p:nvSpPr>
        <p:spPr bwMode="auto">
          <a:xfrm>
            <a:off x="2452688" y="1471613"/>
            <a:ext cx="850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Pria &amp; Wanita 1</a:t>
            </a:r>
            <a:endParaRPr lang="en-US" altLang="en-US" sz="1200" baseline="-25000">
              <a:latin typeface="Times" pitchFamily="2" charset="0"/>
            </a:endParaRPr>
          </a:p>
        </p:txBody>
      </p:sp>
      <p:sp>
        <p:nvSpPr>
          <p:cNvPr id="208923" name="Rectangle 27">
            <a:extLst>
              <a:ext uri="{FF2B5EF4-FFF2-40B4-BE49-F238E27FC236}">
                <a16:creationId xmlns:a16="http://schemas.microsoft.com/office/drawing/2014/main" id="{9A1ACE07-0BDF-AA42-8D50-2F83F3453229}"/>
              </a:ext>
            </a:extLst>
          </p:cNvPr>
          <p:cNvSpPr>
            <a:spLocks noChangeArrowheads="1"/>
          </p:cNvSpPr>
          <p:nvPr/>
        </p:nvSpPr>
        <p:spPr bwMode="auto">
          <a:xfrm>
            <a:off x="2625725" y="1662113"/>
            <a:ext cx="381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Dosa 1</a:t>
            </a:r>
            <a:endParaRPr lang="en-US" altLang="en-US" sz="1200" baseline="-25000">
              <a:latin typeface="Times" pitchFamily="2" charset="0"/>
            </a:endParaRPr>
          </a:p>
        </p:txBody>
      </p:sp>
      <p:sp>
        <p:nvSpPr>
          <p:cNvPr id="208924" name="Rectangle 28">
            <a:extLst>
              <a:ext uri="{FF2B5EF4-FFF2-40B4-BE49-F238E27FC236}">
                <a16:creationId xmlns:a16="http://schemas.microsoft.com/office/drawing/2014/main" id="{31129545-4654-5F4B-9CB8-DC85E7F9589A}"/>
              </a:ext>
            </a:extLst>
          </p:cNvPr>
          <p:cNvSpPr>
            <a:spLocks noChangeArrowheads="1"/>
          </p:cNvSpPr>
          <p:nvPr/>
        </p:nvSpPr>
        <p:spPr bwMode="auto">
          <a:xfrm>
            <a:off x="2624138" y="1849438"/>
            <a:ext cx="279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Injil 1</a:t>
            </a:r>
            <a:endParaRPr lang="en-US" altLang="en-US" sz="1200" baseline="-25000">
              <a:latin typeface="Times" pitchFamily="2" charset="0"/>
            </a:endParaRPr>
          </a:p>
        </p:txBody>
      </p:sp>
      <p:sp>
        <p:nvSpPr>
          <p:cNvPr id="208925" name="Rectangle 29">
            <a:extLst>
              <a:ext uri="{FF2B5EF4-FFF2-40B4-BE49-F238E27FC236}">
                <a16:creationId xmlns:a16="http://schemas.microsoft.com/office/drawing/2014/main" id="{A1A4F610-0D6A-A940-A9CB-5B0A35528973}"/>
              </a:ext>
            </a:extLst>
          </p:cNvPr>
          <p:cNvSpPr>
            <a:spLocks noChangeArrowheads="1"/>
          </p:cNvSpPr>
          <p:nvPr/>
        </p:nvSpPr>
        <p:spPr bwMode="auto">
          <a:xfrm>
            <a:off x="2635250" y="2039938"/>
            <a:ext cx="584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Keluarga 1</a:t>
            </a:r>
            <a:endParaRPr lang="en-US" altLang="en-US" sz="1200" baseline="-25000">
              <a:latin typeface="Times" pitchFamily="2" charset="0"/>
            </a:endParaRPr>
          </a:p>
        </p:txBody>
      </p:sp>
      <p:sp>
        <p:nvSpPr>
          <p:cNvPr id="208926" name="Rectangle 30">
            <a:extLst>
              <a:ext uri="{FF2B5EF4-FFF2-40B4-BE49-F238E27FC236}">
                <a16:creationId xmlns:a16="http://schemas.microsoft.com/office/drawing/2014/main" id="{44E27C63-61DE-3140-BFDF-0B4FB87C765B}"/>
              </a:ext>
            </a:extLst>
          </p:cNvPr>
          <p:cNvSpPr>
            <a:spLocks noChangeArrowheads="1"/>
          </p:cNvSpPr>
          <p:nvPr/>
        </p:nvSpPr>
        <p:spPr bwMode="auto">
          <a:xfrm>
            <a:off x="2624138" y="2236788"/>
            <a:ext cx="812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Pembunuhan 1</a:t>
            </a:r>
            <a:endParaRPr lang="en-US" altLang="en-US" sz="1200" baseline="-25000">
              <a:latin typeface="Times" pitchFamily="2" charset="0"/>
            </a:endParaRPr>
          </a:p>
        </p:txBody>
      </p:sp>
      <p:sp>
        <p:nvSpPr>
          <p:cNvPr id="208927" name="Rectangle 31">
            <a:extLst>
              <a:ext uri="{FF2B5EF4-FFF2-40B4-BE49-F238E27FC236}">
                <a16:creationId xmlns:a16="http://schemas.microsoft.com/office/drawing/2014/main" id="{A8B277DF-137C-C949-84F3-E00E1C2991E4}"/>
              </a:ext>
            </a:extLst>
          </p:cNvPr>
          <p:cNvSpPr>
            <a:spLocks noChangeArrowheads="1"/>
          </p:cNvSpPr>
          <p:nvPr/>
        </p:nvSpPr>
        <p:spPr bwMode="auto">
          <a:xfrm>
            <a:off x="2611438" y="2436813"/>
            <a:ext cx="723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Banjir/Pelangi</a:t>
            </a:r>
            <a:endParaRPr lang="en-US" altLang="en-US" sz="1200" baseline="-25000">
              <a:latin typeface="Times" pitchFamily="2" charset="0"/>
            </a:endParaRPr>
          </a:p>
        </p:txBody>
      </p:sp>
      <p:sp>
        <p:nvSpPr>
          <p:cNvPr id="208928" name="Rectangle 32">
            <a:extLst>
              <a:ext uri="{FF2B5EF4-FFF2-40B4-BE49-F238E27FC236}">
                <a16:creationId xmlns:a16="http://schemas.microsoft.com/office/drawing/2014/main" id="{0C48C8A8-359F-3A40-85B7-9BEE2231C46E}"/>
              </a:ext>
            </a:extLst>
          </p:cNvPr>
          <p:cNvSpPr>
            <a:spLocks noChangeArrowheads="1"/>
          </p:cNvSpPr>
          <p:nvPr/>
        </p:nvSpPr>
        <p:spPr bwMode="auto">
          <a:xfrm>
            <a:off x="2632075" y="2646363"/>
            <a:ext cx="406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Menara</a:t>
            </a:r>
            <a:endParaRPr lang="en-US" altLang="en-US" sz="1200" baseline="-25000">
              <a:latin typeface="Times" pitchFamily="2" charset="0"/>
            </a:endParaRPr>
          </a:p>
        </p:txBody>
      </p:sp>
      <p:sp>
        <p:nvSpPr>
          <p:cNvPr id="208929" name="AutoShape 33">
            <a:extLst>
              <a:ext uri="{FF2B5EF4-FFF2-40B4-BE49-F238E27FC236}">
                <a16:creationId xmlns:a16="http://schemas.microsoft.com/office/drawing/2014/main" id="{F59E2AA9-3949-B342-A9A1-951A3EB96CBD}"/>
              </a:ext>
            </a:extLst>
          </p:cNvPr>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30" name="Rectangle 34">
            <a:extLst>
              <a:ext uri="{FF2B5EF4-FFF2-40B4-BE49-F238E27FC236}">
                <a16:creationId xmlns:a16="http://schemas.microsoft.com/office/drawing/2014/main" id="{6E92AD2B-8542-F141-A57E-3DEB4416635B}"/>
              </a:ext>
            </a:extLst>
          </p:cNvPr>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208931" name="Rectangle 35">
            <a:extLst>
              <a:ext uri="{FF2B5EF4-FFF2-40B4-BE49-F238E27FC236}">
                <a16:creationId xmlns:a16="http://schemas.microsoft.com/office/drawing/2014/main" id="{DE0C0C0C-8687-A143-8EEF-C6A0FD460411}"/>
              </a:ext>
            </a:extLst>
          </p:cNvPr>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208932" name="Line 36">
            <a:extLst>
              <a:ext uri="{FF2B5EF4-FFF2-40B4-BE49-F238E27FC236}">
                <a16:creationId xmlns:a16="http://schemas.microsoft.com/office/drawing/2014/main" id="{D56C77A4-4A65-0349-86CF-A44B0868B07A}"/>
              </a:ext>
            </a:extLst>
          </p:cNvPr>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33" name="Freeform 37">
            <a:extLst>
              <a:ext uri="{FF2B5EF4-FFF2-40B4-BE49-F238E27FC236}">
                <a16:creationId xmlns:a16="http://schemas.microsoft.com/office/drawing/2014/main" id="{A70A8BFC-6B2B-B749-A906-D58D91121C17}"/>
              </a:ext>
            </a:extLst>
          </p:cNvPr>
          <p:cNvSpPr>
            <a:spLocks/>
          </p:cNvSpPr>
          <p:nvPr/>
        </p:nvSpPr>
        <p:spPr bwMode="auto">
          <a:xfrm>
            <a:off x="3252788" y="4854575"/>
            <a:ext cx="257175" cy="106363"/>
          </a:xfrm>
          <a:custGeom>
            <a:avLst/>
            <a:gdLst>
              <a:gd name="T0" fmla="*/ 162 w 162"/>
              <a:gd name="T1" fmla="*/ 67 h 67"/>
              <a:gd name="T2" fmla="*/ 0 w 162"/>
              <a:gd name="T3" fmla="*/ 67 h 67"/>
              <a:gd name="T4" fmla="*/ 0 w 162"/>
              <a:gd name="T5" fmla="*/ 0 h 67"/>
              <a:gd name="T6" fmla="*/ 162 w 162"/>
              <a:gd name="T7" fmla="*/ 67 h 67"/>
            </a:gdLst>
            <a:ahLst/>
            <a:cxnLst>
              <a:cxn ang="0">
                <a:pos x="T0" y="T1"/>
              </a:cxn>
              <a:cxn ang="0">
                <a:pos x="T2" y="T3"/>
              </a:cxn>
              <a:cxn ang="0">
                <a:pos x="T4" y="T5"/>
              </a:cxn>
              <a:cxn ang="0">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34" name="Freeform 38">
            <a:extLst>
              <a:ext uri="{FF2B5EF4-FFF2-40B4-BE49-F238E27FC236}">
                <a16:creationId xmlns:a16="http://schemas.microsoft.com/office/drawing/2014/main" id="{83D84F08-A23B-C844-8E79-7875E1E2E5A2}"/>
              </a:ext>
            </a:extLst>
          </p:cNvPr>
          <p:cNvSpPr>
            <a:spLocks/>
          </p:cNvSpPr>
          <p:nvPr/>
        </p:nvSpPr>
        <p:spPr bwMode="auto">
          <a:xfrm>
            <a:off x="3270250" y="4840288"/>
            <a:ext cx="257175" cy="104775"/>
          </a:xfrm>
          <a:custGeom>
            <a:avLst/>
            <a:gdLst>
              <a:gd name="T0" fmla="*/ 162 w 162"/>
              <a:gd name="T1" fmla="*/ 66 h 66"/>
              <a:gd name="T2" fmla="*/ 0 w 162"/>
              <a:gd name="T3" fmla="*/ 66 h 66"/>
              <a:gd name="T4" fmla="*/ 0 w 162"/>
              <a:gd name="T5" fmla="*/ 0 h 66"/>
            </a:gdLst>
            <a:ahLst/>
            <a:cxnLst>
              <a:cxn ang="0">
                <a:pos x="T0" y="T1"/>
              </a:cxn>
              <a:cxn ang="0">
                <a:pos x="T2" y="T3"/>
              </a:cxn>
              <a:cxn ang="0">
                <a:pos x="T4" y="T5"/>
              </a:cxn>
            </a:cxnLst>
            <a:rect l="0" t="0" r="r" b="b"/>
            <a:pathLst>
              <a:path w="162" h="66">
                <a:moveTo>
                  <a:pt x="162" y="66"/>
                </a:moveTo>
                <a:lnTo>
                  <a:pt x="0" y="66"/>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35" name="Line 39">
            <a:extLst>
              <a:ext uri="{FF2B5EF4-FFF2-40B4-BE49-F238E27FC236}">
                <a16:creationId xmlns:a16="http://schemas.microsoft.com/office/drawing/2014/main" id="{C019C92C-6404-2E48-BE7C-C8918464EFFD}"/>
              </a:ext>
            </a:extLst>
          </p:cNvPr>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36" name="Line 40">
            <a:extLst>
              <a:ext uri="{FF2B5EF4-FFF2-40B4-BE49-F238E27FC236}">
                <a16:creationId xmlns:a16="http://schemas.microsoft.com/office/drawing/2014/main" id="{58E90CA6-53A1-DA41-95E2-97BA1910D1A7}"/>
              </a:ext>
            </a:extLst>
          </p:cNvPr>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37" name="Rectangle 41">
            <a:extLst>
              <a:ext uri="{FF2B5EF4-FFF2-40B4-BE49-F238E27FC236}">
                <a16:creationId xmlns:a16="http://schemas.microsoft.com/office/drawing/2014/main" id="{7271AB0E-DA34-8D4A-B8BB-ABB087D2D3E8}"/>
              </a:ext>
            </a:extLst>
          </p:cNvPr>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38" name="Rectangle 42">
            <a:extLst>
              <a:ext uri="{FF2B5EF4-FFF2-40B4-BE49-F238E27FC236}">
                <a16:creationId xmlns:a16="http://schemas.microsoft.com/office/drawing/2014/main" id="{84585E03-5255-C147-8172-A98DDB2D3DCE}"/>
              </a:ext>
            </a:extLst>
          </p:cNvPr>
          <p:cNvSpPr>
            <a:spLocks noChangeArrowheads="1"/>
          </p:cNvSpPr>
          <p:nvPr/>
        </p:nvSpPr>
        <p:spPr bwMode="auto">
          <a:xfrm>
            <a:off x="2557463" y="4706938"/>
            <a:ext cx="4699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Charcoal" pitchFamily="68" charset="0"/>
              </a:rPr>
              <a:t>YUSUF</a:t>
            </a:r>
            <a:endParaRPr lang="en-US" altLang="en-US" sz="1800" baseline="-25000">
              <a:latin typeface="Times" pitchFamily="2" charset="0"/>
            </a:endParaRPr>
          </a:p>
        </p:txBody>
      </p:sp>
      <p:sp>
        <p:nvSpPr>
          <p:cNvPr id="208939" name="Rectangle 43">
            <a:extLst>
              <a:ext uri="{FF2B5EF4-FFF2-40B4-BE49-F238E27FC236}">
                <a16:creationId xmlns:a16="http://schemas.microsoft.com/office/drawing/2014/main" id="{2D59CE38-35D5-5849-B7AD-DF286954ABAA}"/>
              </a:ext>
            </a:extLst>
          </p:cNvPr>
          <p:cNvSpPr>
            <a:spLocks noChangeArrowheads="1"/>
          </p:cNvSpPr>
          <p:nvPr/>
        </p:nvSpPr>
        <p:spPr bwMode="auto">
          <a:xfrm>
            <a:off x="2598738" y="5024438"/>
            <a:ext cx="76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   Perbudakan</a:t>
            </a:r>
            <a:endParaRPr lang="en-US" altLang="en-US" sz="1200" baseline="-25000">
              <a:latin typeface="Times" pitchFamily="2" charset="0"/>
            </a:endParaRPr>
          </a:p>
        </p:txBody>
      </p:sp>
      <p:sp>
        <p:nvSpPr>
          <p:cNvPr id="208940" name="Rectangle 44">
            <a:extLst>
              <a:ext uri="{FF2B5EF4-FFF2-40B4-BE49-F238E27FC236}">
                <a16:creationId xmlns:a16="http://schemas.microsoft.com/office/drawing/2014/main" id="{C38366F8-B734-8648-AD7D-95D539A7A44B}"/>
              </a:ext>
            </a:extLst>
          </p:cNvPr>
          <p:cNvSpPr>
            <a:spLocks noChangeArrowheads="1"/>
          </p:cNvSpPr>
          <p:nvPr/>
        </p:nvSpPr>
        <p:spPr bwMode="auto">
          <a:xfrm>
            <a:off x="2803525" y="5248275"/>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430</a:t>
            </a:r>
            <a:endParaRPr lang="en-US" altLang="en-US" sz="1200" baseline="-25000">
              <a:latin typeface="Times" pitchFamily="2" charset="0"/>
            </a:endParaRPr>
          </a:p>
        </p:txBody>
      </p:sp>
      <p:sp>
        <p:nvSpPr>
          <p:cNvPr id="208941" name="Line 45">
            <a:extLst>
              <a:ext uri="{FF2B5EF4-FFF2-40B4-BE49-F238E27FC236}">
                <a16:creationId xmlns:a16="http://schemas.microsoft.com/office/drawing/2014/main" id="{E576F372-7C46-7B46-BE73-D3CC5A2A9189}"/>
              </a:ext>
            </a:extLst>
          </p:cNvPr>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42" name="AutoShape 46">
            <a:extLst>
              <a:ext uri="{FF2B5EF4-FFF2-40B4-BE49-F238E27FC236}">
                <a16:creationId xmlns:a16="http://schemas.microsoft.com/office/drawing/2014/main" id="{65273C1D-6B35-1D4F-A0B8-17B316651267}"/>
              </a:ext>
            </a:extLst>
          </p:cNvPr>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43" name="Rectangle 47">
            <a:extLst>
              <a:ext uri="{FF2B5EF4-FFF2-40B4-BE49-F238E27FC236}">
                <a16:creationId xmlns:a16="http://schemas.microsoft.com/office/drawing/2014/main" id="{BF924AF6-954E-2A41-A9D3-F0D2B253CBF7}"/>
              </a:ext>
            </a:extLst>
          </p:cNvPr>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208944" name="Rectangle 48">
            <a:extLst>
              <a:ext uri="{FF2B5EF4-FFF2-40B4-BE49-F238E27FC236}">
                <a16:creationId xmlns:a16="http://schemas.microsoft.com/office/drawing/2014/main" id="{4175FCEE-895F-6A40-8B2C-4C3A1A7B0054}"/>
              </a:ext>
            </a:extLst>
          </p:cNvPr>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208945" name="Line 49">
            <a:extLst>
              <a:ext uri="{FF2B5EF4-FFF2-40B4-BE49-F238E27FC236}">
                <a16:creationId xmlns:a16="http://schemas.microsoft.com/office/drawing/2014/main" id="{D48F635F-91E2-5048-B5C4-DCEA2D662CC2}"/>
              </a:ext>
            </a:extLst>
          </p:cNvPr>
          <p:cNvSpPr>
            <a:spLocks noChangeShapeType="1"/>
          </p:cNvSpPr>
          <p:nvPr/>
        </p:nvSpPr>
        <p:spPr bwMode="auto">
          <a:xfrm>
            <a:off x="2374900" y="5945188"/>
            <a:ext cx="908050"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46" name="Freeform 50">
            <a:extLst>
              <a:ext uri="{FF2B5EF4-FFF2-40B4-BE49-F238E27FC236}">
                <a16:creationId xmlns:a16="http://schemas.microsoft.com/office/drawing/2014/main" id="{E91C4D9E-526A-4849-8A50-06447892DC89}"/>
              </a:ext>
            </a:extLst>
          </p:cNvPr>
          <p:cNvSpPr>
            <a:spLocks/>
          </p:cNvSpPr>
          <p:nvPr/>
        </p:nvSpPr>
        <p:spPr bwMode="auto">
          <a:xfrm>
            <a:off x="3252788" y="5854700"/>
            <a:ext cx="257175" cy="90488"/>
          </a:xfrm>
          <a:custGeom>
            <a:avLst/>
            <a:gdLst>
              <a:gd name="T0" fmla="*/ 162 w 162"/>
              <a:gd name="T1" fmla="*/ 57 h 57"/>
              <a:gd name="T2" fmla="*/ 0 w 162"/>
              <a:gd name="T3" fmla="*/ 57 h 57"/>
              <a:gd name="T4" fmla="*/ 0 w 162"/>
              <a:gd name="T5" fmla="*/ 0 h 57"/>
              <a:gd name="T6" fmla="*/ 162 w 162"/>
              <a:gd name="T7" fmla="*/ 57 h 57"/>
            </a:gdLst>
            <a:ahLst/>
            <a:cxnLst>
              <a:cxn ang="0">
                <a:pos x="T0" y="T1"/>
              </a:cxn>
              <a:cxn ang="0">
                <a:pos x="T2" y="T3"/>
              </a:cxn>
              <a:cxn ang="0">
                <a:pos x="T4" y="T5"/>
              </a:cxn>
              <a:cxn ang="0">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47" name="Freeform 51">
            <a:extLst>
              <a:ext uri="{FF2B5EF4-FFF2-40B4-BE49-F238E27FC236}">
                <a16:creationId xmlns:a16="http://schemas.microsoft.com/office/drawing/2014/main" id="{3363CEF2-BB50-AD4A-A939-D1BD1784D0A8}"/>
              </a:ext>
            </a:extLst>
          </p:cNvPr>
          <p:cNvSpPr>
            <a:spLocks/>
          </p:cNvSpPr>
          <p:nvPr/>
        </p:nvSpPr>
        <p:spPr bwMode="auto">
          <a:xfrm>
            <a:off x="3271838" y="5854700"/>
            <a:ext cx="242887" cy="90488"/>
          </a:xfrm>
          <a:custGeom>
            <a:avLst/>
            <a:gdLst>
              <a:gd name="T0" fmla="*/ 153 w 153"/>
              <a:gd name="T1" fmla="*/ 57 h 57"/>
              <a:gd name="T2" fmla="*/ 0 w 153"/>
              <a:gd name="T3" fmla="*/ 57 h 57"/>
              <a:gd name="T4" fmla="*/ 0 w 153"/>
              <a:gd name="T5" fmla="*/ 0 h 57"/>
            </a:gdLst>
            <a:ahLst/>
            <a:cxnLst>
              <a:cxn ang="0">
                <a:pos x="T0" y="T1"/>
              </a:cxn>
              <a:cxn ang="0">
                <a:pos x="T2" y="T3"/>
              </a:cxn>
              <a:cxn ang="0">
                <a:pos x="T4" y="T5"/>
              </a:cxn>
            </a:cxnLst>
            <a:rect l="0" t="0" r="r" b="b"/>
            <a:pathLst>
              <a:path w="153" h="57">
                <a:moveTo>
                  <a:pt x="153"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48" name="Line 52">
            <a:extLst>
              <a:ext uri="{FF2B5EF4-FFF2-40B4-BE49-F238E27FC236}">
                <a16:creationId xmlns:a16="http://schemas.microsoft.com/office/drawing/2014/main" id="{FFC9477D-5D84-324B-8B5E-B3944579C8DC}"/>
              </a:ext>
            </a:extLst>
          </p:cNvPr>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49" name="Line 53">
            <a:extLst>
              <a:ext uri="{FF2B5EF4-FFF2-40B4-BE49-F238E27FC236}">
                <a16:creationId xmlns:a16="http://schemas.microsoft.com/office/drawing/2014/main" id="{988F7AA7-9F9F-7949-A723-D7FFF2D6B4C0}"/>
              </a:ext>
            </a:extLst>
          </p:cNvPr>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50" name="Line 54">
            <a:extLst>
              <a:ext uri="{FF2B5EF4-FFF2-40B4-BE49-F238E27FC236}">
                <a16:creationId xmlns:a16="http://schemas.microsoft.com/office/drawing/2014/main" id="{CCB953A0-4352-274C-BEC2-2D9F598150C1}"/>
              </a:ext>
            </a:extLst>
          </p:cNvPr>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51" name="Line 55">
            <a:extLst>
              <a:ext uri="{FF2B5EF4-FFF2-40B4-BE49-F238E27FC236}">
                <a16:creationId xmlns:a16="http://schemas.microsoft.com/office/drawing/2014/main" id="{D3BC57B2-AACA-5748-9194-8635225A0818}"/>
              </a:ext>
            </a:extLst>
          </p:cNvPr>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52" name="Line 56">
            <a:extLst>
              <a:ext uri="{FF2B5EF4-FFF2-40B4-BE49-F238E27FC236}">
                <a16:creationId xmlns:a16="http://schemas.microsoft.com/office/drawing/2014/main" id="{3BEAAA37-251E-1F41-BE68-1D690776BC25}"/>
              </a:ext>
            </a:extLst>
          </p:cNvPr>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53" name="Rectangle 57">
            <a:extLst>
              <a:ext uri="{FF2B5EF4-FFF2-40B4-BE49-F238E27FC236}">
                <a16:creationId xmlns:a16="http://schemas.microsoft.com/office/drawing/2014/main" id="{2359A060-A505-2844-9347-A543DFDCF847}"/>
              </a:ext>
            </a:extLst>
          </p:cNvPr>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54" name="Rectangle 58">
            <a:extLst>
              <a:ext uri="{FF2B5EF4-FFF2-40B4-BE49-F238E27FC236}">
                <a16:creationId xmlns:a16="http://schemas.microsoft.com/office/drawing/2014/main" id="{47768C15-80D7-5146-9141-572ABFEA6547}"/>
              </a:ext>
            </a:extLst>
          </p:cNvPr>
          <p:cNvSpPr>
            <a:spLocks noChangeArrowheads="1"/>
          </p:cNvSpPr>
          <p:nvPr/>
        </p:nvSpPr>
        <p:spPr bwMode="auto">
          <a:xfrm>
            <a:off x="2559050" y="5730875"/>
            <a:ext cx="4318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Charcoal" pitchFamily="68" charset="0"/>
              </a:rPr>
              <a:t>MUSA</a:t>
            </a:r>
            <a:endParaRPr lang="en-US" altLang="en-US" sz="1800" baseline="-25000">
              <a:latin typeface="Times" pitchFamily="2" charset="0"/>
            </a:endParaRPr>
          </a:p>
        </p:txBody>
      </p:sp>
      <p:sp>
        <p:nvSpPr>
          <p:cNvPr id="208955" name="Rectangle 59">
            <a:extLst>
              <a:ext uri="{FF2B5EF4-FFF2-40B4-BE49-F238E27FC236}">
                <a16:creationId xmlns:a16="http://schemas.microsoft.com/office/drawing/2014/main" id="{240D671C-1CA0-CD44-8623-DBF38B8A4195}"/>
              </a:ext>
            </a:extLst>
          </p:cNvPr>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56" name="Rectangle 60">
            <a:extLst>
              <a:ext uri="{FF2B5EF4-FFF2-40B4-BE49-F238E27FC236}">
                <a16:creationId xmlns:a16="http://schemas.microsoft.com/office/drawing/2014/main" id="{6CA22280-DB47-D547-88F1-7E71F8DDC865}"/>
              </a:ext>
            </a:extLst>
          </p:cNvPr>
          <p:cNvSpPr>
            <a:spLocks noChangeArrowheads="1"/>
          </p:cNvSpPr>
          <p:nvPr/>
        </p:nvSpPr>
        <p:spPr bwMode="auto">
          <a:xfrm>
            <a:off x="2790825" y="6207125"/>
            <a:ext cx="25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Sinai</a:t>
            </a:r>
            <a:endParaRPr lang="en-US" altLang="en-US" sz="1200" baseline="-25000">
              <a:latin typeface="Times" pitchFamily="2" charset="0"/>
            </a:endParaRPr>
          </a:p>
        </p:txBody>
      </p:sp>
      <p:sp>
        <p:nvSpPr>
          <p:cNvPr id="208957" name="Rectangle 61">
            <a:extLst>
              <a:ext uri="{FF2B5EF4-FFF2-40B4-BE49-F238E27FC236}">
                <a16:creationId xmlns:a16="http://schemas.microsoft.com/office/drawing/2014/main" id="{953EE36E-E044-884D-8209-5C8EAC04C958}"/>
              </a:ext>
            </a:extLst>
          </p:cNvPr>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58" name="Rectangle 62">
            <a:extLst>
              <a:ext uri="{FF2B5EF4-FFF2-40B4-BE49-F238E27FC236}">
                <a16:creationId xmlns:a16="http://schemas.microsoft.com/office/drawing/2014/main" id="{B57C388B-F636-8F45-988D-0C8092B3792F}"/>
              </a:ext>
            </a:extLst>
          </p:cNvPr>
          <p:cNvSpPr>
            <a:spLocks noChangeArrowheads="1"/>
          </p:cNvSpPr>
          <p:nvPr/>
        </p:nvSpPr>
        <p:spPr bwMode="auto">
          <a:xfrm>
            <a:off x="2695575" y="6413500"/>
            <a:ext cx="457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M - S - U</a:t>
            </a:r>
            <a:endParaRPr lang="en-US" altLang="en-US" sz="1200" baseline="-25000">
              <a:latin typeface="Times" pitchFamily="2" charset="0"/>
            </a:endParaRPr>
          </a:p>
        </p:txBody>
      </p:sp>
      <p:sp>
        <p:nvSpPr>
          <p:cNvPr id="208959" name="Rectangle 63">
            <a:extLst>
              <a:ext uri="{FF2B5EF4-FFF2-40B4-BE49-F238E27FC236}">
                <a16:creationId xmlns:a16="http://schemas.microsoft.com/office/drawing/2014/main" id="{E9E32EA8-744E-764A-8861-13C55D994D07}"/>
              </a:ext>
            </a:extLst>
          </p:cNvPr>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60" name="Rectangle 64">
            <a:extLst>
              <a:ext uri="{FF2B5EF4-FFF2-40B4-BE49-F238E27FC236}">
                <a16:creationId xmlns:a16="http://schemas.microsoft.com/office/drawing/2014/main" id="{50AF25B8-0A4E-8140-97DD-373A34BC358E}"/>
              </a:ext>
            </a:extLst>
          </p:cNvPr>
          <p:cNvSpPr>
            <a:spLocks noChangeArrowheads="1"/>
          </p:cNvSpPr>
          <p:nvPr/>
        </p:nvSpPr>
        <p:spPr bwMode="auto">
          <a:xfrm>
            <a:off x="2492375" y="6624638"/>
            <a:ext cx="76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Kades Barnea</a:t>
            </a:r>
            <a:endParaRPr lang="en-US" altLang="en-US" sz="1200" baseline="-25000">
              <a:latin typeface="Times" pitchFamily="2" charset="0"/>
            </a:endParaRPr>
          </a:p>
        </p:txBody>
      </p:sp>
      <p:sp>
        <p:nvSpPr>
          <p:cNvPr id="208961" name="Rectangle 65">
            <a:extLst>
              <a:ext uri="{FF2B5EF4-FFF2-40B4-BE49-F238E27FC236}">
                <a16:creationId xmlns:a16="http://schemas.microsoft.com/office/drawing/2014/main" id="{0A7DA37C-D65E-3E48-82C0-5A21ED24E692}"/>
              </a:ext>
            </a:extLst>
          </p:cNvPr>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62" name="Rectangle 66">
            <a:extLst>
              <a:ext uri="{FF2B5EF4-FFF2-40B4-BE49-F238E27FC236}">
                <a16:creationId xmlns:a16="http://schemas.microsoft.com/office/drawing/2014/main" id="{084EA3BA-2EAB-F24F-9C90-7F695304733F}"/>
              </a:ext>
            </a:extLst>
          </p:cNvPr>
          <p:cNvSpPr>
            <a:spLocks noChangeArrowheads="1"/>
          </p:cNvSpPr>
          <p:nvPr/>
        </p:nvSpPr>
        <p:spPr bwMode="auto">
          <a:xfrm>
            <a:off x="2855913" y="684371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40</a:t>
            </a:r>
            <a:endParaRPr lang="en-US" altLang="en-US" sz="1200" baseline="-25000">
              <a:latin typeface="Times" pitchFamily="2" charset="0"/>
            </a:endParaRPr>
          </a:p>
        </p:txBody>
      </p:sp>
      <p:sp>
        <p:nvSpPr>
          <p:cNvPr id="208963" name="Rectangle 67">
            <a:extLst>
              <a:ext uri="{FF2B5EF4-FFF2-40B4-BE49-F238E27FC236}">
                <a16:creationId xmlns:a16="http://schemas.microsoft.com/office/drawing/2014/main" id="{1761975C-CF6B-4F40-82B5-F3E9814ACA2B}"/>
              </a:ext>
            </a:extLst>
          </p:cNvPr>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64" name="Rectangle 68">
            <a:extLst>
              <a:ext uri="{FF2B5EF4-FFF2-40B4-BE49-F238E27FC236}">
                <a16:creationId xmlns:a16="http://schemas.microsoft.com/office/drawing/2014/main" id="{1D44777F-A595-3643-A682-7F916173AD89}"/>
              </a:ext>
            </a:extLst>
          </p:cNvPr>
          <p:cNvSpPr>
            <a:spLocks noChangeArrowheads="1"/>
          </p:cNvSpPr>
          <p:nvPr/>
        </p:nvSpPr>
        <p:spPr bwMode="auto">
          <a:xfrm>
            <a:off x="2620963" y="7048500"/>
            <a:ext cx="508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5 Kotbah</a:t>
            </a:r>
            <a:endParaRPr lang="en-US" altLang="en-US" sz="1200" baseline="-25000">
              <a:latin typeface="Times" pitchFamily="2" charset="0"/>
            </a:endParaRPr>
          </a:p>
        </p:txBody>
      </p:sp>
      <p:sp>
        <p:nvSpPr>
          <p:cNvPr id="208965" name="Line 69">
            <a:extLst>
              <a:ext uri="{FF2B5EF4-FFF2-40B4-BE49-F238E27FC236}">
                <a16:creationId xmlns:a16="http://schemas.microsoft.com/office/drawing/2014/main" id="{20D9CB44-E02D-4843-B1A2-11F3CF3A3E91}"/>
              </a:ext>
            </a:extLst>
          </p:cNvPr>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66" name="Rectangle 70">
            <a:extLst>
              <a:ext uri="{FF2B5EF4-FFF2-40B4-BE49-F238E27FC236}">
                <a16:creationId xmlns:a16="http://schemas.microsoft.com/office/drawing/2014/main" id="{5DA390D9-76B7-0346-998B-9D85A1B2665C}"/>
              </a:ext>
            </a:extLst>
          </p:cNvPr>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67" name="Rectangle 71">
            <a:extLst>
              <a:ext uri="{FF2B5EF4-FFF2-40B4-BE49-F238E27FC236}">
                <a16:creationId xmlns:a16="http://schemas.microsoft.com/office/drawing/2014/main" id="{0BA01E5C-A0CB-5447-A70C-9A25D71998CF}"/>
              </a:ext>
            </a:extLst>
          </p:cNvPr>
          <p:cNvSpPr>
            <a:spLocks noChangeArrowheads="1"/>
          </p:cNvSpPr>
          <p:nvPr/>
        </p:nvSpPr>
        <p:spPr bwMode="auto">
          <a:xfrm>
            <a:off x="2732088" y="5991225"/>
            <a:ext cx="469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Keluaran</a:t>
            </a:r>
            <a:endParaRPr lang="en-US" altLang="en-US" sz="1400" baseline="-25000">
              <a:latin typeface="Times" pitchFamily="2" charset="0"/>
            </a:endParaRPr>
          </a:p>
        </p:txBody>
      </p:sp>
      <p:sp>
        <p:nvSpPr>
          <p:cNvPr id="208968" name="Rectangle 72">
            <a:extLst>
              <a:ext uri="{FF2B5EF4-FFF2-40B4-BE49-F238E27FC236}">
                <a16:creationId xmlns:a16="http://schemas.microsoft.com/office/drawing/2014/main" id="{94B35E7F-9E86-8B4B-A0B5-C3A0F451ED9B}"/>
              </a:ext>
            </a:extLst>
          </p:cNvPr>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69" name="Rectangle 73">
            <a:extLst>
              <a:ext uri="{FF2B5EF4-FFF2-40B4-BE49-F238E27FC236}">
                <a16:creationId xmlns:a16="http://schemas.microsoft.com/office/drawing/2014/main" id="{DD1D766F-6D06-1141-865B-0F56A0ABB545}"/>
              </a:ext>
            </a:extLst>
          </p:cNvPr>
          <p:cNvSpPr>
            <a:spLocks noChangeArrowheads="1"/>
          </p:cNvSpPr>
          <p:nvPr/>
        </p:nvSpPr>
        <p:spPr bwMode="auto">
          <a:xfrm>
            <a:off x="5159375" y="5881688"/>
            <a:ext cx="5715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Charcoal" pitchFamily="68" charset="0"/>
              </a:rPr>
              <a:t>SENYAP</a:t>
            </a:r>
            <a:endParaRPr lang="en-US" altLang="en-US" sz="1800" baseline="-25000">
              <a:latin typeface="Times" pitchFamily="2" charset="0"/>
            </a:endParaRPr>
          </a:p>
        </p:txBody>
      </p:sp>
      <p:sp>
        <p:nvSpPr>
          <p:cNvPr id="208970" name="AutoShape 74">
            <a:extLst>
              <a:ext uri="{FF2B5EF4-FFF2-40B4-BE49-F238E27FC236}">
                <a16:creationId xmlns:a16="http://schemas.microsoft.com/office/drawing/2014/main" id="{6BE775A2-2DE5-F64A-8D1B-70BCB3766445}"/>
              </a:ext>
            </a:extLst>
          </p:cNvPr>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71" name="Rectangle 75">
            <a:extLst>
              <a:ext uri="{FF2B5EF4-FFF2-40B4-BE49-F238E27FC236}">
                <a16:creationId xmlns:a16="http://schemas.microsoft.com/office/drawing/2014/main" id="{D67A6EDA-0F45-7C4F-A8E3-DF31A0F81C34}"/>
              </a:ext>
            </a:extLst>
          </p:cNvPr>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208972" name="Rectangle 76">
            <a:extLst>
              <a:ext uri="{FF2B5EF4-FFF2-40B4-BE49-F238E27FC236}">
                <a16:creationId xmlns:a16="http://schemas.microsoft.com/office/drawing/2014/main" id="{A37621A0-9C66-5148-A3A4-CA0017901E94}"/>
              </a:ext>
            </a:extLst>
          </p:cNvPr>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208973" name="Line 77">
            <a:extLst>
              <a:ext uri="{FF2B5EF4-FFF2-40B4-BE49-F238E27FC236}">
                <a16:creationId xmlns:a16="http://schemas.microsoft.com/office/drawing/2014/main" id="{87A3A534-093E-3142-B56B-D13567EFC193}"/>
              </a:ext>
            </a:extLst>
          </p:cNvPr>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74" name="Freeform 78">
            <a:extLst>
              <a:ext uri="{FF2B5EF4-FFF2-40B4-BE49-F238E27FC236}">
                <a16:creationId xmlns:a16="http://schemas.microsoft.com/office/drawing/2014/main" id="{AC3EC68A-5302-2340-A675-483093F47BD7}"/>
              </a:ext>
            </a:extLst>
          </p:cNvPr>
          <p:cNvSpPr>
            <a:spLocks/>
          </p:cNvSpPr>
          <p:nvPr/>
        </p:nvSpPr>
        <p:spPr bwMode="auto">
          <a:xfrm>
            <a:off x="5916613" y="5989638"/>
            <a:ext cx="257175" cy="92075"/>
          </a:xfrm>
          <a:custGeom>
            <a:avLst/>
            <a:gdLst>
              <a:gd name="T0" fmla="*/ 162 w 162"/>
              <a:gd name="T1" fmla="*/ 58 h 58"/>
              <a:gd name="T2" fmla="*/ 0 w 162"/>
              <a:gd name="T3" fmla="*/ 58 h 58"/>
              <a:gd name="T4" fmla="*/ 0 w 162"/>
              <a:gd name="T5" fmla="*/ 0 h 58"/>
              <a:gd name="T6" fmla="*/ 162 w 162"/>
              <a:gd name="T7" fmla="*/ 58 h 58"/>
            </a:gdLst>
            <a:ahLst/>
            <a:cxnLst>
              <a:cxn ang="0">
                <a:pos x="T0" y="T1"/>
              </a:cxn>
              <a:cxn ang="0">
                <a:pos x="T2" y="T3"/>
              </a:cxn>
              <a:cxn ang="0">
                <a:pos x="T4" y="T5"/>
              </a:cxn>
              <a:cxn ang="0">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75" name="Freeform 79">
            <a:extLst>
              <a:ext uri="{FF2B5EF4-FFF2-40B4-BE49-F238E27FC236}">
                <a16:creationId xmlns:a16="http://schemas.microsoft.com/office/drawing/2014/main" id="{4059C265-B51D-5D48-BE17-7C40ABCBF7EB}"/>
              </a:ext>
            </a:extLst>
          </p:cNvPr>
          <p:cNvSpPr>
            <a:spLocks/>
          </p:cNvSpPr>
          <p:nvPr/>
        </p:nvSpPr>
        <p:spPr bwMode="auto">
          <a:xfrm>
            <a:off x="5915025" y="5975350"/>
            <a:ext cx="257175" cy="90488"/>
          </a:xfrm>
          <a:custGeom>
            <a:avLst/>
            <a:gdLst>
              <a:gd name="T0" fmla="*/ 162 w 162"/>
              <a:gd name="T1" fmla="*/ 57 h 57"/>
              <a:gd name="T2" fmla="*/ 0 w 162"/>
              <a:gd name="T3" fmla="*/ 57 h 57"/>
              <a:gd name="T4" fmla="*/ 0 w 162"/>
              <a:gd name="T5" fmla="*/ 0 h 57"/>
            </a:gdLst>
            <a:ahLst/>
            <a:cxnLst>
              <a:cxn ang="0">
                <a:pos x="T0" y="T1"/>
              </a:cxn>
              <a:cxn ang="0">
                <a:pos x="T2" y="T3"/>
              </a:cxn>
              <a:cxn ang="0">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76" name="Line 80">
            <a:extLst>
              <a:ext uri="{FF2B5EF4-FFF2-40B4-BE49-F238E27FC236}">
                <a16:creationId xmlns:a16="http://schemas.microsoft.com/office/drawing/2014/main" id="{2C76B991-2129-D746-A2A2-D3D5BCF08065}"/>
              </a:ext>
            </a:extLst>
          </p:cNvPr>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77" name="Line 81">
            <a:extLst>
              <a:ext uri="{FF2B5EF4-FFF2-40B4-BE49-F238E27FC236}">
                <a16:creationId xmlns:a16="http://schemas.microsoft.com/office/drawing/2014/main" id="{20899EC3-EE1A-A049-94CC-68F72848A50B}"/>
              </a:ext>
            </a:extLst>
          </p:cNvPr>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78" name="Rectangle 82">
            <a:extLst>
              <a:ext uri="{FF2B5EF4-FFF2-40B4-BE49-F238E27FC236}">
                <a16:creationId xmlns:a16="http://schemas.microsoft.com/office/drawing/2014/main" id="{97D87264-813F-534E-9CD0-4B6060A63F70}"/>
              </a:ext>
            </a:extLst>
          </p:cNvPr>
          <p:cNvSpPr>
            <a:spLocks noChangeArrowheads="1"/>
          </p:cNvSpPr>
          <p:nvPr/>
        </p:nvSpPr>
        <p:spPr bwMode="auto">
          <a:xfrm>
            <a:off x="5137150" y="6100763"/>
            <a:ext cx="1003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Alex orang Yunani</a:t>
            </a:r>
            <a:endParaRPr lang="en-US" altLang="en-US" sz="1200" baseline="-25000">
              <a:latin typeface="Times" pitchFamily="2" charset="0"/>
            </a:endParaRPr>
          </a:p>
        </p:txBody>
      </p:sp>
      <p:sp>
        <p:nvSpPr>
          <p:cNvPr id="208979" name="Rectangle 83">
            <a:extLst>
              <a:ext uri="{FF2B5EF4-FFF2-40B4-BE49-F238E27FC236}">
                <a16:creationId xmlns:a16="http://schemas.microsoft.com/office/drawing/2014/main" id="{E2FA3E32-06DF-6A4D-9A95-A7F872FFF0C0}"/>
              </a:ext>
            </a:extLst>
          </p:cNvPr>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80" name="Rectangle 84">
            <a:extLst>
              <a:ext uri="{FF2B5EF4-FFF2-40B4-BE49-F238E27FC236}">
                <a16:creationId xmlns:a16="http://schemas.microsoft.com/office/drawing/2014/main" id="{B93A89E6-BEF6-714D-9256-6F655028EFB8}"/>
              </a:ext>
            </a:extLst>
          </p:cNvPr>
          <p:cNvSpPr>
            <a:spLocks noChangeArrowheads="1"/>
          </p:cNvSpPr>
          <p:nvPr/>
        </p:nvSpPr>
        <p:spPr bwMode="auto">
          <a:xfrm>
            <a:off x="5151438" y="6283325"/>
            <a:ext cx="723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Sistem Roma</a:t>
            </a:r>
            <a:endParaRPr lang="en-US" altLang="en-US" sz="1200" baseline="-25000">
              <a:latin typeface="Times" pitchFamily="2" charset="0"/>
            </a:endParaRPr>
          </a:p>
        </p:txBody>
      </p:sp>
      <p:sp>
        <p:nvSpPr>
          <p:cNvPr id="208981" name="Freeform 85">
            <a:extLst>
              <a:ext uri="{FF2B5EF4-FFF2-40B4-BE49-F238E27FC236}">
                <a16:creationId xmlns:a16="http://schemas.microsoft.com/office/drawing/2014/main" id="{46FEE82B-0CCE-BD4C-B755-59E3647EF6E1}"/>
              </a:ext>
            </a:extLst>
          </p:cNvPr>
          <p:cNvSpPr>
            <a:spLocks/>
          </p:cNvSpPr>
          <p:nvPr/>
        </p:nvSpPr>
        <p:spPr bwMode="auto">
          <a:xfrm>
            <a:off x="4811713" y="559593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82" name="Freeform 86">
            <a:extLst>
              <a:ext uri="{FF2B5EF4-FFF2-40B4-BE49-F238E27FC236}">
                <a16:creationId xmlns:a16="http://schemas.microsoft.com/office/drawing/2014/main" id="{0D3DC401-123F-E64E-82C7-CC2F0E93B619}"/>
              </a:ext>
            </a:extLst>
          </p:cNvPr>
          <p:cNvSpPr>
            <a:spLocks/>
          </p:cNvSpPr>
          <p:nvPr/>
        </p:nvSpPr>
        <p:spPr bwMode="auto">
          <a:xfrm>
            <a:off x="4811713" y="555148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83" name="Freeform 87">
            <a:extLst>
              <a:ext uri="{FF2B5EF4-FFF2-40B4-BE49-F238E27FC236}">
                <a16:creationId xmlns:a16="http://schemas.microsoft.com/office/drawing/2014/main" id="{7BE7AEAE-2B89-9B40-BB06-8042B55567DF}"/>
              </a:ext>
            </a:extLst>
          </p:cNvPr>
          <p:cNvSpPr>
            <a:spLocks/>
          </p:cNvSpPr>
          <p:nvPr/>
        </p:nvSpPr>
        <p:spPr bwMode="auto">
          <a:xfrm>
            <a:off x="4811713" y="539908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84" name="Freeform 88">
            <a:extLst>
              <a:ext uri="{FF2B5EF4-FFF2-40B4-BE49-F238E27FC236}">
                <a16:creationId xmlns:a16="http://schemas.microsoft.com/office/drawing/2014/main" id="{47C36F75-A276-1841-A993-0AC98EA5DA5B}"/>
              </a:ext>
            </a:extLst>
          </p:cNvPr>
          <p:cNvSpPr>
            <a:spLocks/>
          </p:cNvSpPr>
          <p:nvPr/>
        </p:nvSpPr>
        <p:spPr bwMode="auto">
          <a:xfrm>
            <a:off x="4811713" y="535463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85" name="Freeform 89">
            <a:extLst>
              <a:ext uri="{FF2B5EF4-FFF2-40B4-BE49-F238E27FC236}">
                <a16:creationId xmlns:a16="http://schemas.microsoft.com/office/drawing/2014/main" id="{7C5249B7-8376-074F-83B1-1709A0A6C8A0}"/>
              </a:ext>
            </a:extLst>
          </p:cNvPr>
          <p:cNvSpPr>
            <a:spLocks/>
          </p:cNvSpPr>
          <p:nvPr/>
        </p:nvSpPr>
        <p:spPr bwMode="auto">
          <a:xfrm>
            <a:off x="4811713" y="520223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86" name="Freeform 90">
            <a:extLst>
              <a:ext uri="{FF2B5EF4-FFF2-40B4-BE49-F238E27FC236}">
                <a16:creationId xmlns:a16="http://schemas.microsoft.com/office/drawing/2014/main" id="{44B3174F-EB2E-3A41-9397-CB213E32D6E3}"/>
              </a:ext>
            </a:extLst>
          </p:cNvPr>
          <p:cNvSpPr>
            <a:spLocks/>
          </p:cNvSpPr>
          <p:nvPr/>
        </p:nvSpPr>
        <p:spPr bwMode="auto">
          <a:xfrm>
            <a:off x="4811713" y="515778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87" name="Freeform 91">
            <a:extLst>
              <a:ext uri="{FF2B5EF4-FFF2-40B4-BE49-F238E27FC236}">
                <a16:creationId xmlns:a16="http://schemas.microsoft.com/office/drawing/2014/main" id="{04FFF0AA-F819-D94C-8050-AD5D49765642}"/>
              </a:ext>
            </a:extLst>
          </p:cNvPr>
          <p:cNvSpPr>
            <a:spLocks/>
          </p:cNvSpPr>
          <p:nvPr/>
        </p:nvSpPr>
        <p:spPr bwMode="auto">
          <a:xfrm>
            <a:off x="4811713" y="5006975"/>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88" name="Freeform 92">
            <a:extLst>
              <a:ext uri="{FF2B5EF4-FFF2-40B4-BE49-F238E27FC236}">
                <a16:creationId xmlns:a16="http://schemas.microsoft.com/office/drawing/2014/main" id="{2E513491-D0B5-C44A-933B-9D12CEAC7BAA}"/>
              </a:ext>
            </a:extLst>
          </p:cNvPr>
          <p:cNvSpPr>
            <a:spLocks/>
          </p:cNvSpPr>
          <p:nvPr/>
        </p:nvSpPr>
        <p:spPr bwMode="auto">
          <a:xfrm>
            <a:off x="4811713" y="4960938"/>
            <a:ext cx="46037" cy="46037"/>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89" name="Freeform 93">
            <a:extLst>
              <a:ext uri="{FF2B5EF4-FFF2-40B4-BE49-F238E27FC236}">
                <a16:creationId xmlns:a16="http://schemas.microsoft.com/office/drawing/2014/main" id="{33AD2C0C-1A60-2E41-AF0C-D9F3ADBC6F71}"/>
              </a:ext>
            </a:extLst>
          </p:cNvPr>
          <p:cNvSpPr>
            <a:spLocks/>
          </p:cNvSpPr>
          <p:nvPr/>
        </p:nvSpPr>
        <p:spPr bwMode="auto">
          <a:xfrm>
            <a:off x="4811713" y="4810125"/>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0" name="Freeform 94">
            <a:extLst>
              <a:ext uri="{FF2B5EF4-FFF2-40B4-BE49-F238E27FC236}">
                <a16:creationId xmlns:a16="http://schemas.microsoft.com/office/drawing/2014/main" id="{164F9D03-FDC8-9442-948F-EC04E30DE806}"/>
              </a:ext>
            </a:extLst>
          </p:cNvPr>
          <p:cNvSpPr>
            <a:spLocks/>
          </p:cNvSpPr>
          <p:nvPr/>
        </p:nvSpPr>
        <p:spPr bwMode="auto">
          <a:xfrm>
            <a:off x="4811713" y="4764088"/>
            <a:ext cx="46037" cy="46037"/>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1" name="Freeform 95">
            <a:extLst>
              <a:ext uri="{FF2B5EF4-FFF2-40B4-BE49-F238E27FC236}">
                <a16:creationId xmlns:a16="http://schemas.microsoft.com/office/drawing/2014/main" id="{0751AD63-3085-3E4D-9F23-C20B8817A369}"/>
              </a:ext>
            </a:extLst>
          </p:cNvPr>
          <p:cNvSpPr>
            <a:spLocks/>
          </p:cNvSpPr>
          <p:nvPr/>
        </p:nvSpPr>
        <p:spPr bwMode="auto">
          <a:xfrm>
            <a:off x="4811713" y="4613275"/>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2" name="Freeform 96">
            <a:extLst>
              <a:ext uri="{FF2B5EF4-FFF2-40B4-BE49-F238E27FC236}">
                <a16:creationId xmlns:a16="http://schemas.microsoft.com/office/drawing/2014/main" id="{8B688AE6-B4E7-3F4D-9F71-4E82131BBA11}"/>
              </a:ext>
            </a:extLst>
          </p:cNvPr>
          <p:cNvSpPr>
            <a:spLocks/>
          </p:cNvSpPr>
          <p:nvPr/>
        </p:nvSpPr>
        <p:spPr bwMode="auto">
          <a:xfrm>
            <a:off x="4811713" y="4551363"/>
            <a:ext cx="46037" cy="61912"/>
          </a:xfrm>
          <a:custGeom>
            <a:avLst/>
            <a:gdLst>
              <a:gd name="T0" fmla="*/ 0 w 29"/>
              <a:gd name="T1" fmla="*/ 39 h 39"/>
              <a:gd name="T2" fmla="*/ 0 w 29"/>
              <a:gd name="T3" fmla="*/ 0 h 39"/>
              <a:gd name="T4" fmla="*/ 19 w 29"/>
              <a:gd name="T5" fmla="*/ 0 h 39"/>
              <a:gd name="T6" fmla="*/ 29 w 29"/>
              <a:gd name="T7" fmla="*/ 0 h 39"/>
              <a:gd name="T8" fmla="*/ 29 w 29"/>
              <a:gd name="T9" fmla="*/ 39 h 39"/>
              <a:gd name="T10" fmla="*/ 19 w 29"/>
              <a:gd name="T11" fmla="*/ 39 h 39"/>
              <a:gd name="T12" fmla="*/ 0 w 29"/>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3" name="Freeform 97">
            <a:extLst>
              <a:ext uri="{FF2B5EF4-FFF2-40B4-BE49-F238E27FC236}">
                <a16:creationId xmlns:a16="http://schemas.microsoft.com/office/drawing/2014/main" id="{0F4596E0-7D53-734B-AFFD-F64E85102031}"/>
              </a:ext>
            </a:extLst>
          </p:cNvPr>
          <p:cNvSpPr>
            <a:spLocks/>
          </p:cNvSpPr>
          <p:nvPr/>
        </p:nvSpPr>
        <p:spPr bwMode="auto">
          <a:xfrm>
            <a:off x="4811713" y="4400550"/>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4" name="Freeform 98">
            <a:extLst>
              <a:ext uri="{FF2B5EF4-FFF2-40B4-BE49-F238E27FC236}">
                <a16:creationId xmlns:a16="http://schemas.microsoft.com/office/drawing/2014/main" id="{5FE125A1-0E54-BD4E-8BEE-D864294C0749}"/>
              </a:ext>
            </a:extLst>
          </p:cNvPr>
          <p:cNvSpPr>
            <a:spLocks/>
          </p:cNvSpPr>
          <p:nvPr/>
        </p:nvSpPr>
        <p:spPr bwMode="auto">
          <a:xfrm>
            <a:off x="4811713" y="4354513"/>
            <a:ext cx="46037" cy="46037"/>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5" name="Freeform 99">
            <a:extLst>
              <a:ext uri="{FF2B5EF4-FFF2-40B4-BE49-F238E27FC236}">
                <a16:creationId xmlns:a16="http://schemas.microsoft.com/office/drawing/2014/main" id="{79883674-732A-D142-91BC-BFDFCFFA5729}"/>
              </a:ext>
            </a:extLst>
          </p:cNvPr>
          <p:cNvSpPr>
            <a:spLocks/>
          </p:cNvSpPr>
          <p:nvPr/>
        </p:nvSpPr>
        <p:spPr bwMode="auto">
          <a:xfrm>
            <a:off x="4811713" y="4203700"/>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6" name="Freeform 100">
            <a:extLst>
              <a:ext uri="{FF2B5EF4-FFF2-40B4-BE49-F238E27FC236}">
                <a16:creationId xmlns:a16="http://schemas.microsoft.com/office/drawing/2014/main" id="{94EAF841-5630-CB40-94E9-3156956D6187}"/>
              </a:ext>
            </a:extLst>
          </p:cNvPr>
          <p:cNvSpPr>
            <a:spLocks/>
          </p:cNvSpPr>
          <p:nvPr/>
        </p:nvSpPr>
        <p:spPr bwMode="auto">
          <a:xfrm>
            <a:off x="4811713" y="4159250"/>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7" name="Freeform 101">
            <a:extLst>
              <a:ext uri="{FF2B5EF4-FFF2-40B4-BE49-F238E27FC236}">
                <a16:creationId xmlns:a16="http://schemas.microsoft.com/office/drawing/2014/main" id="{9C609FCD-5E93-2141-99A5-3251DAD549C5}"/>
              </a:ext>
            </a:extLst>
          </p:cNvPr>
          <p:cNvSpPr>
            <a:spLocks/>
          </p:cNvSpPr>
          <p:nvPr/>
        </p:nvSpPr>
        <p:spPr bwMode="auto">
          <a:xfrm>
            <a:off x="4811713" y="4006850"/>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8" name="Freeform 102">
            <a:extLst>
              <a:ext uri="{FF2B5EF4-FFF2-40B4-BE49-F238E27FC236}">
                <a16:creationId xmlns:a16="http://schemas.microsoft.com/office/drawing/2014/main" id="{7C7EA765-A241-414A-9542-6A7F687F2EDD}"/>
              </a:ext>
            </a:extLst>
          </p:cNvPr>
          <p:cNvSpPr>
            <a:spLocks/>
          </p:cNvSpPr>
          <p:nvPr/>
        </p:nvSpPr>
        <p:spPr bwMode="auto">
          <a:xfrm>
            <a:off x="4811713" y="3962400"/>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99" name="Freeform 103">
            <a:extLst>
              <a:ext uri="{FF2B5EF4-FFF2-40B4-BE49-F238E27FC236}">
                <a16:creationId xmlns:a16="http://schemas.microsoft.com/office/drawing/2014/main" id="{867D9610-FF18-5049-9186-AB63D03002AA}"/>
              </a:ext>
            </a:extLst>
          </p:cNvPr>
          <p:cNvSpPr>
            <a:spLocks/>
          </p:cNvSpPr>
          <p:nvPr/>
        </p:nvSpPr>
        <p:spPr bwMode="auto">
          <a:xfrm>
            <a:off x="4811713" y="3810000"/>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0" name="Freeform 104">
            <a:extLst>
              <a:ext uri="{FF2B5EF4-FFF2-40B4-BE49-F238E27FC236}">
                <a16:creationId xmlns:a16="http://schemas.microsoft.com/office/drawing/2014/main" id="{CB22A910-1D89-614E-B08C-7DABDC1E0794}"/>
              </a:ext>
            </a:extLst>
          </p:cNvPr>
          <p:cNvSpPr>
            <a:spLocks/>
          </p:cNvSpPr>
          <p:nvPr/>
        </p:nvSpPr>
        <p:spPr bwMode="auto">
          <a:xfrm>
            <a:off x="4811713" y="3765550"/>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1" name="Freeform 105">
            <a:extLst>
              <a:ext uri="{FF2B5EF4-FFF2-40B4-BE49-F238E27FC236}">
                <a16:creationId xmlns:a16="http://schemas.microsoft.com/office/drawing/2014/main" id="{62107A14-16A8-9C40-96E6-3CC90BE167FF}"/>
              </a:ext>
            </a:extLst>
          </p:cNvPr>
          <p:cNvSpPr>
            <a:spLocks/>
          </p:cNvSpPr>
          <p:nvPr/>
        </p:nvSpPr>
        <p:spPr bwMode="auto">
          <a:xfrm>
            <a:off x="4811713" y="3613150"/>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2" name="Freeform 106">
            <a:extLst>
              <a:ext uri="{FF2B5EF4-FFF2-40B4-BE49-F238E27FC236}">
                <a16:creationId xmlns:a16="http://schemas.microsoft.com/office/drawing/2014/main" id="{BB7C2256-33B7-654C-B582-2CAE20627D1A}"/>
              </a:ext>
            </a:extLst>
          </p:cNvPr>
          <p:cNvSpPr>
            <a:spLocks/>
          </p:cNvSpPr>
          <p:nvPr/>
        </p:nvSpPr>
        <p:spPr bwMode="auto">
          <a:xfrm>
            <a:off x="4811713" y="3552825"/>
            <a:ext cx="46037" cy="60325"/>
          </a:xfrm>
          <a:custGeom>
            <a:avLst/>
            <a:gdLst>
              <a:gd name="T0" fmla="*/ 0 w 29"/>
              <a:gd name="T1" fmla="*/ 38 h 38"/>
              <a:gd name="T2" fmla="*/ 0 w 29"/>
              <a:gd name="T3" fmla="*/ 0 h 38"/>
              <a:gd name="T4" fmla="*/ 19 w 29"/>
              <a:gd name="T5" fmla="*/ 0 h 38"/>
              <a:gd name="T6" fmla="*/ 29 w 29"/>
              <a:gd name="T7" fmla="*/ 0 h 38"/>
              <a:gd name="T8" fmla="*/ 29 w 29"/>
              <a:gd name="T9" fmla="*/ 38 h 38"/>
              <a:gd name="T10" fmla="*/ 19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3" name="Freeform 107">
            <a:extLst>
              <a:ext uri="{FF2B5EF4-FFF2-40B4-BE49-F238E27FC236}">
                <a16:creationId xmlns:a16="http://schemas.microsoft.com/office/drawing/2014/main" id="{12AE252F-54EA-0743-BAE6-B80BA15176B7}"/>
              </a:ext>
            </a:extLst>
          </p:cNvPr>
          <p:cNvSpPr>
            <a:spLocks/>
          </p:cNvSpPr>
          <p:nvPr/>
        </p:nvSpPr>
        <p:spPr bwMode="auto">
          <a:xfrm>
            <a:off x="4811713" y="3416300"/>
            <a:ext cx="46037" cy="136525"/>
          </a:xfrm>
          <a:custGeom>
            <a:avLst/>
            <a:gdLst>
              <a:gd name="T0" fmla="*/ 0 w 29"/>
              <a:gd name="T1" fmla="*/ 86 h 86"/>
              <a:gd name="T2" fmla="*/ 0 w 29"/>
              <a:gd name="T3" fmla="*/ 0 h 86"/>
              <a:gd name="T4" fmla="*/ 19 w 29"/>
              <a:gd name="T5" fmla="*/ 0 h 86"/>
              <a:gd name="T6" fmla="*/ 29 w 29"/>
              <a:gd name="T7" fmla="*/ 0 h 86"/>
              <a:gd name="T8" fmla="*/ 29 w 29"/>
              <a:gd name="T9" fmla="*/ 86 h 86"/>
              <a:gd name="T10" fmla="*/ 19 w 29"/>
              <a:gd name="T11" fmla="*/ 86 h 86"/>
              <a:gd name="T12" fmla="*/ 0 w 29"/>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4" name="Freeform 108">
            <a:extLst>
              <a:ext uri="{FF2B5EF4-FFF2-40B4-BE49-F238E27FC236}">
                <a16:creationId xmlns:a16="http://schemas.microsoft.com/office/drawing/2014/main" id="{C41BF403-E88E-2645-ACFE-A4BBE5064DD4}"/>
              </a:ext>
            </a:extLst>
          </p:cNvPr>
          <p:cNvSpPr>
            <a:spLocks/>
          </p:cNvSpPr>
          <p:nvPr/>
        </p:nvSpPr>
        <p:spPr bwMode="auto">
          <a:xfrm>
            <a:off x="4811713" y="3355975"/>
            <a:ext cx="46037" cy="60325"/>
          </a:xfrm>
          <a:custGeom>
            <a:avLst/>
            <a:gdLst>
              <a:gd name="T0" fmla="*/ 0 w 29"/>
              <a:gd name="T1" fmla="*/ 38 h 38"/>
              <a:gd name="T2" fmla="*/ 0 w 29"/>
              <a:gd name="T3" fmla="*/ 0 h 38"/>
              <a:gd name="T4" fmla="*/ 19 w 29"/>
              <a:gd name="T5" fmla="*/ 0 h 38"/>
              <a:gd name="T6" fmla="*/ 29 w 29"/>
              <a:gd name="T7" fmla="*/ 0 h 38"/>
              <a:gd name="T8" fmla="*/ 29 w 29"/>
              <a:gd name="T9" fmla="*/ 38 h 38"/>
              <a:gd name="T10" fmla="*/ 19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5" name="Freeform 109">
            <a:extLst>
              <a:ext uri="{FF2B5EF4-FFF2-40B4-BE49-F238E27FC236}">
                <a16:creationId xmlns:a16="http://schemas.microsoft.com/office/drawing/2014/main" id="{DE6E68C1-9091-9A48-8D2C-107D8CBF9940}"/>
              </a:ext>
            </a:extLst>
          </p:cNvPr>
          <p:cNvSpPr>
            <a:spLocks/>
          </p:cNvSpPr>
          <p:nvPr/>
        </p:nvSpPr>
        <p:spPr bwMode="auto">
          <a:xfrm>
            <a:off x="4811713" y="320516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6" name="Freeform 110">
            <a:extLst>
              <a:ext uri="{FF2B5EF4-FFF2-40B4-BE49-F238E27FC236}">
                <a16:creationId xmlns:a16="http://schemas.microsoft.com/office/drawing/2014/main" id="{D651C35B-A6D0-2347-B7D1-755779F2F7C8}"/>
              </a:ext>
            </a:extLst>
          </p:cNvPr>
          <p:cNvSpPr>
            <a:spLocks/>
          </p:cNvSpPr>
          <p:nvPr/>
        </p:nvSpPr>
        <p:spPr bwMode="auto">
          <a:xfrm>
            <a:off x="4811713" y="3159125"/>
            <a:ext cx="46037" cy="46038"/>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7" name="Freeform 111">
            <a:extLst>
              <a:ext uri="{FF2B5EF4-FFF2-40B4-BE49-F238E27FC236}">
                <a16:creationId xmlns:a16="http://schemas.microsoft.com/office/drawing/2014/main" id="{FDB6DDB8-1EB8-8D43-9D14-781748CFD169}"/>
              </a:ext>
            </a:extLst>
          </p:cNvPr>
          <p:cNvSpPr>
            <a:spLocks/>
          </p:cNvSpPr>
          <p:nvPr/>
        </p:nvSpPr>
        <p:spPr bwMode="auto">
          <a:xfrm>
            <a:off x="4811713" y="300831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8" name="Freeform 112">
            <a:extLst>
              <a:ext uri="{FF2B5EF4-FFF2-40B4-BE49-F238E27FC236}">
                <a16:creationId xmlns:a16="http://schemas.microsoft.com/office/drawing/2014/main" id="{5D39E7E1-7967-0D4F-8E3C-445284941C4C}"/>
              </a:ext>
            </a:extLst>
          </p:cNvPr>
          <p:cNvSpPr>
            <a:spLocks/>
          </p:cNvSpPr>
          <p:nvPr/>
        </p:nvSpPr>
        <p:spPr bwMode="auto">
          <a:xfrm>
            <a:off x="4811713" y="2962275"/>
            <a:ext cx="46037" cy="46038"/>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09" name="Freeform 113">
            <a:extLst>
              <a:ext uri="{FF2B5EF4-FFF2-40B4-BE49-F238E27FC236}">
                <a16:creationId xmlns:a16="http://schemas.microsoft.com/office/drawing/2014/main" id="{03D3F8E4-76A9-2E4F-AA78-2E067230B9D4}"/>
              </a:ext>
            </a:extLst>
          </p:cNvPr>
          <p:cNvSpPr>
            <a:spLocks/>
          </p:cNvSpPr>
          <p:nvPr/>
        </p:nvSpPr>
        <p:spPr bwMode="auto">
          <a:xfrm>
            <a:off x="4811713" y="281146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0" name="Freeform 114">
            <a:extLst>
              <a:ext uri="{FF2B5EF4-FFF2-40B4-BE49-F238E27FC236}">
                <a16:creationId xmlns:a16="http://schemas.microsoft.com/office/drawing/2014/main" id="{E909D4BF-1E78-9F44-94BF-C2C13C68D53D}"/>
              </a:ext>
            </a:extLst>
          </p:cNvPr>
          <p:cNvSpPr>
            <a:spLocks/>
          </p:cNvSpPr>
          <p:nvPr/>
        </p:nvSpPr>
        <p:spPr bwMode="auto">
          <a:xfrm>
            <a:off x="4811713" y="2765425"/>
            <a:ext cx="46037" cy="46038"/>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1" name="Freeform 115">
            <a:extLst>
              <a:ext uri="{FF2B5EF4-FFF2-40B4-BE49-F238E27FC236}">
                <a16:creationId xmlns:a16="http://schemas.microsoft.com/office/drawing/2014/main" id="{517D79B5-BC56-E94E-83D7-581F9541FC8A}"/>
              </a:ext>
            </a:extLst>
          </p:cNvPr>
          <p:cNvSpPr>
            <a:spLocks/>
          </p:cNvSpPr>
          <p:nvPr/>
        </p:nvSpPr>
        <p:spPr bwMode="auto">
          <a:xfrm>
            <a:off x="4811713" y="261461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2" name="Freeform 116">
            <a:extLst>
              <a:ext uri="{FF2B5EF4-FFF2-40B4-BE49-F238E27FC236}">
                <a16:creationId xmlns:a16="http://schemas.microsoft.com/office/drawing/2014/main" id="{66352ED0-CC55-604A-BBF9-AEC9B6C88BD7}"/>
              </a:ext>
            </a:extLst>
          </p:cNvPr>
          <p:cNvSpPr>
            <a:spLocks/>
          </p:cNvSpPr>
          <p:nvPr/>
        </p:nvSpPr>
        <p:spPr bwMode="auto">
          <a:xfrm>
            <a:off x="4811713" y="2568575"/>
            <a:ext cx="46037" cy="46038"/>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3" name="Freeform 117">
            <a:extLst>
              <a:ext uri="{FF2B5EF4-FFF2-40B4-BE49-F238E27FC236}">
                <a16:creationId xmlns:a16="http://schemas.microsoft.com/office/drawing/2014/main" id="{00F27BFD-39E4-EF40-BB04-31FD3EF5DEF8}"/>
              </a:ext>
            </a:extLst>
          </p:cNvPr>
          <p:cNvSpPr>
            <a:spLocks/>
          </p:cNvSpPr>
          <p:nvPr/>
        </p:nvSpPr>
        <p:spPr bwMode="auto">
          <a:xfrm>
            <a:off x="4811713" y="241776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4" name="Freeform 118">
            <a:extLst>
              <a:ext uri="{FF2B5EF4-FFF2-40B4-BE49-F238E27FC236}">
                <a16:creationId xmlns:a16="http://schemas.microsoft.com/office/drawing/2014/main" id="{1C443AC7-9DFF-9346-94DF-308D6FA12404}"/>
              </a:ext>
            </a:extLst>
          </p:cNvPr>
          <p:cNvSpPr>
            <a:spLocks/>
          </p:cNvSpPr>
          <p:nvPr/>
        </p:nvSpPr>
        <p:spPr bwMode="auto">
          <a:xfrm>
            <a:off x="4811713" y="2357438"/>
            <a:ext cx="46037" cy="60325"/>
          </a:xfrm>
          <a:custGeom>
            <a:avLst/>
            <a:gdLst>
              <a:gd name="T0" fmla="*/ 0 w 29"/>
              <a:gd name="T1" fmla="*/ 38 h 38"/>
              <a:gd name="T2" fmla="*/ 0 w 29"/>
              <a:gd name="T3" fmla="*/ 0 h 38"/>
              <a:gd name="T4" fmla="*/ 19 w 29"/>
              <a:gd name="T5" fmla="*/ 0 h 38"/>
              <a:gd name="T6" fmla="*/ 29 w 29"/>
              <a:gd name="T7" fmla="*/ 0 h 38"/>
              <a:gd name="T8" fmla="*/ 29 w 29"/>
              <a:gd name="T9" fmla="*/ 38 h 38"/>
              <a:gd name="T10" fmla="*/ 19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5" name="Freeform 119">
            <a:extLst>
              <a:ext uri="{FF2B5EF4-FFF2-40B4-BE49-F238E27FC236}">
                <a16:creationId xmlns:a16="http://schemas.microsoft.com/office/drawing/2014/main" id="{322AFB31-622A-1545-B97C-7B6269CE9077}"/>
              </a:ext>
            </a:extLst>
          </p:cNvPr>
          <p:cNvSpPr>
            <a:spLocks/>
          </p:cNvSpPr>
          <p:nvPr/>
        </p:nvSpPr>
        <p:spPr bwMode="auto">
          <a:xfrm>
            <a:off x="4811713" y="220503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6" name="Freeform 120">
            <a:extLst>
              <a:ext uri="{FF2B5EF4-FFF2-40B4-BE49-F238E27FC236}">
                <a16:creationId xmlns:a16="http://schemas.microsoft.com/office/drawing/2014/main" id="{279E0C8F-CECB-DB40-892F-57910B5D7C84}"/>
              </a:ext>
            </a:extLst>
          </p:cNvPr>
          <p:cNvSpPr>
            <a:spLocks/>
          </p:cNvSpPr>
          <p:nvPr/>
        </p:nvSpPr>
        <p:spPr bwMode="auto">
          <a:xfrm>
            <a:off x="4811713" y="216058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7" name="Freeform 121">
            <a:extLst>
              <a:ext uri="{FF2B5EF4-FFF2-40B4-BE49-F238E27FC236}">
                <a16:creationId xmlns:a16="http://schemas.microsoft.com/office/drawing/2014/main" id="{B2214CD8-C284-CE4E-B0EF-4301C5609599}"/>
              </a:ext>
            </a:extLst>
          </p:cNvPr>
          <p:cNvSpPr>
            <a:spLocks/>
          </p:cNvSpPr>
          <p:nvPr/>
        </p:nvSpPr>
        <p:spPr bwMode="auto">
          <a:xfrm>
            <a:off x="4811713" y="200818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8" name="Freeform 122">
            <a:extLst>
              <a:ext uri="{FF2B5EF4-FFF2-40B4-BE49-F238E27FC236}">
                <a16:creationId xmlns:a16="http://schemas.microsoft.com/office/drawing/2014/main" id="{39D541BB-DF13-674E-AA60-8A0FD34395C9}"/>
              </a:ext>
            </a:extLst>
          </p:cNvPr>
          <p:cNvSpPr>
            <a:spLocks/>
          </p:cNvSpPr>
          <p:nvPr/>
        </p:nvSpPr>
        <p:spPr bwMode="auto">
          <a:xfrm>
            <a:off x="4811713" y="196373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19" name="Freeform 123">
            <a:extLst>
              <a:ext uri="{FF2B5EF4-FFF2-40B4-BE49-F238E27FC236}">
                <a16:creationId xmlns:a16="http://schemas.microsoft.com/office/drawing/2014/main" id="{DCE74668-512E-3E4D-9510-D36852536A80}"/>
              </a:ext>
            </a:extLst>
          </p:cNvPr>
          <p:cNvSpPr>
            <a:spLocks/>
          </p:cNvSpPr>
          <p:nvPr/>
        </p:nvSpPr>
        <p:spPr bwMode="auto">
          <a:xfrm>
            <a:off x="4811713" y="181133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20" name="Freeform 124">
            <a:extLst>
              <a:ext uri="{FF2B5EF4-FFF2-40B4-BE49-F238E27FC236}">
                <a16:creationId xmlns:a16="http://schemas.microsoft.com/office/drawing/2014/main" id="{65DE05DF-2C69-E446-8C67-9468DDA59EE9}"/>
              </a:ext>
            </a:extLst>
          </p:cNvPr>
          <p:cNvSpPr>
            <a:spLocks/>
          </p:cNvSpPr>
          <p:nvPr/>
        </p:nvSpPr>
        <p:spPr bwMode="auto">
          <a:xfrm>
            <a:off x="4811713" y="176688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21" name="Freeform 125">
            <a:extLst>
              <a:ext uri="{FF2B5EF4-FFF2-40B4-BE49-F238E27FC236}">
                <a16:creationId xmlns:a16="http://schemas.microsoft.com/office/drawing/2014/main" id="{0759758F-8DAE-1741-A8CB-4A407B02EACF}"/>
              </a:ext>
            </a:extLst>
          </p:cNvPr>
          <p:cNvSpPr>
            <a:spLocks/>
          </p:cNvSpPr>
          <p:nvPr/>
        </p:nvSpPr>
        <p:spPr bwMode="auto">
          <a:xfrm>
            <a:off x="4811713" y="161448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22" name="Freeform 126">
            <a:extLst>
              <a:ext uri="{FF2B5EF4-FFF2-40B4-BE49-F238E27FC236}">
                <a16:creationId xmlns:a16="http://schemas.microsoft.com/office/drawing/2014/main" id="{94BAC9D4-F0EA-FF4C-B18B-A082132A35A1}"/>
              </a:ext>
            </a:extLst>
          </p:cNvPr>
          <p:cNvSpPr>
            <a:spLocks/>
          </p:cNvSpPr>
          <p:nvPr/>
        </p:nvSpPr>
        <p:spPr bwMode="auto">
          <a:xfrm>
            <a:off x="4811713" y="157003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23" name="Freeform 127">
            <a:extLst>
              <a:ext uri="{FF2B5EF4-FFF2-40B4-BE49-F238E27FC236}">
                <a16:creationId xmlns:a16="http://schemas.microsoft.com/office/drawing/2014/main" id="{3332A7C9-4A2F-F145-8C48-D78A98AAA6FF}"/>
              </a:ext>
            </a:extLst>
          </p:cNvPr>
          <p:cNvSpPr>
            <a:spLocks/>
          </p:cNvSpPr>
          <p:nvPr/>
        </p:nvSpPr>
        <p:spPr bwMode="auto">
          <a:xfrm>
            <a:off x="4811713" y="1419225"/>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24" name="Line 128">
            <a:extLst>
              <a:ext uri="{FF2B5EF4-FFF2-40B4-BE49-F238E27FC236}">
                <a16:creationId xmlns:a16="http://schemas.microsoft.com/office/drawing/2014/main" id="{15102255-FC8C-F247-8766-83F21D3CE70E}"/>
              </a:ext>
            </a:extLst>
          </p:cNvPr>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25" name="AutoShape 129">
            <a:extLst>
              <a:ext uri="{FF2B5EF4-FFF2-40B4-BE49-F238E27FC236}">
                <a16:creationId xmlns:a16="http://schemas.microsoft.com/office/drawing/2014/main" id="{01D8957E-C391-AC4C-833A-20FF0E6A44F3}"/>
              </a:ext>
            </a:extLst>
          </p:cNvPr>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026" name="Rectangle 130">
            <a:extLst>
              <a:ext uri="{FF2B5EF4-FFF2-40B4-BE49-F238E27FC236}">
                <a16:creationId xmlns:a16="http://schemas.microsoft.com/office/drawing/2014/main" id="{CD981BA9-3392-3146-AF23-07B293F9F521}"/>
              </a:ext>
            </a:extLst>
          </p:cNvPr>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209027" name="Rectangle 131">
            <a:extLst>
              <a:ext uri="{FF2B5EF4-FFF2-40B4-BE49-F238E27FC236}">
                <a16:creationId xmlns:a16="http://schemas.microsoft.com/office/drawing/2014/main" id="{F7B16FF9-A963-6F41-ACDB-3220D5945E4A}"/>
              </a:ext>
            </a:extLst>
          </p:cNvPr>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209028" name="Line 132">
            <a:extLst>
              <a:ext uri="{FF2B5EF4-FFF2-40B4-BE49-F238E27FC236}">
                <a16:creationId xmlns:a16="http://schemas.microsoft.com/office/drawing/2014/main" id="{41A06805-D8A3-9346-956D-6370233EA1AC}"/>
              </a:ext>
            </a:extLst>
          </p:cNvPr>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29" name="Freeform 133">
            <a:extLst>
              <a:ext uri="{FF2B5EF4-FFF2-40B4-BE49-F238E27FC236}">
                <a16:creationId xmlns:a16="http://schemas.microsoft.com/office/drawing/2014/main" id="{3F44361C-7CBA-CF42-A476-2AD32CC68D79}"/>
              </a:ext>
            </a:extLst>
          </p:cNvPr>
          <p:cNvSpPr>
            <a:spLocks/>
          </p:cNvSpPr>
          <p:nvPr/>
        </p:nvSpPr>
        <p:spPr bwMode="auto">
          <a:xfrm>
            <a:off x="5886450" y="4687888"/>
            <a:ext cx="257175" cy="90487"/>
          </a:xfrm>
          <a:custGeom>
            <a:avLst/>
            <a:gdLst>
              <a:gd name="T0" fmla="*/ 162 w 162"/>
              <a:gd name="T1" fmla="*/ 57 h 57"/>
              <a:gd name="T2" fmla="*/ 0 w 162"/>
              <a:gd name="T3" fmla="*/ 57 h 57"/>
              <a:gd name="T4" fmla="*/ 0 w 162"/>
              <a:gd name="T5" fmla="*/ 0 h 57"/>
              <a:gd name="T6" fmla="*/ 162 w 162"/>
              <a:gd name="T7" fmla="*/ 57 h 57"/>
            </a:gdLst>
            <a:ahLst/>
            <a:cxnLst>
              <a:cxn ang="0">
                <a:pos x="T0" y="T1"/>
              </a:cxn>
              <a:cxn ang="0">
                <a:pos x="T2" y="T3"/>
              </a:cxn>
              <a:cxn ang="0">
                <a:pos x="T4" y="T5"/>
              </a:cxn>
              <a:cxn ang="0">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30" name="Freeform 134">
            <a:extLst>
              <a:ext uri="{FF2B5EF4-FFF2-40B4-BE49-F238E27FC236}">
                <a16:creationId xmlns:a16="http://schemas.microsoft.com/office/drawing/2014/main" id="{CB886A2B-9A91-BB4F-A28E-93E2496CDC12}"/>
              </a:ext>
            </a:extLst>
          </p:cNvPr>
          <p:cNvSpPr>
            <a:spLocks/>
          </p:cNvSpPr>
          <p:nvPr/>
        </p:nvSpPr>
        <p:spPr bwMode="auto">
          <a:xfrm>
            <a:off x="5897563" y="4673600"/>
            <a:ext cx="257175" cy="90488"/>
          </a:xfrm>
          <a:custGeom>
            <a:avLst/>
            <a:gdLst>
              <a:gd name="T0" fmla="*/ 162 w 162"/>
              <a:gd name="T1" fmla="*/ 57 h 57"/>
              <a:gd name="T2" fmla="*/ 0 w 162"/>
              <a:gd name="T3" fmla="*/ 57 h 57"/>
              <a:gd name="T4" fmla="*/ 0 w 162"/>
              <a:gd name="T5" fmla="*/ 0 h 57"/>
            </a:gdLst>
            <a:ahLst/>
            <a:cxnLst>
              <a:cxn ang="0">
                <a:pos x="T0" y="T1"/>
              </a:cxn>
              <a:cxn ang="0">
                <a:pos x="T2" y="T3"/>
              </a:cxn>
              <a:cxn ang="0">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031" name="Line 135">
            <a:extLst>
              <a:ext uri="{FF2B5EF4-FFF2-40B4-BE49-F238E27FC236}">
                <a16:creationId xmlns:a16="http://schemas.microsoft.com/office/drawing/2014/main" id="{AED6D4F2-DE5E-5943-8F21-36648D3D8934}"/>
              </a:ext>
            </a:extLst>
          </p:cNvPr>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32" name="Line 136">
            <a:extLst>
              <a:ext uri="{FF2B5EF4-FFF2-40B4-BE49-F238E27FC236}">
                <a16:creationId xmlns:a16="http://schemas.microsoft.com/office/drawing/2014/main" id="{E38016BF-D2CA-7A41-AD9F-FBFC1880F9A0}"/>
              </a:ext>
            </a:extLst>
          </p:cNvPr>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33" name="Line 137">
            <a:extLst>
              <a:ext uri="{FF2B5EF4-FFF2-40B4-BE49-F238E27FC236}">
                <a16:creationId xmlns:a16="http://schemas.microsoft.com/office/drawing/2014/main" id="{66D3434F-5433-DE44-A4F7-5360DB204239}"/>
              </a:ext>
            </a:extLst>
          </p:cNvPr>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34" name="Line 138">
            <a:extLst>
              <a:ext uri="{FF2B5EF4-FFF2-40B4-BE49-F238E27FC236}">
                <a16:creationId xmlns:a16="http://schemas.microsoft.com/office/drawing/2014/main" id="{CEAEED2C-C31B-B04A-A119-6F717BF5158D}"/>
              </a:ext>
            </a:extLst>
          </p:cNvPr>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35" name="Rectangle 139">
            <a:extLst>
              <a:ext uri="{FF2B5EF4-FFF2-40B4-BE49-F238E27FC236}">
                <a16:creationId xmlns:a16="http://schemas.microsoft.com/office/drawing/2014/main" id="{30F88CFF-7A3E-DD40-BAFC-4020118C9520}"/>
              </a:ext>
            </a:extLst>
          </p:cNvPr>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036" name="Rectangle 140">
            <a:extLst>
              <a:ext uri="{FF2B5EF4-FFF2-40B4-BE49-F238E27FC236}">
                <a16:creationId xmlns:a16="http://schemas.microsoft.com/office/drawing/2014/main" id="{B871994B-3BE8-0447-B3D4-3789DC7EFA5A}"/>
              </a:ext>
            </a:extLst>
          </p:cNvPr>
          <p:cNvSpPr>
            <a:spLocks noChangeArrowheads="1"/>
          </p:cNvSpPr>
          <p:nvPr/>
        </p:nvSpPr>
        <p:spPr bwMode="auto">
          <a:xfrm>
            <a:off x="4979988" y="4613275"/>
            <a:ext cx="8763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Charcoal" pitchFamily="68" charset="0"/>
              </a:rPr>
              <a:t>PEMBUANGAN</a:t>
            </a:r>
            <a:endParaRPr lang="en-US" altLang="en-US" sz="1000" baseline="-25000">
              <a:latin typeface="Times" pitchFamily="2" charset="0"/>
            </a:endParaRPr>
          </a:p>
        </p:txBody>
      </p:sp>
      <p:sp>
        <p:nvSpPr>
          <p:cNvPr id="209037" name="Rectangle 141">
            <a:extLst>
              <a:ext uri="{FF2B5EF4-FFF2-40B4-BE49-F238E27FC236}">
                <a16:creationId xmlns:a16="http://schemas.microsoft.com/office/drawing/2014/main" id="{520F5DD5-96CC-584A-9465-BD6704DC5EA1}"/>
              </a:ext>
            </a:extLst>
          </p:cNvPr>
          <p:cNvSpPr>
            <a:spLocks noChangeArrowheads="1"/>
          </p:cNvSpPr>
          <p:nvPr/>
        </p:nvSpPr>
        <p:spPr bwMode="auto">
          <a:xfrm>
            <a:off x="5338763" y="4808538"/>
            <a:ext cx="482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70 Tahun</a:t>
            </a:r>
            <a:endParaRPr lang="en-US" altLang="en-US" sz="1200" baseline="-25000">
              <a:latin typeface="Times" pitchFamily="2" charset="0"/>
            </a:endParaRPr>
          </a:p>
        </p:txBody>
      </p:sp>
      <p:sp>
        <p:nvSpPr>
          <p:cNvPr id="209038" name="Rectangle 142">
            <a:extLst>
              <a:ext uri="{FF2B5EF4-FFF2-40B4-BE49-F238E27FC236}">
                <a16:creationId xmlns:a16="http://schemas.microsoft.com/office/drawing/2014/main" id="{87780EDD-4A4F-7941-9DBC-1439484E707F}"/>
              </a:ext>
            </a:extLst>
          </p:cNvPr>
          <p:cNvSpPr>
            <a:spLocks noChangeArrowheads="1"/>
          </p:cNvSpPr>
          <p:nvPr/>
        </p:nvSpPr>
        <p:spPr bwMode="auto">
          <a:xfrm>
            <a:off x="5241925" y="5027613"/>
            <a:ext cx="660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3 Perjalanan</a:t>
            </a:r>
            <a:endParaRPr lang="en-US" altLang="en-US" sz="1200" baseline="-25000">
              <a:latin typeface="Times" pitchFamily="2" charset="0"/>
            </a:endParaRPr>
          </a:p>
        </p:txBody>
      </p:sp>
      <p:sp>
        <p:nvSpPr>
          <p:cNvPr id="209039" name="Rectangle 143">
            <a:extLst>
              <a:ext uri="{FF2B5EF4-FFF2-40B4-BE49-F238E27FC236}">
                <a16:creationId xmlns:a16="http://schemas.microsoft.com/office/drawing/2014/main" id="{E0A6F371-8554-154F-B1E3-F302BC111E7D}"/>
              </a:ext>
            </a:extLst>
          </p:cNvPr>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040" name="Rectangle 144">
            <a:extLst>
              <a:ext uri="{FF2B5EF4-FFF2-40B4-BE49-F238E27FC236}">
                <a16:creationId xmlns:a16="http://schemas.microsoft.com/office/drawing/2014/main" id="{1330D164-9CC6-8A4C-940C-72E3068165EA}"/>
              </a:ext>
            </a:extLst>
          </p:cNvPr>
          <p:cNvSpPr>
            <a:spLocks noChangeArrowheads="1"/>
          </p:cNvSpPr>
          <p:nvPr/>
        </p:nvSpPr>
        <p:spPr bwMode="auto">
          <a:xfrm>
            <a:off x="5124450" y="5233988"/>
            <a:ext cx="927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100 Tahun/50.000</a:t>
            </a:r>
            <a:endParaRPr lang="en-US" altLang="en-US" sz="1200" baseline="-25000">
              <a:latin typeface="Times" pitchFamily="2" charset="0"/>
            </a:endParaRPr>
          </a:p>
        </p:txBody>
      </p:sp>
      <p:sp>
        <p:nvSpPr>
          <p:cNvPr id="209041" name="Rectangle 145">
            <a:extLst>
              <a:ext uri="{FF2B5EF4-FFF2-40B4-BE49-F238E27FC236}">
                <a16:creationId xmlns:a16="http://schemas.microsoft.com/office/drawing/2014/main" id="{A10D94C8-BFA1-E348-9E6D-32FF20BDA599}"/>
              </a:ext>
            </a:extLst>
          </p:cNvPr>
          <p:cNvSpPr>
            <a:spLocks noChangeArrowheads="1"/>
          </p:cNvSpPr>
          <p:nvPr/>
        </p:nvSpPr>
        <p:spPr bwMode="auto">
          <a:xfrm>
            <a:off x="5364163" y="5429250"/>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Z - E - N</a:t>
            </a:r>
            <a:endParaRPr lang="en-US" altLang="en-US" sz="1200" baseline="-25000">
              <a:latin typeface="Times" pitchFamily="2" charset="0"/>
            </a:endParaRPr>
          </a:p>
        </p:txBody>
      </p:sp>
      <p:pic>
        <p:nvPicPr>
          <p:cNvPr id="209042" name="Picture 146">
            <a:extLst>
              <a:ext uri="{FF2B5EF4-FFF2-40B4-BE49-F238E27FC236}">
                <a16:creationId xmlns:a16="http://schemas.microsoft.com/office/drawing/2014/main" id="{F04525AE-28BD-FA44-A80E-7DBF795D0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043" name="Freeform 147">
            <a:extLst>
              <a:ext uri="{FF2B5EF4-FFF2-40B4-BE49-F238E27FC236}">
                <a16:creationId xmlns:a16="http://schemas.microsoft.com/office/drawing/2014/main" id="{F3CBDDF6-50BC-6E42-B658-DD2DA55D75A6}"/>
              </a:ext>
            </a:extLst>
          </p:cNvPr>
          <p:cNvSpPr>
            <a:spLocks/>
          </p:cNvSpPr>
          <p:nvPr/>
        </p:nvSpPr>
        <p:spPr bwMode="auto">
          <a:xfrm>
            <a:off x="2101850" y="800417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44" name="Freeform 148">
            <a:extLst>
              <a:ext uri="{FF2B5EF4-FFF2-40B4-BE49-F238E27FC236}">
                <a16:creationId xmlns:a16="http://schemas.microsoft.com/office/drawing/2014/main" id="{3FCF9429-83B3-AC47-B348-E42B35154E25}"/>
              </a:ext>
            </a:extLst>
          </p:cNvPr>
          <p:cNvSpPr>
            <a:spLocks/>
          </p:cNvSpPr>
          <p:nvPr/>
        </p:nvSpPr>
        <p:spPr bwMode="auto">
          <a:xfrm>
            <a:off x="2101850" y="7958138"/>
            <a:ext cx="46038" cy="46037"/>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45" name="Freeform 149">
            <a:extLst>
              <a:ext uri="{FF2B5EF4-FFF2-40B4-BE49-F238E27FC236}">
                <a16:creationId xmlns:a16="http://schemas.microsoft.com/office/drawing/2014/main" id="{A1A1DF99-A88B-8C4F-861B-05611A15321E}"/>
              </a:ext>
            </a:extLst>
          </p:cNvPr>
          <p:cNvSpPr>
            <a:spLocks/>
          </p:cNvSpPr>
          <p:nvPr/>
        </p:nvSpPr>
        <p:spPr bwMode="auto">
          <a:xfrm>
            <a:off x="2101850" y="780732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46" name="Freeform 150">
            <a:extLst>
              <a:ext uri="{FF2B5EF4-FFF2-40B4-BE49-F238E27FC236}">
                <a16:creationId xmlns:a16="http://schemas.microsoft.com/office/drawing/2014/main" id="{38659DD9-CE84-764B-95DB-9C9E7E81961F}"/>
              </a:ext>
            </a:extLst>
          </p:cNvPr>
          <p:cNvSpPr>
            <a:spLocks/>
          </p:cNvSpPr>
          <p:nvPr/>
        </p:nvSpPr>
        <p:spPr bwMode="auto">
          <a:xfrm>
            <a:off x="2101850" y="7761288"/>
            <a:ext cx="46038" cy="46037"/>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47" name="Freeform 151">
            <a:extLst>
              <a:ext uri="{FF2B5EF4-FFF2-40B4-BE49-F238E27FC236}">
                <a16:creationId xmlns:a16="http://schemas.microsoft.com/office/drawing/2014/main" id="{2F7AB564-DD9A-7E45-8180-262507256B45}"/>
              </a:ext>
            </a:extLst>
          </p:cNvPr>
          <p:cNvSpPr>
            <a:spLocks/>
          </p:cNvSpPr>
          <p:nvPr/>
        </p:nvSpPr>
        <p:spPr bwMode="auto">
          <a:xfrm>
            <a:off x="2101850" y="761047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48" name="Freeform 152">
            <a:extLst>
              <a:ext uri="{FF2B5EF4-FFF2-40B4-BE49-F238E27FC236}">
                <a16:creationId xmlns:a16="http://schemas.microsoft.com/office/drawing/2014/main" id="{942E68C0-DB6C-8043-B861-4A0704A8AC3D}"/>
              </a:ext>
            </a:extLst>
          </p:cNvPr>
          <p:cNvSpPr>
            <a:spLocks/>
          </p:cNvSpPr>
          <p:nvPr/>
        </p:nvSpPr>
        <p:spPr bwMode="auto">
          <a:xfrm>
            <a:off x="2101850" y="7550150"/>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49" name="Freeform 153">
            <a:extLst>
              <a:ext uri="{FF2B5EF4-FFF2-40B4-BE49-F238E27FC236}">
                <a16:creationId xmlns:a16="http://schemas.microsoft.com/office/drawing/2014/main" id="{E6EC36D0-2B62-B747-BD6D-B0D83724DF04}"/>
              </a:ext>
            </a:extLst>
          </p:cNvPr>
          <p:cNvSpPr>
            <a:spLocks/>
          </p:cNvSpPr>
          <p:nvPr/>
        </p:nvSpPr>
        <p:spPr bwMode="auto">
          <a:xfrm>
            <a:off x="2101850" y="7397750"/>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0" name="Freeform 154">
            <a:extLst>
              <a:ext uri="{FF2B5EF4-FFF2-40B4-BE49-F238E27FC236}">
                <a16:creationId xmlns:a16="http://schemas.microsoft.com/office/drawing/2014/main" id="{B5377FCB-FBB5-994E-96AE-9F922D72BCF8}"/>
              </a:ext>
            </a:extLst>
          </p:cNvPr>
          <p:cNvSpPr>
            <a:spLocks/>
          </p:cNvSpPr>
          <p:nvPr/>
        </p:nvSpPr>
        <p:spPr bwMode="auto">
          <a:xfrm>
            <a:off x="2101850" y="7353300"/>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1" name="Freeform 155">
            <a:extLst>
              <a:ext uri="{FF2B5EF4-FFF2-40B4-BE49-F238E27FC236}">
                <a16:creationId xmlns:a16="http://schemas.microsoft.com/office/drawing/2014/main" id="{96DEAC64-758B-334B-9913-70EFF6524405}"/>
              </a:ext>
            </a:extLst>
          </p:cNvPr>
          <p:cNvSpPr>
            <a:spLocks/>
          </p:cNvSpPr>
          <p:nvPr/>
        </p:nvSpPr>
        <p:spPr bwMode="auto">
          <a:xfrm>
            <a:off x="2101850" y="7200900"/>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2" name="Freeform 156">
            <a:extLst>
              <a:ext uri="{FF2B5EF4-FFF2-40B4-BE49-F238E27FC236}">
                <a16:creationId xmlns:a16="http://schemas.microsoft.com/office/drawing/2014/main" id="{FECE76AB-841B-DE42-82FB-E3B55D0DFB3E}"/>
              </a:ext>
            </a:extLst>
          </p:cNvPr>
          <p:cNvSpPr>
            <a:spLocks/>
          </p:cNvSpPr>
          <p:nvPr/>
        </p:nvSpPr>
        <p:spPr bwMode="auto">
          <a:xfrm>
            <a:off x="2101850" y="7140575"/>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3" name="Freeform 157">
            <a:extLst>
              <a:ext uri="{FF2B5EF4-FFF2-40B4-BE49-F238E27FC236}">
                <a16:creationId xmlns:a16="http://schemas.microsoft.com/office/drawing/2014/main" id="{23565685-0B39-7D48-BB37-CF6747C1EB58}"/>
              </a:ext>
            </a:extLst>
          </p:cNvPr>
          <p:cNvSpPr>
            <a:spLocks/>
          </p:cNvSpPr>
          <p:nvPr/>
        </p:nvSpPr>
        <p:spPr bwMode="auto">
          <a:xfrm>
            <a:off x="2101850" y="6989763"/>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4" name="Freeform 158">
            <a:extLst>
              <a:ext uri="{FF2B5EF4-FFF2-40B4-BE49-F238E27FC236}">
                <a16:creationId xmlns:a16="http://schemas.microsoft.com/office/drawing/2014/main" id="{418FD285-D073-3E47-9B37-6FF62ED19FE7}"/>
              </a:ext>
            </a:extLst>
          </p:cNvPr>
          <p:cNvSpPr>
            <a:spLocks/>
          </p:cNvSpPr>
          <p:nvPr/>
        </p:nvSpPr>
        <p:spPr bwMode="auto">
          <a:xfrm>
            <a:off x="2101850" y="6943725"/>
            <a:ext cx="46038" cy="46038"/>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5" name="Freeform 159">
            <a:extLst>
              <a:ext uri="{FF2B5EF4-FFF2-40B4-BE49-F238E27FC236}">
                <a16:creationId xmlns:a16="http://schemas.microsoft.com/office/drawing/2014/main" id="{755AB481-DA87-2745-B878-D2849540C4DC}"/>
              </a:ext>
            </a:extLst>
          </p:cNvPr>
          <p:cNvSpPr>
            <a:spLocks/>
          </p:cNvSpPr>
          <p:nvPr/>
        </p:nvSpPr>
        <p:spPr bwMode="auto">
          <a:xfrm>
            <a:off x="2101850" y="6792913"/>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6" name="Freeform 160">
            <a:extLst>
              <a:ext uri="{FF2B5EF4-FFF2-40B4-BE49-F238E27FC236}">
                <a16:creationId xmlns:a16="http://schemas.microsoft.com/office/drawing/2014/main" id="{010FF157-72E6-0246-BBEB-E39A2C47CB4E}"/>
              </a:ext>
            </a:extLst>
          </p:cNvPr>
          <p:cNvSpPr>
            <a:spLocks/>
          </p:cNvSpPr>
          <p:nvPr/>
        </p:nvSpPr>
        <p:spPr bwMode="auto">
          <a:xfrm>
            <a:off x="2101850" y="6732588"/>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7" name="Freeform 161">
            <a:extLst>
              <a:ext uri="{FF2B5EF4-FFF2-40B4-BE49-F238E27FC236}">
                <a16:creationId xmlns:a16="http://schemas.microsoft.com/office/drawing/2014/main" id="{54FC8690-C9F5-5841-B28B-81AA2E831502}"/>
              </a:ext>
            </a:extLst>
          </p:cNvPr>
          <p:cNvSpPr>
            <a:spLocks/>
          </p:cNvSpPr>
          <p:nvPr/>
        </p:nvSpPr>
        <p:spPr bwMode="auto">
          <a:xfrm>
            <a:off x="2101850" y="6580188"/>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8" name="Freeform 162">
            <a:extLst>
              <a:ext uri="{FF2B5EF4-FFF2-40B4-BE49-F238E27FC236}">
                <a16:creationId xmlns:a16="http://schemas.microsoft.com/office/drawing/2014/main" id="{3D3B6016-CCA8-1343-B9A2-65B41698FBAF}"/>
              </a:ext>
            </a:extLst>
          </p:cNvPr>
          <p:cNvSpPr>
            <a:spLocks/>
          </p:cNvSpPr>
          <p:nvPr/>
        </p:nvSpPr>
        <p:spPr bwMode="auto">
          <a:xfrm>
            <a:off x="2101850" y="6535738"/>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59" name="Freeform 163">
            <a:extLst>
              <a:ext uri="{FF2B5EF4-FFF2-40B4-BE49-F238E27FC236}">
                <a16:creationId xmlns:a16="http://schemas.microsoft.com/office/drawing/2014/main" id="{6CD0B192-D97D-1E49-A114-828CA70F9C53}"/>
              </a:ext>
            </a:extLst>
          </p:cNvPr>
          <p:cNvSpPr>
            <a:spLocks/>
          </p:cNvSpPr>
          <p:nvPr/>
        </p:nvSpPr>
        <p:spPr bwMode="auto">
          <a:xfrm>
            <a:off x="2101850" y="6383338"/>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0" name="Freeform 164">
            <a:extLst>
              <a:ext uri="{FF2B5EF4-FFF2-40B4-BE49-F238E27FC236}">
                <a16:creationId xmlns:a16="http://schemas.microsoft.com/office/drawing/2014/main" id="{0412CCD4-6465-984A-843F-0B6FA76878B9}"/>
              </a:ext>
            </a:extLst>
          </p:cNvPr>
          <p:cNvSpPr>
            <a:spLocks/>
          </p:cNvSpPr>
          <p:nvPr/>
        </p:nvSpPr>
        <p:spPr bwMode="auto">
          <a:xfrm>
            <a:off x="2101850" y="6338888"/>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1" name="Freeform 165">
            <a:extLst>
              <a:ext uri="{FF2B5EF4-FFF2-40B4-BE49-F238E27FC236}">
                <a16:creationId xmlns:a16="http://schemas.microsoft.com/office/drawing/2014/main" id="{C22B1026-0A2A-CC44-BE36-74FFC99C830B}"/>
              </a:ext>
            </a:extLst>
          </p:cNvPr>
          <p:cNvSpPr>
            <a:spLocks/>
          </p:cNvSpPr>
          <p:nvPr/>
        </p:nvSpPr>
        <p:spPr bwMode="auto">
          <a:xfrm>
            <a:off x="2101850" y="6186488"/>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2" name="Freeform 166">
            <a:extLst>
              <a:ext uri="{FF2B5EF4-FFF2-40B4-BE49-F238E27FC236}">
                <a16:creationId xmlns:a16="http://schemas.microsoft.com/office/drawing/2014/main" id="{13FEFD29-DB17-A34F-B0CE-8B7952631B07}"/>
              </a:ext>
            </a:extLst>
          </p:cNvPr>
          <p:cNvSpPr>
            <a:spLocks/>
          </p:cNvSpPr>
          <p:nvPr/>
        </p:nvSpPr>
        <p:spPr bwMode="auto">
          <a:xfrm>
            <a:off x="2101850" y="6126163"/>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3" name="Freeform 167">
            <a:extLst>
              <a:ext uri="{FF2B5EF4-FFF2-40B4-BE49-F238E27FC236}">
                <a16:creationId xmlns:a16="http://schemas.microsoft.com/office/drawing/2014/main" id="{45CE4DDA-4A64-8642-B23D-CD5C08A8D1B5}"/>
              </a:ext>
            </a:extLst>
          </p:cNvPr>
          <p:cNvSpPr>
            <a:spLocks/>
          </p:cNvSpPr>
          <p:nvPr/>
        </p:nvSpPr>
        <p:spPr bwMode="auto">
          <a:xfrm>
            <a:off x="2101850" y="5975350"/>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4" name="Freeform 168">
            <a:extLst>
              <a:ext uri="{FF2B5EF4-FFF2-40B4-BE49-F238E27FC236}">
                <a16:creationId xmlns:a16="http://schemas.microsoft.com/office/drawing/2014/main" id="{BC167C11-94F2-2D4C-A995-21C94639EF7A}"/>
              </a:ext>
            </a:extLst>
          </p:cNvPr>
          <p:cNvSpPr>
            <a:spLocks/>
          </p:cNvSpPr>
          <p:nvPr/>
        </p:nvSpPr>
        <p:spPr bwMode="auto">
          <a:xfrm>
            <a:off x="2101850" y="5929313"/>
            <a:ext cx="46038" cy="46037"/>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5" name="Freeform 169">
            <a:extLst>
              <a:ext uri="{FF2B5EF4-FFF2-40B4-BE49-F238E27FC236}">
                <a16:creationId xmlns:a16="http://schemas.microsoft.com/office/drawing/2014/main" id="{0326FFAB-B35F-0141-82A3-B1703DCFD7DD}"/>
              </a:ext>
            </a:extLst>
          </p:cNvPr>
          <p:cNvSpPr>
            <a:spLocks/>
          </p:cNvSpPr>
          <p:nvPr/>
        </p:nvSpPr>
        <p:spPr bwMode="auto">
          <a:xfrm>
            <a:off x="2101850" y="5778500"/>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6" name="Freeform 170">
            <a:extLst>
              <a:ext uri="{FF2B5EF4-FFF2-40B4-BE49-F238E27FC236}">
                <a16:creationId xmlns:a16="http://schemas.microsoft.com/office/drawing/2014/main" id="{5E413E78-7E33-AD42-8511-80B5B2715937}"/>
              </a:ext>
            </a:extLst>
          </p:cNvPr>
          <p:cNvSpPr>
            <a:spLocks/>
          </p:cNvSpPr>
          <p:nvPr/>
        </p:nvSpPr>
        <p:spPr bwMode="auto">
          <a:xfrm>
            <a:off x="2101850" y="5718175"/>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7" name="Freeform 171">
            <a:extLst>
              <a:ext uri="{FF2B5EF4-FFF2-40B4-BE49-F238E27FC236}">
                <a16:creationId xmlns:a16="http://schemas.microsoft.com/office/drawing/2014/main" id="{059A699B-7968-4149-BF30-1C17AAE662FC}"/>
              </a:ext>
            </a:extLst>
          </p:cNvPr>
          <p:cNvSpPr>
            <a:spLocks/>
          </p:cNvSpPr>
          <p:nvPr/>
        </p:nvSpPr>
        <p:spPr bwMode="auto">
          <a:xfrm>
            <a:off x="2101850" y="5565775"/>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8" name="Freeform 172">
            <a:extLst>
              <a:ext uri="{FF2B5EF4-FFF2-40B4-BE49-F238E27FC236}">
                <a16:creationId xmlns:a16="http://schemas.microsoft.com/office/drawing/2014/main" id="{B1BFEFA6-4251-7F4B-9037-92BDB7898F43}"/>
              </a:ext>
            </a:extLst>
          </p:cNvPr>
          <p:cNvSpPr>
            <a:spLocks/>
          </p:cNvSpPr>
          <p:nvPr/>
        </p:nvSpPr>
        <p:spPr bwMode="auto">
          <a:xfrm>
            <a:off x="2101850" y="5521325"/>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69" name="Freeform 173">
            <a:extLst>
              <a:ext uri="{FF2B5EF4-FFF2-40B4-BE49-F238E27FC236}">
                <a16:creationId xmlns:a16="http://schemas.microsoft.com/office/drawing/2014/main" id="{D54E6104-86C6-F949-A925-07BCE4E6DC59}"/>
              </a:ext>
            </a:extLst>
          </p:cNvPr>
          <p:cNvSpPr>
            <a:spLocks/>
          </p:cNvSpPr>
          <p:nvPr/>
        </p:nvSpPr>
        <p:spPr bwMode="auto">
          <a:xfrm>
            <a:off x="2101850" y="5368925"/>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0" name="Freeform 174">
            <a:extLst>
              <a:ext uri="{FF2B5EF4-FFF2-40B4-BE49-F238E27FC236}">
                <a16:creationId xmlns:a16="http://schemas.microsoft.com/office/drawing/2014/main" id="{0642C3CF-C82E-A843-9B2B-9A82CF32E8FB}"/>
              </a:ext>
            </a:extLst>
          </p:cNvPr>
          <p:cNvSpPr>
            <a:spLocks/>
          </p:cNvSpPr>
          <p:nvPr/>
        </p:nvSpPr>
        <p:spPr bwMode="auto">
          <a:xfrm>
            <a:off x="2101850" y="5324475"/>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1" name="Freeform 175">
            <a:extLst>
              <a:ext uri="{FF2B5EF4-FFF2-40B4-BE49-F238E27FC236}">
                <a16:creationId xmlns:a16="http://schemas.microsoft.com/office/drawing/2014/main" id="{949BED30-EAD8-1C43-9212-B0E233ECFD26}"/>
              </a:ext>
            </a:extLst>
          </p:cNvPr>
          <p:cNvSpPr>
            <a:spLocks/>
          </p:cNvSpPr>
          <p:nvPr/>
        </p:nvSpPr>
        <p:spPr bwMode="auto">
          <a:xfrm>
            <a:off x="2101850" y="5172075"/>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2" name="Freeform 176">
            <a:extLst>
              <a:ext uri="{FF2B5EF4-FFF2-40B4-BE49-F238E27FC236}">
                <a16:creationId xmlns:a16="http://schemas.microsoft.com/office/drawing/2014/main" id="{C29B5F96-B968-1446-9B16-EB81A2FE7487}"/>
              </a:ext>
            </a:extLst>
          </p:cNvPr>
          <p:cNvSpPr>
            <a:spLocks/>
          </p:cNvSpPr>
          <p:nvPr/>
        </p:nvSpPr>
        <p:spPr bwMode="auto">
          <a:xfrm>
            <a:off x="2101850" y="5111750"/>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3" name="Freeform 177">
            <a:extLst>
              <a:ext uri="{FF2B5EF4-FFF2-40B4-BE49-F238E27FC236}">
                <a16:creationId xmlns:a16="http://schemas.microsoft.com/office/drawing/2014/main" id="{DCFD2F21-DFE7-FB46-8684-141242221DBB}"/>
              </a:ext>
            </a:extLst>
          </p:cNvPr>
          <p:cNvSpPr>
            <a:spLocks/>
          </p:cNvSpPr>
          <p:nvPr/>
        </p:nvSpPr>
        <p:spPr bwMode="auto">
          <a:xfrm>
            <a:off x="2101850" y="496093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4" name="Freeform 178">
            <a:extLst>
              <a:ext uri="{FF2B5EF4-FFF2-40B4-BE49-F238E27FC236}">
                <a16:creationId xmlns:a16="http://schemas.microsoft.com/office/drawing/2014/main" id="{9005D47A-EA93-5348-A7F3-F0A7AEB279F7}"/>
              </a:ext>
            </a:extLst>
          </p:cNvPr>
          <p:cNvSpPr>
            <a:spLocks/>
          </p:cNvSpPr>
          <p:nvPr/>
        </p:nvSpPr>
        <p:spPr bwMode="auto">
          <a:xfrm>
            <a:off x="2101850" y="4914900"/>
            <a:ext cx="46038" cy="46038"/>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5" name="Freeform 179">
            <a:extLst>
              <a:ext uri="{FF2B5EF4-FFF2-40B4-BE49-F238E27FC236}">
                <a16:creationId xmlns:a16="http://schemas.microsoft.com/office/drawing/2014/main" id="{8F9833C2-EA13-E947-8313-3D959D54607A}"/>
              </a:ext>
            </a:extLst>
          </p:cNvPr>
          <p:cNvSpPr>
            <a:spLocks/>
          </p:cNvSpPr>
          <p:nvPr/>
        </p:nvSpPr>
        <p:spPr bwMode="auto">
          <a:xfrm>
            <a:off x="2101850" y="476408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6" name="Freeform 180">
            <a:extLst>
              <a:ext uri="{FF2B5EF4-FFF2-40B4-BE49-F238E27FC236}">
                <a16:creationId xmlns:a16="http://schemas.microsoft.com/office/drawing/2014/main" id="{FB202B5C-C851-BA46-911B-340755F566A0}"/>
              </a:ext>
            </a:extLst>
          </p:cNvPr>
          <p:cNvSpPr>
            <a:spLocks/>
          </p:cNvSpPr>
          <p:nvPr/>
        </p:nvSpPr>
        <p:spPr bwMode="auto">
          <a:xfrm>
            <a:off x="2101850" y="4703763"/>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7" name="Freeform 181">
            <a:extLst>
              <a:ext uri="{FF2B5EF4-FFF2-40B4-BE49-F238E27FC236}">
                <a16:creationId xmlns:a16="http://schemas.microsoft.com/office/drawing/2014/main" id="{72EC3BC6-E2D9-BF46-8C14-A1646C7E99C1}"/>
              </a:ext>
            </a:extLst>
          </p:cNvPr>
          <p:cNvSpPr>
            <a:spLocks/>
          </p:cNvSpPr>
          <p:nvPr/>
        </p:nvSpPr>
        <p:spPr bwMode="auto">
          <a:xfrm>
            <a:off x="2101850" y="4551363"/>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8" name="Freeform 182">
            <a:extLst>
              <a:ext uri="{FF2B5EF4-FFF2-40B4-BE49-F238E27FC236}">
                <a16:creationId xmlns:a16="http://schemas.microsoft.com/office/drawing/2014/main" id="{B0603296-6E4C-264A-BBE7-89DCCAEAA036}"/>
              </a:ext>
            </a:extLst>
          </p:cNvPr>
          <p:cNvSpPr>
            <a:spLocks/>
          </p:cNvSpPr>
          <p:nvPr/>
        </p:nvSpPr>
        <p:spPr bwMode="auto">
          <a:xfrm>
            <a:off x="2101850" y="4506913"/>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79" name="Freeform 183">
            <a:extLst>
              <a:ext uri="{FF2B5EF4-FFF2-40B4-BE49-F238E27FC236}">
                <a16:creationId xmlns:a16="http://schemas.microsoft.com/office/drawing/2014/main" id="{C43A5617-DA34-534D-A9D5-BC7F755C4EB1}"/>
              </a:ext>
            </a:extLst>
          </p:cNvPr>
          <p:cNvSpPr>
            <a:spLocks/>
          </p:cNvSpPr>
          <p:nvPr/>
        </p:nvSpPr>
        <p:spPr bwMode="auto">
          <a:xfrm>
            <a:off x="2101850" y="4354513"/>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0" name="Freeform 184">
            <a:extLst>
              <a:ext uri="{FF2B5EF4-FFF2-40B4-BE49-F238E27FC236}">
                <a16:creationId xmlns:a16="http://schemas.microsoft.com/office/drawing/2014/main" id="{A0D21931-A3E2-D84C-9B54-24D27954D744}"/>
              </a:ext>
            </a:extLst>
          </p:cNvPr>
          <p:cNvSpPr>
            <a:spLocks/>
          </p:cNvSpPr>
          <p:nvPr/>
        </p:nvSpPr>
        <p:spPr bwMode="auto">
          <a:xfrm>
            <a:off x="2101850" y="4310063"/>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1" name="Freeform 185">
            <a:extLst>
              <a:ext uri="{FF2B5EF4-FFF2-40B4-BE49-F238E27FC236}">
                <a16:creationId xmlns:a16="http://schemas.microsoft.com/office/drawing/2014/main" id="{36811F7F-ACA5-5645-A89E-3A4CC30250AA}"/>
              </a:ext>
            </a:extLst>
          </p:cNvPr>
          <p:cNvSpPr>
            <a:spLocks/>
          </p:cNvSpPr>
          <p:nvPr/>
        </p:nvSpPr>
        <p:spPr bwMode="auto">
          <a:xfrm>
            <a:off x="2101850" y="4159250"/>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2" name="Freeform 186">
            <a:extLst>
              <a:ext uri="{FF2B5EF4-FFF2-40B4-BE49-F238E27FC236}">
                <a16:creationId xmlns:a16="http://schemas.microsoft.com/office/drawing/2014/main" id="{89F0CF21-566B-8D4C-ACC9-DBC2C07E2E75}"/>
              </a:ext>
            </a:extLst>
          </p:cNvPr>
          <p:cNvSpPr>
            <a:spLocks/>
          </p:cNvSpPr>
          <p:nvPr/>
        </p:nvSpPr>
        <p:spPr bwMode="auto">
          <a:xfrm>
            <a:off x="2101850" y="4097338"/>
            <a:ext cx="46038" cy="61912"/>
          </a:xfrm>
          <a:custGeom>
            <a:avLst/>
            <a:gdLst>
              <a:gd name="T0" fmla="*/ 0 w 29"/>
              <a:gd name="T1" fmla="*/ 39 h 39"/>
              <a:gd name="T2" fmla="*/ 0 w 29"/>
              <a:gd name="T3" fmla="*/ 0 h 39"/>
              <a:gd name="T4" fmla="*/ 20 w 29"/>
              <a:gd name="T5" fmla="*/ 0 h 39"/>
              <a:gd name="T6" fmla="*/ 29 w 29"/>
              <a:gd name="T7" fmla="*/ 0 h 39"/>
              <a:gd name="T8" fmla="*/ 29 w 29"/>
              <a:gd name="T9" fmla="*/ 39 h 39"/>
              <a:gd name="T10" fmla="*/ 20 w 29"/>
              <a:gd name="T11" fmla="*/ 39 h 39"/>
              <a:gd name="T12" fmla="*/ 0 w 29"/>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3" name="Freeform 187">
            <a:extLst>
              <a:ext uri="{FF2B5EF4-FFF2-40B4-BE49-F238E27FC236}">
                <a16:creationId xmlns:a16="http://schemas.microsoft.com/office/drawing/2014/main" id="{78DD321F-AB95-B745-901D-B993525C8B7E}"/>
              </a:ext>
            </a:extLst>
          </p:cNvPr>
          <p:cNvSpPr>
            <a:spLocks/>
          </p:cNvSpPr>
          <p:nvPr/>
        </p:nvSpPr>
        <p:spPr bwMode="auto">
          <a:xfrm>
            <a:off x="2101850" y="394652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4" name="Freeform 188">
            <a:extLst>
              <a:ext uri="{FF2B5EF4-FFF2-40B4-BE49-F238E27FC236}">
                <a16:creationId xmlns:a16="http://schemas.microsoft.com/office/drawing/2014/main" id="{09D5B1B0-FA29-E34E-AE46-3831ABDCACEF}"/>
              </a:ext>
            </a:extLst>
          </p:cNvPr>
          <p:cNvSpPr>
            <a:spLocks/>
          </p:cNvSpPr>
          <p:nvPr/>
        </p:nvSpPr>
        <p:spPr bwMode="auto">
          <a:xfrm>
            <a:off x="2101850" y="3900488"/>
            <a:ext cx="46038" cy="46037"/>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5" name="Freeform 189">
            <a:extLst>
              <a:ext uri="{FF2B5EF4-FFF2-40B4-BE49-F238E27FC236}">
                <a16:creationId xmlns:a16="http://schemas.microsoft.com/office/drawing/2014/main" id="{3AC01B82-2425-8D4A-89DC-DFD31471CBBA}"/>
              </a:ext>
            </a:extLst>
          </p:cNvPr>
          <p:cNvSpPr>
            <a:spLocks/>
          </p:cNvSpPr>
          <p:nvPr/>
        </p:nvSpPr>
        <p:spPr bwMode="auto">
          <a:xfrm>
            <a:off x="2101850" y="374967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6" name="Freeform 190">
            <a:extLst>
              <a:ext uri="{FF2B5EF4-FFF2-40B4-BE49-F238E27FC236}">
                <a16:creationId xmlns:a16="http://schemas.microsoft.com/office/drawing/2014/main" id="{974046EB-A9C9-8849-9812-8A0591B3C6E8}"/>
              </a:ext>
            </a:extLst>
          </p:cNvPr>
          <p:cNvSpPr>
            <a:spLocks/>
          </p:cNvSpPr>
          <p:nvPr/>
        </p:nvSpPr>
        <p:spPr bwMode="auto">
          <a:xfrm>
            <a:off x="2101850" y="3689350"/>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7" name="Freeform 191">
            <a:extLst>
              <a:ext uri="{FF2B5EF4-FFF2-40B4-BE49-F238E27FC236}">
                <a16:creationId xmlns:a16="http://schemas.microsoft.com/office/drawing/2014/main" id="{BAA53059-0435-5142-8CA9-72DBDB4F25F3}"/>
              </a:ext>
            </a:extLst>
          </p:cNvPr>
          <p:cNvSpPr>
            <a:spLocks/>
          </p:cNvSpPr>
          <p:nvPr/>
        </p:nvSpPr>
        <p:spPr bwMode="auto">
          <a:xfrm>
            <a:off x="2101850" y="353853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8" name="Freeform 192">
            <a:extLst>
              <a:ext uri="{FF2B5EF4-FFF2-40B4-BE49-F238E27FC236}">
                <a16:creationId xmlns:a16="http://schemas.microsoft.com/office/drawing/2014/main" id="{98F88A00-0220-DD4E-ADBB-F37BD4A0C1AC}"/>
              </a:ext>
            </a:extLst>
          </p:cNvPr>
          <p:cNvSpPr>
            <a:spLocks/>
          </p:cNvSpPr>
          <p:nvPr/>
        </p:nvSpPr>
        <p:spPr bwMode="auto">
          <a:xfrm>
            <a:off x="2101850" y="3492500"/>
            <a:ext cx="46038" cy="46038"/>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89" name="Freeform 193">
            <a:extLst>
              <a:ext uri="{FF2B5EF4-FFF2-40B4-BE49-F238E27FC236}">
                <a16:creationId xmlns:a16="http://schemas.microsoft.com/office/drawing/2014/main" id="{B78C4BCE-0D1C-924A-AEC9-C69A7083C1E8}"/>
              </a:ext>
            </a:extLst>
          </p:cNvPr>
          <p:cNvSpPr>
            <a:spLocks/>
          </p:cNvSpPr>
          <p:nvPr/>
        </p:nvSpPr>
        <p:spPr bwMode="auto">
          <a:xfrm>
            <a:off x="2101850" y="334168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90" name="Freeform 194">
            <a:extLst>
              <a:ext uri="{FF2B5EF4-FFF2-40B4-BE49-F238E27FC236}">
                <a16:creationId xmlns:a16="http://schemas.microsoft.com/office/drawing/2014/main" id="{552FE085-290B-D842-91FC-737C1BE8FFAB}"/>
              </a:ext>
            </a:extLst>
          </p:cNvPr>
          <p:cNvSpPr>
            <a:spLocks/>
          </p:cNvSpPr>
          <p:nvPr/>
        </p:nvSpPr>
        <p:spPr bwMode="auto">
          <a:xfrm>
            <a:off x="2101850" y="3295650"/>
            <a:ext cx="46038" cy="46038"/>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91" name="Freeform 195">
            <a:extLst>
              <a:ext uri="{FF2B5EF4-FFF2-40B4-BE49-F238E27FC236}">
                <a16:creationId xmlns:a16="http://schemas.microsoft.com/office/drawing/2014/main" id="{89125CBE-6C79-C347-AADE-A7DE6A3BB2C3}"/>
              </a:ext>
            </a:extLst>
          </p:cNvPr>
          <p:cNvSpPr>
            <a:spLocks/>
          </p:cNvSpPr>
          <p:nvPr/>
        </p:nvSpPr>
        <p:spPr bwMode="auto">
          <a:xfrm>
            <a:off x="2101850" y="314483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92" name="Line 196">
            <a:extLst>
              <a:ext uri="{FF2B5EF4-FFF2-40B4-BE49-F238E27FC236}">
                <a16:creationId xmlns:a16="http://schemas.microsoft.com/office/drawing/2014/main" id="{091D861D-0B75-E24F-9C7D-8170756A9AF3}"/>
              </a:ext>
            </a:extLst>
          </p:cNvPr>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93" name="Line 197">
            <a:extLst>
              <a:ext uri="{FF2B5EF4-FFF2-40B4-BE49-F238E27FC236}">
                <a16:creationId xmlns:a16="http://schemas.microsoft.com/office/drawing/2014/main" id="{FA6C8B15-3547-094E-8016-FF47B4FDE5FB}"/>
              </a:ext>
            </a:extLst>
          </p:cNvPr>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17" name="Line 221">
            <a:extLst>
              <a:ext uri="{FF2B5EF4-FFF2-40B4-BE49-F238E27FC236}">
                <a16:creationId xmlns:a16="http://schemas.microsoft.com/office/drawing/2014/main" id="{E3468899-21DF-2040-BABF-7B5F62FAC119}"/>
              </a:ext>
            </a:extLst>
          </p:cNvPr>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9118" name="Picture 222">
            <a:extLst>
              <a:ext uri="{FF2B5EF4-FFF2-40B4-BE49-F238E27FC236}">
                <a16:creationId xmlns:a16="http://schemas.microsoft.com/office/drawing/2014/main" id="{72E8089D-9B8B-0D43-917E-C4FB7A375C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119" name="AutoShape 223">
            <a:extLst>
              <a:ext uri="{FF2B5EF4-FFF2-40B4-BE49-F238E27FC236}">
                <a16:creationId xmlns:a16="http://schemas.microsoft.com/office/drawing/2014/main" id="{D7ED9CCF-730F-B142-8BDC-7262113D49DE}"/>
              </a:ext>
            </a:extLst>
          </p:cNvPr>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120" name="Rectangle 224">
            <a:extLst>
              <a:ext uri="{FF2B5EF4-FFF2-40B4-BE49-F238E27FC236}">
                <a16:creationId xmlns:a16="http://schemas.microsoft.com/office/drawing/2014/main" id="{EB881106-96E8-BB4E-8DFB-706454004A28}"/>
              </a:ext>
            </a:extLst>
          </p:cNvPr>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209121" name="Rectangle 225">
            <a:extLst>
              <a:ext uri="{FF2B5EF4-FFF2-40B4-BE49-F238E27FC236}">
                <a16:creationId xmlns:a16="http://schemas.microsoft.com/office/drawing/2014/main" id="{778C8550-4BB0-4B47-B301-B7A7D39870C0}"/>
              </a:ext>
            </a:extLst>
          </p:cNvPr>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209122" name="Line 226">
            <a:extLst>
              <a:ext uri="{FF2B5EF4-FFF2-40B4-BE49-F238E27FC236}">
                <a16:creationId xmlns:a16="http://schemas.microsoft.com/office/drawing/2014/main" id="{E2A713EC-5421-DC4C-84FA-4FF803DA9579}"/>
              </a:ext>
            </a:extLst>
          </p:cNvPr>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23" name="Freeform 227">
            <a:extLst>
              <a:ext uri="{FF2B5EF4-FFF2-40B4-BE49-F238E27FC236}">
                <a16:creationId xmlns:a16="http://schemas.microsoft.com/office/drawing/2014/main" id="{8D5759CA-41BA-E647-8C71-3A0130698F64}"/>
              </a:ext>
            </a:extLst>
          </p:cNvPr>
          <p:cNvSpPr>
            <a:spLocks/>
          </p:cNvSpPr>
          <p:nvPr/>
        </p:nvSpPr>
        <p:spPr bwMode="auto">
          <a:xfrm>
            <a:off x="3268663" y="7534275"/>
            <a:ext cx="257175" cy="106363"/>
          </a:xfrm>
          <a:custGeom>
            <a:avLst/>
            <a:gdLst>
              <a:gd name="T0" fmla="*/ 162 w 162"/>
              <a:gd name="T1" fmla="*/ 67 h 67"/>
              <a:gd name="T2" fmla="*/ 0 w 162"/>
              <a:gd name="T3" fmla="*/ 67 h 67"/>
              <a:gd name="T4" fmla="*/ 0 w 162"/>
              <a:gd name="T5" fmla="*/ 0 h 67"/>
              <a:gd name="T6" fmla="*/ 162 w 162"/>
              <a:gd name="T7" fmla="*/ 67 h 67"/>
            </a:gdLst>
            <a:ahLst/>
            <a:cxnLst>
              <a:cxn ang="0">
                <a:pos x="T0" y="T1"/>
              </a:cxn>
              <a:cxn ang="0">
                <a:pos x="T2" y="T3"/>
              </a:cxn>
              <a:cxn ang="0">
                <a:pos x="T4" y="T5"/>
              </a:cxn>
              <a:cxn ang="0">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24" name="Freeform 228">
            <a:extLst>
              <a:ext uri="{FF2B5EF4-FFF2-40B4-BE49-F238E27FC236}">
                <a16:creationId xmlns:a16="http://schemas.microsoft.com/office/drawing/2014/main" id="{A794E01B-5F22-2346-9C46-19FB481A2679}"/>
              </a:ext>
            </a:extLst>
          </p:cNvPr>
          <p:cNvSpPr>
            <a:spLocks/>
          </p:cNvSpPr>
          <p:nvPr/>
        </p:nvSpPr>
        <p:spPr bwMode="auto">
          <a:xfrm>
            <a:off x="3271838" y="7534275"/>
            <a:ext cx="257175" cy="90488"/>
          </a:xfrm>
          <a:custGeom>
            <a:avLst/>
            <a:gdLst>
              <a:gd name="T0" fmla="*/ 162 w 162"/>
              <a:gd name="T1" fmla="*/ 57 h 57"/>
              <a:gd name="T2" fmla="*/ 0 w 162"/>
              <a:gd name="T3" fmla="*/ 57 h 57"/>
              <a:gd name="T4" fmla="*/ 0 w 162"/>
              <a:gd name="T5" fmla="*/ 0 h 57"/>
            </a:gdLst>
            <a:ahLst/>
            <a:cxnLst>
              <a:cxn ang="0">
                <a:pos x="T0" y="T1"/>
              </a:cxn>
              <a:cxn ang="0">
                <a:pos x="T2" y="T3"/>
              </a:cxn>
              <a:cxn ang="0">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125" name="Line 229">
            <a:extLst>
              <a:ext uri="{FF2B5EF4-FFF2-40B4-BE49-F238E27FC236}">
                <a16:creationId xmlns:a16="http://schemas.microsoft.com/office/drawing/2014/main" id="{116708FB-F869-0F4D-A826-44C95BF6C9FD}"/>
              </a:ext>
            </a:extLst>
          </p:cNvPr>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26" name="Line 230">
            <a:extLst>
              <a:ext uri="{FF2B5EF4-FFF2-40B4-BE49-F238E27FC236}">
                <a16:creationId xmlns:a16="http://schemas.microsoft.com/office/drawing/2014/main" id="{460FD6F4-4D4C-104B-A39A-F023348682B7}"/>
              </a:ext>
            </a:extLst>
          </p:cNvPr>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27" name="Rectangle 231">
            <a:extLst>
              <a:ext uri="{FF2B5EF4-FFF2-40B4-BE49-F238E27FC236}">
                <a16:creationId xmlns:a16="http://schemas.microsoft.com/office/drawing/2014/main" id="{7092699C-18ED-004D-8364-6C61CC59F079}"/>
              </a:ext>
            </a:extLst>
          </p:cNvPr>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28" name="Rectangle 232">
            <a:extLst>
              <a:ext uri="{FF2B5EF4-FFF2-40B4-BE49-F238E27FC236}">
                <a16:creationId xmlns:a16="http://schemas.microsoft.com/office/drawing/2014/main" id="{FEE62CED-9434-FD4E-8727-CB974D80F480}"/>
              </a:ext>
            </a:extLst>
          </p:cNvPr>
          <p:cNvSpPr>
            <a:spLocks noChangeArrowheads="1"/>
          </p:cNvSpPr>
          <p:nvPr/>
        </p:nvSpPr>
        <p:spPr bwMode="auto">
          <a:xfrm>
            <a:off x="2508250" y="7419975"/>
            <a:ext cx="4953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Charcoal" pitchFamily="68" charset="0"/>
              </a:rPr>
              <a:t>YOSUA</a:t>
            </a:r>
            <a:endParaRPr lang="en-US" altLang="en-US" sz="1800" baseline="-25000">
              <a:latin typeface="Times" pitchFamily="2" charset="0"/>
            </a:endParaRPr>
          </a:p>
        </p:txBody>
      </p:sp>
      <p:sp>
        <p:nvSpPr>
          <p:cNvPr id="209129" name="Rectangle 233">
            <a:extLst>
              <a:ext uri="{FF2B5EF4-FFF2-40B4-BE49-F238E27FC236}">
                <a16:creationId xmlns:a16="http://schemas.microsoft.com/office/drawing/2014/main" id="{3ECA5A61-19DC-AC4A-8618-3EFEB4517CE3}"/>
              </a:ext>
            </a:extLst>
          </p:cNvPr>
          <p:cNvSpPr>
            <a:spLocks noChangeArrowheads="1"/>
          </p:cNvSpPr>
          <p:nvPr/>
        </p:nvSpPr>
        <p:spPr bwMode="auto">
          <a:xfrm>
            <a:off x="2655888" y="7689850"/>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Yerikho/Ai</a:t>
            </a:r>
            <a:endParaRPr lang="en-US" altLang="en-US" sz="1200" baseline="-25000">
              <a:latin typeface="Times" pitchFamily="2" charset="0"/>
            </a:endParaRPr>
          </a:p>
        </p:txBody>
      </p:sp>
      <p:sp>
        <p:nvSpPr>
          <p:cNvPr id="209130" name="Rectangle 234">
            <a:extLst>
              <a:ext uri="{FF2B5EF4-FFF2-40B4-BE49-F238E27FC236}">
                <a16:creationId xmlns:a16="http://schemas.microsoft.com/office/drawing/2014/main" id="{0C62A66A-CF82-C14D-B6F0-B7C3D55481C2}"/>
              </a:ext>
            </a:extLst>
          </p:cNvPr>
          <p:cNvSpPr>
            <a:spLocks noChangeArrowheads="1"/>
          </p:cNvSpPr>
          <p:nvPr/>
        </p:nvSpPr>
        <p:spPr bwMode="auto">
          <a:xfrm>
            <a:off x="2557463" y="7902575"/>
            <a:ext cx="698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Tanah Dibagi</a:t>
            </a:r>
            <a:endParaRPr lang="en-US" altLang="en-US" sz="1200" baseline="-25000">
              <a:latin typeface="Times" pitchFamily="2" charset="0"/>
            </a:endParaRPr>
          </a:p>
        </p:txBody>
      </p:sp>
      <p:sp>
        <p:nvSpPr>
          <p:cNvPr id="209131" name="Rectangle 235">
            <a:extLst>
              <a:ext uri="{FF2B5EF4-FFF2-40B4-BE49-F238E27FC236}">
                <a16:creationId xmlns:a16="http://schemas.microsoft.com/office/drawing/2014/main" id="{BCB9323F-E4C4-7F41-BFB6-03518F00910A}"/>
              </a:ext>
            </a:extLst>
          </p:cNvPr>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32" name="Line 236">
            <a:extLst>
              <a:ext uri="{FF2B5EF4-FFF2-40B4-BE49-F238E27FC236}">
                <a16:creationId xmlns:a16="http://schemas.microsoft.com/office/drawing/2014/main" id="{9557FE72-FE90-E146-8178-5371B8A3D32F}"/>
              </a:ext>
            </a:extLst>
          </p:cNvPr>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33" name="AutoShape 237">
            <a:extLst>
              <a:ext uri="{FF2B5EF4-FFF2-40B4-BE49-F238E27FC236}">
                <a16:creationId xmlns:a16="http://schemas.microsoft.com/office/drawing/2014/main" id="{88CFDFAB-1997-CD4C-BC3A-3D1ACC4CD999}"/>
              </a:ext>
            </a:extLst>
          </p:cNvPr>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134" name="Rectangle 238">
            <a:extLst>
              <a:ext uri="{FF2B5EF4-FFF2-40B4-BE49-F238E27FC236}">
                <a16:creationId xmlns:a16="http://schemas.microsoft.com/office/drawing/2014/main" id="{D2459A73-5B89-8343-AF4C-E8C1F5797DAB}"/>
              </a:ext>
            </a:extLst>
          </p:cNvPr>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209135" name="Rectangle 239">
            <a:extLst>
              <a:ext uri="{FF2B5EF4-FFF2-40B4-BE49-F238E27FC236}">
                <a16:creationId xmlns:a16="http://schemas.microsoft.com/office/drawing/2014/main" id="{2FCB7C88-6998-1243-A7B7-4018D9227D92}"/>
              </a:ext>
            </a:extLst>
          </p:cNvPr>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209136" name="Line 240">
            <a:extLst>
              <a:ext uri="{FF2B5EF4-FFF2-40B4-BE49-F238E27FC236}">
                <a16:creationId xmlns:a16="http://schemas.microsoft.com/office/drawing/2014/main" id="{40BE08F2-2A6B-8441-8DC7-CDED557E0A14}"/>
              </a:ext>
            </a:extLst>
          </p:cNvPr>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37" name="Freeform 241">
            <a:extLst>
              <a:ext uri="{FF2B5EF4-FFF2-40B4-BE49-F238E27FC236}">
                <a16:creationId xmlns:a16="http://schemas.microsoft.com/office/drawing/2014/main" id="{A7F2DE5E-31CE-D742-B1CB-DCFCD6906008}"/>
              </a:ext>
            </a:extLst>
          </p:cNvPr>
          <p:cNvSpPr>
            <a:spLocks/>
          </p:cNvSpPr>
          <p:nvPr/>
        </p:nvSpPr>
        <p:spPr bwMode="auto">
          <a:xfrm>
            <a:off x="5902325" y="6837363"/>
            <a:ext cx="257175" cy="76200"/>
          </a:xfrm>
          <a:custGeom>
            <a:avLst/>
            <a:gdLst>
              <a:gd name="T0" fmla="*/ 162 w 162"/>
              <a:gd name="T1" fmla="*/ 48 h 48"/>
              <a:gd name="T2" fmla="*/ 0 w 162"/>
              <a:gd name="T3" fmla="*/ 48 h 48"/>
              <a:gd name="T4" fmla="*/ 0 w 162"/>
              <a:gd name="T5" fmla="*/ 0 h 48"/>
              <a:gd name="T6" fmla="*/ 162 w 162"/>
              <a:gd name="T7" fmla="*/ 48 h 48"/>
            </a:gdLst>
            <a:ahLst/>
            <a:cxnLst>
              <a:cxn ang="0">
                <a:pos x="T0" y="T1"/>
              </a:cxn>
              <a:cxn ang="0">
                <a:pos x="T2" y="T3"/>
              </a:cxn>
              <a:cxn ang="0">
                <a:pos x="T4" y="T5"/>
              </a:cxn>
              <a:cxn ang="0">
                <a:pos x="T6" y="T7"/>
              </a:cxn>
            </a:cxnLst>
            <a:rect l="0" t="0" r="r" b="b"/>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38" name="Line 242">
            <a:extLst>
              <a:ext uri="{FF2B5EF4-FFF2-40B4-BE49-F238E27FC236}">
                <a16:creationId xmlns:a16="http://schemas.microsoft.com/office/drawing/2014/main" id="{9343D0CD-CAE3-D64C-BAF1-667B080E0588}"/>
              </a:ext>
            </a:extLst>
          </p:cNvPr>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39" name="Line 243">
            <a:extLst>
              <a:ext uri="{FF2B5EF4-FFF2-40B4-BE49-F238E27FC236}">
                <a16:creationId xmlns:a16="http://schemas.microsoft.com/office/drawing/2014/main" id="{50F49546-E0E5-5C4C-860D-020DF7638E4D}"/>
              </a:ext>
            </a:extLst>
          </p:cNvPr>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40" name="Line 244">
            <a:extLst>
              <a:ext uri="{FF2B5EF4-FFF2-40B4-BE49-F238E27FC236}">
                <a16:creationId xmlns:a16="http://schemas.microsoft.com/office/drawing/2014/main" id="{0522AD98-B095-D04A-848C-ED81535BC856}"/>
              </a:ext>
            </a:extLst>
          </p:cNvPr>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41" name="Rectangle 245">
            <a:extLst>
              <a:ext uri="{FF2B5EF4-FFF2-40B4-BE49-F238E27FC236}">
                <a16:creationId xmlns:a16="http://schemas.microsoft.com/office/drawing/2014/main" id="{1DAE847A-3C4F-6444-9B4A-794560DB7C24}"/>
              </a:ext>
            </a:extLst>
          </p:cNvPr>
          <p:cNvSpPr>
            <a:spLocks noChangeArrowheads="1"/>
          </p:cNvSpPr>
          <p:nvPr/>
        </p:nvSpPr>
        <p:spPr bwMode="auto">
          <a:xfrm>
            <a:off x="5303838" y="7091363"/>
            <a:ext cx="279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i="1">
                <a:solidFill>
                  <a:srgbClr val="000000"/>
                </a:solidFill>
                <a:latin typeface="Helvetica" pitchFamily="2" charset="0"/>
              </a:rPr>
              <a:t>Salib</a:t>
            </a:r>
            <a:endParaRPr lang="en-US" altLang="en-US" sz="1200" baseline="-25000">
              <a:latin typeface="Times" pitchFamily="2" charset="0"/>
            </a:endParaRPr>
          </a:p>
        </p:txBody>
      </p:sp>
      <p:sp>
        <p:nvSpPr>
          <p:cNvPr id="209142" name="Rectangle 246">
            <a:extLst>
              <a:ext uri="{FF2B5EF4-FFF2-40B4-BE49-F238E27FC236}">
                <a16:creationId xmlns:a16="http://schemas.microsoft.com/office/drawing/2014/main" id="{847AFA91-ECB9-A04C-ACBF-AA1086518B27}"/>
              </a:ext>
            </a:extLst>
          </p:cNvPr>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43" name="Rectangle 247">
            <a:extLst>
              <a:ext uri="{FF2B5EF4-FFF2-40B4-BE49-F238E27FC236}">
                <a16:creationId xmlns:a16="http://schemas.microsoft.com/office/drawing/2014/main" id="{C6D047ED-31BB-C344-8A48-7F8C393A3C5A}"/>
              </a:ext>
            </a:extLst>
          </p:cNvPr>
          <p:cNvSpPr>
            <a:spLocks noChangeArrowheads="1"/>
          </p:cNvSpPr>
          <p:nvPr/>
        </p:nvSpPr>
        <p:spPr bwMode="auto">
          <a:xfrm>
            <a:off x="5305425" y="7264400"/>
            <a:ext cx="368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i="1">
                <a:solidFill>
                  <a:srgbClr val="000000"/>
                </a:solidFill>
                <a:latin typeface="Helvetica" pitchFamily="2" charset="0"/>
              </a:rPr>
              <a:t>Gereja</a:t>
            </a:r>
            <a:endParaRPr lang="en-US" altLang="en-US" sz="1200" baseline="-25000">
              <a:latin typeface="Times" pitchFamily="2" charset="0"/>
            </a:endParaRPr>
          </a:p>
        </p:txBody>
      </p:sp>
      <p:sp>
        <p:nvSpPr>
          <p:cNvPr id="209144" name="Line 248">
            <a:extLst>
              <a:ext uri="{FF2B5EF4-FFF2-40B4-BE49-F238E27FC236}">
                <a16:creationId xmlns:a16="http://schemas.microsoft.com/office/drawing/2014/main" id="{57C44AC6-7C65-6D42-B2CA-E358EC53C745}"/>
              </a:ext>
            </a:extLst>
          </p:cNvPr>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45" name="Line 249">
            <a:extLst>
              <a:ext uri="{FF2B5EF4-FFF2-40B4-BE49-F238E27FC236}">
                <a16:creationId xmlns:a16="http://schemas.microsoft.com/office/drawing/2014/main" id="{91874259-B236-B748-81D4-30D2C5ED3C1F}"/>
              </a:ext>
            </a:extLst>
          </p:cNvPr>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46" name="Line 250">
            <a:extLst>
              <a:ext uri="{FF2B5EF4-FFF2-40B4-BE49-F238E27FC236}">
                <a16:creationId xmlns:a16="http://schemas.microsoft.com/office/drawing/2014/main" id="{4DC76DAA-202B-4344-8CF5-F76D3B51DB76}"/>
              </a:ext>
            </a:extLst>
          </p:cNvPr>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47" name="Line 251">
            <a:extLst>
              <a:ext uri="{FF2B5EF4-FFF2-40B4-BE49-F238E27FC236}">
                <a16:creationId xmlns:a16="http://schemas.microsoft.com/office/drawing/2014/main" id="{6D1C86AA-EAC6-9D46-8EB5-DDB736E49672}"/>
              </a:ext>
            </a:extLst>
          </p:cNvPr>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48" name="Rectangle 252">
            <a:extLst>
              <a:ext uri="{FF2B5EF4-FFF2-40B4-BE49-F238E27FC236}">
                <a16:creationId xmlns:a16="http://schemas.microsoft.com/office/drawing/2014/main" id="{020DE4F1-D77F-4744-A722-CCA49349C23C}"/>
              </a:ext>
            </a:extLst>
          </p:cNvPr>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49" name="Rectangle 253">
            <a:extLst>
              <a:ext uri="{FF2B5EF4-FFF2-40B4-BE49-F238E27FC236}">
                <a16:creationId xmlns:a16="http://schemas.microsoft.com/office/drawing/2014/main" id="{62CEA0FB-0EC7-3744-A05C-9F21F59E63BB}"/>
              </a:ext>
            </a:extLst>
          </p:cNvPr>
          <p:cNvSpPr>
            <a:spLocks noChangeArrowheads="1"/>
          </p:cNvSpPr>
          <p:nvPr/>
        </p:nvSpPr>
        <p:spPr bwMode="auto">
          <a:xfrm>
            <a:off x="5310188" y="7423150"/>
            <a:ext cx="508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Kitab Injil</a:t>
            </a:r>
            <a:endParaRPr lang="en-US" altLang="en-US" sz="1200" baseline="-25000">
              <a:latin typeface="Times" pitchFamily="2" charset="0"/>
            </a:endParaRPr>
          </a:p>
        </p:txBody>
      </p:sp>
      <p:sp>
        <p:nvSpPr>
          <p:cNvPr id="209150" name="Rectangle 254">
            <a:extLst>
              <a:ext uri="{FF2B5EF4-FFF2-40B4-BE49-F238E27FC236}">
                <a16:creationId xmlns:a16="http://schemas.microsoft.com/office/drawing/2014/main" id="{26E47B2D-8D17-7041-96AA-2EE1099CCC2A}"/>
              </a:ext>
            </a:extLst>
          </p:cNvPr>
          <p:cNvSpPr>
            <a:spLocks noChangeArrowheads="1"/>
          </p:cNvSpPr>
          <p:nvPr/>
        </p:nvSpPr>
        <p:spPr bwMode="auto">
          <a:xfrm>
            <a:off x="5170488" y="7599363"/>
            <a:ext cx="933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Kisah Para Rasul</a:t>
            </a:r>
            <a:endParaRPr lang="en-US" altLang="en-US" sz="1200" baseline="-25000">
              <a:latin typeface="Times" pitchFamily="2" charset="0"/>
            </a:endParaRPr>
          </a:p>
        </p:txBody>
      </p:sp>
      <p:sp>
        <p:nvSpPr>
          <p:cNvPr id="209151" name="Rectangle 255">
            <a:extLst>
              <a:ext uri="{FF2B5EF4-FFF2-40B4-BE49-F238E27FC236}">
                <a16:creationId xmlns:a16="http://schemas.microsoft.com/office/drawing/2014/main" id="{237641F9-06AE-4841-BACA-312154DD95D0}"/>
              </a:ext>
            </a:extLst>
          </p:cNvPr>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52" name="Rectangle 256">
            <a:extLst>
              <a:ext uri="{FF2B5EF4-FFF2-40B4-BE49-F238E27FC236}">
                <a16:creationId xmlns:a16="http://schemas.microsoft.com/office/drawing/2014/main" id="{179CB31C-37A0-7D4D-94D4-DFDAD6907505}"/>
              </a:ext>
            </a:extLst>
          </p:cNvPr>
          <p:cNvSpPr>
            <a:spLocks noChangeArrowheads="1"/>
          </p:cNvSpPr>
          <p:nvPr/>
        </p:nvSpPr>
        <p:spPr bwMode="auto">
          <a:xfrm>
            <a:off x="5327650" y="7781925"/>
            <a:ext cx="596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Surat-surat</a:t>
            </a:r>
            <a:endParaRPr lang="en-US" altLang="en-US" sz="1200" baseline="-25000">
              <a:latin typeface="Times" pitchFamily="2" charset="0"/>
            </a:endParaRPr>
          </a:p>
        </p:txBody>
      </p:sp>
      <p:sp>
        <p:nvSpPr>
          <p:cNvPr id="209153" name="Rectangle 257">
            <a:extLst>
              <a:ext uri="{FF2B5EF4-FFF2-40B4-BE49-F238E27FC236}">
                <a16:creationId xmlns:a16="http://schemas.microsoft.com/office/drawing/2014/main" id="{0F36E8A9-7D9D-B541-BC7C-9129CA4CAE06}"/>
              </a:ext>
            </a:extLst>
          </p:cNvPr>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54" name="Rectangle 258">
            <a:extLst>
              <a:ext uri="{FF2B5EF4-FFF2-40B4-BE49-F238E27FC236}">
                <a16:creationId xmlns:a16="http://schemas.microsoft.com/office/drawing/2014/main" id="{CE1B30FA-5A8F-F443-BF9B-BC13E3BB2A9A}"/>
              </a:ext>
            </a:extLst>
          </p:cNvPr>
          <p:cNvSpPr>
            <a:spLocks noChangeArrowheads="1"/>
          </p:cNvSpPr>
          <p:nvPr/>
        </p:nvSpPr>
        <p:spPr bwMode="auto">
          <a:xfrm>
            <a:off x="5330825" y="7954963"/>
            <a:ext cx="368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Wahyu</a:t>
            </a:r>
            <a:endParaRPr lang="en-US" altLang="en-US" sz="1200" baseline="-25000">
              <a:latin typeface="Times" pitchFamily="2" charset="0"/>
            </a:endParaRPr>
          </a:p>
        </p:txBody>
      </p:sp>
      <p:sp>
        <p:nvSpPr>
          <p:cNvPr id="209155" name="Rectangle 259">
            <a:extLst>
              <a:ext uri="{FF2B5EF4-FFF2-40B4-BE49-F238E27FC236}">
                <a16:creationId xmlns:a16="http://schemas.microsoft.com/office/drawing/2014/main" id="{F909FC1A-F3D5-C54F-90AB-6DB8149C9412}"/>
              </a:ext>
            </a:extLst>
          </p:cNvPr>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56" name="Rectangle 260">
            <a:extLst>
              <a:ext uri="{FF2B5EF4-FFF2-40B4-BE49-F238E27FC236}">
                <a16:creationId xmlns:a16="http://schemas.microsoft.com/office/drawing/2014/main" id="{F2BB8509-AC54-114D-91B7-9AD1CD9FF3B7}"/>
              </a:ext>
            </a:extLst>
          </p:cNvPr>
          <p:cNvSpPr>
            <a:spLocks noChangeArrowheads="1"/>
          </p:cNvSpPr>
          <p:nvPr/>
        </p:nvSpPr>
        <p:spPr bwMode="auto">
          <a:xfrm>
            <a:off x="5114925" y="1250950"/>
            <a:ext cx="5588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Charcoal" pitchFamily="68" charset="0"/>
              </a:rPr>
              <a:t>ANARKI</a:t>
            </a:r>
            <a:endParaRPr lang="en-US" altLang="en-US" sz="1800" baseline="-25000">
              <a:latin typeface="Times" pitchFamily="2" charset="0"/>
            </a:endParaRPr>
          </a:p>
        </p:txBody>
      </p:sp>
      <p:sp>
        <p:nvSpPr>
          <p:cNvPr id="209157" name="AutoShape 261">
            <a:extLst>
              <a:ext uri="{FF2B5EF4-FFF2-40B4-BE49-F238E27FC236}">
                <a16:creationId xmlns:a16="http://schemas.microsoft.com/office/drawing/2014/main" id="{B98EDE6C-58BB-8B4F-BFCF-410A8437563A}"/>
              </a:ext>
            </a:extLst>
          </p:cNvPr>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158" name="Rectangle 262">
            <a:extLst>
              <a:ext uri="{FF2B5EF4-FFF2-40B4-BE49-F238E27FC236}">
                <a16:creationId xmlns:a16="http://schemas.microsoft.com/office/drawing/2014/main" id="{CBD9FDF3-0CF3-4340-BB7C-DCE72CF1A5DF}"/>
              </a:ext>
            </a:extLst>
          </p:cNvPr>
          <p:cNvSpPr>
            <a:spLocks noChangeArrowheads="1"/>
          </p:cNvSpPr>
          <p:nvPr/>
        </p:nvSpPr>
        <p:spPr bwMode="auto">
          <a:xfrm>
            <a:off x="5008563" y="147955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209159" name="Rectangle 263">
            <a:extLst>
              <a:ext uri="{FF2B5EF4-FFF2-40B4-BE49-F238E27FC236}">
                <a16:creationId xmlns:a16="http://schemas.microsoft.com/office/drawing/2014/main" id="{17A88475-F28C-FD46-98E3-6E7DB96E991D}"/>
              </a:ext>
            </a:extLst>
          </p:cNvPr>
          <p:cNvSpPr>
            <a:spLocks noChangeArrowheads="1"/>
          </p:cNvSpPr>
          <p:nvPr/>
        </p:nvSpPr>
        <p:spPr bwMode="auto">
          <a:xfrm>
            <a:off x="5008563" y="147955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209160" name="Line 264">
            <a:extLst>
              <a:ext uri="{FF2B5EF4-FFF2-40B4-BE49-F238E27FC236}">
                <a16:creationId xmlns:a16="http://schemas.microsoft.com/office/drawing/2014/main" id="{D6A6BD7C-6872-5548-9760-42EC28B53BC8}"/>
              </a:ext>
            </a:extLst>
          </p:cNvPr>
          <p:cNvSpPr>
            <a:spLocks noChangeShapeType="1"/>
          </p:cNvSpPr>
          <p:nvPr/>
        </p:nvSpPr>
        <p:spPr bwMode="auto">
          <a:xfrm>
            <a:off x="5024438" y="1485900"/>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61" name="Freeform 265">
            <a:extLst>
              <a:ext uri="{FF2B5EF4-FFF2-40B4-BE49-F238E27FC236}">
                <a16:creationId xmlns:a16="http://schemas.microsoft.com/office/drawing/2014/main" id="{BB9836A1-116B-0E41-A6E2-F3A7F49FCD8D}"/>
              </a:ext>
            </a:extLst>
          </p:cNvPr>
          <p:cNvSpPr>
            <a:spLocks/>
          </p:cNvSpPr>
          <p:nvPr/>
        </p:nvSpPr>
        <p:spPr bwMode="auto">
          <a:xfrm>
            <a:off x="5916613" y="1387475"/>
            <a:ext cx="257175" cy="106363"/>
          </a:xfrm>
          <a:custGeom>
            <a:avLst/>
            <a:gdLst>
              <a:gd name="T0" fmla="*/ 162 w 162"/>
              <a:gd name="T1" fmla="*/ 67 h 67"/>
              <a:gd name="T2" fmla="*/ 0 w 162"/>
              <a:gd name="T3" fmla="*/ 67 h 67"/>
              <a:gd name="T4" fmla="*/ 0 w 162"/>
              <a:gd name="T5" fmla="*/ 0 h 67"/>
              <a:gd name="T6" fmla="*/ 162 w 162"/>
              <a:gd name="T7" fmla="*/ 67 h 67"/>
            </a:gdLst>
            <a:ahLst/>
            <a:cxnLst>
              <a:cxn ang="0">
                <a:pos x="T0" y="T1"/>
              </a:cxn>
              <a:cxn ang="0">
                <a:pos x="T2" y="T3"/>
              </a:cxn>
              <a:cxn ang="0">
                <a:pos x="T4" y="T5"/>
              </a:cxn>
              <a:cxn ang="0">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62" name="Freeform 266">
            <a:extLst>
              <a:ext uri="{FF2B5EF4-FFF2-40B4-BE49-F238E27FC236}">
                <a16:creationId xmlns:a16="http://schemas.microsoft.com/office/drawing/2014/main" id="{2A1D37BF-E3FB-F24C-A289-10B3071C6DFA}"/>
              </a:ext>
            </a:extLst>
          </p:cNvPr>
          <p:cNvSpPr>
            <a:spLocks/>
          </p:cNvSpPr>
          <p:nvPr/>
        </p:nvSpPr>
        <p:spPr bwMode="auto">
          <a:xfrm>
            <a:off x="5927725" y="1387475"/>
            <a:ext cx="257175" cy="92075"/>
          </a:xfrm>
          <a:custGeom>
            <a:avLst/>
            <a:gdLst>
              <a:gd name="T0" fmla="*/ 162 w 162"/>
              <a:gd name="T1" fmla="*/ 58 h 58"/>
              <a:gd name="T2" fmla="*/ 0 w 162"/>
              <a:gd name="T3" fmla="*/ 58 h 58"/>
              <a:gd name="T4" fmla="*/ 0 w 162"/>
              <a:gd name="T5" fmla="*/ 0 h 58"/>
            </a:gdLst>
            <a:ahLst/>
            <a:cxnLst>
              <a:cxn ang="0">
                <a:pos x="T0" y="T1"/>
              </a:cxn>
              <a:cxn ang="0">
                <a:pos x="T2" y="T3"/>
              </a:cxn>
              <a:cxn ang="0">
                <a:pos x="T4" y="T5"/>
              </a:cxn>
            </a:cxnLst>
            <a:rect l="0" t="0" r="r" b="b"/>
            <a:pathLst>
              <a:path w="162" h="58">
                <a:moveTo>
                  <a:pt x="162" y="58"/>
                </a:moveTo>
                <a:lnTo>
                  <a:pt x="0" y="5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163" name="Line 267">
            <a:extLst>
              <a:ext uri="{FF2B5EF4-FFF2-40B4-BE49-F238E27FC236}">
                <a16:creationId xmlns:a16="http://schemas.microsoft.com/office/drawing/2014/main" id="{4BE8A8F9-04A8-814A-8A7B-0177D68DD8FE}"/>
              </a:ext>
            </a:extLst>
          </p:cNvPr>
          <p:cNvSpPr>
            <a:spLocks noChangeShapeType="1"/>
          </p:cNvSpPr>
          <p:nvPr/>
        </p:nvSpPr>
        <p:spPr bwMode="auto">
          <a:xfrm>
            <a:off x="5084763" y="16764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64" name="Line 268">
            <a:extLst>
              <a:ext uri="{FF2B5EF4-FFF2-40B4-BE49-F238E27FC236}">
                <a16:creationId xmlns:a16="http://schemas.microsoft.com/office/drawing/2014/main" id="{21200FCC-899A-014B-824C-8BCEF6DA437E}"/>
              </a:ext>
            </a:extLst>
          </p:cNvPr>
          <p:cNvSpPr>
            <a:spLocks noChangeShapeType="1"/>
          </p:cNvSpPr>
          <p:nvPr/>
        </p:nvSpPr>
        <p:spPr bwMode="auto">
          <a:xfrm>
            <a:off x="5084763" y="190341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65" name="Rectangle 269">
            <a:extLst>
              <a:ext uri="{FF2B5EF4-FFF2-40B4-BE49-F238E27FC236}">
                <a16:creationId xmlns:a16="http://schemas.microsoft.com/office/drawing/2014/main" id="{4D163262-9C49-6A4A-90E1-76006A98E39D}"/>
              </a:ext>
            </a:extLst>
          </p:cNvPr>
          <p:cNvSpPr>
            <a:spLocks noChangeArrowheads="1"/>
          </p:cNvSpPr>
          <p:nvPr/>
        </p:nvSpPr>
        <p:spPr bwMode="auto">
          <a:xfrm>
            <a:off x="5159375" y="1525588"/>
            <a:ext cx="647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Hakim-hakim</a:t>
            </a:r>
            <a:endParaRPr lang="en-US" altLang="en-US" sz="1200" baseline="-25000">
              <a:latin typeface="Times" pitchFamily="2" charset="0"/>
            </a:endParaRPr>
          </a:p>
        </p:txBody>
      </p:sp>
      <p:sp>
        <p:nvSpPr>
          <p:cNvPr id="209166" name="Rectangle 270">
            <a:extLst>
              <a:ext uri="{FF2B5EF4-FFF2-40B4-BE49-F238E27FC236}">
                <a16:creationId xmlns:a16="http://schemas.microsoft.com/office/drawing/2014/main" id="{BDA45072-262A-4942-99CD-4FB1C4297AAE}"/>
              </a:ext>
            </a:extLst>
          </p:cNvPr>
          <p:cNvSpPr>
            <a:spLocks noChangeArrowheads="1"/>
          </p:cNvSpPr>
          <p:nvPr/>
        </p:nvSpPr>
        <p:spPr bwMode="auto">
          <a:xfrm>
            <a:off x="5499100" y="1749425"/>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350</a:t>
            </a:r>
            <a:endParaRPr lang="en-US" altLang="en-US" sz="1200" baseline="-25000">
              <a:latin typeface="Times" pitchFamily="2" charset="0"/>
            </a:endParaRPr>
          </a:p>
        </p:txBody>
      </p:sp>
      <p:sp>
        <p:nvSpPr>
          <p:cNvPr id="209167" name="Line 271">
            <a:extLst>
              <a:ext uri="{FF2B5EF4-FFF2-40B4-BE49-F238E27FC236}">
                <a16:creationId xmlns:a16="http://schemas.microsoft.com/office/drawing/2014/main" id="{0C473DA3-32BC-9A42-841E-A6406F1CFB9E}"/>
              </a:ext>
            </a:extLst>
          </p:cNvPr>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68" name="Rectangle 272">
            <a:extLst>
              <a:ext uri="{FF2B5EF4-FFF2-40B4-BE49-F238E27FC236}">
                <a16:creationId xmlns:a16="http://schemas.microsoft.com/office/drawing/2014/main" id="{C8C5068B-34BE-5A4C-A91D-C3F3A49AED00}"/>
              </a:ext>
            </a:extLst>
          </p:cNvPr>
          <p:cNvSpPr>
            <a:spLocks noChangeArrowheads="1"/>
          </p:cNvSpPr>
          <p:nvPr/>
        </p:nvSpPr>
        <p:spPr bwMode="auto">
          <a:xfrm>
            <a:off x="4994275" y="2357438"/>
            <a:ext cx="1241425" cy="1982787"/>
          </a:xfrm>
          <a:prstGeom prst="rect">
            <a:avLst/>
          </a:prstGeom>
          <a:solidFill>
            <a:srgbClr val="FFFFFF"/>
          </a:solidFill>
          <a:ln w="15875">
            <a:solidFill>
              <a:srgbClr val="000000"/>
            </a:solidFill>
            <a:miter lim="800000"/>
            <a:headEnd/>
            <a:tailEnd/>
          </a:ln>
        </p:spPr>
        <p:txBody>
          <a:bodyPr/>
          <a:lstStyle/>
          <a:p>
            <a:endParaRPr lang="en-US"/>
          </a:p>
        </p:txBody>
      </p:sp>
      <p:sp>
        <p:nvSpPr>
          <p:cNvPr id="209169" name="AutoShape 273">
            <a:extLst>
              <a:ext uri="{FF2B5EF4-FFF2-40B4-BE49-F238E27FC236}">
                <a16:creationId xmlns:a16="http://schemas.microsoft.com/office/drawing/2014/main" id="{D62279FF-9E1C-824B-A1E0-BD9CFA189FCA}"/>
              </a:ext>
            </a:extLst>
          </p:cNvPr>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170" name="Freeform 274">
            <a:extLst>
              <a:ext uri="{FF2B5EF4-FFF2-40B4-BE49-F238E27FC236}">
                <a16:creationId xmlns:a16="http://schemas.microsoft.com/office/drawing/2014/main" id="{669A102C-4764-414E-A602-B391F21D4862}"/>
              </a:ext>
            </a:extLst>
          </p:cNvPr>
          <p:cNvSpPr>
            <a:spLocks/>
          </p:cNvSpPr>
          <p:nvPr/>
        </p:nvSpPr>
        <p:spPr bwMode="auto">
          <a:xfrm>
            <a:off x="5932488" y="2266950"/>
            <a:ext cx="257175" cy="104775"/>
          </a:xfrm>
          <a:custGeom>
            <a:avLst/>
            <a:gdLst>
              <a:gd name="T0" fmla="*/ 162 w 162"/>
              <a:gd name="T1" fmla="*/ 66 h 66"/>
              <a:gd name="T2" fmla="*/ 0 w 162"/>
              <a:gd name="T3" fmla="*/ 66 h 66"/>
              <a:gd name="T4" fmla="*/ 0 w 162"/>
              <a:gd name="T5" fmla="*/ 0 h 66"/>
              <a:gd name="T6" fmla="*/ 162 w 162"/>
              <a:gd name="T7" fmla="*/ 66 h 66"/>
            </a:gdLst>
            <a:ahLst/>
            <a:cxnLst>
              <a:cxn ang="0">
                <a:pos x="T0" y="T1"/>
              </a:cxn>
              <a:cxn ang="0">
                <a:pos x="T2" y="T3"/>
              </a:cxn>
              <a:cxn ang="0">
                <a:pos x="T4" y="T5"/>
              </a:cxn>
              <a:cxn ang="0">
                <a:pos x="T6" y="T7"/>
              </a:cxn>
            </a:cxnLst>
            <a:rect l="0" t="0" r="r" b="b"/>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71" name="Freeform 275">
            <a:extLst>
              <a:ext uri="{FF2B5EF4-FFF2-40B4-BE49-F238E27FC236}">
                <a16:creationId xmlns:a16="http://schemas.microsoft.com/office/drawing/2014/main" id="{F6DCCBC9-4691-8B46-986B-ADE8D7E15489}"/>
              </a:ext>
            </a:extLst>
          </p:cNvPr>
          <p:cNvSpPr>
            <a:spLocks/>
          </p:cNvSpPr>
          <p:nvPr/>
        </p:nvSpPr>
        <p:spPr bwMode="auto">
          <a:xfrm>
            <a:off x="5929313" y="2266950"/>
            <a:ext cx="257175" cy="90488"/>
          </a:xfrm>
          <a:custGeom>
            <a:avLst/>
            <a:gdLst>
              <a:gd name="T0" fmla="*/ 162 w 162"/>
              <a:gd name="T1" fmla="*/ 57 h 57"/>
              <a:gd name="T2" fmla="*/ 0 w 162"/>
              <a:gd name="T3" fmla="*/ 57 h 57"/>
              <a:gd name="T4" fmla="*/ 0 w 162"/>
              <a:gd name="T5" fmla="*/ 0 h 57"/>
            </a:gdLst>
            <a:ahLst/>
            <a:cxnLst>
              <a:cxn ang="0">
                <a:pos x="T0" y="T1"/>
              </a:cxn>
              <a:cxn ang="0">
                <a:pos x="T2" y="T3"/>
              </a:cxn>
              <a:cxn ang="0">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172" name="Line 276">
            <a:extLst>
              <a:ext uri="{FF2B5EF4-FFF2-40B4-BE49-F238E27FC236}">
                <a16:creationId xmlns:a16="http://schemas.microsoft.com/office/drawing/2014/main" id="{F3BD7281-7439-B84C-A52C-CCF79E2087E5}"/>
              </a:ext>
            </a:extLst>
          </p:cNvPr>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73" name="Line 277">
            <a:extLst>
              <a:ext uri="{FF2B5EF4-FFF2-40B4-BE49-F238E27FC236}">
                <a16:creationId xmlns:a16="http://schemas.microsoft.com/office/drawing/2014/main" id="{810AA3B2-8D8B-5643-AF67-8AE8087B0B43}"/>
              </a:ext>
            </a:extLst>
          </p:cNvPr>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74" name="Line 278">
            <a:extLst>
              <a:ext uri="{FF2B5EF4-FFF2-40B4-BE49-F238E27FC236}">
                <a16:creationId xmlns:a16="http://schemas.microsoft.com/office/drawing/2014/main" id="{A1B69BAA-2EED-5740-A361-75ADF1F350F8}"/>
              </a:ext>
            </a:extLst>
          </p:cNvPr>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75" name="Line 279">
            <a:extLst>
              <a:ext uri="{FF2B5EF4-FFF2-40B4-BE49-F238E27FC236}">
                <a16:creationId xmlns:a16="http://schemas.microsoft.com/office/drawing/2014/main" id="{6599F83D-B5D7-5C41-B21F-0A224A4BD7BB}"/>
              </a:ext>
            </a:extLst>
          </p:cNvPr>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76" name="Line 280">
            <a:extLst>
              <a:ext uri="{FF2B5EF4-FFF2-40B4-BE49-F238E27FC236}">
                <a16:creationId xmlns:a16="http://schemas.microsoft.com/office/drawing/2014/main" id="{C22414E4-1444-DC43-93BF-9295F7419058}"/>
              </a:ext>
            </a:extLst>
          </p:cNvPr>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77" name="Line 281">
            <a:extLst>
              <a:ext uri="{FF2B5EF4-FFF2-40B4-BE49-F238E27FC236}">
                <a16:creationId xmlns:a16="http://schemas.microsoft.com/office/drawing/2014/main" id="{75671A83-06FF-5945-9886-89381A6F4627}"/>
              </a:ext>
            </a:extLst>
          </p:cNvPr>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78" name="Rectangle 282">
            <a:extLst>
              <a:ext uri="{FF2B5EF4-FFF2-40B4-BE49-F238E27FC236}">
                <a16:creationId xmlns:a16="http://schemas.microsoft.com/office/drawing/2014/main" id="{3DAD9556-79CE-574D-8BA6-0DE33F4FF562}"/>
              </a:ext>
            </a:extLst>
          </p:cNvPr>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79" name="Rectangle 283">
            <a:extLst>
              <a:ext uri="{FF2B5EF4-FFF2-40B4-BE49-F238E27FC236}">
                <a16:creationId xmlns:a16="http://schemas.microsoft.com/office/drawing/2014/main" id="{0D21BAF9-ABF0-484D-92AF-67708201B9E8}"/>
              </a:ext>
            </a:extLst>
          </p:cNvPr>
          <p:cNvSpPr>
            <a:spLocks noChangeArrowheads="1"/>
          </p:cNvSpPr>
          <p:nvPr/>
        </p:nvSpPr>
        <p:spPr bwMode="auto">
          <a:xfrm>
            <a:off x="5056188" y="2119313"/>
            <a:ext cx="762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Charcoal" pitchFamily="68" charset="0"/>
              </a:rPr>
              <a:t>KERAJAAN</a:t>
            </a:r>
            <a:endParaRPr lang="en-US" altLang="en-US" sz="1800" baseline="-25000">
              <a:latin typeface="Times" pitchFamily="2" charset="0"/>
            </a:endParaRPr>
          </a:p>
        </p:txBody>
      </p:sp>
      <p:sp>
        <p:nvSpPr>
          <p:cNvPr id="209180" name="Rectangle 284">
            <a:extLst>
              <a:ext uri="{FF2B5EF4-FFF2-40B4-BE49-F238E27FC236}">
                <a16:creationId xmlns:a16="http://schemas.microsoft.com/office/drawing/2014/main" id="{C09CE444-2788-0746-B0E1-6F47C068645B}"/>
              </a:ext>
            </a:extLst>
          </p:cNvPr>
          <p:cNvSpPr>
            <a:spLocks noChangeArrowheads="1"/>
          </p:cNvSpPr>
          <p:nvPr/>
        </p:nvSpPr>
        <p:spPr bwMode="auto">
          <a:xfrm>
            <a:off x="5135563" y="2557463"/>
            <a:ext cx="9874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 ••• TERBELAH ••• </a:t>
            </a:r>
            <a:endParaRPr lang="en-US" altLang="en-US" sz="1200" baseline="-25000">
              <a:latin typeface="Times" pitchFamily="2" charset="0"/>
            </a:endParaRPr>
          </a:p>
        </p:txBody>
      </p:sp>
      <p:sp>
        <p:nvSpPr>
          <p:cNvPr id="209181" name="Rectangle 285">
            <a:extLst>
              <a:ext uri="{FF2B5EF4-FFF2-40B4-BE49-F238E27FC236}">
                <a16:creationId xmlns:a16="http://schemas.microsoft.com/office/drawing/2014/main" id="{5AAF8AB3-CE5A-2A4E-8946-66DFA49B0370}"/>
              </a:ext>
            </a:extLst>
          </p:cNvPr>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82" name="Rectangle 286">
            <a:extLst>
              <a:ext uri="{FF2B5EF4-FFF2-40B4-BE49-F238E27FC236}">
                <a16:creationId xmlns:a16="http://schemas.microsoft.com/office/drawing/2014/main" id="{D1D43A82-AA96-3449-8986-4F5CF59CAE81}"/>
              </a:ext>
            </a:extLst>
          </p:cNvPr>
          <p:cNvSpPr>
            <a:spLocks noChangeArrowheads="1"/>
          </p:cNvSpPr>
          <p:nvPr/>
        </p:nvSpPr>
        <p:spPr bwMode="auto">
          <a:xfrm>
            <a:off x="5103813" y="3005138"/>
            <a:ext cx="8763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Helvetica" pitchFamily="2" charset="0"/>
              </a:rPr>
              <a:t>    Israel       Yehuda</a:t>
            </a:r>
            <a:endParaRPr lang="en-US" altLang="en-US" sz="1200" baseline="-25000">
              <a:latin typeface="Times" pitchFamily="2" charset="0"/>
            </a:endParaRPr>
          </a:p>
        </p:txBody>
      </p:sp>
      <p:sp>
        <p:nvSpPr>
          <p:cNvPr id="209183" name="Rectangle 287">
            <a:extLst>
              <a:ext uri="{FF2B5EF4-FFF2-40B4-BE49-F238E27FC236}">
                <a16:creationId xmlns:a16="http://schemas.microsoft.com/office/drawing/2014/main" id="{FF0194EC-DEFC-A445-B9CE-701DF0ED0BDB}"/>
              </a:ext>
            </a:extLst>
          </p:cNvPr>
          <p:cNvSpPr>
            <a:spLocks noChangeArrowheads="1"/>
          </p:cNvSpPr>
          <p:nvPr/>
        </p:nvSpPr>
        <p:spPr bwMode="auto">
          <a:xfrm>
            <a:off x="5281613" y="3206750"/>
            <a:ext cx="508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Helvetica" pitchFamily="2" charset="0"/>
              </a:rPr>
              <a:t>10              2</a:t>
            </a:r>
            <a:endParaRPr lang="en-US" altLang="en-US" sz="1200" baseline="-25000">
              <a:latin typeface="Times" pitchFamily="2" charset="0"/>
            </a:endParaRPr>
          </a:p>
        </p:txBody>
      </p:sp>
      <p:sp>
        <p:nvSpPr>
          <p:cNvPr id="209184" name="Rectangle 288">
            <a:extLst>
              <a:ext uri="{FF2B5EF4-FFF2-40B4-BE49-F238E27FC236}">
                <a16:creationId xmlns:a16="http://schemas.microsoft.com/office/drawing/2014/main" id="{31925895-E8BC-6E49-84D2-EDA12B63887A}"/>
              </a:ext>
            </a:extLst>
          </p:cNvPr>
          <p:cNvSpPr>
            <a:spLocks noChangeArrowheads="1"/>
          </p:cNvSpPr>
          <p:nvPr/>
        </p:nvSpPr>
        <p:spPr bwMode="auto">
          <a:xfrm>
            <a:off x="5245100" y="3627438"/>
            <a:ext cx="6731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Helvetica" pitchFamily="2" charset="0"/>
              </a:rPr>
              <a:t> 20-Y         20-R</a:t>
            </a:r>
            <a:endParaRPr lang="en-US" altLang="en-US" sz="1200" baseline="-25000">
              <a:latin typeface="Times" pitchFamily="2" charset="0"/>
            </a:endParaRPr>
          </a:p>
        </p:txBody>
      </p:sp>
      <p:sp>
        <p:nvSpPr>
          <p:cNvPr id="209185" name="Rectangle 289">
            <a:extLst>
              <a:ext uri="{FF2B5EF4-FFF2-40B4-BE49-F238E27FC236}">
                <a16:creationId xmlns:a16="http://schemas.microsoft.com/office/drawing/2014/main" id="{C19238BF-F188-8A40-86CD-6766A7D8E032}"/>
              </a:ext>
            </a:extLst>
          </p:cNvPr>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86" name="Rectangle 290">
            <a:extLst>
              <a:ext uri="{FF2B5EF4-FFF2-40B4-BE49-F238E27FC236}">
                <a16:creationId xmlns:a16="http://schemas.microsoft.com/office/drawing/2014/main" id="{304526A6-1D3A-2B46-90D4-A615E86DC6AE}"/>
              </a:ext>
            </a:extLst>
          </p:cNvPr>
          <p:cNvSpPr>
            <a:spLocks noChangeArrowheads="1"/>
          </p:cNvSpPr>
          <p:nvPr/>
        </p:nvSpPr>
        <p:spPr bwMode="auto">
          <a:xfrm>
            <a:off x="5197475" y="3841750"/>
            <a:ext cx="660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Helvetica" pitchFamily="2" charset="0"/>
              </a:rPr>
              <a:t> 200             350</a:t>
            </a:r>
            <a:endParaRPr lang="en-US" altLang="en-US" sz="1200" baseline="-25000">
              <a:latin typeface="Times" pitchFamily="2" charset="0"/>
            </a:endParaRPr>
          </a:p>
        </p:txBody>
      </p:sp>
      <p:sp>
        <p:nvSpPr>
          <p:cNvPr id="209187" name="Rectangle 291">
            <a:extLst>
              <a:ext uri="{FF2B5EF4-FFF2-40B4-BE49-F238E27FC236}">
                <a16:creationId xmlns:a16="http://schemas.microsoft.com/office/drawing/2014/main" id="{854F3831-9B75-464B-B6A5-D8F64FEDFFF7}"/>
              </a:ext>
            </a:extLst>
          </p:cNvPr>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88" name="Rectangle 292">
            <a:extLst>
              <a:ext uri="{FF2B5EF4-FFF2-40B4-BE49-F238E27FC236}">
                <a16:creationId xmlns:a16="http://schemas.microsoft.com/office/drawing/2014/main" id="{7925BF53-8058-BB4F-8472-EA3864E96177}"/>
              </a:ext>
            </a:extLst>
          </p:cNvPr>
          <p:cNvSpPr>
            <a:spLocks noChangeArrowheads="1"/>
          </p:cNvSpPr>
          <p:nvPr/>
        </p:nvSpPr>
        <p:spPr bwMode="auto">
          <a:xfrm>
            <a:off x="5164138" y="4057650"/>
            <a:ext cx="6477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Helvetica" pitchFamily="2" charset="0"/>
              </a:rPr>
              <a:t>Asyur    Babel</a:t>
            </a:r>
            <a:endParaRPr lang="en-US" altLang="en-US" sz="1200" baseline="-25000">
              <a:latin typeface="Times" pitchFamily="2" charset="0"/>
            </a:endParaRPr>
          </a:p>
        </p:txBody>
      </p:sp>
      <p:sp>
        <p:nvSpPr>
          <p:cNvPr id="209189" name="Line 293">
            <a:extLst>
              <a:ext uri="{FF2B5EF4-FFF2-40B4-BE49-F238E27FC236}">
                <a16:creationId xmlns:a16="http://schemas.microsoft.com/office/drawing/2014/main" id="{F23C8DD1-46AB-A04F-BD78-201B9A9592BE}"/>
              </a:ext>
            </a:extLst>
          </p:cNvPr>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90" name="Rectangle 294">
            <a:extLst>
              <a:ext uri="{FF2B5EF4-FFF2-40B4-BE49-F238E27FC236}">
                <a16:creationId xmlns:a16="http://schemas.microsoft.com/office/drawing/2014/main" id="{B8A9BAFE-4174-6847-8338-88814A8ED030}"/>
              </a:ext>
            </a:extLst>
          </p:cNvPr>
          <p:cNvSpPr>
            <a:spLocks noChangeArrowheads="1"/>
          </p:cNvSpPr>
          <p:nvPr/>
        </p:nvSpPr>
        <p:spPr bwMode="auto">
          <a:xfrm>
            <a:off x="5148263" y="2816225"/>
            <a:ext cx="76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FFFFFF"/>
                </a:solidFill>
                <a:latin typeface="Helvetica" pitchFamily="2" charset="0"/>
              </a:rPr>
              <a:t>N</a:t>
            </a:r>
            <a:endParaRPr lang="en-US" altLang="en-US" sz="1200" baseline="-25000">
              <a:latin typeface="Times" pitchFamily="2" charset="0"/>
            </a:endParaRPr>
          </a:p>
        </p:txBody>
      </p:sp>
      <p:sp>
        <p:nvSpPr>
          <p:cNvPr id="209191" name="Rectangle 295">
            <a:extLst>
              <a:ext uri="{FF2B5EF4-FFF2-40B4-BE49-F238E27FC236}">
                <a16:creationId xmlns:a16="http://schemas.microsoft.com/office/drawing/2014/main" id="{AF253DD6-0497-B342-9297-5FCE665A0110}"/>
              </a:ext>
            </a:extLst>
          </p:cNvPr>
          <p:cNvSpPr>
            <a:spLocks noChangeArrowheads="1"/>
          </p:cNvSpPr>
          <p:nvPr/>
        </p:nvSpPr>
        <p:spPr bwMode="auto">
          <a:xfrm>
            <a:off x="5226050" y="2797175"/>
            <a:ext cx="7747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Helvetica" pitchFamily="2" charset="0"/>
              </a:rPr>
              <a:t>Utara       Selatan</a:t>
            </a:r>
            <a:endParaRPr lang="en-US" altLang="en-US" sz="1200" baseline="-25000">
              <a:latin typeface="Times" pitchFamily="2" charset="0"/>
            </a:endParaRPr>
          </a:p>
        </p:txBody>
      </p:sp>
      <p:sp>
        <p:nvSpPr>
          <p:cNvPr id="209192" name="Line 296">
            <a:extLst>
              <a:ext uri="{FF2B5EF4-FFF2-40B4-BE49-F238E27FC236}">
                <a16:creationId xmlns:a16="http://schemas.microsoft.com/office/drawing/2014/main" id="{59D6CD0F-4A3A-504E-AD0D-2673F90A708F}"/>
              </a:ext>
            </a:extLst>
          </p:cNvPr>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93" name="Rectangle 297">
            <a:extLst>
              <a:ext uri="{FF2B5EF4-FFF2-40B4-BE49-F238E27FC236}">
                <a16:creationId xmlns:a16="http://schemas.microsoft.com/office/drawing/2014/main" id="{D9F116F2-C9D0-344C-AD5A-2C0E6D804913}"/>
              </a:ext>
            </a:extLst>
          </p:cNvPr>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194" name="Line 298">
            <a:extLst>
              <a:ext uri="{FF2B5EF4-FFF2-40B4-BE49-F238E27FC236}">
                <a16:creationId xmlns:a16="http://schemas.microsoft.com/office/drawing/2014/main" id="{DB57176D-7D6D-8D42-A820-ECD8A2866E6B}"/>
              </a:ext>
            </a:extLst>
          </p:cNvPr>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95" name="Line 299">
            <a:extLst>
              <a:ext uri="{FF2B5EF4-FFF2-40B4-BE49-F238E27FC236}">
                <a16:creationId xmlns:a16="http://schemas.microsoft.com/office/drawing/2014/main" id="{08578C91-57D5-AC4F-9C30-889FBFA31349}"/>
              </a:ext>
            </a:extLst>
          </p:cNvPr>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96" name="Line 300">
            <a:extLst>
              <a:ext uri="{FF2B5EF4-FFF2-40B4-BE49-F238E27FC236}">
                <a16:creationId xmlns:a16="http://schemas.microsoft.com/office/drawing/2014/main" id="{AA4E3BE8-BD92-9B47-A225-822AF28AD486}"/>
              </a:ext>
            </a:extLst>
          </p:cNvPr>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97" name="Rectangle 301">
            <a:extLst>
              <a:ext uri="{FF2B5EF4-FFF2-40B4-BE49-F238E27FC236}">
                <a16:creationId xmlns:a16="http://schemas.microsoft.com/office/drawing/2014/main" id="{9B9479BA-687D-7E4F-A2A8-C5F2EFF504F0}"/>
              </a:ext>
            </a:extLst>
          </p:cNvPr>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202" name="Rectangle 306">
            <a:extLst>
              <a:ext uri="{FF2B5EF4-FFF2-40B4-BE49-F238E27FC236}">
                <a16:creationId xmlns:a16="http://schemas.microsoft.com/office/drawing/2014/main" id="{B6B48CAB-EE3A-C64C-B25B-BCEF16A2E48E}"/>
              </a:ext>
            </a:extLst>
          </p:cNvPr>
          <p:cNvSpPr>
            <a:spLocks noChangeArrowheads="1"/>
          </p:cNvSpPr>
          <p:nvPr/>
        </p:nvSpPr>
        <p:spPr bwMode="auto">
          <a:xfrm>
            <a:off x="4713288" y="6026150"/>
            <a:ext cx="20478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900" b="1">
                <a:solidFill>
                  <a:srgbClr val="000000"/>
                </a:solidFill>
                <a:latin typeface="Times" pitchFamily="2" charset="0"/>
              </a:rPr>
              <a:t>S</a:t>
            </a:r>
            <a:endParaRPr lang="en-US" altLang="en-US" sz="1200" baseline="-25000">
              <a:latin typeface="Times" pitchFamily="2" charset="0"/>
            </a:endParaRPr>
          </a:p>
        </p:txBody>
      </p:sp>
      <p:sp>
        <p:nvSpPr>
          <p:cNvPr id="209203" name="Rectangle 307">
            <a:extLst>
              <a:ext uri="{FF2B5EF4-FFF2-40B4-BE49-F238E27FC236}">
                <a16:creationId xmlns:a16="http://schemas.microsoft.com/office/drawing/2014/main" id="{342D94FF-C61D-5747-B3E2-C104EFA63130}"/>
              </a:ext>
            </a:extLst>
          </p:cNvPr>
          <p:cNvSpPr>
            <a:spLocks noChangeArrowheads="1"/>
          </p:cNvSpPr>
          <p:nvPr/>
        </p:nvSpPr>
        <p:spPr bwMode="auto">
          <a:xfrm>
            <a:off x="4743450" y="7207250"/>
            <a:ext cx="1841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900" b="1">
                <a:solidFill>
                  <a:srgbClr val="000000"/>
                </a:solidFill>
                <a:latin typeface="Times" pitchFamily="2" charset="0"/>
              </a:rPr>
              <a:t>J</a:t>
            </a:r>
            <a:endParaRPr lang="en-US" altLang="en-US" sz="1200" baseline="-25000">
              <a:latin typeface="Times" pitchFamily="2" charset="0"/>
            </a:endParaRPr>
          </a:p>
        </p:txBody>
      </p:sp>
      <p:sp>
        <p:nvSpPr>
          <p:cNvPr id="209204" name="Rectangle 308">
            <a:extLst>
              <a:ext uri="{FF2B5EF4-FFF2-40B4-BE49-F238E27FC236}">
                <a16:creationId xmlns:a16="http://schemas.microsoft.com/office/drawing/2014/main" id="{DFBCB942-4C6A-004E-93CC-5B33667B6073}"/>
              </a:ext>
            </a:extLst>
          </p:cNvPr>
          <p:cNvSpPr>
            <a:spLocks noChangeArrowheads="1"/>
          </p:cNvSpPr>
          <p:nvPr/>
        </p:nvSpPr>
        <p:spPr bwMode="auto">
          <a:xfrm>
            <a:off x="1987550" y="1924050"/>
            <a:ext cx="2667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900" b="1">
                <a:solidFill>
                  <a:srgbClr val="000000"/>
                </a:solidFill>
                <a:latin typeface="Times" pitchFamily="2" charset="0"/>
              </a:rPr>
              <a:t>C</a:t>
            </a:r>
            <a:endParaRPr lang="en-US" altLang="en-US" sz="1200" baseline="-25000">
              <a:latin typeface="Times" pitchFamily="2" charset="0"/>
            </a:endParaRPr>
          </a:p>
        </p:txBody>
      </p:sp>
      <p:sp>
        <p:nvSpPr>
          <p:cNvPr id="209205" name="Line 309">
            <a:extLst>
              <a:ext uri="{FF2B5EF4-FFF2-40B4-BE49-F238E27FC236}">
                <a16:creationId xmlns:a16="http://schemas.microsoft.com/office/drawing/2014/main" id="{217067C4-636D-CD4E-A986-68EECB782DA7}"/>
              </a:ext>
            </a:extLst>
          </p:cNvPr>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06" name="AutoShape 310">
            <a:extLst>
              <a:ext uri="{FF2B5EF4-FFF2-40B4-BE49-F238E27FC236}">
                <a16:creationId xmlns:a16="http://schemas.microsoft.com/office/drawing/2014/main" id="{3882634D-90AE-B743-BDD0-B8EF30547813}"/>
              </a:ext>
            </a:extLst>
          </p:cNvPr>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207" name="Rectangle 311">
            <a:extLst>
              <a:ext uri="{FF2B5EF4-FFF2-40B4-BE49-F238E27FC236}">
                <a16:creationId xmlns:a16="http://schemas.microsoft.com/office/drawing/2014/main" id="{87020551-FB80-9048-B45C-CE2631E4104E}"/>
              </a:ext>
            </a:extLst>
          </p:cNvPr>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209208" name="Rectangle 312">
            <a:extLst>
              <a:ext uri="{FF2B5EF4-FFF2-40B4-BE49-F238E27FC236}">
                <a16:creationId xmlns:a16="http://schemas.microsoft.com/office/drawing/2014/main" id="{DFB1E9D0-69C6-EA4A-B835-9A572DE5E076}"/>
              </a:ext>
            </a:extLst>
          </p:cNvPr>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209209" name="Line 313">
            <a:extLst>
              <a:ext uri="{FF2B5EF4-FFF2-40B4-BE49-F238E27FC236}">
                <a16:creationId xmlns:a16="http://schemas.microsoft.com/office/drawing/2014/main" id="{9F3892B0-891F-5043-8762-3E95D8D3E7B0}"/>
              </a:ext>
            </a:extLst>
          </p:cNvPr>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10" name="Freeform 314">
            <a:extLst>
              <a:ext uri="{FF2B5EF4-FFF2-40B4-BE49-F238E27FC236}">
                <a16:creationId xmlns:a16="http://schemas.microsoft.com/office/drawing/2014/main" id="{4C9816FA-5F4C-144C-9804-804F42437122}"/>
              </a:ext>
            </a:extLst>
          </p:cNvPr>
          <p:cNvSpPr>
            <a:spLocks/>
          </p:cNvSpPr>
          <p:nvPr/>
        </p:nvSpPr>
        <p:spPr bwMode="auto">
          <a:xfrm>
            <a:off x="3268663" y="3175000"/>
            <a:ext cx="241300" cy="104775"/>
          </a:xfrm>
          <a:custGeom>
            <a:avLst/>
            <a:gdLst>
              <a:gd name="T0" fmla="*/ 152 w 152"/>
              <a:gd name="T1" fmla="*/ 66 h 66"/>
              <a:gd name="T2" fmla="*/ 0 w 152"/>
              <a:gd name="T3" fmla="*/ 66 h 66"/>
              <a:gd name="T4" fmla="*/ 0 w 152"/>
              <a:gd name="T5" fmla="*/ 0 h 66"/>
              <a:gd name="T6" fmla="*/ 152 w 152"/>
              <a:gd name="T7" fmla="*/ 66 h 66"/>
            </a:gdLst>
            <a:ahLst/>
            <a:cxnLst>
              <a:cxn ang="0">
                <a:pos x="T0" y="T1"/>
              </a:cxn>
              <a:cxn ang="0">
                <a:pos x="T2" y="T3"/>
              </a:cxn>
              <a:cxn ang="0">
                <a:pos x="T4" y="T5"/>
              </a:cxn>
              <a:cxn ang="0">
                <a:pos x="T6" y="T7"/>
              </a:cxn>
            </a:cxnLst>
            <a:rect l="0" t="0" r="r" b="b"/>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11" name="Freeform 315">
            <a:extLst>
              <a:ext uri="{FF2B5EF4-FFF2-40B4-BE49-F238E27FC236}">
                <a16:creationId xmlns:a16="http://schemas.microsoft.com/office/drawing/2014/main" id="{0DF593E7-896F-8741-A905-657F9E58E394}"/>
              </a:ext>
            </a:extLst>
          </p:cNvPr>
          <p:cNvSpPr>
            <a:spLocks/>
          </p:cNvSpPr>
          <p:nvPr/>
        </p:nvSpPr>
        <p:spPr bwMode="auto">
          <a:xfrm>
            <a:off x="3271838" y="3159125"/>
            <a:ext cx="257175" cy="106363"/>
          </a:xfrm>
          <a:custGeom>
            <a:avLst/>
            <a:gdLst>
              <a:gd name="T0" fmla="*/ 162 w 162"/>
              <a:gd name="T1" fmla="*/ 67 h 67"/>
              <a:gd name="T2" fmla="*/ 0 w 162"/>
              <a:gd name="T3" fmla="*/ 67 h 67"/>
              <a:gd name="T4" fmla="*/ 0 w 162"/>
              <a:gd name="T5" fmla="*/ 0 h 67"/>
            </a:gdLst>
            <a:ahLst/>
            <a:cxnLst>
              <a:cxn ang="0">
                <a:pos x="T0" y="T1"/>
              </a:cxn>
              <a:cxn ang="0">
                <a:pos x="T2" y="T3"/>
              </a:cxn>
              <a:cxn ang="0">
                <a:pos x="T4" y="T5"/>
              </a:cxn>
            </a:cxnLst>
            <a:rect l="0" t="0" r="r" b="b"/>
            <a:pathLst>
              <a:path w="162" h="67">
                <a:moveTo>
                  <a:pt x="162" y="67"/>
                </a:moveTo>
                <a:lnTo>
                  <a:pt x="0" y="6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212" name="Line 316">
            <a:extLst>
              <a:ext uri="{FF2B5EF4-FFF2-40B4-BE49-F238E27FC236}">
                <a16:creationId xmlns:a16="http://schemas.microsoft.com/office/drawing/2014/main" id="{D01DA371-52E6-0D41-AA5A-1CA50B7364A9}"/>
              </a:ext>
            </a:extLst>
          </p:cNvPr>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13" name="Line 317">
            <a:extLst>
              <a:ext uri="{FF2B5EF4-FFF2-40B4-BE49-F238E27FC236}">
                <a16:creationId xmlns:a16="http://schemas.microsoft.com/office/drawing/2014/main" id="{1C45CDA6-6AD6-FE40-B4BE-4FF078E6B288}"/>
              </a:ext>
            </a:extLst>
          </p:cNvPr>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14" name="Line 318">
            <a:extLst>
              <a:ext uri="{FF2B5EF4-FFF2-40B4-BE49-F238E27FC236}">
                <a16:creationId xmlns:a16="http://schemas.microsoft.com/office/drawing/2014/main" id="{AA51DE2B-517E-4A44-8FEB-1104596004A6}"/>
              </a:ext>
            </a:extLst>
          </p:cNvPr>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15" name="Line 319">
            <a:extLst>
              <a:ext uri="{FF2B5EF4-FFF2-40B4-BE49-F238E27FC236}">
                <a16:creationId xmlns:a16="http://schemas.microsoft.com/office/drawing/2014/main" id="{0EBD0CE8-398B-874E-A6B0-D21BF33559AC}"/>
              </a:ext>
            </a:extLst>
          </p:cNvPr>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16" name="Rectangle 320">
            <a:extLst>
              <a:ext uri="{FF2B5EF4-FFF2-40B4-BE49-F238E27FC236}">
                <a16:creationId xmlns:a16="http://schemas.microsoft.com/office/drawing/2014/main" id="{CDD91EEE-C614-9A42-9502-BA7D35BACA6B}"/>
              </a:ext>
            </a:extLst>
          </p:cNvPr>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217" name="Rectangle 321">
            <a:extLst>
              <a:ext uri="{FF2B5EF4-FFF2-40B4-BE49-F238E27FC236}">
                <a16:creationId xmlns:a16="http://schemas.microsoft.com/office/drawing/2014/main" id="{94C661C0-BC74-E046-BC31-F24104237E04}"/>
              </a:ext>
            </a:extLst>
          </p:cNvPr>
          <p:cNvSpPr>
            <a:spLocks noChangeArrowheads="1"/>
          </p:cNvSpPr>
          <p:nvPr/>
        </p:nvSpPr>
        <p:spPr bwMode="auto">
          <a:xfrm>
            <a:off x="2452688" y="3038475"/>
            <a:ext cx="7366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Charcoal" pitchFamily="68" charset="0"/>
              </a:rPr>
              <a:t>ABRAHAM</a:t>
            </a:r>
            <a:endParaRPr lang="en-US" altLang="en-US" sz="1800" baseline="-25000">
              <a:latin typeface="Times" pitchFamily="2" charset="0"/>
            </a:endParaRPr>
          </a:p>
        </p:txBody>
      </p:sp>
      <p:sp>
        <p:nvSpPr>
          <p:cNvPr id="209218" name="Rectangle 322">
            <a:extLst>
              <a:ext uri="{FF2B5EF4-FFF2-40B4-BE49-F238E27FC236}">
                <a16:creationId xmlns:a16="http://schemas.microsoft.com/office/drawing/2014/main" id="{2E204331-C6C5-CE4C-823D-EAB5FAE59350}"/>
              </a:ext>
            </a:extLst>
          </p:cNvPr>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219" name="Rectangle 323">
            <a:extLst>
              <a:ext uri="{FF2B5EF4-FFF2-40B4-BE49-F238E27FC236}">
                <a16:creationId xmlns:a16="http://schemas.microsoft.com/office/drawing/2014/main" id="{CBDF1F50-CDDB-224C-BC0A-9D3BD9E0E41A}"/>
              </a:ext>
            </a:extLst>
          </p:cNvPr>
          <p:cNvSpPr>
            <a:spLocks noChangeArrowheads="1"/>
          </p:cNvSpPr>
          <p:nvPr/>
        </p:nvSpPr>
        <p:spPr bwMode="auto">
          <a:xfrm>
            <a:off x="2727325" y="3573463"/>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T - B - B</a:t>
            </a:r>
            <a:endParaRPr lang="en-US" altLang="en-US" sz="1200" baseline="-25000">
              <a:latin typeface="Times" pitchFamily="2" charset="0"/>
            </a:endParaRPr>
          </a:p>
        </p:txBody>
      </p:sp>
      <p:sp>
        <p:nvSpPr>
          <p:cNvPr id="209220" name="Rectangle 324">
            <a:extLst>
              <a:ext uri="{FF2B5EF4-FFF2-40B4-BE49-F238E27FC236}">
                <a16:creationId xmlns:a16="http://schemas.microsoft.com/office/drawing/2014/main" id="{FDEE4548-35D7-7647-8246-876E1693DFC6}"/>
              </a:ext>
            </a:extLst>
          </p:cNvPr>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221" name="Rectangle 325">
            <a:extLst>
              <a:ext uri="{FF2B5EF4-FFF2-40B4-BE49-F238E27FC236}">
                <a16:creationId xmlns:a16="http://schemas.microsoft.com/office/drawing/2014/main" id="{87716C2F-94EB-1E4A-AEF4-68E9B075291E}"/>
              </a:ext>
            </a:extLst>
          </p:cNvPr>
          <p:cNvSpPr>
            <a:spLocks noChangeArrowheads="1"/>
          </p:cNvSpPr>
          <p:nvPr/>
        </p:nvSpPr>
        <p:spPr bwMode="auto">
          <a:xfrm>
            <a:off x="2895600" y="3803650"/>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I - I</a:t>
            </a:r>
            <a:endParaRPr lang="en-US" altLang="en-US" sz="1200" baseline="-25000">
              <a:latin typeface="Times" pitchFamily="2" charset="0"/>
            </a:endParaRPr>
          </a:p>
        </p:txBody>
      </p:sp>
      <p:sp>
        <p:nvSpPr>
          <p:cNvPr id="209222" name="Rectangle 326">
            <a:extLst>
              <a:ext uri="{FF2B5EF4-FFF2-40B4-BE49-F238E27FC236}">
                <a16:creationId xmlns:a16="http://schemas.microsoft.com/office/drawing/2014/main" id="{E9BF1DDE-AB07-8F44-B3B2-7427E934A603}"/>
              </a:ext>
            </a:extLst>
          </p:cNvPr>
          <p:cNvSpPr>
            <a:spLocks noChangeArrowheads="1"/>
          </p:cNvSpPr>
          <p:nvPr/>
        </p:nvSpPr>
        <p:spPr bwMode="auto">
          <a:xfrm>
            <a:off x="2854325" y="4038600"/>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Y - E</a:t>
            </a:r>
            <a:endParaRPr lang="en-US" altLang="en-US" sz="1200" baseline="-25000">
              <a:latin typeface="Times" pitchFamily="2" charset="0"/>
            </a:endParaRPr>
          </a:p>
        </p:txBody>
      </p:sp>
      <p:sp>
        <p:nvSpPr>
          <p:cNvPr id="209223" name="Rectangle 327">
            <a:extLst>
              <a:ext uri="{FF2B5EF4-FFF2-40B4-BE49-F238E27FC236}">
                <a16:creationId xmlns:a16="http://schemas.microsoft.com/office/drawing/2014/main" id="{FD06149B-97AA-4240-95A9-6ECC6D9C4070}"/>
              </a:ext>
            </a:extLst>
          </p:cNvPr>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224" name="Rectangle 328">
            <a:extLst>
              <a:ext uri="{FF2B5EF4-FFF2-40B4-BE49-F238E27FC236}">
                <a16:creationId xmlns:a16="http://schemas.microsoft.com/office/drawing/2014/main" id="{39092102-0964-4442-BE5F-1E51B405D204}"/>
              </a:ext>
            </a:extLst>
          </p:cNvPr>
          <p:cNvSpPr>
            <a:spLocks noChangeArrowheads="1"/>
          </p:cNvSpPr>
          <p:nvPr/>
        </p:nvSpPr>
        <p:spPr bwMode="auto">
          <a:xfrm>
            <a:off x="2895600" y="427831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12</a:t>
            </a:r>
            <a:endParaRPr lang="en-US" altLang="en-US" sz="1200" baseline="-25000">
              <a:latin typeface="Times" pitchFamily="2" charset="0"/>
            </a:endParaRPr>
          </a:p>
        </p:txBody>
      </p:sp>
      <p:sp>
        <p:nvSpPr>
          <p:cNvPr id="209225" name="Line 329">
            <a:extLst>
              <a:ext uri="{FF2B5EF4-FFF2-40B4-BE49-F238E27FC236}">
                <a16:creationId xmlns:a16="http://schemas.microsoft.com/office/drawing/2014/main" id="{6A0C6E15-C3A9-C44B-8E1C-48B7F0101751}"/>
              </a:ext>
            </a:extLst>
          </p:cNvPr>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26" name="Rectangle 330">
            <a:extLst>
              <a:ext uri="{FF2B5EF4-FFF2-40B4-BE49-F238E27FC236}">
                <a16:creationId xmlns:a16="http://schemas.microsoft.com/office/drawing/2014/main" id="{10EF3FC0-A865-DA46-8DD9-0BD80E3CE7E0}"/>
              </a:ext>
            </a:extLst>
          </p:cNvPr>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227" name="Rectangle 331">
            <a:extLst>
              <a:ext uri="{FF2B5EF4-FFF2-40B4-BE49-F238E27FC236}">
                <a16:creationId xmlns:a16="http://schemas.microsoft.com/office/drawing/2014/main" id="{621F03E9-7685-8149-A9DD-3A83598448F3}"/>
              </a:ext>
            </a:extLst>
          </p:cNvPr>
          <p:cNvSpPr>
            <a:spLocks noChangeArrowheads="1"/>
          </p:cNvSpPr>
          <p:nvPr/>
        </p:nvSpPr>
        <p:spPr bwMode="auto">
          <a:xfrm>
            <a:off x="2706688" y="3359150"/>
            <a:ext cx="609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Helvetica" pitchFamily="2" charset="0"/>
              </a:rPr>
              <a:t>PANGGILAN</a:t>
            </a:r>
            <a:endParaRPr lang="en-US" altLang="en-US" sz="1200" baseline="-25000">
              <a:latin typeface="Times" pitchFamily="2" charset="0"/>
            </a:endParaRPr>
          </a:p>
        </p:txBody>
      </p:sp>
      <p:sp>
        <p:nvSpPr>
          <p:cNvPr id="209228" name="Rectangle 332">
            <a:extLst>
              <a:ext uri="{FF2B5EF4-FFF2-40B4-BE49-F238E27FC236}">
                <a16:creationId xmlns:a16="http://schemas.microsoft.com/office/drawing/2014/main" id="{3BCA7DE9-51EB-9B49-817D-60EE5B2C2EA5}"/>
              </a:ext>
            </a:extLst>
          </p:cNvPr>
          <p:cNvSpPr>
            <a:spLocks noChangeArrowheads="1"/>
          </p:cNvSpPr>
          <p:nvPr/>
        </p:nvSpPr>
        <p:spPr bwMode="auto">
          <a:xfrm>
            <a:off x="3305175" y="5799138"/>
            <a:ext cx="508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Times" pitchFamily="2" charset="0"/>
              </a:rPr>
              <a:t>(1500 S.M.)</a:t>
            </a:r>
            <a:endParaRPr lang="en-US" altLang="en-US" sz="1200" baseline="-25000">
              <a:latin typeface="Times" pitchFamily="2" charset="0"/>
            </a:endParaRPr>
          </a:p>
        </p:txBody>
      </p:sp>
      <p:pic>
        <p:nvPicPr>
          <p:cNvPr id="209229" name="Picture 333">
            <a:extLst>
              <a:ext uri="{FF2B5EF4-FFF2-40B4-BE49-F238E27FC236}">
                <a16:creationId xmlns:a16="http://schemas.microsoft.com/office/drawing/2014/main" id="{D3E7B2AD-D4F8-B841-A907-F77556DDCB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230" name="Rectangle 334">
            <a:extLst>
              <a:ext uri="{FF2B5EF4-FFF2-40B4-BE49-F238E27FC236}">
                <a16:creationId xmlns:a16="http://schemas.microsoft.com/office/drawing/2014/main" id="{59BB91BD-FDCB-0F41-892A-5493B16F12D2}"/>
              </a:ext>
            </a:extLst>
          </p:cNvPr>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9231" name="Picture 335">
            <a:extLst>
              <a:ext uri="{FF2B5EF4-FFF2-40B4-BE49-F238E27FC236}">
                <a16:creationId xmlns:a16="http://schemas.microsoft.com/office/drawing/2014/main" id="{B352521B-E9EC-8C49-96BB-24BA6DDCAB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232" name="Rectangle 336">
            <a:extLst>
              <a:ext uri="{FF2B5EF4-FFF2-40B4-BE49-F238E27FC236}">
                <a16:creationId xmlns:a16="http://schemas.microsoft.com/office/drawing/2014/main" id="{1CEBD3E2-A986-F645-B4CA-93587C022608}"/>
              </a:ext>
            </a:extLst>
          </p:cNvPr>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9233" name="Picture 337">
            <a:extLst>
              <a:ext uri="{FF2B5EF4-FFF2-40B4-BE49-F238E27FC236}">
                <a16:creationId xmlns:a16="http://schemas.microsoft.com/office/drawing/2014/main" id="{9BA2B93F-4155-9844-A858-EE7113644C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234" name="Rectangle 338">
            <a:extLst>
              <a:ext uri="{FF2B5EF4-FFF2-40B4-BE49-F238E27FC236}">
                <a16:creationId xmlns:a16="http://schemas.microsoft.com/office/drawing/2014/main" id="{DA7008F6-0C9C-1246-BDEC-E910CFD38DCE}"/>
              </a:ext>
            </a:extLst>
          </p:cNvPr>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9235" name="Picture 339">
            <a:extLst>
              <a:ext uri="{FF2B5EF4-FFF2-40B4-BE49-F238E27FC236}">
                <a16:creationId xmlns:a16="http://schemas.microsoft.com/office/drawing/2014/main" id="{0F741859-1C4C-9F4F-B6D3-981C91A1F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236" name="Rectangle 340">
            <a:extLst>
              <a:ext uri="{FF2B5EF4-FFF2-40B4-BE49-F238E27FC236}">
                <a16:creationId xmlns:a16="http://schemas.microsoft.com/office/drawing/2014/main" id="{616D197B-13ED-AC45-A4DA-170B740753E4}"/>
              </a:ext>
            </a:extLst>
          </p:cNvPr>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237" name="Rectangle 341">
            <a:extLst>
              <a:ext uri="{FF2B5EF4-FFF2-40B4-BE49-F238E27FC236}">
                <a16:creationId xmlns:a16="http://schemas.microsoft.com/office/drawing/2014/main" id="{B3571A8D-D5A1-9443-9A66-0591C2812D6B}"/>
              </a:ext>
            </a:extLst>
          </p:cNvPr>
          <p:cNvSpPr>
            <a:spLocks noChangeArrowheads="1"/>
          </p:cNvSpPr>
          <p:nvPr/>
        </p:nvSpPr>
        <p:spPr bwMode="auto">
          <a:xfrm>
            <a:off x="5972175" y="5922963"/>
            <a:ext cx="4572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Times" pitchFamily="2" charset="0"/>
              </a:rPr>
              <a:t>(500 S.M.)</a:t>
            </a:r>
            <a:endParaRPr lang="en-US" altLang="en-US" sz="1200" baseline="-25000">
              <a:latin typeface="Times" pitchFamily="2" charset="0"/>
            </a:endParaRPr>
          </a:p>
        </p:txBody>
      </p:sp>
      <p:sp>
        <p:nvSpPr>
          <p:cNvPr id="209238" name="Rectangle 342">
            <a:extLst>
              <a:ext uri="{FF2B5EF4-FFF2-40B4-BE49-F238E27FC236}">
                <a16:creationId xmlns:a16="http://schemas.microsoft.com/office/drawing/2014/main" id="{DF8AF6B3-461A-434A-9D8C-968091C42393}"/>
              </a:ext>
            </a:extLst>
          </p:cNvPr>
          <p:cNvSpPr>
            <a:spLocks noChangeArrowheads="1"/>
          </p:cNvSpPr>
          <p:nvPr/>
        </p:nvSpPr>
        <p:spPr bwMode="auto">
          <a:xfrm>
            <a:off x="5983288" y="2211388"/>
            <a:ext cx="508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Times" pitchFamily="2" charset="0"/>
              </a:rPr>
              <a:t>(1000 S.M.)</a:t>
            </a:r>
            <a:endParaRPr lang="en-US" altLang="en-US" sz="1200" baseline="-25000">
              <a:latin typeface="Times" pitchFamily="2" charset="0"/>
            </a:endParaRPr>
          </a:p>
        </p:txBody>
      </p:sp>
      <p:sp>
        <p:nvSpPr>
          <p:cNvPr id="209239" name="Rectangle 343">
            <a:extLst>
              <a:ext uri="{FF2B5EF4-FFF2-40B4-BE49-F238E27FC236}">
                <a16:creationId xmlns:a16="http://schemas.microsoft.com/office/drawing/2014/main" id="{FEC5BFA8-1ECC-CA4F-A621-49DCF2C39449}"/>
              </a:ext>
            </a:extLst>
          </p:cNvPr>
          <p:cNvSpPr>
            <a:spLocks noChangeArrowheads="1"/>
          </p:cNvSpPr>
          <p:nvPr/>
        </p:nvSpPr>
        <p:spPr bwMode="auto">
          <a:xfrm>
            <a:off x="3305175" y="3113088"/>
            <a:ext cx="508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Times" pitchFamily="2" charset="0"/>
              </a:rPr>
              <a:t>(2000 S.M.)</a:t>
            </a:r>
            <a:endParaRPr lang="en-US" altLang="en-US" sz="1200" baseline="-25000">
              <a:latin typeface="Times" pitchFamily="2" charset="0"/>
            </a:endParaRPr>
          </a:p>
        </p:txBody>
      </p:sp>
      <p:sp>
        <p:nvSpPr>
          <p:cNvPr id="209240" name="Freeform 344">
            <a:extLst>
              <a:ext uri="{FF2B5EF4-FFF2-40B4-BE49-F238E27FC236}">
                <a16:creationId xmlns:a16="http://schemas.microsoft.com/office/drawing/2014/main" id="{A24A4122-1023-FE42-84BE-0FAA77F57C0E}"/>
              </a:ext>
            </a:extLst>
          </p:cNvPr>
          <p:cNvSpPr>
            <a:spLocks/>
          </p:cNvSpPr>
          <p:nvPr/>
        </p:nvSpPr>
        <p:spPr bwMode="auto">
          <a:xfrm>
            <a:off x="5908675" y="6829425"/>
            <a:ext cx="241300" cy="76200"/>
          </a:xfrm>
          <a:custGeom>
            <a:avLst/>
            <a:gdLst>
              <a:gd name="T0" fmla="*/ 152 w 152"/>
              <a:gd name="T1" fmla="*/ 48 h 48"/>
              <a:gd name="T2" fmla="*/ 0 w 152"/>
              <a:gd name="T3" fmla="*/ 48 h 48"/>
              <a:gd name="T4" fmla="*/ 0 w 152"/>
              <a:gd name="T5" fmla="*/ 0 h 48"/>
            </a:gdLst>
            <a:ahLst/>
            <a:cxnLst>
              <a:cxn ang="0">
                <a:pos x="T0" y="T1"/>
              </a:cxn>
              <a:cxn ang="0">
                <a:pos x="T2" y="T3"/>
              </a:cxn>
              <a:cxn ang="0">
                <a:pos x="T4" y="T5"/>
              </a:cxn>
            </a:cxnLst>
            <a:rect l="0" t="0" r="r" b="b"/>
            <a:pathLst>
              <a:path w="152" h="48">
                <a:moveTo>
                  <a:pt x="15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241" name="Rectangle 345">
            <a:extLst>
              <a:ext uri="{FF2B5EF4-FFF2-40B4-BE49-F238E27FC236}">
                <a16:creationId xmlns:a16="http://schemas.microsoft.com/office/drawing/2014/main" id="{DC5175F3-8AD4-0F47-BA4F-1757075278D8}"/>
              </a:ext>
            </a:extLst>
          </p:cNvPr>
          <p:cNvSpPr>
            <a:spLocks noChangeArrowheads="1"/>
          </p:cNvSpPr>
          <p:nvPr/>
        </p:nvSpPr>
        <p:spPr bwMode="auto">
          <a:xfrm>
            <a:off x="5300663" y="6938963"/>
            <a:ext cx="304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i="1">
                <a:solidFill>
                  <a:srgbClr val="000000"/>
                </a:solidFill>
                <a:latin typeface="Helvetica" pitchFamily="2" charset="0"/>
              </a:rPr>
              <a:t>Hidup</a:t>
            </a:r>
            <a:endParaRPr lang="en-US" altLang="en-US" sz="1200" baseline="-25000">
              <a:latin typeface="Times" pitchFamily="2" charset="0"/>
            </a:endParaRPr>
          </a:p>
        </p:txBody>
      </p:sp>
      <p:sp>
        <p:nvSpPr>
          <p:cNvPr id="209242" name="Text Box 346">
            <a:extLst>
              <a:ext uri="{FF2B5EF4-FFF2-40B4-BE49-F238E27FC236}">
                <a16:creationId xmlns:a16="http://schemas.microsoft.com/office/drawing/2014/main" id="{C183AD07-311D-844E-971E-CAC75585DAFF}"/>
              </a:ext>
            </a:extLst>
          </p:cNvPr>
          <p:cNvSpPr txBox="1">
            <a:spLocks noChangeArrowheads="1"/>
          </p:cNvSpPr>
          <p:nvPr/>
        </p:nvSpPr>
        <p:spPr bwMode="auto">
          <a:xfrm>
            <a:off x="3643313" y="3317875"/>
            <a:ext cx="641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Arial" panose="020B0604020202020204" pitchFamily="34" charset="0"/>
              </a:rPr>
              <a:t>PA</a:t>
            </a:r>
            <a:endParaRPr lang="en-US" altLang="en-US" sz="1000" b="1" baseline="-25000">
              <a:latin typeface="Arial" panose="020B0604020202020204" pitchFamily="34" charset="0"/>
            </a:endParaRPr>
          </a:p>
        </p:txBody>
      </p:sp>
      <p:sp>
        <p:nvSpPr>
          <p:cNvPr id="209243" name="Text Box 347">
            <a:extLst>
              <a:ext uri="{FF2B5EF4-FFF2-40B4-BE49-F238E27FC236}">
                <a16:creationId xmlns:a16="http://schemas.microsoft.com/office/drawing/2014/main" id="{93348EED-34BE-C145-8A21-B6618BB496CF}"/>
              </a:ext>
            </a:extLst>
          </p:cNvPr>
          <p:cNvSpPr txBox="1">
            <a:spLocks noChangeArrowheads="1"/>
          </p:cNvSpPr>
          <p:nvPr/>
        </p:nvSpPr>
        <p:spPr bwMode="auto">
          <a:xfrm>
            <a:off x="6291263" y="2327275"/>
            <a:ext cx="641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Arial" panose="020B0604020202020204" pitchFamily="34" charset="0"/>
              </a:rPr>
              <a:t>PD</a:t>
            </a:r>
            <a:endParaRPr lang="en-US" altLang="en-US" sz="1000" b="1" baseline="-25000">
              <a:latin typeface="Arial" panose="020B0604020202020204" pitchFamily="34" charset="0"/>
            </a:endParaRPr>
          </a:p>
        </p:txBody>
      </p:sp>
      <p:sp>
        <p:nvSpPr>
          <p:cNvPr id="209244" name="Text Box 348">
            <a:extLst>
              <a:ext uri="{FF2B5EF4-FFF2-40B4-BE49-F238E27FC236}">
                <a16:creationId xmlns:a16="http://schemas.microsoft.com/office/drawing/2014/main" id="{02EAD421-DA40-8140-9488-D438497E33A0}"/>
              </a:ext>
            </a:extLst>
          </p:cNvPr>
          <p:cNvSpPr txBox="1">
            <a:spLocks noChangeArrowheads="1"/>
          </p:cNvSpPr>
          <p:nvPr/>
        </p:nvSpPr>
        <p:spPr bwMode="auto">
          <a:xfrm>
            <a:off x="6291263" y="3209925"/>
            <a:ext cx="641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Arial" panose="020B0604020202020204" pitchFamily="34" charset="0"/>
              </a:rPr>
              <a:t>PB</a:t>
            </a:r>
            <a:endParaRPr lang="en-US" altLang="en-US" sz="1000" b="1" baseline="-25000">
              <a:latin typeface="Arial" panose="020B0604020202020204" pitchFamily="34" charset="0"/>
            </a:endParaRPr>
          </a:p>
        </p:txBody>
      </p:sp>
      <p:sp>
        <p:nvSpPr>
          <p:cNvPr id="209245" name="Text Box 349">
            <a:extLst>
              <a:ext uri="{FF2B5EF4-FFF2-40B4-BE49-F238E27FC236}">
                <a16:creationId xmlns:a16="http://schemas.microsoft.com/office/drawing/2014/main" id="{6DBB6DB8-149D-A344-9749-35AE36E7C624}"/>
              </a:ext>
            </a:extLst>
          </p:cNvPr>
          <p:cNvSpPr txBox="1">
            <a:spLocks noChangeArrowheads="1"/>
          </p:cNvSpPr>
          <p:nvPr/>
        </p:nvSpPr>
        <p:spPr bwMode="auto">
          <a:xfrm>
            <a:off x="3662363" y="6797675"/>
            <a:ext cx="641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Arial" panose="020B0604020202020204" pitchFamily="34" charset="0"/>
              </a:rPr>
              <a:t>PT</a:t>
            </a:r>
            <a:endParaRPr lang="en-US" altLang="en-US" sz="1000" b="1" baseline="-25000">
              <a:latin typeface="Arial" panose="020B0604020202020204" pitchFamily="34" charset="0"/>
            </a:endParaRPr>
          </a:p>
        </p:txBody>
      </p:sp>
      <p:sp>
        <p:nvSpPr>
          <p:cNvPr id="209246" name="Rectangle 350">
            <a:extLst>
              <a:ext uri="{FF2B5EF4-FFF2-40B4-BE49-F238E27FC236}">
                <a16:creationId xmlns:a16="http://schemas.microsoft.com/office/drawing/2014/main" id="{CBC7DADC-B0D9-E140-A95B-DFF6831F82B6}"/>
              </a:ext>
            </a:extLst>
          </p:cNvPr>
          <p:cNvSpPr>
            <a:spLocks noChangeArrowheads="1"/>
          </p:cNvSpPr>
          <p:nvPr/>
        </p:nvSpPr>
        <p:spPr bwMode="auto">
          <a:xfrm>
            <a:off x="5227638" y="6723063"/>
            <a:ext cx="5334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Charcoal" pitchFamily="68" charset="0"/>
              </a:rPr>
              <a:t>YESUS</a:t>
            </a:r>
            <a:endParaRPr lang="en-US" altLang="en-US" sz="1400" baseline="-25000">
              <a:latin typeface="Times" pitchFamily="2" charset="0"/>
            </a:endParaRPr>
          </a:p>
        </p:txBody>
      </p:sp>
      <p:sp>
        <p:nvSpPr>
          <p:cNvPr id="209247" name="Rectangle 351">
            <a:extLst>
              <a:ext uri="{FF2B5EF4-FFF2-40B4-BE49-F238E27FC236}">
                <a16:creationId xmlns:a16="http://schemas.microsoft.com/office/drawing/2014/main" id="{F4E95D5C-4BCE-BF41-A627-7924A18108F4}"/>
              </a:ext>
            </a:extLst>
          </p:cNvPr>
          <p:cNvSpPr>
            <a:spLocks noChangeArrowheads="1"/>
          </p:cNvSpPr>
          <p:nvPr/>
        </p:nvSpPr>
        <p:spPr bwMode="auto">
          <a:xfrm>
            <a:off x="5010150" y="2305050"/>
            <a:ext cx="914400" cy="17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48" name="Rectangle 352">
            <a:extLst>
              <a:ext uri="{FF2B5EF4-FFF2-40B4-BE49-F238E27FC236}">
                <a16:creationId xmlns:a16="http://schemas.microsoft.com/office/drawing/2014/main" id="{76D5E172-E212-B249-BD56-E2717EEB5DFB}"/>
              </a:ext>
            </a:extLst>
          </p:cNvPr>
          <p:cNvSpPr>
            <a:spLocks noChangeArrowheads="1"/>
          </p:cNvSpPr>
          <p:nvPr/>
        </p:nvSpPr>
        <p:spPr bwMode="auto">
          <a:xfrm>
            <a:off x="5365750" y="2349500"/>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00"/>
                </a:solidFill>
                <a:latin typeface="Helvetica" pitchFamily="2" charset="0"/>
              </a:rPr>
              <a:t>S - D - S</a:t>
            </a:r>
            <a:endParaRPr lang="en-US" altLang="en-US" sz="1200" baseline="-25000">
              <a:latin typeface="Times" pitchFamily="2" charset="0"/>
            </a:endParaRPr>
          </a:p>
        </p:txBody>
      </p:sp>
      <p:sp>
        <p:nvSpPr>
          <p:cNvPr id="209249" name="Line 353">
            <a:extLst>
              <a:ext uri="{FF2B5EF4-FFF2-40B4-BE49-F238E27FC236}">
                <a16:creationId xmlns:a16="http://schemas.microsoft.com/office/drawing/2014/main" id="{6CE58609-18A2-2849-A68C-4E3768C5FB48}"/>
              </a:ext>
            </a:extLst>
          </p:cNvPr>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50" name="Rectangle 354">
            <a:extLst>
              <a:ext uri="{FF2B5EF4-FFF2-40B4-BE49-F238E27FC236}">
                <a16:creationId xmlns:a16="http://schemas.microsoft.com/office/drawing/2014/main" id="{3A86B498-C140-AC4F-B392-3F67426D389B}"/>
              </a:ext>
            </a:extLst>
          </p:cNvPr>
          <p:cNvSpPr>
            <a:spLocks noChangeArrowheads="1"/>
          </p:cNvSpPr>
          <p:nvPr/>
        </p:nvSpPr>
        <p:spPr bwMode="auto">
          <a:xfrm>
            <a:off x="5313363" y="3402013"/>
            <a:ext cx="5286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000000"/>
                </a:solidFill>
                <a:latin typeface="Helvetica" pitchFamily="2" charset="0"/>
              </a:rPr>
              <a:t>NABI-NABI</a:t>
            </a:r>
            <a:endParaRPr lang="en-US" altLang="en-US" sz="1200" baseline="-25000">
              <a:latin typeface="Times" pitchFamily="2" charset="0"/>
            </a:endParaRPr>
          </a:p>
        </p:txBody>
      </p:sp>
      <p:sp>
        <p:nvSpPr>
          <p:cNvPr id="209251" name="Line 355">
            <a:extLst>
              <a:ext uri="{FF2B5EF4-FFF2-40B4-BE49-F238E27FC236}">
                <a16:creationId xmlns:a16="http://schemas.microsoft.com/office/drawing/2014/main" id="{EAF1B778-97D2-7B46-B208-7C30C117A18E}"/>
              </a:ext>
            </a:extLst>
          </p:cNvPr>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9265" name="Group 369">
            <a:extLst>
              <a:ext uri="{FF2B5EF4-FFF2-40B4-BE49-F238E27FC236}">
                <a16:creationId xmlns:a16="http://schemas.microsoft.com/office/drawing/2014/main" id="{2E3FFB33-9A4F-684A-AD0F-8A0A5E09BF25}"/>
              </a:ext>
            </a:extLst>
          </p:cNvPr>
          <p:cNvGrpSpPr>
            <a:grpSpLocks/>
          </p:cNvGrpSpPr>
          <p:nvPr/>
        </p:nvGrpSpPr>
        <p:grpSpPr bwMode="auto">
          <a:xfrm>
            <a:off x="885825" y="1223963"/>
            <a:ext cx="728663" cy="1095375"/>
            <a:chOff x="558" y="771"/>
            <a:chExt cx="459" cy="690"/>
          </a:xfrm>
        </p:grpSpPr>
        <p:grpSp>
          <p:nvGrpSpPr>
            <p:cNvPr id="209252" name="Group 356">
              <a:extLst>
                <a:ext uri="{FF2B5EF4-FFF2-40B4-BE49-F238E27FC236}">
                  <a16:creationId xmlns:a16="http://schemas.microsoft.com/office/drawing/2014/main" id="{9B0B356A-8F72-F846-A862-0AF63CB52A7C}"/>
                </a:ext>
              </a:extLst>
            </p:cNvPr>
            <p:cNvGrpSpPr>
              <a:grpSpLocks/>
            </p:cNvGrpSpPr>
            <p:nvPr/>
          </p:nvGrpSpPr>
          <p:grpSpPr bwMode="auto">
            <a:xfrm>
              <a:off x="558" y="771"/>
              <a:ext cx="238" cy="152"/>
              <a:chOff x="206" y="662"/>
              <a:chExt cx="238" cy="152"/>
            </a:xfrm>
          </p:grpSpPr>
          <p:sp>
            <p:nvSpPr>
              <p:cNvPr id="209111" name="AutoShape 215">
                <a:extLst>
                  <a:ext uri="{FF2B5EF4-FFF2-40B4-BE49-F238E27FC236}">
                    <a16:creationId xmlns:a16="http://schemas.microsoft.com/office/drawing/2014/main" id="{9C77B3BF-7E2A-0E4C-83A1-E92D042D8F22}"/>
                  </a:ext>
                </a:extLst>
              </p:cNvPr>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209112" name="Rectangle 216">
                <a:extLst>
                  <a:ext uri="{FF2B5EF4-FFF2-40B4-BE49-F238E27FC236}">
                    <a16:creationId xmlns:a16="http://schemas.microsoft.com/office/drawing/2014/main" id="{80B4DA6F-0016-8A4F-849D-561A39CBAC9E}"/>
                  </a:ext>
                </a:extLst>
              </p:cNvPr>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209113" name="Line 217">
                <a:extLst>
                  <a:ext uri="{FF2B5EF4-FFF2-40B4-BE49-F238E27FC236}">
                    <a16:creationId xmlns:a16="http://schemas.microsoft.com/office/drawing/2014/main" id="{7E5C4783-EDC6-1F42-AA58-8FD262EC5064}"/>
                  </a:ext>
                </a:extLst>
              </p:cNvPr>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9198" name="Rectangle 302">
              <a:extLst>
                <a:ext uri="{FF2B5EF4-FFF2-40B4-BE49-F238E27FC236}">
                  <a16:creationId xmlns:a16="http://schemas.microsoft.com/office/drawing/2014/main" id="{66B9D680-14C6-1845-A247-0F88594824B0}"/>
                </a:ext>
              </a:extLst>
            </p:cNvPr>
            <p:cNvSpPr>
              <a:spLocks noChangeArrowheads="1"/>
            </p:cNvSpPr>
            <p:nvPr/>
          </p:nvSpPr>
          <p:spPr bwMode="auto">
            <a:xfrm>
              <a:off x="633" y="1317"/>
              <a:ext cx="1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latin typeface="Times" pitchFamily="2" charset="0"/>
                </a:rPr>
                <a:t>C </a:t>
              </a:r>
              <a:endParaRPr lang="en-US" altLang="en-US" sz="1200" baseline="-25000">
                <a:latin typeface="Times" pitchFamily="2" charset="0"/>
              </a:endParaRPr>
            </a:p>
          </p:txBody>
        </p:sp>
        <p:sp>
          <p:nvSpPr>
            <p:cNvPr id="209199" name="Rectangle 303">
              <a:extLst>
                <a:ext uri="{FF2B5EF4-FFF2-40B4-BE49-F238E27FC236}">
                  <a16:creationId xmlns:a16="http://schemas.microsoft.com/office/drawing/2014/main" id="{3434CD87-1A80-1C48-B459-C826AA6B7CEC}"/>
                </a:ext>
              </a:extLst>
            </p:cNvPr>
            <p:cNvSpPr>
              <a:spLocks noChangeArrowheads="1"/>
            </p:cNvSpPr>
            <p:nvPr/>
          </p:nvSpPr>
          <p:spPr bwMode="auto">
            <a:xfrm>
              <a:off x="747" y="131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latin typeface="Times" pitchFamily="2" charset="0"/>
                </a:rPr>
                <a:t>7</a:t>
              </a:r>
              <a:endParaRPr lang="en-US" altLang="en-US" sz="1200" baseline="-25000">
                <a:latin typeface="Times" pitchFamily="2" charset="0"/>
              </a:endParaRPr>
            </a:p>
          </p:txBody>
        </p:sp>
        <p:sp>
          <p:nvSpPr>
            <p:cNvPr id="209200" name="Line 304">
              <a:extLst>
                <a:ext uri="{FF2B5EF4-FFF2-40B4-BE49-F238E27FC236}">
                  <a16:creationId xmlns:a16="http://schemas.microsoft.com/office/drawing/2014/main" id="{E89CF25A-A45E-AC4E-B876-3F5F0F0C9DAA}"/>
                </a:ext>
              </a:extLst>
            </p:cNvPr>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01" name="Rectangle 305">
              <a:extLst>
                <a:ext uri="{FF2B5EF4-FFF2-40B4-BE49-F238E27FC236}">
                  <a16:creationId xmlns:a16="http://schemas.microsoft.com/office/drawing/2014/main" id="{8E12D2D8-2864-0C49-AD8A-B224786E4AF3}"/>
                </a:ext>
              </a:extLst>
            </p:cNvPr>
            <p:cNvSpPr>
              <a:spLocks noChangeArrowheads="1"/>
            </p:cNvSpPr>
            <p:nvPr/>
          </p:nvSpPr>
          <p:spPr bwMode="auto">
            <a:xfrm>
              <a:off x="804" y="1317"/>
              <a:ext cx="21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000000"/>
                  </a:solidFill>
                  <a:latin typeface="Times" pitchFamily="2" charset="0"/>
                </a:rPr>
                <a:t> S Y</a:t>
              </a:r>
              <a:endParaRPr lang="en-US" altLang="en-US" sz="1200" baseline="-25000">
                <a:latin typeface="Times" pitchFamily="2" charset="0"/>
              </a:endParaRPr>
            </a:p>
          </p:txBody>
        </p:sp>
        <p:grpSp>
          <p:nvGrpSpPr>
            <p:cNvPr id="209253" name="Group 357">
              <a:extLst>
                <a:ext uri="{FF2B5EF4-FFF2-40B4-BE49-F238E27FC236}">
                  <a16:creationId xmlns:a16="http://schemas.microsoft.com/office/drawing/2014/main" id="{DEB492D7-E423-CF40-B149-3C963E0C6A55}"/>
                </a:ext>
              </a:extLst>
            </p:cNvPr>
            <p:cNvGrpSpPr>
              <a:grpSpLocks/>
            </p:cNvGrpSpPr>
            <p:nvPr/>
          </p:nvGrpSpPr>
          <p:grpSpPr bwMode="auto">
            <a:xfrm>
              <a:off x="654" y="867"/>
              <a:ext cx="238" cy="152"/>
              <a:chOff x="206" y="662"/>
              <a:chExt cx="238" cy="152"/>
            </a:xfrm>
          </p:grpSpPr>
          <p:sp>
            <p:nvSpPr>
              <p:cNvPr id="209254" name="AutoShape 358">
                <a:extLst>
                  <a:ext uri="{FF2B5EF4-FFF2-40B4-BE49-F238E27FC236}">
                    <a16:creationId xmlns:a16="http://schemas.microsoft.com/office/drawing/2014/main" id="{221D510C-9231-004F-A122-8BDBA05419A2}"/>
                  </a:ext>
                </a:extLst>
              </p:cNvPr>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209255" name="Rectangle 359">
                <a:extLst>
                  <a:ext uri="{FF2B5EF4-FFF2-40B4-BE49-F238E27FC236}">
                    <a16:creationId xmlns:a16="http://schemas.microsoft.com/office/drawing/2014/main" id="{AF0D52B5-F41B-8C48-B7CF-EA86EADFFFB0}"/>
                  </a:ext>
                </a:extLst>
              </p:cNvPr>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209256" name="Line 360">
                <a:extLst>
                  <a:ext uri="{FF2B5EF4-FFF2-40B4-BE49-F238E27FC236}">
                    <a16:creationId xmlns:a16="http://schemas.microsoft.com/office/drawing/2014/main" id="{9522EFC0-A343-9B4E-BFE9-41592811BE03}"/>
                  </a:ext>
                </a:extLst>
              </p:cNvPr>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9257" name="Group 361">
              <a:extLst>
                <a:ext uri="{FF2B5EF4-FFF2-40B4-BE49-F238E27FC236}">
                  <a16:creationId xmlns:a16="http://schemas.microsoft.com/office/drawing/2014/main" id="{C66CAC6A-93F4-1B49-98B3-61E1CAE1EEAC}"/>
                </a:ext>
              </a:extLst>
            </p:cNvPr>
            <p:cNvGrpSpPr>
              <a:grpSpLocks/>
            </p:cNvGrpSpPr>
            <p:nvPr/>
          </p:nvGrpSpPr>
          <p:grpSpPr bwMode="auto">
            <a:xfrm>
              <a:off x="580" y="963"/>
              <a:ext cx="238" cy="152"/>
              <a:chOff x="206" y="662"/>
              <a:chExt cx="238" cy="152"/>
            </a:xfrm>
          </p:grpSpPr>
          <p:sp>
            <p:nvSpPr>
              <p:cNvPr id="209258" name="AutoShape 362">
                <a:extLst>
                  <a:ext uri="{FF2B5EF4-FFF2-40B4-BE49-F238E27FC236}">
                    <a16:creationId xmlns:a16="http://schemas.microsoft.com/office/drawing/2014/main" id="{9B1688C2-2239-AB4B-81D6-08B482554C53}"/>
                  </a:ext>
                </a:extLst>
              </p:cNvPr>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209259" name="Rectangle 363">
                <a:extLst>
                  <a:ext uri="{FF2B5EF4-FFF2-40B4-BE49-F238E27FC236}">
                    <a16:creationId xmlns:a16="http://schemas.microsoft.com/office/drawing/2014/main" id="{CB546980-4595-9A4B-B046-E82F3DF11815}"/>
                  </a:ext>
                </a:extLst>
              </p:cNvPr>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209260" name="Line 364">
                <a:extLst>
                  <a:ext uri="{FF2B5EF4-FFF2-40B4-BE49-F238E27FC236}">
                    <a16:creationId xmlns:a16="http://schemas.microsoft.com/office/drawing/2014/main" id="{5ECB9820-866F-1E4D-90CE-7F7C86865745}"/>
                  </a:ext>
                </a:extLst>
              </p:cNvPr>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9261" name="Group 365">
              <a:extLst>
                <a:ext uri="{FF2B5EF4-FFF2-40B4-BE49-F238E27FC236}">
                  <a16:creationId xmlns:a16="http://schemas.microsoft.com/office/drawing/2014/main" id="{E39F0682-8E47-604A-9863-A12A36654AD5}"/>
                </a:ext>
              </a:extLst>
            </p:cNvPr>
            <p:cNvGrpSpPr>
              <a:grpSpLocks/>
            </p:cNvGrpSpPr>
            <p:nvPr/>
          </p:nvGrpSpPr>
          <p:grpSpPr bwMode="auto">
            <a:xfrm>
              <a:off x="775" y="1053"/>
              <a:ext cx="238" cy="152"/>
              <a:chOff x="206" y="662"/>
              <a:chExt cx="238" cy="152"/>
            </a:xfrm>
          </p:grpSpPr>
          <p:sp>
            <p:nvSpPr>
              <p:cNvPr id="209262" name="AutoShape 366">
                <a:extLst>
                  <a:ext uri="{FF2B5EF4-FFF2-40B4-BE49-F238E27FC236}">
                    <a16:creationId xmlns:a16="http://schemas.microsoft.com/office/drawing/2014/main" id="{E4FD2171-43D7-EA47-9B6D-ECA07EF40E07}"/>
                  </a:ext>
                </a:extLst>
              </p:cNvPr>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209263" name="Rectangle 367">
                <a:extLst>
                  <a:ext uri="{FF2B5EF4-FFF2-40B4-BE49-F238E27FC236}">
                    <a16:creationId xmlns:a16="http://schemas.microsoft.com/office/drawing/2014/main" id="{A4709023-496A-DD40-B329-031528FEBA07}"/>
                  </a:ext>
                </a:extLst>
              </p:cNvPr>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209264" name="Line 368">
                <a:extLst>
                  <a:ext uri="{FF2B5EF4-FFF2-40B4-BE49-F238E27FC236}">
                    <a16:creationId xmlns:a16="http://schemas.microsoft.com/office/drawing/2014/main" id="{6C4BDDDF-0693-BA42-BA85-3411BD012EE5}"/>
                  </a:ext>
                </a:extLst>
              </p:cNvPr>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9266" name="Rectangle 370">
            <a:extLst>
              <a:ext uri="{FF2B5EF4-FFF2-40B4-BE49-F238E27FC236}">
                <a16:creationId xmlns:a16="http://schemas.microsoft.com/office/drawing/2014/main" id="{237B3991-B362-794E-8783-389B83974048}"/>
              </a:ext>
            </a:extLst>
          </p:cNvPr>
          <p:cNvSpPr>
            <a:spLocks noChangeArrowheads="1"/>
          </p:cNvSpPr>
          <p:nvPr/>
        </p:nvSpPr>
        <p:spPr bwMode="auto">
          <a:xfrm>
            <a:off x="3316288" y="1184275"/>
            <a:ext cx="795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800" b="1">
                <a:latin typeface="Times" pitchFamily="2" charset="0"/>
              </a:rPr>
              <a:t>(Sebelum  Zaman Abraham)</a:t>
            </a:r>
            <a:endParaRPr lang="en-US" altLang="en-US" sz="1200" baseline="-25000">
              <a:latin typeface="Times" pitchFamily="2" charset="0"/>
            </a:endParaRPr>
          </a:p>
        </p:txBody>
      </p:sp>
      <p:sp>
        <p:nvSpPr>
          <p:cNvPr id="209267" name="Rectangle 371">
            <a:extLst>
              <a:ext uri="{FF2B5EF4-FFF2-40B4-BE49-F238E27FC236}">
                <a16:creationId xmlns:a16="http://schemas.microsoft.com/office/drawing/2014/main" id="{E714E5A5-46D4-2946-A4BA-2A45DB6F6929}"/>
              </a:ext>
            </a:extLst>
          </p:cNvPr>
          <p:cNvSpPr>
            <a:spLocks noChangeArrowheads="1"/>
          </p:cNvSpPr>
          <p:nvPr/>
        </p:nvSpPr>
        <p:spPr bwMode="auto">
          <a:xfrm rot="16200000">
            <a:off x="2695575" y="3067051"/>
            <a:ext cx="3629025" cy="4762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i="1"/>
              <a:t>3 KOMUNITAS</a:t>
            </a:r>
          </a:p>
        </p:txBody>
      </p:sp>
      <p:sp>
        <p:nvSpPr>
          <p:cNvPr id="209268" name="Rectangle 372">
            <a:extLst>
              <a:ext uri="{FF2B5EF4-FFF2-40B4-BE49-F238E27FC236}">
                <a16:creationId xmlns:a16="http://schemas.microsoft.com/office/drawing/2014/main" id="{077CE1EA-151F-3349-B35F-1EAA40C7AB37}"/>
              </a:ext>
            </a:extLst>
          </p:cNvPr>
          <p:cNvSpPr>
            <a:spLocks noChangeArrowheads="1"/>
          </p:cNvSpPr>
          <p:nvPr/>
        </p:nvSpPr>
        <p:spPr bwMode="auto">
          <a:xfrm rot="16200000">
            <a:off x="581025" y="5495926"/>
            <a:ext cx="2409825" cy="4762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i="1"/>
              <a:t>4 TOKOH</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AutoShape 2" descr="30%">
            <a:extLst>
              <a:ext uri="{FF2B5EF4-FFF2-40B4-BE49-F238E27FC236}">
                <a16:creationId xmlns:a16="http://schemas.microsoft.com/office/drawing/2014/main" id="{5D9ABBDC-B547-014D-B746-01595DA7B4E4}"/>
              </a:ext>
            </a:extLst>
          </p:cNvPr>
          <p:cNvSpPr>
            <a:spLocks noChangeArrowheads="1"/>
          </p:cNvSpPr>
          <p:nvPr/>
        </p:nvSpPr>
        <p:spPr bwMode="auto">
          <a:xfrm>
            <a:off x="571500" y="7096125"/>
            <a:ext cx="6386513" cy="911225"/>
          </a:xfrm>
          <a:prstGeom prst="roundRect">
            <a:avLst>
              <a:gd name="adj" fmla="val 16667"/>
            </a:avLst>
          </a:prstGeom>
          <a:blipFill dpi="0" rotWithShape="0">
            <a:blip r:embed="rId3"/>
            <a:srcRect/>
            <a:tile tx="0" ty="0" sx="100000" sy="100000" flip="none" algn="tl"/>
          </a:blip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221187" name="AutoShape 3">
            <a:extLst>
              <a:ext uri="{FF2B5EF4-FFF2-40B4-BE49-F238E27FC236}">
                <a16:creationId xmlns:a16="http://schemas.microsoft.com/office/drawing/2014/main" id="{FE5D0447-50D8-9840-8367-AB6C3460E0F3}"/>
              </a:ext>
            </a:extLst>
          </p:cNvPr>
          <p:cNvSpPr>
            <a:spLocks noChangeArrowheads="1"/>
          </p:cNvSpPr>
          <p:nvPr/>
        </p:nvSpPr>
        <p:spPr bwMode="auto">
          <a:xfrm>
            <a:off x="585788" y="5424488"/>
            <a:ext cx="6394450" cy="1089025"/>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81320" dir="3080412" algn="ctr" rotWithShape="0">
                    <a:schemeClr val="bg2"/>
                  </a:outerShdw>
                </a:effectLst>
              </a14:hiddenEffects>
            </a:ext>
          </a:extLst>
        </p:spPr>
        <p:txBody>
          <a:bodyPr wrap="none" anchor="ctr"/>
          <a:lstStyle/>
          <a:p>
            <a:endParaRPr lang="en-US"/>
          </a:p>
        </p:txBody>
      </p:sp>
      <p:sp>
        <p:nvSpPr>
          <p:cNvPr id="221188" name="AutoShape 4" descr="30%">
            <a:extLst>
              <a:ext uri="{FF2B5EF4-FFF2-40B4-BE49-F238E27FC236}">
                <a16:creationId xmlns:a16="http://schemas.microsoft.com/office/drawing/2014/main" id="{2767FDFC-6ADE-3747-851A-FCAD521D6984}"/>
              </a:ext>
            </a:extLst>
          </p:cNvPr>
          <p:cNvSpPr>
            <a:spLocks noChangeArrowheads="1"/>
          </p:cNvSpPr>
          <p:nvPr/>
        </p:nvSpPr>
        <p:spPr bwMode="auto">
          <a:xfrm>
            <a:off x="955675" y="2586038"/>
            <a:ext cx="1616075" cy="1209675"/>
          </a:xfrm>
          <a:prstGeom prst="roundRect">
            <a:avLst>
              <a:gd name="adj" fmla="val 16667"/>
            </a:avLst>
          </a:prstGeom>
          <a:blipFill dpi="0" rotWithShape="0">
            <a:blip r:embed="rId3"/>
            <a:srcRect/>
            <a:tile tx="0" ty="0" sx="100000" sy="100000" flip="none" algn="tl"/>
          </a:blip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221189" name="AutoShape 5" descr="30%">
            <a:extLst>
              <a:ext uri="{FF2B5EF4-FFF2-40B4-BE49-F238E27FC236}">
                <a16:creationId xmlns:a16="http://schemas.microsoft.com/office/drawing/2014/main" id="{53A6F507-F6B6-3B4B-A6D9-FC0398EE3273}"/>
              </a:ext>
            </a:extLst>
          </p:cNvPr>
          <p:cNvSpPr>
            <a:spLocks noChangeArrowheads="1"/>
          </p:cNvSpPr>
          <p:nvPr/>
        </p:nvSpPr>
        <p:spPr bwMode="auto">
          <a:xfrm>
            <a:off x="577850" y="4311650"/>
            <a:ext cx="6386513" cy="911225"/>
          </a:xfrm>
          <a:prstGeom prst="roundRect">
            <a:avLst>
              <a:gd name="adj" fmla="val 16667"/>
            </a:avLst>
          </a:prstGeom>
          <a:blipFill dpi="0" rotWithShape="0">
            <a:blip r:embed="rId3"/>
            <a:srcRect/>
            <a:tile tx="0" ty="0" sx="100000" sy="100000" flip="none" algn="tl"/>
          </a:blip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221190" name="AutoShape 6" descr="30%">
            <a:extLst>
              <a:ext uri="{FF2B5EF4-FFF2-40B4-BE49-F238E27FC236}">
                <a16:creationId xmlns:a16="http://schemas.microsoft.com/office/drawing/2014/main" id="{EB93D354-5D9D-3640-BE7F-4CC541DB4F6E}"/>
              </a:ext>
            </a:extLst>
          </p:cNvPr>
          <p:cNvSpPr>
            <a:spLocks noChangeArrowheads="1"/>
          </p:cNvSpPr>
          <p:nvPr/>
        </p:nvSpPr>
        <p:spPr bwMode="auto">
          <a:xfrm>
            <a:off x="5067300" y="2587625"/>
            <a:ext cx="1524000" cy="1209675"/>
          </a:xfrm>
          <a:prstGeom prst="roundRect">
            <a:avLst>
              <a:gd name="adj" fmla="val 16667"/>
            </a:avLst>
          </a:prstGeom>
          <a:blipFill dpi="0" rotWithShape="0">
            <a:blip r:embed="rId3"/>
            <a:srcRect/>
            <a:tile tx="0" ty="0" sx="100000" sy="100000" flip="none" algn="tl"/>
          </a:blipFill>
          <a:ln w="38100">
            <a:solidFill>
              <a:schemeClr val="bg2"/>
            </a:solidFill>
            <a:round/>
            <a:headEnd/>
            <a:tailEnd/>
          </a:ln>
          <a:effectLst>
            <a:outerShdw dist="81320" dir="3080412" algn="ctr" rotWithShape="0">
              <a:schemeClr val="bg2"/>
            </a:outerShdw>
          </a:effectLst>
        </p:spPr>
        <p:txBody>
          <a:bodyPr wrap="none" anchor="ctr"/>
          <a:lstStyle/>
          <a:p>
            <a:endParaRPr lang="en-US"/>
          </a:p>
        </p:txBody>
      </p:sp>
      <p:sp>
        <p:nvSpPr>
          <p:cNvPr id="221191" name="Text Box 7">
            <a:extLst>
              <a:ext uri="{FF2B5EF4-FFF2-40B4-BE49-F238E27FC236}">
                <a16:creationId xmlns:a16="http://schemas.microsoft.com/office/drawing/2014/main" id="{2746DB4F-FE8B-014C-BD7C-523AE91271FD}"/>
              </a:ext>
            </a:extLst>
          </p:cNvPr>
          <p:cNvSpPr txBox="1">
            <a:spLocks noChangeArrowheads="1"/>
          </p:cNvSpPr>
          <p:nvPr/>
        </p:nvSpPr>
        <p:spPr bwMode="auto">
          <a:xfrm>
            <a:off x="6464300" y="87313"/>
            <a:ext cx="7540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Comic Sans MS" panose="030F0902030302020204" pitchFamily="66" charset="0"/>
              </a:rPr>
              <a:t>32</a:t>
            </a:r>
          </a:p>
        </p:txBody>
      </p:sp>
      <p:sp>
        <p:nvSpPr>
          <p:cNvPr id="221192" name="Rectangle 8">
            <a:extLst>
              <a:ext uri="{FF2B5EF4-FFF2-40B4-BE49-F238E27FC236}">
                <a16:creationId xmlns:a16="http://schemas.microsoft.com/office/drawing/2014/main" id="{B3D0185C-B5D8-7649-98EB-95815B22E220}"/>
              </a:ext>
            </a:extLst>
          </p:cNvPr>
          <p:cNvSpPr>
            <a:spLocks noChangeArrowheads="1"/>
          </p:cNvSpPr>
          <p:nvPr/>
        </p:nvSpPr>
        <p:spPr bwMode="auto">
          <a:xfrm>
            <a:off x="1524000" y="3133725"/>
            <a:ext cx="5040313" cy="400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endParaRPr lang="en-US"/>
          </a:p>
        </p:txBody>
      </p:sp>
      <p:sp>
        <p:nvSpPr>
          <p:cNvPr id="221193" name="Line 9">
            <a:extLst>
              <a:ext uri="{FF2B5EF4-FFF2-40B4-BE49-F238E27FC236}">
                <a16:creationId xmlns:a16="http://schemas.microsoft.com/office/drawing/2014/main" id="{8A5D40AB-F2B9-0A4C-A36F-7269A8BC9AF5}"/>
              </a:ext>
            </a:extLst>
          </p:cNvPr>
          <p:cNvSpPr>
            <a:spLocks noChangeShapeType="1"/>
          </p:cNvSpPr>
          <p:nvPr/>
        </p:nvSpPr>
        <p:spPr bwMode="auto">
          <a:xfrm>
            <a:off x="6307138" y="3395663"/>
            <a:ext cx="1587" cy="9191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221194" name="Rectangle 10">
            <a:extLst>
              <a:ext uri="{FF2B5EF4-FFF2-40B4-BE49-F238E27FC236}">
                <a16:creationId xmlns:a16="http://schemas.microsoft.com/office/drawing/2014/main" id="{6C4BC9FA-9E3D-174F-BB5A-BD74FE1307A3}"/>
              </a:ext>
            </a:extLst>
          </p:cNvPr>
          <p:cNvSpPr>
            <a:spLocks noChangeArrowheads="1"/>
          </p:cNvSpPr>
          <p:nvPr/>
        </p:nvSpPr>
        <p:spPr bwMode="auto">
          <a:xfrm>
            <a:off x="447675" y="1263650"/>
            <a:ext cx="6661150" cy="1184275"/>
          </a:xfrm>
          <a:prstGeom prst="rect">
            <a:avLst/>
          </a:prstGeom>
          <a:noFill/>
          <a:ln>
            <a:noFill/>
          </a:ln>
          <a:effectLst>
            <a:outerShdw dist="53882" dir="2700000" algn="ctr" rotWithShape="0">
              <a:srgbClr val="CCCCCC"/>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en-US" sz="2400" b="1" i="1">
                <a:latin typeface="Helvetica" pitchFamily="2" charset="0"/>
              </a:rPr>
              <a:t>JANJI-JANJI KITAB KEJADIAN TERHADAP ABRAHAM:  “Penopang”                     </a:t>
            </a:r>
          </a:p>
          <a:p>
            <a:pPr algn="ctr"/>
            <a:r>
              <a:rPr lang="en-US" altLang="en-US" sz="2400" b="1" i="1">
                <a:latin typeface="Helvetica" pitchFamily="2" charset="0"/>
              </a:rPr>
              <a:t>Wahyu Alkitab</a:t>
            </a:r>
          </a:p>
        </p:txBody>
      </p:sp>
      <p:sp>
        <p:nvSpPr>
          <p:cNvPr id="221195" name="Rectangle 11">
            <a:extLst>
              <a:ext uri="{FF2B5EF4-FFF2-40B4-BE49-F238E27FC236}">
                <a16:creationId xmlns:a16="http://schemas.microsoft.com/office/drawing/2014/main" id="{3C1D4A7D-FDF4-E344-A56A-79D238E86312}"/>
              </a:ext>
            </a:extLst>
          </p:cNvPr>
          <p:cNvSpPr>
            <a:spLocks noChangeArrowheads="1"/>
          </p:cNvSpPr>
          <p:nvPr/>
        </p:nvSpPr>
        <p:spPr bwMode="auto">
          <a:xfrm>
            <a:off x="817563" y="7192963"/>
            <a:ext cx="1879600" cy="596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1320" dir="2319588" algn="ctr" rotWithShape="0">
                    <a:schemeClr val="tx1"/>
                  </a:outerShdw>
                </a:effectLst>
              </a14:hiddenEffects>
            </a:ext>
          </a:extLst>
        </p:spPr>
        <p:txBody>
          <a:bodyPr lIns="90487" tIns="44450" rIns="90487" bIns="44450">
            <a:spAutoFit/>
          </a:bodyPr>
          <a:lstStyle/>
          <a:p>
            <a:pPr algn="ctr">
              <a:lnSpc>
                <a:spcPct val="80000"/>
              </a:lnSpc>
            </a:pPr>
            <a:r>
              <a:rPr lang="en-US" altLang="en-US" sz="2000" b="1">
                <a:latin typeface="HallmarkeCondBold" charset="0"/>
              </a:rPr>
              <a:t>Perjanjian Tanah</a:t>
            </a:r>
            <a:endParaRPr lang="en-US" altLang="en-US" sz="1400" b="1">
              <a:latin typeface="HallmarkeCondBold" charset="0"/>
            </a:endParaRPr>
          </a:p>
        </p:txBody>
      </p:sp>
      <p:sp>
        <p:nvSpPr>
          <p:cNvPr id="221196" name="Rectangle 12">
            <a:extLst>
              <a:ext uri="{FF2B5EF4-FFF2-40B4-BE49-F238E27FC236}">
                <a16:creationId xmlns:a16="http://schemas.microsoft.com/office/drawing/2014/main" id="{70790F13-EED3-264D-BBC1-243E75F8D711}"/>
              </a:ext>
            </a:extLst>
          </p:cNvPr>
          <p:cNvSpPr>
            <a:spLocks noChangeArrowheads="1"/>
          </p:cNvSpPr>
          <p:nvPr/>
        </p:nvSpPr>
        <p:spPr bwMode="auto">
          <a:xfrm>
            <a:off x="2865438" y="7202488"/>
            <a:ext cx="1762125" cy="565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1320" dir="2319588" algn="ctr" rotWithShape="0">
                    <a:schemeClr val="tx1"/>
                  </a:outerShdw>
                </a:effectLst>
              </a14:hiddenEffects>
            </a:ext>
          </a:extLst>
        </p:spPr>
        <p:txBody>
          <a:bodyPr lIns="90487" tIns="44450" rIns="90487" bIns="44450">
            <a:spAutoFit/>
          </a:bodyPr>
          <a:lstStyle/>
          <a:p>
            <a:pPr algn="ctr">
              <a:lnSpc>
                <a:spcPct val="75000"/>
              </a:lnSpc>
            </a:pPr>
            <a:r>
              <a:rPr lang="en-US" altLang="en-US" sz="2000" b="1">
                <a:latin typeface="HallmarkeCondBold" charset="0"/>
              </a:rPr>
              <a:t>Perjanjian Daud</a:t>
            </a:r>
          </a:p>
        </p:txBody>
      </p:sp>
      <p:sp>
        <p:nvSpPr>
          <p:cNvPr id="221197" name="Rectangle 13">
            <a:extLst>
              <a:ext uri="{FF2B5EF4-FFF2-40B4-BE49-F238E27FC236}">
                <a16:creationId xmlns:a16="http://schemas.microsoft.com/office/drawing/2014/main" id="{9C01FEC0-F07E-0E4E-B637-B3C01D60BAF7}"/>
              </a:ext>
            </a:extLst>
          </p:cNvPr>
          <p:cNvSpPr>
            <a:spLocks noChangeArrowheads="1"/>
          </p:cNvSpPr>
          <p:nvPr/>
        </p:nvSpPr>
        <p:spPr bwMode="auto">
          <a:xfrm>
            <a:off x="4972050" y="7219950"/>
            <a:ext cx="1712913" cy="565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1320" dir="2319588" algn="ctr" rotWithShape="0">
                    <a:schemeClr val="tx1"/>
                  </a:outerShdw>
                </a:effectLst>
              </a14:hiddenEffects>
            </a:ext>
          </a:extLst>
        </p:spPr>
        <p:txBody>
          <a:bodyPr lIns="90487" tIns="44450" rIns="90487" bIns="44450">
            <a:spAutoFit/>
          </a:bodyPr>
          <a:lstStyle/>
          <a:p>
            <a:pPr algn="ctr">
              <a:lnSpc>
                <a:spcPct val="75000"/>
              </a:lnSpc>
            </a:pPr>
            <a:r>
              <a:rPr lang="en-US" altLang="en-US" sz="2000" b="1">
                <a:latin typeface="HallmarkeCondBold" charset="0"/>
              </a:rPr>
              <a:t>Perjanjian Baru</a:t>
            </a:r>
          </a:p>
        </p:txBody>
      </p:sp>
      <p:sp>
        <p:nvSpPr>
          <p:cNvPr id="221198" name="Rectangle 14">
            <a:extLst>
              <a:ext uri="{FF2B5EF4-FFF2-40B4-BE49-F238E27FC236}">
                <a16:creationId xmlns:a16="http://schemas.microsoft.com/office/drawing/2014/main" id="{DB49E52A-7CCF-5E49-9E8C-59E2DF7E04C6}"/>
              </a:ext>
            </a:extLst>
          </p:cNvPr>
          <p:cNvSpPr>
            <a:spLocks noChangeArrowheads="1"/>
          </p:cNvSpPr>
          <p:nvPr/>
        </p:nvSpPr>
        <p:spPr bwMode="auto">
          <a:xfrm>
            <a:off x="869950" y="7735888"/>
            <a:ext cx="17748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400" b="1">
                <a:latin typeface="Helvetica" pitchFamily="2" charset="0"/>
              </a:rPr>
              <a:t>Ul 30:1-10          </a:t>
            </a:r>
          </a:p>
        </p:txBody>
      </p:sp>
      <p:sp>
        <p:nvSpPr>
          <p:cNvPr id="221199" name="Rectangle 15">
            <a:extLst>
              <a:ext uri="{FF2B5EF4-FFF2-40B4-BE49-F238E27FC236}">
                <a16:creationId xmlns:a16="http://schemas.microsoft.com/office/drawing/2014/main" id="{5E7F1B25-DE1D-9E4E-87C8-F83354FF430F}"/>
              </a:ext>
            </a:extLst>
          </p:cNvPr>
          <p:cNvSpPr>
            <a:spLocks noChangeArrowheads="1"/>
          </p:cNvSpPr>
          <p:nvPr/>
        </p:nvSpPr>
        <p:spPr bwMode="auto">
          <a:xfrm>
            <a:off x="2825750" y="7743825"/>
            <a:ext cx="1890713"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400" b="1">
                <a:latin typeface="Helvetica" pitchFamily="2" charset="0"/>
              </a:rPr>
              <a:t>2 Sam 7:14-16</a:t>
            </a:r>
          </a:p>
        </p:txBody>
      </p:sp>
      <p:sp>
        <p:nvSpPr>
          <p:cNvPr id="221200" name="Rectangle 16">
            <a:extLst>
              <a:ext uri="{FF2B5EF4-FFF2-40B4-BE49-F238E27FC236}">
                <a16:creationId xmlns:a16="http://schemas.microsoft.com/office/drawing/2014/main" id="{A0629D1A-77F2-1341-AE62-C4DED9710520}"/>
              </a:ext>
            </a:extLst>
          </p:cNvPr>
          <p:cNvSpPr>
            <a:spLocks noChangeArrowheads="1"/>
          </p:cNvSpPr>
          <p:nvPr/>
        </p:nvSpPr>
        <p:spPr bwMode="auto">
          <a:xfrm>
            <a:off x="5019675" y="7731125"/>
            <a:ext cx="1665288"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400" b="1">
                <a:latin typeface="Helvetica" pitchFamily="2" charset="0"/>
              </a:rPr>
              <a:t>Jer 31:31-34</a:t>
            </a:r>
          </a:p>
        </p:txBody>
      </p:sp>
      <p:sp>
        <p:nvSpPr>
          <p:cNvPr id="221201" name="Rectangle 17">
            <a:extLst>
              <a:ext uri="{FF2B5EF4-FFF2-40B4-BE49-F238E27FC236}">
                <a16:creationId xmlns:a16="http://schemas.microsoft.com/office/drawing/2014/main" id="{6C5A4E55-ED46-104A-946B-552801E6ABF6}"/>
              </a:ext>
            </a:extLst>
          </p:cNvPr>
          <p:cNvSpPr>
            <a:spLocks noChangeArrowheads="1"/>
          </p:cNvSpPr>
          <p:nvPr/>
        </p:nvSpPr>
        <p:spPr bwMode="auto">
          <a:xfrm>
            <a:off x="2319338" y="2724150"/>
            <a:ext cx="2897187" cy="901700"/>
          </a:xfrm>
          <a:prstGeom prst="rect">
            <a:avLst/>
          </a:prstGeom>
          <a:noFill/>
          <a:ln>
            <a:noFill/>
          </a:ln>
          <a:effectLst>
            <a:outerShdw dist="40161" dir="4293903" algn="ctr" rotWithShape="0">
              <a:srgbClr val="CCCCCC"/>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lnSpc>
                <a:spcPct val="80000"/>
              </a:lnSpc>
            </a:pPr>
            <a:r>
              <a:rPr lang="en-US" altLang="en-US" sz="3200" b="1" i="1">
                <a:latin typeface="Kosher-Normal" charset="0"/>
              </a:rPr>
              <a:t>PERJANJIAN ABRAHAM</a:t>
            </a:r>
            <a:endParaRPr lang="en-US" altLang="en-US" sz="3600" b="1" i="1">
              <a:latin typeface="Kosher-Normal" charset="0"/>
            </a:endParaRPr>
          </a:p>
        </p:txBody>
      </p:sp>
      <p:sp>
        <p:nvSpPr>
          <p:cNvPr id="221202" name="Rectangle 18">
            <a:extLst>
              <a:ext uri="{FF2B5EF4-FFF2-40B4-BE49-F238E27FC236}">
                <a16:creationId xmlns:a16="http://schemas.microsoft.com/office/drawing/2014/main" id="{641565E7-6221-264E-9926-33B9E2B248AF}"/>
              </a:ext>
            </a:extLst>
          </p:cNvPr>
          <p:cNvSpPr>
            <a:spLocks noChangeArrowheads="1"/>
          </p:cNvSpPr>
          <p:nvPr/>
        </p:nvSpPr>
        <p:spPr bwMode="auto">
          <a:xfrm>
            <a:off x="955675" y="2730500"/>
            <a:ext cx="1589088" cy="912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800" b="1">
                <a:latin typeface="Helvetica" pitchFamily="2" charset="0"/>
              </a:rPr>
              <a:t>PANGGILAN           Abraham         Kej 12:1-3</a:t>
            </a:r>
          </a:p>
        </p:txBody>
      </p:sp>
      <p:sp>
        <p:nvSpPr>
          <p:cNvPr id="221203" name="Text Box 19">
            <a:extLst>
              <a:ext uri="{FF2B5EF4-FFF2-40B4-BE49-F238E27FC236}">
                <a16:creationId xmlns:a16="http://schemas.microsoft.com/office/drawing/2014/main" id="{E59E9937-75A6-A94B-A561-846D9D73374B}"/>
              </a:ext>
            </a:extLst>
          </p:cNvPr>
          <p:cNvSpPr txBox="1">
            <a:spLocks noChangeArrowheads="1"/>
          </p:cNvSpPr>
          <p:nvPr/>
        </p:nvSpPr>
        <p:spPr bwMode="auto">
          <a:xfrm>
            <a:off x="4986338" y="2862263"/>
            <a:ext cx="16922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spAutoFit/>
          </a:bodyPr>
          <a:lstStyle/>
          <a:p>
            <a:pPr algn="ctr"/>
            <a:r>
              <a:rPr lang="en-US" altLang="en-US" sz="1800" b="1">
                <a:latin typeface="Helvetica" pitchFamily="2" charset="0"/>
              </a:rPr>
              <a:t>PERJANJIAN Kej: 15:9-18</a:t>
            </a:r>
          </a:p>
        </p:txBody>
      </p:sp>
      <p:sp>
        <p:nvSpPr>
          <p:cNvPr id="221204" name="Rectangle 20">
            <a:extLst>
              <a:ext uri="{FF2B5EF4-FFF2-40B4-BE49-F238E27FC236}">
                <a16:creationId xmlns:a16="http://schemas.microsoft.com/office/drawing/2014/main" id="{1D7570A0-A660-954F-8CC5-B88FC8AEF30D}"/>
              </a:ext>
            </a:extLst>
          </p:cNvPr>
          <p:cNvSpPr>
            <a:spLocks noChangeArrowheads="1"/>
          </p:cNvSpPr>
          <p:nvPr/>
        </p:nvSpPr>
        <p:spPr bwMode="auto">
          <a:xfrm>
            <a:off x="911225" y="4487863"/>
            <a:ext cx="1676400"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gn="ctr"/>
            <a:r>
              <a:rPr lang="en-US" altLang="en-US" sz="2000" b="1">
                <a:latin typeface="Helvetica" pitchFamily="2" charset="0"/>
              </a:rPr>
              <a:t>KEKAL</a:t>
            </a:r>
          </a:p>
        </p:txBody>
      </p:sp>
      <p:sp>
        <p:nvSpPr>
          <p:cNvPr id="221205" name="Rectangle 21">
            <a:extLst>
              <a:ext uri="{FF2B5EF4-FFF2-40B4-BE49-F238E27FC236}">
                <a16:creationId xmlns:a16="http://schemas.microsoft.com/office/drawing/2014/main" id="{3B8BB9A4-8967-6642-A518-77EEE187C9BD}"/>
              </a:ext>
            </a:extLst>
          </p:cNvPr>
          <p:cNvSpPr>
            <a:spLocks noChangeArrowheads="1"/>
          </p:cNvSpPr>
          <p:nvPr/>
        </p:nvSpPr>
        <p:spPr bwMode="auto">
          <a:xfrm>
            <a:off x="955675" y="4835525"/>
            <a:ext cx="16097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600" b="1">
                <a:latin typeface="Helvetica" pitchFamily="2" charset="0"/>
              </a:rPr>
              <a:t>Kej 13:15</a:t>
            </a:r>
          </a:p>
        </p:txBody>
      </p:sp>
      <p:sp>
        <p:nvSpPr>
          <p:cNvPr id="221206" name="Rectangle 22">
            <a:extLst>
              <a:ext uri="{FF2B5EF4-FFF2-40B4-BE49-F238E27FC236}">
                <a16:creationId xmlns:a16="http://schemas.microsoft.com/office/drawing/2014/main" id="{4731CCB4-4653-AF43-87C7-39919D29A4E4}"/>
              </a:ext>
            </a:extLst>
          </p:cNvPr>
          <p:cNvSpPr>
            <a:spLocks noChangeArrowheads="1"/>
          </p:cNvSpPr>
          <p:nvPr/>
        </p:nvSpPr>
        <p:spPr bwMode="auto">
          <a:xfrm>
            <a:off x="2970213" y="4830763"/>
            <a:ext cx="1611312"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600" b="1">
                <a:latin typeface="Helvetica" pitchFamily="2" charset="0"/>
              </a:rPr>
              <a:t>Kej 13:14-16</a:t>
            </a:r>
          </a:p>
        </p:txBody>
      </p:sp>
      <p:sp>
        <p:nvSpPr>
          <p:cNvPr id="221207" name="Rectangle 23">
            <a:extLst>
              <a:ext uri="{FF2B5EF4-FFF2-40B4-BE49-F238E27FC236}">
                <a16:creationId xmlns:a16="http://schemas.microsoft.com/office/drawing/2014/main" id="{8875FE27-A626-914E-976B-22DA707F5D4D}"/>
              </a:ext>
            </a:extLst>
          </p:cNvPr>
          <p:cNvSpPr>
            <a:spLocks noChangeArrowheads="1"/>
          </p:cNvSpPr>
          <p:nvPr/>
        </p:nvSpPr>
        <p:spPr bwMode="auto">
          <a:xfrm>
            <a:off x="5048250" y="4897438"/>
            <a:ext cx="16097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600" b="1">
                <a:latin typeface="Helvetica" pitchFamily="2" charset="0"/>
              </a:rPr>
              <a:t>Kej 15:9-18</a:t>
            </a:r>
          </a:p>
        </p:txBody>
      </p:sp>
      <p:sp>
        <p:nvSpPr>
          <p:cNvPr id="221208" name="AutoShape 24">
            <a:extLst>
              <a:ext uri="{FF2B5EF4-FFF2-40B4-BE49-F238E27FC236}">
                <a16:creationId xmlns:a16="http://schemas.microsoft.com/office/drawing/2014/main" id="{A3C8F595-60F2-CA40-968A-728FCDFF203B}"/>
              </a:ext>
            </a:extLst>
          </p:cNvPr>
          <p:cNvSpPr>
            <a:spLocks noChangeArrowheads="1"/>
          </p:cNvSpPr>
          <p:nvPr/>
        </p:nvSpPr>
        <p:spPr bwMode="auto">
          <a:xfrm>
            <a:off x="650875" y="5507038"/>
            <a:ext cx="6226175" cy="93186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09" name="AutoShape 25">
            <a:extLst>
              <a:ext uri="{FF2B5EF4-FFF2-40B4-BE49-F238E27FC236}">
                <a16:creationId xmlns:a16="http://schemas.microsoft.com/office/drawing/2014/main" id="{0137EF42-FE00-E94C-9F7B-339D3852F996}"/>
              </a:ext>
            </a:extLst>
          </p:cNvPr>
          <p:cNvSpPr>
            <a:spLocks noChangeArrowheads="1"/>
          </p:cNvSpPr>
          <p:nvPr/>
        </p:nvSpPr>
        <p:spPr bwMode="auto">
          <a:xfrm>
            <a:off x="854075" y="5621338"/>
            <a:ext cx="1816100"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10" name="Rectangle 26">
            <a:extLst>
              <a:ext uri="{FF2B5EF4-FFF2-40B4-BE49-F238E27FC236}">
                <a16:creationId xmlns:a16="http://schemas.microsoft.com/office/drawing/2014/main" id="{A8A39859-9643-9241-A802-CB12EB128E2C}"/>
              </a:ext>
            </a:extLst>
          </p:cNvPr>
          <p:cNvSpPr>
            <a:spLocks noChangeArrowheads="1"/>
          </p:cNvSpPr>
          <p:nvPr/>
        </p:nvSpPr>
        <p:spPr bwMode="auto">
          <a:xfrm>
            <a:off x="5481638" y="5641975"/>
            <a:ext cx="18161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gn="ctr"/>
            <a:r>
              <a:rPr lang="en-US" altLang="en-US" sz="1400" b="1" i="1">
                <a:latin typeface="Helvetica" pitchFamily="2" charset="0"/>
              </a:rPr>
              <a:t>__________</a:t>
            </a:r>
          </a:p>
        </p:txBody>
      </p:sp>
      <p:sp>
        <p:nvSpPr>
          <p:cNvPr id="221211" name="Rectangle 27">
            <a:extLst>
              <a:ext uri="{FF2B5EF4-FFF2-40B4-BE49-F238E27FC236}">
                <a16:creationId xmlns:a16="http://schemas.microsoft.com/office/drawing/2014/main" id="{BACD2319-6A91-B342-A2F5-C34F4D7AAF01}"/>
              </a:ext>
            </a:extLst>
          </p:cNvPr>
          <p:cNvSpPr>
            <a:spLocks noChangeArrowheads="1"/>
          </p:cNvSpPr>
          <p:nvPr/>
        </p:nvSpPr>
        <p:spPr bwMode="auto">
          <a:xfrm>
            <a:off x="819150" y="5664200"/>
            <a:ext cx="1874838"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gn="ctr"/>
            <a:r>
              <a:rPr lang="en-US" altLang="en-US" sz="2000" b="1" i="1">
                <a:latin typeface="Helvetica" pitchFamily="2" charset="0"/>
              </a:rPr>
              <a:t>TANAH</a:t>
            </a:r>
          </a:p>
        </p:txBody>
      </p:sp>
      <p:sp>
        <p:nvSpPr>
          <p:cNvPr id="221212" name="Rectangle 28">
            <a:extLst>
              <a:ext uri="{FF2B5EF4-FFF2-40B4-BE49-F238E27FC236}">
                <a16:creationId xmlns:a16="http://schemas.microsoft.com/office/drawing/2014/main" id="{E09708C6-B5D1-4A41-AB3E-316D8DB6EA38}"/>
              </a:ext>
            </a:extLst>
          </p:cNvPr>
          <p:cNvSpPr>
            <a:spLocks noChangeArrowheads="1"/>
          </p:cNvSpPr>
          <p:nvPr/>
        </p:nvSpPr>
        <p:spPr bwMode="auto">
          <a:xfrm>
            <a:off x="900113" y="5959475"/>
            <a:ext cx="1762125"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800" b="1">
                <a:latin typeface="Helvetica" pitchFamily="2" charset="0"/>
              </a:rPr>
              <a:t>Kej 12:1</a:t>
            </a:r>
          </a:p>
        </p:txBody>
      </p:sp>
      <p:sp>
        <p:nvSpPr>
          <p:cNvPr id="221213" name="Rectangle 29">
            <a:extLst>
              <a:ext uri="{FF2B5EF4-FFF2-40B4-BE49-F238E27FC236}">
                <a16:creationId xmlns:a16="http://schemas.microsoft.com/office/drawing/2014/main" id="{427F9FCA-49F5-8F4A-ABB9-4EB9B58D54F8}"/>
              </a:ext>
            </a:extLst>
          </p:cNvPr>
          <p:cNvSpPr>
            <a:spLocks noChangeArrowheads="1"/>
          </p:cNvSpPr>
          <p:nvPr/>
        </p:nvSpPr>
        <p:spPr bwMode="auto">
          <a:xfrm>
            <a:off x="5414963" y="5988050"/>
            <a:ext cx="1741487"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400" b="1">
                <a:latin typeface="Helvetica" pitchFamily="2" charset="0"/>
              </a:rPr>
              <a:t>Kej ___:___</a:t>
            </a:r>
          </a:p>
        </p:txBody>
      </p:sp>
      <p:sp>
        <p:nvSpPr>
          <p:cNvPr id="221214" name="Rectangle 30">
            <a:extLst>
              <a:ext uri="{FF2B5EF4-FFF2-40B4-BE49-F238E27FC236}">
                <a16:creationId xmlns:a16="http://schemas.microsoft.com/office/drawing/2014/main" id="{AAB4DECE-6F8C-C644-AB28-CE10353D41E8}"/>
              </a:ext>
            </a:extLst>
          </p:cNvPr>
          <p:cNvSpPr>
            <a:spLocks noChangeArrowheads="1"/>
          </p:cNvSpPr>
          <p:nvPr/>
        </p:nvSpPr>
        <p:spPr bwMode="auto">
          <a:xfrm>
            <a:off x="650875" y="8121650"/>
            <a:ext cx="61483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lgn="ctr"/>
            <a:r>
              <a:rPr lang="en-US" altLang="en-US" sz="2400" b="1" i="1">
                <a:latin typeface="Helvetica" pitchFamily="2" charset="0"/>
              </a:rPr>
              <a:t>Bagian dari Perjanjian yang Dipertegas</a:t>
            </a:r>
          </a:p>
        </p:txBody>
      </p:sp>
      <p:sp>
        <p:nvSpPr>
          <p:cNvPr id="221215" name="AutoShape 31">
            <a:extLst>
              <a:ext uri="{FF2B5EF4-FFF2-40B4-BE49-F238E27FC236}">
                <a16:creationId xmlns:a16="http://schemas.microsoft.com/office/drawing/2014/main" id="{91AE661F-0C12-314C-9DD1-71F2B05A974F}"/>
              </a:ext>
            </a:extLst>
          </p:cNvPr>
          <p:cNvSpPr>
            <a:spLocks noChangeArrowheads="1"/>
          </p:cNvSpPr>
          <p:nvPr/>
        </p:nvSpPr>
        <p:spPr bwMode="auto">
          <a:xfrm>
            <a:off x="1508125" y="6596063"/>
            <a:ext cx="469900" cy="369887"/>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16" name="AutoShape 32">
            <a:extLst>
              <a:ext uri="{FF2B5EF4-FFF2-40B4-BE49-F238E27FC236}">
                <a16:creationId xmlns:a16="http://schemas.microsoft.com/office/drawing/2014/main" id="{06DAE636-ED11-0441-82CB-1A3367AA2ED7}"/>
              </a:ext>
            </a:extLst>
          </p:cNvPr>
          <p:cNvSpPr>
            <a:spLocks noChangeArrowheads="1"/>
          </p:cNvSpPr>
          <p:nvPr/>
        </p:nvSpPr>
        <p:spPr bwMode="auto">
          <a:xfrm>
            <a:off x="5583238" y="6578600"/>
            <a:ext cx="469900" cy="369888"/>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17" name="AutoShape 33">
            <a:extLst>
              <a:ext uri="{FF2B5EF4-FFF2-40B4-BE49-F238E27FC236}">
                <a16:creationId xmlns:a16="http://schemas.microsoft.com/office/drawing/2014/main" id="{CC800F59-B39D-AA40-BE5B-85578FC5AC11}"/>
              </a:ext>
            </a:extLst>
          </p:cNvPr>
          <p:cNvSpPr>
            <a:spLocks noChangeArrowheads="1"/>
          </p:cNvSpPr>
          <p:nvPr/>
        </p:nvSpPr>
        <p:spPr bwMode="auto">
          <a:xfrm>
            <a:off x="3505200" y="6594475"/>
            <a:ext cx="469900" cy="369888"/>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18" name="AutoShape 34">
            <a:extLst>
              <a:ext uri="{FF2B5EF4-FFF2-40B4-BE49-F238E27FC236}">
                <a16:creationId xmlns:a16="http://schemas.microsoft.com/office/drawing/2014/main" id="{7ABCFD3C-B49D-024D-BD39-4BBAFC8755FA}"/>
              </a:ext>
            </a:extLst>
          </p:cNvPr>
          <p:cNvSpPr>
            <a:spLocks noChangeArrowheads="1"/>
          </p:cNvSpPr>
          <p:nvPr/>
        </p:nvSpPr>
        <p:spPr bwMode="auto">
          <a:xfrm>
            <a:off x="2847975" y="5619750"/>
            <a:ext cx="1835150"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19" name="Rectangle 35">
            <a:extLst>
              <a:ext uri="{FF2B5EF4-FFF2-40B4-BE49-F238E27FC236}">
                <a16:creationId xmlns:a16="http://schemas.microsoft.com/office/drawing/2014/main" id="{D86D4654-4909-1F49-A52B-AB84FC88304C}"/>
              </a:ext>
            </a:extLst>
          </p:cNvPr>
          <p:cNvSpPr>
            <a:spLocks noChangeArrowheads="1"/>
          </p:cNvSpPr>
          <p:nvPr/>
        </p:nvSpPr>
        <p:spPr bwMode="auto">
          <a:xfrm>
            <a:off x="2814638" y="5664200"/>
            <a:ext cx="1874837"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gn="ctr"/>
            <a:r>
              <a:rPr lang="en-US" altLang="en-US" sz="2000" b="1" i="1">
                <a:latin typeface="Helvetica" pitchFamily="2" charset="0"/>
              </a:rPr>
              <a:t>BENIH</a:t>
            </a:r>
          </a:p>
        </p:txBody>
      </p:sp>
      <p:sp>
        <p:nvSpPr>
          <p:cNvPr id="221220" name="Rectangle 36">
            <a:extLst>
              <a:ext uri="{FF2B5EF4-FFF2-40B4-BE49-F238E27FC236}">
                <a16:creationId xmlns:a16="http://schemas.microsoft.com/office/drawing/2014/main" id="{CE33D2F7-250D-E440-9166-AAF2A956D05E}"/>
              </a:ext>
            </a:extLst>
          </p:cNvPr>
          <p:cNvSpPr>
            <a:spLocks noChangeArrowheads="1"/>
          </p:cNvSpPr>
          <p:nvPr/>
        </p:nvSpPr>
        <p:spPr bwMode="auto">
          <a:xfrm>
            <a:off x="2871788" y="5959475"/>
            <a:ext cx="1762125"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800" b="1">
                <a:latin typeface="Helvetica" pitchFamily="2" charset="0"/>
              </a:rPr>
              <a:t>Kej 12:2</a:t>
            </a:r>
          </a:p>
        </p:txBody>
      </p:sp>
      <p:sp>
        <p:nvSpPr>
          <p:cNvPr id="221221" name="Rectangle 37">
            <a:extLst>
              <a:ext uri="{FF2B5EF4-FFF2-40B4-BE49-F238E27FC236}">
                <a16:creationId xmlns:a16="http://schemas.microsoft.com/office/drawing/2014/main" id="{7337D2B0-293C-FC4D-ADF3-0FE740FC748B}"/>
              </a:ext>
            </a:extLst>
          </p:cNvPr>
          <p:cNvSpPr>
            <a:spLocks noChangeArrowheads="1"/>
          </p:cNvSpPr>
          <p:nvPr/>
        </p:nvSpPr>
        <p:spPr bwMode="auto">
          <a:xfrm>
            <a:off x="322263" y="3992563"/>
            <a:ext cx="6850062"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lgn="ctr"/>
            <a:r>
              <a:rPr lang="en-US" altLang="en-US" sz="1800" b="1" i="1">
                <a:latin typeface="Helvetica" pitchFamily="2" charset="0"/>
              </a:rPr>
              <a:t>Karakteristik Penting dari Perjanjian Abraham</a:t>
            </a:r>
          </a:p>
        </p:txBody>
      </p:sp>
      <p:sp>
        <p:nvSpPr>
          <p:cNvPr id="221222" name="Rectangle 38">
            <a:extLst>
              <a:ext uri="{FF2B5EF4-FFF2-40B4-BE49-F238E27FC236}">
                <a16:creationId xmlns:a16="http://schemas.microsoft.com/office/drawing/2014/main" id="{86207BAA-2136-794A-83C7-1D0F1BA06996}"/>
              </a:ext>
            </a:extLst>
          </p:cNvPr>
          <p:cNvSpPr>
            <a:spLocks noChangeArrowheads="1"/>
          </p:cNvSpPr>
          <p:nvPr/>
        </p:nvSpPr>
        <p:spPr bwMode="auto">
          <a:xfrm>
            <a:off x="4795838" y="4346575"/>
            <a:ext cx="2092325" cy="638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gn="ctr">
              <a:lnSpc>
                <a:spcPct val="90000"/>
              </a:lnSpc>
            </a:pPr>
            <a:r>
              <a:rPr lang="en-US" altLang="en-US" sz="2000" b="1">
                <a:latin typeface="Helvetica" pitchFamily="2" charset="0"/>
              </a:rPr>
              <a:t>TIDAK BERSYARAT</a:t>
            </a:r>
          </a:p>
        </p:txBody>
      </p:sp>
      <p:sp>
        <p:nvSpPr>
          <p:cNvPr id="221223" name="Rectangle 39">
            <a:extLst>
              <a:ext uri="{FF2B5EF4-FFF2-40B4-BE49-F238E27FC236}">
                <a16:creationId xmlns:a16="http://schemas.microsoft.com/office/drawing/2014/main" id="{5A95F141-71E9-A84B-87E1-A80FF5938193}"/>
              </a:ext>
            </a:extLst>
          </p:cNvPr>
          <p:cNvSpPr>
            <a:spLocks noChangeArrowheads="1"/>
          </p:cNvSpPr>
          <p:nvPr/>
        </p:nvSpPr>
        <p:spPr bwMode="auto">
          <a:xfrm>
            <a:off x="3033713" y="4487863"/>
            <a:ext cx="1489075"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gn="ctr"/>
            <a:r>
              <a:rPr lang="en-US" altLang="en-US" sz="2000" b="1">
                <a:latin typeface="Helvetica" pitchFamily="2" charset="0"/>
              </a:rPr>
              <a:t>LITERAL</a:t>
            </a:r>
          </a:p>
        </p:txBody>
      </p:sp>
      <p:sp>
        <p:nvSpPr>
          <p:cNvPr id="221224" name="Line 40">
            <a:extLst>
              <a:ext uri="{FF2B5EF4-FFF2-40B4-BE49-F238E27FC236}">
                <a16:creationId xmlns:a16="http://schemas.microsoft.com/office/drawing/2014/main" id="{AE1A1727-D52F-BB44-AC27-0597811CE48B}"/>
              </a:ext>
            </a:extLst>
          </p:cNvPr>
          <p:cNvSpPr>
            <a:spLocks noChangeShapeType="1"/>
          </p:cNvSpPr>
          <p:nvPr/>
        </p:nvSpPr>
        <p:spPr bwMode="auto">
          <a:xfrm flipH="1">
            <a:off x="4784725" y="7312025"/>
            <a:ext cx="0" cy="5159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26" name="AutoShape 42">
            <a:extLst>
              <a:ext uri="{FF2B5EF4-FFF2-40B4-BE49-F238E27FC236}">
                <a16:creationId xmlns:a16="http://schemas.microsoft.com/office/drawing/2014/main" id="{8264BBF1-2068-6B41-8359-200245F0114C}"/>
              </a:ext>
            </a:extLst>
          </p:cNvPr>
          <p:cNvSpPr>
            <a:spLocks noChangeArrowheads="1"/>
          </p:cNvSpPr>
          <p:nvPr/>
        </p:nvSpPr>
        <p:spPr bwMode="auto">
          <a:xfrm>
            <a:off x="265113" y="3059113"/>
            <a:ext cx="236537"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27" name="AutoShape 43">
            <a:extLst>
              <a:ext uri="{FF2B5EF4-FFF2-40B4-BE49-F238E27FC236}">
                <a16:creationId xmlns:a16="http://schemas.microsoft.com/office/drawing/2014/main" id="{F371FC82-FA72-7A48-A0AE-D7E1E54F13A3}"/>
              </a:ext>
            </a:extLst>
          </p:cNvPr>
          <p:cNvSpPr>
            <a:spLocks noChangeArrowheads="1"/>
          </p:cNvSpPr>
          <p:nvPr/>
        </p:nvSpPr>
        <p:spPr bwMode="auto">
          <a:xfrm>
            <a:off x="265113" y="4625975"/>
            <a:ext cx="236537" cy="2428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28" name="AutoShape 44">
            <a:extLst>
              <a:ext uri="{FF2B5EF4-FFF2-40B4-BE49-F238E27FC236}">
                <a16:creationId xmlns:a16="http://schemas.microsoft.com/office/drawing/2014/main" id="{080317CC-1DE6-444F-9073-A902780F7F37}"/>
              </a:ext>
            </a:extLst>
          </p:cNvPr>
          <p:cNvSpPr>
            <a:spLocks noChangeArrowheads="1"/>
          </p:cNvSpPr>
          <p:nvPr/>
        </p:nvSpPr>
        <p:spPr bwMode="auto">
          <a:xfrm>
            <a:off x="250825" y="5786438"/>
            <a:ext cx="236538"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29" name="AutoShape 45">
            <a:extLst>
              <a:ext uri="{FF2B5EF4-FFF2-40B4-BE49-F238E27FC236}">
                <a16:creationId xmlns:a16="http://schemas.microsoft.com/office/drawing/2014/main" id="{37483C71-6952-E54D-9B08-42674C9593D3}"/>
              </a:ext>
            </a:extLst>
          </p:cNvPr>
          <p:cNvSpPr>
            <a:spLocks noChangeArrowheads="1"/>
          </p:cNvSpPr>
          <p:nvPr/>
        </p:nvSpPr>
        <p:spPr bwMode="auto">
          <a:xfrm>
            <a:off x="265113" y="7367588"/>
            <a:ext cx="236537"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30" name="AutoShape 46">
            <a:extLst>
              <a:ext uri="{FF2B5EF4-FFF2-40B4-BE49-F238E27FC236}">
                <a16:creationId xmlns:a16="http://schemas.microsoft.com/office/drawing/2014/main" id="{0796F5DE-8D2D-8B4B-B035-CD8E0BC2F541}"/>
              </a:ext>
            </a:extLst>
          </p:cNvPr>
          <p:cNvSpPr>
            <a:spLocks noChangeArrowheads="1"/>
          </p:cNvSpPr>
          <p:nvPr/>
        </p:nvSpPr>
        <p:spPr bwMode="auto">
          <a:xfrm>
            <a:off x="4862513" y="5622925"/>
            <a:ext cx="1835150"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31" name="Rectangle 47">
            <a:extLst>
              <a:ext uri="{FF2B5EF4-FFF2-40B4-BE49-F238E27FC236}">
                <a16:creationId xmlns:a16="http://schemas.microsoft.com/office/drawing/2014/main" id="{44D24CDE-5FC8-A448-A6D8-F38FB72A7EF7}"/>
              </a:ext>
            </a:extLst>
          </p:cNvPr>
          <p:cNvSpPr>
            <a:spLocks noChangeArrowheads="1"/>
          </p:cNvSpPr>
          <p:nvPr/>
        </p:nvSpPr>
        <p:spPr bwMode="auto">
          <a:xfrm>
            <a:off x="4887913" y="5675313"/>
            <a:ext cx="1874837"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gn="ctr"/>
            <a:r>
              <a:rPr lang="en-US" altLang="en-US" sz="2000" b="1" i="1">
                <a:latin typeface="Helvetica" pitchFamily="2" charset="0"/>
              </a:rPr>
              <a:t>BERKAT</a:t>
            </a:r>
          </a:p>
        </p:txBody>
      </p:sp>
      <p:sp>
        <p:nvSpPr>
          <p:cNvPr id="221232" name="Rectangle 48">
            <a:extLst>
              <a:ext uri="{FF2B5EF4-FFF2-40B4-BE49-F238E27FC236}">
                <a16:creationId xmlns:a16="http://schemas.microsoft.com/office/drawing/2014/main" id="{924B6BB5-4C61-F64D-930D-B3B1FFCC689C}"/>
              </a:ext>
            </a:extLst>
          </p:cNvPr>
          <p:cNvSpPr>
            <a:spLocks noChangeArrowheads="1"/>
          </p:cNvSpPr>
          <p:nvPr/>
        </p:nvSpPr>
        <p:spPr bwMode="auto">
          <a:xfrm>
            <a:off x="4945063" y="5942013"/>
            <a:ext cx="1762125"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lIns="90487" tIns="44450" rIns="90487" bIns="44450">
            <a:spAutoFit/>
          </a:bodyPr>
          <a:lstStyle/>
          <a:p>
            <a:pPr algn="ctr"/>
            <a:r>
              <a:rPr lang="en-US" altLang="en-US" sz="1800" b="1">
                <a:latin typeface="Helvetica" pitchFamily="2" charset="0"/>
              </a:rPr>
              <a:t>Kej 12:3</a:t>
            </a:r>
          </a:p>
        </p:txBody>
      </p:sp>
      <p:sp>
        <p:nvSpPr>
          <p:cNvPr id="221233" name="Line 49">
            <a:extLst>
              <a:ext uri="{FF2B5EF4-FFF2-40B4-BE49-F238E27FC236}">
                <a16:creationId xmlns:a16="http://schemas.microsoft.com/office/drawing/2014/main" id="{FECFF4F3-D961-EF48-8EFC-5906BD3BCAEC}"/>
              </a:ext>
            </a:extLst>
          </p:cNvPr>
          <p:cNvSpPr>
            <a:spLocks noChangeShapeType="1"/>
          </p:cNvSpPr>
          <p:nvPr/>
        </p:nvSpPr>
        <p:spPr bwMode="auto">
          <a:xfrm flipH="1">
            <a:off x="2744788" y="4522788"/>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34" name="Line 50">
            <a:extLst>
              <a:ext uri="{FF2B5EF4-FFF2-40B4-BE49-F238E27FC236}">
                <a16:creationId xmlns:a16="http://schemas.microsoft.com/office/drawing/2014/main" id="{E139FEE3-5266-0743-8E0B-1B47FF6751E9}"/>
              </a:ext>
            </a:extLst>
          </p:cNvPr>
          <p:cNvSpPr>
            <a:spLocks noChangeShapeType="1"/>
          </p:cNvSpPr>
          <p:nvPr/>
        </p:nvSpPr>
        <p:spPr bwMode="auto">
          <a:xfrm flipH="1">
            <a:off x="4779963" y="4522788"/>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35" name="Line 51">
            <a:extLst>
              <a:ext uri="{FF2B5EF4-FFF2-40B4-BE49-F238E27FC236}">
                <a16:creationId xmlns:a16="http://schemas.microsoft.com/office/drawing/2014/main" id="{CD439B70-DFF8-254F-A1FA-E944C1887787}"/>
              </a:ext>
            </a:extLst>
          </p:cNvPr>
          <p:cNvSpPr>
            <a:spLocks noChangeShapeType="1"/>
          </p:cNvSpPr>
          <p:nvPr/>
        </p:nvSpPr>
        <p:spPr bwMode="auto">
          <a:xfrm flipH="1">
            <a:off x="2744788" y="7319963"/>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a:extLst>
              <a:ext uri="{FF2B5EF4-FFF2-40B4-BE49-F238E27FC236}">
                <a16:creationId xmlns:a16="http://schemas.microsoft.com/office/drawing/2014/main" id="{495EF553-059F-AD48-B260-E70E39DD7AA7}"/>
              </a:ext>
            </a:extLst>
          </p:cNvPr>
          <p:cNvSpPr txBox="1">
            <a:spLocks noChangeArrowheads="1"/>
          </p:cNvSpPr>
          <p:nvPr/>
        </p:nvSpPr>
        <p:spPr bwMode="auto">
          <a:xfrm>
            <a:off x="6580188" y="87313"/>
            <a:ext cx="754062"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33</a:t>
            </a:r>
          </a:p>
        </p:txBody>
      </p:sp>
      <p:sp>
        <p:nvSpPr>
          <p:cNvPr id="135171" name="Text Box 3">
            <a:extLst>
              <a:ext uri="{FF2B5EF4-FFF2-40B4-BE49-F238E27FC236}">
                <a16:creationId xmlns:a16="http://schemas.microsoft.com/office/drawing/2014/main" id="{7F3E0729-FFAC-4449-82F2-CB71C6675C3D}"/>
              </a:ext>
            </a:extLst>
          </p:cNvPr>
          <p:cNvSpPr txBox="1">
            <a:spLocks noChangeArrowheads="1"/>
          </p:cNvSpPr>
          <p:nvPr/>
        </p:nvSpPr>
        <p:spPr bwMode="auto">
          <a:xfrm>
            <a:off x="1174750" y="969963"/>
            <a:ext cx="6369050" cy="728662"/>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a:latin typeface="Comic Sans MS" panose="030F0902030302020204" pitchFamily="66" charset="0"/>
              </a:rPr>
              <a:t>ALKITAB“TERBUKA”</a:t>
            </a:r>
          </a:p>
        </p:txBody>
      </p:sp>
      <p:sp>
        <p:nvSpPr>
          <p:cNvPr id="135173" name="Text Box 5">
            <a:extLst>
              <a:ext uri="{FF2B5EF4-FFF2-40B4-BE49-F238E27FC236}">
                <a16:creationId xmlns:a16="http://schemas.microsoft.com/office/drawing/2014/main" id="{E7B9D4AD-2FD0-3B4D-835F-CCF9B29F7EFB}"/>
              </a:ext>
            </a:extLst>
          </p:cNvPr>
          <p:cNvSpPr txBox="1">
            <a:spLocks noChangeArrowheads="1"/>
          </p:cNvSpPr>
          <p:nvPr/>
        </p:nvSpPr>
        <p:spPr bwMode="auto">
          <a:xfrm>
            <a:off x="215900" y="6507163"/>
            <a:ext cx="7026275"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i="1">
                <a:latin typeface="Helvetica" pitchFamily="2" charset="0"/>
              </a:rPr>
              <a:t>KESEJAJARAN FUNGSI PERJANJIAN LAMA &amp; BARU:</a:t>
            </a:r>
            <a:r>
              <a:rPr lang="en-US" altLang="en-US" sz="1400" b="1">
                <a:latin typeface="Helvetica" pitchFamily="2" charset="0"/>
              </a:rPr>
              <a:t>                                     TAURAT (1) dand INJIL (5)                                                                                  menghasilkan nilai sejarah yang buruk,                                                                                      SEJARAH (2) dan KISAH PARA RASUL (6);                                                                                  yang menunjukkan perkembangan dari suatu budaya;                                                          yang menghasilkan isi dari karangan-karangan;                                                                          KITAB PUISI (3) dan SURAT-SURAT (7),                                                                             meninggalkan dua bagian yang unik dari Alkitab kita,                                                           KITAB NABI-NABI (4) dan WAHYU (8).</a:t>
            </a:r>
          </a:p>
        </p:txBody>
      </p:sp>
      <p:sp>
        <p:nvSpPr>
          <p:cNvPr id="135172" name="Rectangle 4">
            <a:extLst>
              <a:ext uri="{FF2B5EF4-FFF2-40B4-BE49-F238E27FC236}">
                <a16:creationId xmlns:a16="http://schemas.microsoft.com/office/drawing/2014/main" id="{3BF4BDF6-D9EF-FD43-A803-406955922A65}"/>
              </a:ext>
            </a:extLst>
          </p:cNvPr>
          <p:cNvSpPr>
            <a:spLocks noChangeArrowheads="1"/>
          </p:cNvSpPr>
          <p:nvPr/>
        </p:nvSpPr>
        <p:spPr bwMode="auto">
          <a:xfrm>
            <a:off x="2478088" y="6192838"/>
            <a:ext cx="2608262" cy="3825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5174" name="Picture 6">
            <a:extLst>
              <a:ext uri="{FF2B5EF4-FFF2-40B4-BE49-F238E27FC236}">
                <a16:creationId xmlns:a16="http://schemas.microsoft.com/office/drawing/2014/main" id="{6B4659B0-221C-BF45-A5D9-7D92C441AD9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5" name="Rectangle 7">
            <a:extLst>
              <a:ext uri="{FF2B5EF4-FFF2-40B4-BE49-F238E27FC236}">
                <a16:creationId xmlns:a16="http://schemas.microsoft.com/office/drawing/2014/main" id="{BEC9A1D1-C3F9-AE4B-9956-EE916FDE67E9}"/>
              </a:ext>
            </a:extLst>
          </p:cNvPr>
          <p:cNvSpPr>
            <a:spLocks noChangeArrowheads="1"/>
          </p:cNvSpPr>
          <p:nvPr/>
        </p:nvSpPr>
        <p:spPr bwMode="auto">
          <a:xfrm>
            <a:off x="3665538" y="5640388"/>
            <a:ext cx="1830387" cy="6127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6" name="Rectangle 8">
            <a:extLst>
              <a:ext uri="{FF2B5EF4-FFF2-40B4-BE49-F238E27FC236}">
                <a16:creationId xmlns:a16="http://schemas.microsoft.com/office/drawing/2014/main" id="{BB6186D0-C445-0543-A133-EDB20B3B6E39}"/>
              </a:ext>
            </a:extLst>
          </p:cNvPr>
          <p:cNvSpPr>
            <a:spLocks noChangeArrowheads="1"/>
          </p:cNvSpPr>
          <p:nvPr/>
        </p:nvSpPr>
        <p:spPr bwMode="auto">
          <a:xfrm>
            <a:off x="4016375" y="2268538"/>
            <a:ext cx="290513" cy="4381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7" name="Oval 9">
            <a:extLst>
              <a:ext uri="{FF2B5EF4-FFF2-40B4-BE49-F238E27FC236}">
                <a16:creationId xmlns:a16="http://schemas.microsoft.com/office/drawing/2014/main" id="{BB3E50D5-51AB-6C4D-8FD4-E9553BB63CCF}"/>
              </a:ext>
            </a:extLst>
          </p:cNvPr>
          <p:cNvSpPr>
            <a:spLocks noChangeArrowheads="1"/>
          </p:cNvSpPr>
          <p:nvPr/>
        </p:nvSpPr>
        <p:spPr bwMode="auto">
          <a:xfrm>
            <a:off x="4114800" y="2457450"/>
            <a:ext cx="303213" cy="454025"/>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8" name="Rectangle 10">
            <a:extLst>
              <a:ext uri="{FF2B5EF4-FFF2-40B4-BE49-F238E27FC236}">
                <a16:creationId xmlns:a16="http://schemas.microsoft.com/office/drawing/2014/main" id="{E613C8EA-2227-8E4B-98AF-9E3784C1AE85}"/>
              </a:ext>
            </a:extLst>
          </p:cNvPr>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9" name="Rectangle 11">
            <a:extLst>
              <a:ext uri="{FF2B5EF4-FFF2-40B4-BE49-F238E27FC236}">
                <a16:creationId xmlns:a16="http://schemas.microsoft.com/office/drawing/2014/main" id="{1D2F1342-2A58-A34D-892C-5B9DEE0BEE1E}"/>
              </a:ext>
            </a:extLst>
          </p:cNvPr>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0" name="Line 12">
            <a:extLst>
              <a:ext uri="{FF2B5EF4-FFF2-40B4-BE49-F238E27FC236}">
                <a16:creationId xmlns:a16="http://schemas.microsoft.com/office/drawing/2014/main" id="{40E7E334-E9A4-2E47-809C-36BE15BA4F87}"/>
              </a:ext>
            </a:extLst>
          </p:cNvPr>
          <p:cNvSpPr>
            <a:spLocks noChangeShapeType="1"/>
          </p:cNvSpPr>
          <p:nvPr/>
        </p:nvSpPr>
        <p:spPr bwMode="auto">
          <a:xfrm>
            <a:off x="989013" y="2570163"/>
            <a:ext cx="15605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1" name="Line 13">
            <a:extLst>
              <a:ext uri="{FF2B5EF4-FFF2-40B4-BE49-F238E27FC236}">
                <a16:creationId xmlns:a16="http://schemas.microsoft.com/office/drawing/2014/main" id="{9C68E9FC-5E00-1A48-8A0A-E138F8DD0744}"/>
              </a:ext>
            </a:extLst>
          </p:cNvPr>
          <p:cNvSpPr>
            <a:spLocks noChangeShapeType="1"/>
          </p:cNvSpPr>
          <p:nvPr/>
        </p:nvSpPr>
        <p:spPr bwMode="auto">
          <a:xfrm>
            <a:off x="2895600" y="23383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2" name="Line 14">
            <a:extLst>
              <a:ext uri="{FF2B5EF4-FFF2-40B4-BE49-F238E27FC236}">
                <a16:creationId xmlns:a16="http://schemas.microsoft.com/office/drawing/2014/main" id="{6F7DD6FC-7308-B047-8FED-DC79C1363EDE}"/>
              </a:ext>
            </a:extLst>
          </p:cNvPr>
          <p:cNvSpPr>
            <a:spLocks noChangeShapeType="1"/>
          </p:cNvSpPr>
          <p:nvPr/>
        </p:nvSpPr>
        <p:spPr bwMode="auto">
          <a:xfrm>
            <a:off x="2870200" y="2932113"/>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3" name="Rectangle 15">
            <a:extLst>
              <a:ext uri="{FF2B5EF4-FFF2-40B4-BE49-F238E27FC236}">
                <a16:creationId xmlns:a16="http://schemas.microsoft.com/office/drawing/2014/main" id="{9DC0E274-0702-E34F-9978-872243795956}"/>
              </a:ext>
            </a:extLst>
          </p:cNvPr>
          <p:cNvSpPr>
            <a:spLocks noChangeArrowheads="1"/>
          </p:cNvSpPr>
          <p:nvPr/>
        </p:nvSpPr>
        <p:spPr bwMode="auto">
          <a:xfrm>
            <a:off x="3109913" y="2432050"/>
            <a:ext cx="128746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200" b="1">
                <a:latin typeface="Times" pitchFamily="2" charset="0"/>
              </a:rPr>
              <a:t>SATU TEMA:</a:t>
            </a:r>
          </a:p>
        </p:txBody>
      </p:sp>
      <p:sp>
        <p:nvSpPr>
          <p:cNvPr id="135184" name="Line 16">
            <a:extLst>
              <a:ext uri="{FF2B5EF4-FFF2-40B4-BE49-F238E27FC236}">
                <a16:creationId xmlns:a16="http://schemas.microsoft.com/office/drawing/2014/main" id="{37380698-A704-D149-9538-EDDE251C24B4}"/>
              </a:ext>
            </a:extLst>
          </p:cNvPr>
          <p:cNvSpPr>
            <a:spLocks noChangeShapeType="1"/>
          </p:cNvSpPr>
          <p:nvPr/>
        </p:nvSpPr>
        <p:spPr bwMode="auto">
          <a:xfrm>
            <a:off x="5545138" y="2598738"/>
            <a:ext cx="13906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5" name="Line 17">
            <a:extLst>
              <a:ext uri="{FF2B5EF4-FFF2-40B4-BE49-F238E27FC236}">
                <a16:creationId xmlns:a16="http://schemas.microsoft.com/office/drawing/2014/main" id="{98DFAAC2-0754-0F4D-9510-34048B0C2A83}"/>
              </a:ext>
            </a:extLst>
          </p:cNvPr>
          <p:cNvSpPr>
            <a:spLocks noChangeShapeType="1"/>
          </p:cNvSpPr>
          <p:nvPr/>
        </p:nvSpPr>
        <p:spPr bwMode="auto">
          <a:xfrm>
            <a:off x="890588" y="3227388"/>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6" name="Line 18">
            <a:extLst>
              <a:ext uri="{FF2B5EF4-FFF2-40B4-BE49-F238E27FC236}">
                <a16:creationId xmlns:a16="http://schemas.microsoft.com/office/drawing/2014/main" id="{712AD943-87B7-484A-AD76-0EB53BE947FD}"/>
              </a:ext>
            </a:extLst>
          </p:cNvPr>
          <p:cNvSpPr>
            <a:spLocks noChangeShapeType="1"/>
          </p:cNvSpPr>
          <p:nvPr/>
        </p:nvSpPr>
        <p:spPr bwMode="auto">
          <a:xfrm>
            <a:off x="5651500" y="3190875"/>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7" name="Line 19">
            <a:extLst>
              <a:ext uri="{FF2B5EF4-FFF2-40B4-BE49-F238E27FC236}">
                <a16:creationId xmlns:a16="http://schemas.microsoft.com/office/drawing/2014/main" id="{842343B5-E167-F641-B0AB-5054725A6FD1}"/>
              </a:ext>
            </a:extLst>
          </p:cNvPr>
          <p:cNvSpPr>
            <a:spLocks noChangeShapeType="1"/>
          </p:cNvSpPr>
          <p:nvPr/>
        </p:nvSpPr>
        <p:spPr bwMode="auto">
          <a:xfrm>
            <a:off x="628650" y="3629025"/>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8" name="Line 20">
            <a:extLst>
              <a:ext uri="{FF2B5EF4-FFF2-40B4-BE49-F238E27FC236}">
                <a16:creationId xmlns:a16="http://schemas.microsoft.com/office/drawing/2014/main" id="{2D4E954D-1349-F24B-8E75-C2024E0586F5}"/>
              </a:ext>
            </a:extLst>
          </p:cNvPr>
          <p:cNvSpPr>
            <a:spLocks noChangeShapeType="1"/>
          </p:cNvSpPr>
          <p:nvPr/>
        </p:nvSpPr>
        <p:spPr bwMode="auto">
          <a:xfrm>
            <a:off x="5748338" y="3594100"/>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89" name="Line 21">
            <a:extLst>
              <a:ext uri="{FF2B5EF4-FFF2-40B4-BE49-F238E27FC236}">
                <a16:creationId xmlns:a16="http://schemas.microsoft.com/office/drawing/2014/main" id="{19DF752D-9BC4-E442-9F66-AFC8F1C8671D}"/>
              </a:ext>
            </a:extLst>
          </p:cNvPr>
          <p:cNvSpPr>
            <a:spLocks noChangeShapeType="1"/>
          </p:cNvSpPr>
          <p:nvPr/>
        </p:nvSpPr>
        <p:spPr bwMode="auto">
          <a:xfrm>
            <a:off x="525463" y="4213225"/>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90" name="Line 22">
            <a:extLst>
              <a:ext uri="{FF2B5EF4-FFF2-40B4-BE49-F238E27FC236}">
                <a16:creationId xmlns:a16="http://schemas.microsoft.com/office/drawing/2014/main" id="{F3BC311C-D151-F74C-B4B2-90FB87C27340}"/>
              </a:ext>
            </a:extLst>
          </p:cNvPr>
          <p:cNvSpPr>
            <a:spLocks noChangeShapeType="1"/>
          </p:cNvSpPr>
          <p:nvPr/>
        </p:nvSpPr>
        <p:spPr bwMode="auto">
          <a:xfrm>
            <a:off x="5864225" y="4170363"/>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91" name="Line 23">
            <a:extLst>
              <a:ext uri="{FF2B5EF4-FFF2-40B4-BE49-F238E27FC236}">
                <a16:creationId xmlns:a16="http://schemas.microsoft.com/office/drawing/2014/main" id="{8F2E7342-3082-084C-8213-05397966E040}"/>
              </a:ext>
            </a:extLst>
          </p:cNvPr>
          <p:cNvSpPr>
            <a:spLocks noChangeShapeType="1"/>
          </p:cNvSpPr>
          <p:nvPr/>
        </p:nvSpPr>
        <p:spPr bwMode="auto">
          <a:xfrm>
            <a:off x="968375" y="5803900"/>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92" name="Line 24">
            <a:extLst>
              <a:ext uri="{FF2B5EF4-FFF2-40B4-BE49-F238E27FC236}">
                <a16:creationId xmlns:a16="http://schemas.microsoft.com/office/drawing/2014/main" id="{9162086E-7BD2-CA40-B918-534FAB795887}"/>
              </a:ext>
            </a:extLst>
          </p:cNvPr>
          <p:cNvSpPr>
            <a:spLocks noChangeShapeType="1"/>
          </p:cNvSpPr>
          <p:nvPr/>
        </p:nvSpPr>
        <p:spPr bwMode="auto">
          <a:xfrm>
            <a:off x="5786438" y="5884863"/>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93" name="Line 25">
            <a:extLst>
              <a:ext uri="{FF2B5EF4-FFF2-40B4-BE49-F238E27FC236}">
                <a16:creationId xmlns:a16="http://schemas.microsoft.com/office/drawing/2014/main" id="{9EC90980-F043-4A49-9065-9B6FB50103C8}"/>
              </a:ext>
            </a:extLst>
          </p:cNvPr>
          <p:cNvSpPr>
            <a:spLocks noChangeShapeType="1"/>
          </p:cNvSpPr>
          <p:nvPr/>
        </p:nvSpPr>
        <p:spPr bwMode="auto">
          <a:xfrm>
            <a:off x="2049463" y="6259513"/>
            <a:ext cx="1231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94" name="Rectangle 26">
            <a:extLst>
              <a:ext uri="{FF2B5EF4-FFF2-40B4-BE49-F238E27FC236}">
                <a16:creationId xmlns:a16="http://schemas.microsoft.com/office/drawing/2014/main" id="{095FBB20-4516-434B-88BB-4E353AE89F3D}"/>
              </a:ext>
            </a:extLst>
          </p:cNvPr>
          <p:cNvSpPr>
            <a:spLocks noChangeArrowheads="1"/>
          </p:cNvSpPr>
          <p:nvPr/>
        </p:nvSpPr>
        <p:spPr bwMode="auto">
          <a:xfrm>
            <a:off x="336550" y="2378075"/>
            <a:ext cx="7810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D(PL)</a:t>
            </a:r>
          </a:p>
        </p:txBody>
      </p:sp>
      <p:sp>
        <p:nvSpPr>
          <p:cNvPr id="135195" name="Rectangle 27">
            <a:extLst>
              <a:ext uri="{FF2B5EF4-FFF2-40B4-BE49-F238E27FC236}">
                <a16:creationId xmlns:a16="http://schemas.microsoft.com/office/drawing/2014/main" id="{7F79999E-4686-434B-BAA4-7B5EDDB1F6F4}"/>
              </a:ext>
            </a:extLst>
          </p:cNvPr>
          <p:cNvSpPr>
            <a:spLocks noChangeArrowheads="1"/>
          </p:cNvSpPr>
          <p:nvPr/>
        </p:nvSpPr>
        <p:spPr bwMode="auto">
          <a:xfrm>
            <a:off x="4865688" y="2382838"/>
            <a:ext cx="762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D(PB)</a:t>
            </a:r>
          </a:p>
        </p:txBody>
      </p:sp>
      <p:sp>
        <p:nvSpPr>
          <p:cNvPr id="135196" name="Rectangle 28">
            <a:extLst>
              <a:ext uri="{FF2B5EF4-FFF2-40B4-BE49-F238E27FC236}">
                <a16:creationId xmlns:a16="http://schemas.microsoft.com/office/drawing/2014/main" id="{E3E011F2-69A1-D141-A1D6-D0C5C6CF1540}"/>
              </a:ext>
            </a:extLst>
          </p:cNvPr>
          <p:cNvSpPr>
            <a:spLocks noChangeArrowheads="1"/>
          </p:cNvSpPr>
          <p:nvPr/>
        </p:nvSpPr>
        <p:spPr bwMode="auto">
          <a:xfrm>
            <a:off x="2663825" y="1793875"/>
            <a:ext cx="2190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A</a:t>
            </a:r>
          </a:p>
        </p:txBody>
      </p:sp>
      <p:sp>
        <p:nvSpPr>
          <p:cNvPr id="135197" name="Rectangle 29">
            <a:extLst>
              <a:ext uri="{FF2B5EF4-FFF2-40B4-BE49-F238E27FC236}">
                <a16:creationId xmlns:a16="http://schemas.microsoft.com/office/drawing/2014/main" id="{65DFA797-E526-2F43-9FBF-14275CB6D180}"/>
              </a:ext>
            </a:extLst>
          </p:cNvPr>
          <p:cNvSpPr>
            <a:spLocks noChangeArrowheads="1"/>
          </p:cNvSpPr>
          <p:nvPr/>
        </p:nvSpPr>
        <p:spPr bwMode="auto">
          <a:xfrm>
            <a:off x="2663825" y="2132013"/>
            <a:ext cx="2413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B</a:t>
            </a:r>
          </a:p>
        </p:txBody>
      </p:sp>
      <p:sp>
        <p:nvSpPr>
          <p:cNvPr id="135198" name="Rectangle 30">
            <a:extLst>
              <a:ext uri="{FF2B5EF4-FFF2-40B4-BE49-F238E27FC236}">
                <a16:creationId xmlns:a16="http://schemas.microsoft.com/office/drawing/2014/main" id="{22610593-3DB3-074F-B1ED-F13AE07C475C}"/>
              </a:ext>
            </a:extLst>
          </p:cNvPr>
          <p:cNvSpPr>
            <a:spLocks noChangeArrowheads="1"/>
          </p:cNvSpPr>
          <p:nvPr/>
        </p:nvSpPr>
        <p:spPr bwMode="auto">
          <a:xfrm>
            <a:off x="2660650" y="2409825"/>
            <a:ext cx="231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C</a:t>
            </a:r>
          </a:p>
        </p:txBody>
      </p:sp>
      <p:sp>
        <p:nvSpPr>
          <p:cNvPr id="135199" name="Rectangle 31">
            <a:extLst>
              <a:ext uri="{FF2B5EF4-FFF2-40B4-BE49-F238E27FC236}">
                <a16:creationId xmlns:a16="http://schemas.microsoft.com/office/drawing/2014/main" id="{97005EA0-F2F8-C748-982D-338CD71EAF62}"/>
              </a:ext>
            </a:extLst>
          </p:cNvPr>
          <p:cNvSpPr>
            <a:spLocks noChangeArrowheads="1"/>
          </p:cNvSpPr>
          <p:nvPr/>
        </p:nvSpPr>
        <p:spPr bwMode="auto">
          <a:xfrm>
            <a:off x="274638" y="2965450"/>
            <a:ext cx="8604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E(PL)</a:t>
            </a:r>
          </a:p>
        </p:txBody>
      </p:sp>
      <p:sp>
        <p:nvSpPr>
          <p:cNvPr id="135200" name="Rectangle 32">
            <a:extLst>
              <a:ext uri="{FF2B5EF4-FFF2-40B4-BE49-F238E27FC236}">
                <a16:creationId xmlns:a16="http://schemas.microsoft.com/office/drawing/2014/main" id="{B48513A8-7D90-4343-9EC0-0F72D4FE0DB7}"/>
              </a:ext>
            </a:extLst>
          </p:cNvPr>
          <p:cNvSpPr>
            <a:spLocks noChangeArrowheads="1"/>
          </p:cNvSpPr>
          <p:nvPr/>
        </p:nvSpPr>
        <p:spPr bwMode="auto">
          <a:xfrm>
            <a:off x="5043488" y="2949575"/>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E(PB)</a:t>
            </a:r>
          </a:p>
        </p:txBody>
      </p:sp>
      <p:sp>
        <p:nvSpPr>
          <p:cNvPr id="135201" name="Rectangle 33">
            <a:extLst>
              <a:ext uri="{FF2B5EF4-FFF2-40B4-BE49-F238E27FC236}">
                <a16:creationId xmlns:a16="http://schemas.microsoft.com/office/drawing/2014/main" id="{6806B95B-A826-4148-BA54-0D777C7CB73D}"/>
              </a:ext>
            </a:extLst>
          </p:cNvPr>
          <p:cNvSpPr>
            <a:spLocks noChangeArrowheads="1"/>
          </p:cNvSpPr>
          <p:nvPr/>
        </p:nvSpPr>
        <p:spPr bwMode="auto">
          <a:xfrm>
            <a:off x="5135563" y="3348038"/>
            <a:ext cx="8810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F(PB)</a:t>
            </a:r>
          </a:p>
        </p:txBody>
      </p:sp>
      <p:sp>
        <p:nvSpPr>
          <p:cNvPr id="135202" name="Rectangle 34">
            <a:extLst>
              <a:ext uri="{FF2B5EF4-FFF2-40B4-BE49-F238E27FC236}">
                <a16:creationId xmlns:a16="http://schemas.microsoft.com/office/drawing/2014/main" id="{0AD2761A-3F1D-3142-B9BF-F4DE58A9D209}"/>
              </a:ext>
            </a:extLst>
          </p:cNvPr>
          <p:cNvSpPr>
            <a:spLocks noChangeArrowheads="1"/>
          </p:cNvSpPr>
          <p:nvPr/>
        </p:nvSpPr>
        <p:spPr bwMode="auto">
          <a:xfrm>
            <a:off x="5254625" y="3973513"/>
            <a:ext cx="8810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G(PB)</a:t>
            </a:r>
          </a:p>
        </p:txBody>
      </p:sp>
      <p:sp>
        <p:nvSpPr>
          <p:cNvPr id="135203" name="Rectangle 35">
            <a:extLst>
              <a:ext uri="{FF2B5EF4-FFF2-40B4-BE49-F238E27FC236}">
                <a16:creationId xmlns:a16="http://schemas.microsoft.com/office/drawing/2014/main" id="{99B5B061-516F-9441-87A6-1176BAB5453A}"/>
              </a:ext>
            </a:extLst>
          </p:cNvPr>
          <p:cNvSpPr>
            <a:spLocks noChangeArrowheads="1"/>
          </p:cNvSpPr>
          <p:nvPr/>
        </p:nvSpPr>
        <p:spPr bwMode="auto">
          <a:xfrm>
            <a:off x="284163" y="3376613"/>
            <a:ext cx="8270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F(PL)</a:t>
            </a:r>
          </a:p>
        </p:txBody>
      </p:sp>
      <p:sp>
        <p:nvSpPr>
          <p:cNvPr id="135204" name="Rectangle 36">
            <a:extLst>
              <a:ext uri="{FF2B5EF4-FFF2-40B4-BE49-F238E27FC236}">
                <a16:creationId xmlns:a16="http://schemas.microsoft.com/office/drawing/2014/main" id="{55ECF92D-88F8-EA4F-BB30-8BD563CDBC12}"/>
              </a:ext>
            </a:extLst>
          </p:cNvPr>
          <p:cNvSpPr>
            <a:spLocks noChangeArrowheads="1"/>
          </p:cNvSpPr>
          <p:nvPr/>
        </p:nvSpPr>
        <p:spPr bwMode="auto">
          <a:xfrm>
            <a:off x="263525" y="3944938"/>
            <a:ext cx="795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G(PL)</a:t>
            </a:r>
          </a:p>
        </p:txBody>
      </p:sp>
      <p:sp>
        <p:nvSpPr>
          <p:cNvPr id="135205" name="Rectangle 37">
            <a:extLst>
              <a:ext uri="{FF2B5EF4-FFF2-40B4-BE49-F238E27FC236}">
                <a16:creationId xmlns:a16="http://schemas.microsoft.com/office/drawing/2014/main" id="{0FB66F24-A4D6-0648-9C78-04824FC239F3}"/>
              </a:ext>
            </a:extLst>
          </p:cNvPr>
          <p:cNvSpPr>
            <a:spLocks noChangeArrowheads="1"/>
          </p:cNvSpPr>
          <p:nvPr/>
        </p:nvSpPr>
        <p:spPr bwMode="auto">
          <a:xfrm>
            <a:off x="315913" y="5599113"/>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H(PL)</a:t>
            </a:r>
          </a:p>
        </p:txBody>
      </p:sp>
      <p:sp>
        <p:nvSpPr>
          <p:cNvPr id="135206" name="Rectangle 38">
            <a:extLst>
              <a:ext uri="{FF2B5EF4-FFF2-40B4-BE49-F238E27FC236}">
                <a16:creationId xmlns:a16="http://schemas.microsoft.com/office/drawing/2014/main" id="{F15675CB-D179-0B4D-998D-470791E4A497}"/>
              </a:ext>
            </a:extLst>
          </p:cNvPr>
          <p:cNvSpPr>
            <a:spLocks noChangeArrowheads="1"/>
          </p:cNvSpPr>
          <p:nvPr/>
        </p:nvSpPr>
        <p:spPr bwMode="auto">
          <a:xfrm>
            <a:off x="5513388" y="5632450"/>
            <a:ext cx="9128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H(PB)</a:t>
            </a:r>
          </a:p>
        </p:txBody>
      </p:sp>
      <p:sp>
        <p:nvSpPr>
          <p:cNvPr id="135207" name="Rectangle 39">
            <a:extLst>
              <a:ext uri="{FF2B5EF4-FFF2-40B4-BE49-F238E27FC236}">
                <a16:creationId xmlns:a16="http://schemas.microsoft.com/office/drawing/2014/main" id="{FE498F33-FD0C-FC4D-B863-5B12DB9E158A}"/>
              </a:ext>
            </a:extLst>
          </p:cNvPr>
          <p:cNvSpPr>
            <a:spLocks noChangeArrowheads="1"/>
          </p:cNvSpPr>
          <p:nvPr/>
        </p:nvSpPr>
        <p:spPr bwMode="auto">
          <a:xfrm>
            <a:off x="1724025" y="5997575"/>
            <a:ext cx="946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I(PL)</a:t>
            </a:r>
          </a:p>
        </p:txBody>
      </p:sp>
      <p:sp>
        <p:nvSpPr>
          <p:cNvPr id="135208" name="Rectangle 40">
            <a:extLst>
              <a:ext uri="{FF2B5EF4-FFF2-40B4-BE49-F238E27FC236}">
                <a16:creationId xmlns:a16="http://schemas.microsoft.com/office/drawing/2014/main" id="{BF3E0DEE-DB8E-B748-95C0-07054E0AB6FC}"/>
              </a:ext>
            </a:extLst>
          </p:cNvPr>
          <p:cNvSpPr>
            <a:spLocks noChangeArrowheads="1"/>
          </p:cNvSpPr>
          <p:nvPr/>
        </p:nvSpPr>
        <p:spPr bwMode="auto">
          <a:xfrm>
            <a:off x="3681413" y="5800725"/>
            <a:ext cx="2587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400" b="1">
                <a:latin typeface="Times" pitchFamily="2" charset="0"/>
              </a:rPr>
              <a:t>J</a:t>
            </a:r>
          </a:p>
        </p:txBody>
      </p:sp>
      <p:sp>
        <p:nvSpPr>
          <p:cNvPr id="135217" name="Line 49">
            <a:extLst>
              <a:ext uri="{FF2B5EF4-FFF2-40B4-BE49-F238E27FC236}">
                <a16:creationId xmlns:a16="http://schemas.microsoft.com/office/drawing/2014/main" id="{B92634A2-6119-2646-98D6-8D6A2FC89459}"/>
              </a:ext>
            </a:extLst>
          </p:cNvPr>
          <p:cNvSpPr>
            <a:spLocks noChangeShapeType="1"/>
          </p:cNvSpPr>
          <p:nvPr/>
        </p:nvSpPr>
        <p:spPr bwMode="auto">
          <a:xfrm>
            <a:off x="1866900" y="5260975"/>
            <a:ext cx="1117600" cy="492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18" name="Line 50">
            <a:extLst>
              <a:ext uri="{FF2B5EF4-FFF2-40B4-BE49-F238E27FC236}">
                <a16:creationId xmlns:a16="http://schemas.microsoft.com/office/drawing/2014/main" id="{F401B8AC-EB4C-6143-B1EE-21B47CF3C5A5}"/>
              </a:ext>
            </a:extLst>
          </p:cNvPr>
          <p:cNvSpPr>
            <a:spLocks noChangeShapeType="1"/>
          </p:cNvSpPr>
          <p:nvPr/>
        </p:nvSpPr>
        <p:spPr bwMode="auto">
          <a:xfrm>
            <a:off x="2068513" y="4681538"/>
            <a:ext cx="1035050" cy="393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19" name="Line 51">
            <a:extLst>
              <a:ext uri="{FF2B5EF4-FFF2-40B4-BE49-F238E27FC236}">
                <a16:creationId xmlns:a16="http://schemas.microsoft.com/office/drawing/2014/main" id="{AEC4980A-9199-0F47-8FC3-35B9EBB67817}"/>
              </a:ext>
            </a:extLst>
          </p:cNvPr>
          <p:cNvSpPr>
            <a:spLocks noChangeShapeType="1"/>
          </p:cNvSpPr>
          <p:nvPr/>
        </p:nvSpPr>
        <p:spPr bwMode="auto">
          <a:xfrm>
            <a:off x="2530475" y="4124325"/>
            <a:ext cx="774700" cy="8397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20" name="Line 52">
            <a:extLst>
              <a:ext uri="{FF2B5EF4-FFF2-40B4-BE49-F238E27FC236}">
                <a16:creationId xmlns:a16="http://schemas.microsoft.com/office/drawing/2014/main" id="{D53A8349-3898-714D-8311-02A500EDAEDB}"/>
              </a:ext>
            </a:extLst>
          </p:cNvPr>
          <p:cNvSpPr>
            <a:spLocks noChangeShapeType="1"/>
          </p:cNvSpPr>
          <p:nvPr/>
        </p:nvSpPr>
        <p:spPr bwMode="auto">
          <a:xfrm>
            <a:off x="3300413" y="3856038"/>
            <a:ext cx="300037" cy="11636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21" name="Line 53">
            <a:extLst>
              <a:ext uri="{FF2B5EF4-FFF2-40B4-BE49-F238E27FC236}">
                <a16:creationId xmlns:a16="http://schemas.microsoft.com/office/drawing/2014/main" id="{A84CA1A8-6E94-F24D-8809-C7D83E5AD315}"/>
              </a:ext>
            </a:extLst>
          </p:cNvPr>
          <p:cNvSpPr>
            <a:spLocks noChangeShapeType="1"/>
          </p:cNvSpPr>
          <p:nvPr/>
        </p:nvSpPr>
        <p:spPr bwMode="auto">
          <a:xfrm flipH="1">
            <a:off x="3976688" y="4100513"/>
            <a:ext cx="639762" cy="762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22" name="Line 54">
            <a:extLst>
              <a:ext uri="{FF2B5EF4-FFF2-40B4-BE49-F238E27FC236}">
                <a16:creationId xmlns:a16="http://schemas.microsoft.com/office/drawing/2014/main" id="{366EF89F-84FA-5C4B-81BE-528159D82BF1}"/>
              </a:ext>
            </a:extLst>
          </p:cNvPr>
          <p:cNvSpPr>
            <a:spLocks noChangeShapeType="1"/>
          </p:cNvSpPr>
          <p:nvPr/>
        </p:nvSpPr>
        <p:spPr bwMode="auto">
          <a:xfrm flipH="1">
            <a:off x="4165600" y="4391025"/>
            <a:ext cx="865188" cy="5730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23" name="Line 55">
            <a:extLst>
              <a:ext uri="{FF2B5EF4-FFF2-40B4-BE49-F238E27FC236}">
                <a16:creationId xmlns:a16="http://schemas.microsoft.com/office/drawing/2014/main" id="{9B7521D3-B6E2-0E41-86C8-8FABBD59A75E}"/>
              </a:ext>
            </a:extLst>
          </p:cNvPr>
          <p:cNvSpPr>
            <a:spLocks noChangeShapeType="1"/>
          </p:cNvSpPr>
          <p:nvPr/>
        </p:nvSpPr>
        <p:spPr bwMode="auto">
          <a:xfrm flipV="1">
            <a:off x="4235450" y="4927600"/>
            <a:ext cx="1223963" cy="257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24" name="Line 56">
            <a:extLst>
              <a:ext uri="{FF2B5EF4-FFF2-40B4-BE49-F238E27FC236}">
                <a16:creationId xmlns:a16="http://schemas.microsoft.com/office/drawing/2014/main" id="{2DAC15E4-3F3D-3D49-B97B-7BDCA257919D}"/>
              </a:ext>
            </a:extLst>
          </p:cNvPr>
          <p:cNvSpPr>
            <a:spLocks noChangeShapeType="1"/>
          </p:cNvSpPr>
          <p:nvPr/>
        </p:nvSpPr>
        <p:spPr bwMode="auto">
          <a:xfrm flipV="1">
            <a:off x="4365625" y="5356225"/>
            <a:ext cx="1090613" cy="15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25" name="Freeform 57">
            <a:extLst>
              <a:ext uri="{FF2B5EF4-FFF2-40B4-BE49-F238E27FC236}">
                <a16:creationId xmlns:a16="http://schemas.microsoft.com/office/drawing/2014/main" id="{ED5F8ACB-8837-DF4F-8FC7-9E0650DD8787}"/>
              </a:ext>
            </a:extLst>
          </p:cNvPr>
          <p:cNvSpPr>
            <a:spLocks/>
          </p:cNvSpPr>
          <p:nvPr/>
        </p:nvSpPr>
        <p:spPr bwMode="auto">
          <a:xfrm>
            <a:off x="1211263" y="5376863"/>
            <a:ext cx="117475" cy="101600"/>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27" name="Rectangle 59">
            <a:extLst>
              <a:ext uri="{FF2B5EF4-FFF2-40B4-BE49-F238E27FC236}">
                <a16:creationId xmlns:a16="http://schemas.microsoft.com/office/drawing/2014/main" id="{010C3EF8-F144-1B46-96C1-D69198FB3AF6}"/>
              </a:ext>
            </a:extLst>
          </p:cNvPr>
          <p:cNvSpPr>
            <a:spLocks noChangeArrowheads="1"/>
          </p:cNvSpPr>
          <p:nvPr/>
        </p:nvSpPr>
        <p:spPr bwMode="auto">
          <a:xfrm>
            <a:off x="1157288" y="3957638"/>
            <a:ext cx="2047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28" name="Rectangle 60">
            <a:extLst>
              <a:ext uri="{FF2B5EF4-FFF2-40B4-BE49-F238E27FC236}">
                <a16:creationId xmlns:a16="http://schemas.microsoft.com/office/drawing/2014/main" id="{14DF443F-1F1B-D743-A102-DD2C2663A645}"/>
              </a:ext>
            </a:extLst>
          </p:cNvPr>
          <p:cNvSpPr>
            <a:spLocks noChangeArrowheads="1"/>
          </p:cNvSpPr>
          <p:nvPr/>
        </p:nvSpPr>
        <p:spPr bwMode="auto">
          <a:xfrm>
            <a:off x="7131050" y="3738563"/>
            <a:ext cx="2936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3200" b="1">
                <a:latin typeface="Times" pitchFamily="2" charset="0"/>
              </a:rPr>
              <a:t>/</a:t>
            </a:r>
          </a:p>
        </p:txBody>
      </p:sp>
      <p:sp>
        <p:nvSpPr>
          <p:cNvPr id="135229" name="Rectangle 61">
            <a:extLst>
              <a:ext uri="{FF2B5EF4-FFF2-40B4-BE49-F238E27FC236}">
                <a16:creationId xmlns:a16="http://schemas.microsoft.com/office/drawing/2014/main" id="{B806A243-0351-424C-94D4-25A8178DEFBC}"/>
              </a:ext>
            </a:extLst>
          </p:cNvPr>
          <p:cNvSpPr>
            <a:spLocks noChangeArrowheads="1"/>
          </p:cNvSpPr>
          <p:nvPr/>
        </p:nvSpPr>
        <p:spPr bwMode="auto">
          <a:xfrm>
            <a:off x="4235450" y="2493963"/>
            <a:ext cx="165100"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4" name="Oval 66">
            <a:extLst>
              <a:ext uri="{FF2B5EF4-FFF2-40B4-BE49-F238E27FC236}">
                <a16:creationId xmlns:a16="http://schemas.microsoft.com/office/drawing/2014/main" id="{4B1FC482-457D-D44B-843B-29173B5237D4}"/>
              </a:ext>
            </a:extLst>
          </p:cNvPr>
          <p:cNvSpPr>
            <a:spLocks noChangeArrowheads="1"/>
          </p:cNvSpPr>
          <p:nvPr/>
        </p:nvSpPr>
        <p:spPr bwMode="auto">
          <a:xfrm>
            <a:off x="338138" y="5237163"/>
            <a:ext cx="65087" cy="2032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5" name="Oval 67">
            <a:extLst>
              <a:ext uri="{FF2B5EF4-FFF2-40B4-BE49-F238E27FC236}">
                <a16:creationId xmlns:a16="http://schemas.microsoft.com/office/drawing/2014/main" id="{2DE4D4ED-2B10-2240-B507-8F687C4B900A}"/>
              </a:ext>
            </a:extLst>
          </p:cNvPr>
          <p:cNvSpPr>
            <a:spLocks noChangeArrowheads="1"/>
          </p:cNvSpPr>
          <p:nvPr/>
        </p:nvSpPr>
        <p:spPr bwMode="auto">
          <a:xfrm>
            <a:off x="712788" y="5237163"/>
            <a:ext cx="66675" cy="2032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6" name="Oval 68">
            <a:extLst>
              <a:ext uri="{FF2B5EF4-FFF2-40B4-BE49-F238E27FC236}">
                <a16:creationId xmlns:a16="http://schemas.microsoft.com/office/drawing/2014/main" id="{24459936-E88B-7F47-89E8-D85C1DE8E06D}"/>
              </a:ext>
            </a:extLst>
          </p:cNvPr>
          <p:cNvSpPr>
            <a:spLocks noChangeArrowheads="1"/>
          </p:cNvSpPr>
          <p:nvPr/>
        </p:nvSpPr>
        <p:spPr bwMode="auto">
          <a:xfrm>
            <a:off x="1030288" y="5262563"/>
            <a:ext cx="39687" cy="1524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7" name="Oval 69">
            <a:extLst>
              <a:ext uri="{FF2B5EF4-FFF2-40B4-BE49-F238E27FC236}">
                <a16:creationId xmlns:a16="http://schemas.microsoft.com/office/drawing/2014/main" id="{1B474663-5FD2-AE43-B145-8E99E2F93905}"/>
              </a:ext>
            </a:extLst>
          </p:cNvPr>
          <p:cNvSpPr>
            <a:spLocks noChangeArrowheads="1"/>
          </p:cNvSpPr>
          <p:nvPr/>
        </p:nvSpPr>
        <p:spPr bwMode="auto">
          <a:xfrm>
            <a:off x="1341438" y="5316538"/>
            <a:ext cx="14287" cy="4445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8" name="Line 70">
            <a:extLst>
              <a:ext uri="{FF2B5EF4-FFF2-40B4-BE49-F238E27FC236}">
                <a16:creationId xmlns:a16="http://schemas.microsoft.com/office/drawing/2014/main" id="{1B3FF192-5CEA-B642-8F4C-CAA845D650C7}"/>
              </a:ext>
            </a:extLst>
          </p:cNvPr>
          <p:cNvSpPr>
            <a:spLocks noChangeShapeType="1"/>
          </p:cNvSpPr>
          <p:nvPr/>
        </p:nvSpPr>
        <p:spPr bwMode="auto">
          <a:xfrm>
            <a:off x="379413" y="5232400"/>
            <a:ext cx="365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9" name="Line 71">
            <a:extLst>
              <a:ext uri="{FF2B5EF4-FFF2-40B4-BE49-F238E27FC236}">
                <a16:creationId xmlns:a16="http://schemas.microsoft.com/office/drawing/2014/main" id="{D0A8A241-8C2E-534E-90B1-3E7ABA8BE8EF}"/>
              </a:ext>
            </a:extLst>
          </p:cNvPr>
          <p:cNvSpPr>
            <a:spLocks noChangeShapeType="1"/>
          </p:cNvSpPr>
          <p:nvPr/>
        </p:nvSpPr>
        <p:spPr bwMode="auto">
          <a:xfrm>
            <a:off x="373063" y="5445125"/>
            <a:ext cx="3698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0" name="Line 72">
            <a:extLst>
              <a:ext uri="{FF2B5EF4-FFF2-40B4-BE49-F238E27FC236}">
                <a16:creationId xmlns:a16="http://schemas.microsoft.com/office/drawing/2014/main" id="{A2DE2C43-3F1E-7E4D-857C-3F27CE6D07CC}"/>
              </a:ext>
            </a:extLst>
          </p:cNvPr>
          <p:cNvSpPr>
            <a:spLocks noChangeShapeType="1"/>
          </p:cNvSpPr>
          <p:nvPr/>
        </p:nvSpPr>
        <p:spPr bwMode="auto">
          <a:xfrm flipH="1">
            <a:off x="768350" y="5257800"/>
            <a:ext cx="274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1" name="Line 73">
            <a:extLst>
              <a:ext uri="{FF2B5EF4-FFF2-40B4-BE49-F238E27FC236}">
                <a16:creationId xmlns:a16="http://schemas.microsoft.com/office/drawing/2014/main" id="{BB11BD68-DA04-F246-A184-D659AB4AAF8F}"/>
              </a:ext>
            </a:extLst>
          </p:cNvPr>
          <p:cNvSpPr>
            <a:spLocks noChangeShapeType="1"/>
          </p:cNvSpPr>
          <p:nvPr/>
        </p:nvSpPr>
        <p:spPr bwMode="auto">
          <a:xfrm flipH="1">
            <a:off x="768350" y="5419725"/>
            <a:ext cx="274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2" name="Line 74">
            <a:extLst>
              <a:ext uri="{FF2B5EF4-FFF2-40B4-BE49-F238E27FC236}">
                <a16:creationId xmlns:a16="http://schemas.microsoft.com/office/drawing/2014/main" id="{6120AF4A-6A84-CC45-8BE8-08D664BE4CE8}"/>
              </a:ext>
            </a:extLst>
          </p:cNvPr>
          <p:cNvSpPr>
            <a:spLocks noChangeShapeType="1"/>
          </p:cNvSpPr>
          <p:nvPr/>
        </p:nvSpPr>
        <p:spPr bwMode="auto">
          <a:xfrm flipH="1">
            <a:off x="1074738" y="5311775"/>
            <a:ext cx="276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3" name="Line 75">
            <a:extLst>
              <a:ext uri="{FF2B5EF4-FFF2-40B4-BE49-F238E27FC236}">
                <a16:creationId xmlns:a16="http://schemas.microsoft.com/office/drawing/2014/main" id="{3FFA3AB6-B523-7341-99B8-BCE261F8F2E4}"/>
              </a:ext>
            </a:extLst>
          </p:cNvPr>
          <p:cNvSpPr>
            <a:spLocks noChangeShapeType="1"/>
          </p:cNvSpPr>
          <p:nvPr/>
        </p:nvSpPr>
        <p:spPr bwMode="auto">
          <a:xfrm flipH="1">
            <a:off x="1074738" y="5365750"/>
            <a:ext cx="276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4" name="Rectangle 76">
            <a:extLst>
              <a:ext uri="{FF2B5EF4-FFF2-40B4-BE49-F238E27FC236}">
                <a16:creationId xmlns:a16="http://schemas.microsoft.com/office/drawing/2014/main" id="{A2425DD1-DB59-4446-92E7-CC6ED0B59577}"/>
              </a:ext>
            </a:extLst>
          </p:cNvPr>
          <p:cNvSpPr>
            <a:spLocks noChangeArrowheads="1"/>
          </p:cNvSpPr>
          <p:nvPr/>
        </p:nvSpPr>
        <p:spPr bwMode="auto">
          <a:xfrm>
            <a:off x="379413" y="5233988"/>
            <a:ext cx="363537" cy="209550"/>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5" name="Rectangle 77">
            <a:extLst>
              <a:ext uri="{FF2B5EF4-FFF2-40B4-BE49-F238E27FC236}">
                <a16:creationId xmlns:a16="http://schemas.microsoft.com/office/drawing/2014/main" id="{D62802C9-CFBA-A249-BD7D-73E8BAE236D8}"/>
              </a:ext>
            </a:extLst>
          </p:cNvPr>
          <p:cNvSpPr>
            <a:spLocks noChangeArrowheads="1"/>
          </p:cNvSpPr>
          <p:nvPr/>
        </p:nvSpPr>
        <p:spPr bwMode="auto">
          <a:xfrm>
            <a:off x="774700" y="5260975"/>
            <a:ext cx="277813" cy="153988"/>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6" name="Rectangle 78">
            <a:extLst>
              <a:ext uri="{FF2B5EF4-FFF2-40B4-BE49-F238E27FC236}">
                <a16:creationId xmlns:a16="http://schemas.microsoft.com/office/drawing/2014/main" id="{909BD86A-F4DD-B947-926A-939FB49F00BC}"/>
              </a:ext>
            </a:extLst>
          </p:cNvPr>
          <p:cNvSpPr>
            <a:spLocks noChangeArrowheads="1"/>
          </p:cNvSpPr>
          <p:nvPr/>
        </p:nvSpPr>
        <p:spPr bwMode="auto">
          <a:xfrm>
            <a:off x="1074738" y="5310188"/>
            <a:ext cx="269875" cy="55562"/>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7" name="Oval 79">
            <a:extLst>
              <a:ext uri="{FF2B5EF4-FFF2-40B4-BE49-F238E27FC236}">
                <a16:creationId xmlns:a16="http://schemas.microsoft.com/office/drawing/2014/main" id="{E20AD62A-9966-8443-9CAA-3F733E3506C0}"/>
              </a:ext>
            </a:extLst>
          </p:cNvPr>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8" name="Arc 80">
            <a:extLst>
              <a:ext uri="{FF2B5EF4-FFF2-40B4-BE49-F238E27FC236}">
                <a16:creationId xmlns:a16="http://schemas.microsoft.com/office/drawing/2014/main" id="{373C0EB8-4F04-C642-B310-D4138DDFA7CD}"/>
              </a:ext>
            </a:extLst>
          </p:cNvPr>
          <p:cNvSpPr>
            <a:spLocks/>
          </p:cNvSpPr>
          <p:nvPr/>
        </p:nvSpPr>
        <p:spPr bwMode="auto">
          <a:xfrm rot="11100000">
            <a:off x="1423988" y="5253038"/>
            <a:ext cx="142875" cy="82550"/>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0"/>
                  <a:pt x="185" y="0"/>
                </a:cubicBezTo>
                <a:cubicBezTo>
                  <a:pt x="12114" y="0"/>
                  <a:pt x="21785" y="9670"/>
                  <a:pt x="21785" y="21600"/>
                </a:cubicBezTo>
              </a:path>
              <a:path w="21785" h="21600" stroke="0" extrusionOk="0">
                <a:moveTo>
                  <a:pt x="-1" y="0"/>
                </a:moveTo>
                <a:cubicBezTo>
                  <a:pt x="61" y="0"/>
                  <a:pt x="123" y="0"/>
                  <a:pt x="185" y="0"/>
                </a:cubicBezTo>
                <a:cubicBezTo>
                  <a:pt x="12114" y="0"/>
                  <a:pt x="21785" y="9670"/>
                  <a:pt x="21785" y="21600"/>
                </a:cubicBezTo>
                <a:lnTo>
                  <a:pt x="185"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9" name="Arc 81">
            <a:extLst>
              <a:ext uri="{FF2B5EF4-FFF2-40B4-BE49-F238E27FC236}">
                <a16:creationId xmlns:a16="http://schemas.microsoft.com/office/drawing/2014/main" id="{8F007A1A-1301-3246-80B9-0F1A493B475B}"/>
              </a:ext>
            </a:extLst>
          </p:cNvPr>
          <p:cNvSpPr>
            <a:spLocks/>
          </p:cNvSpPr>
          <p:nvPr/>
        </p:nvSpPr>
        <p:spPr bwMode="auto">
          <a:xfrm rot="21180000">
            <a:off x="1411288" y="5360988"/>
            <a:ext cx="146050" cy="71437"/>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0" name="Arc 82">
            <a:extLst>
              <a:ext uri="{FF2B5EF4-FFF2-40B4-BE49-F238E27FC236}">
                <a16:creationId xmlns:a16="http://schemas.microsoft.com/office/drawing/2014/main" id="{6FF65588-FA85-3F45-B98E-10AE498B9580}"/>
              </a:ext>
            </a:extLst>
          </p:cNvPr>
          <p:cNvSpPr>
            <a:spLocks/>
          </p:cNvSpPr>
          <p:nvPr/>
        </p:nvSpPr>
        <p:spPr bwMode="auto">
          <a:xfrm rot="10800000">
            <a:off x="1381125" y="5341938"/>
            <a:ext cx="28575" cy="71437"/>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0"/>
                  <a:pt x="918" y="0"/>
                </a:cubicBezTo>
                <a:cubicBezTo>
                  <a:pt x="12847" y="0"/>
                  <a:pt x="22518" y="9670"/>
                  <a:pt x="22518" y="21600"/>
                </a:cubicBezTo>
              </a:path>
              <a:path w="22518" h="21600" stroke="0" extrusionOk="0">
                <a:moveTo>
                  <a:pt x="-1" y="19"/>
                </a:moveTo>
                <a:cubicBezTo>
                  <a:pt x="305" y="6"/>
                  <a:pt x="611" y="0"/>
                  <a:pt x="918" y="0"/>
                </a:cubicBezTo>
                <a:cubicBezTo>
                  <a:pt x="12847" y="0"/>
                  <a:pt x="22518" y="9670"/>
                  <a:pt x="22518" y="21600"/>
                </a:cubicBezTo>
                <a:lnTo>
                  <a:pt x="918"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1" name="Oval 83">
            <a:extLst>
              <a:ext uri="{FF2B5EF4-FFF2-40B4-BE49-F238E27FC236}">
                <a16:creationId xmlns:a16="http://schemas.microsoft.com/office/drawing/2014/main" id="{DF9ACC78-FE11-4B43-BC0E-580A4FA2BDAD}"/>
              </a:ext>
            </a:extLst>
          </p:cNvPr>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2" name="Arc 84">
            <a:extLst>
              <a:ext uri="{FF2B5EF4-FFF2-40B4-BE49-F238E27FC236}">
                <a16:creationId xmlns:a16="http://schemas.microsoft.com/office/drawing/2014/main" id="{3BA6240D-6BC8-D243-AC13-7054E31BF207}"/>
              </a:ext>
            </a:extLst>
          </p:cNvPr>
          <p:cNvSpPr>
            <a:spLocks/>
          </p:cNvSpPr>
          <p:nvPr/>
        </p:nvSpPr>
        <p:spPr bwMode="auto">
          <a:xfrm>
            <a:off x="1385888" y="5272088"/>
            <a:ext cx="34925" cy="68262"/>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3" name="Oval 85">
            <a:extLst>
              <a:ext uri="{FF2B5EF4-FFF2-40B4-BE49-F238E27FC236}">
                <a16:creationId xmlns:a16="http://schemas.microsoft.com/office/drawing/2014/main" id="{5425E01E-9C67-6C4D-9493-4E20A7A2BD07}"/>
              </a:ext>
            </a:extLst>
          </p:cNvPr>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5254" name="Group 86">
            <a:extLst>
              <a:ext uri="{FF2B5EF4-FFF2-40B4-BE49-F238E27FC236}">
                <a16:creationId xmlns:a16="http://schemas.microsoft.com/office/drawing/2014/main" id="{87BFC357-DC3E-5045-9DB5-640F0843368F}"/>
              </a:ext>
            </a:extLst>
          </p:cNvPr>
          <p:cNvGrpSpPr>
            <a:grpSpLocks/>
          </p:cNvGrpSpPr>
          <p:nvPr/>
        </p:nvGrpSpPr>
        <p:grpSpPr bwMode="auto">
          <a:xfrm>
            <a:off x="6013450" y="5238750"/>
            <a:ext cx="1157288" cy="204788"/>
            <a:chOff x="4652" y="3084"/>
            <a:chExt cx="954" cy="180"/>
          </a:xfrm>
        </p:grpSpPr>
        <p:sp>
          <p:nvSpPr>
            <p:cNvPr id="135255" name="Oval 87">
              <a:extLst>
                <a:ext uri="{FF2B5EF4-FFF2-40B4-BE49-F238E27FC236}">
                  <a16:creationId xmlns:a16="http://schemas.microsoft.com/office/drawing/2014/main" id="{00594090-E2C0-954F-960C-4A15A29ED2CB}"/>
                </a:ext>
              </a:extLst>
            </p:cNvPr>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6" name="Oval 88">
              <a:extLst>
                <a:ext uri="{FF2B5EF4-FFF2-40B4-BE49-F238E27FC236}">
                  <a16:creationId xmlns:a16="http://schemas.microsoft.com/office/drawing/2014/main" id="{698401EB-F27C-EE44-932C-FD65AC9D323A}"/>
                </a:ext>
              </a:extLst>
            </p:cNvPr>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7" name="Oval 89">
              <a:extLst>
                <a:ext uri="{FF2B5EF4-FFF2-40B4-BE49-F238E27FC236}">
                  <a16:creationId xmlns:a16="http://schemas.microsoft.com/office/drawing/2014/main" id="{D70228BF-23FD-6C4E-A291-C453AC0943AB}"/>
                </a:ext>
              </a:extLst>
            </p:cNvPr>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8" name="Oval 90">
              <a:extLst>
                <a:ext uri="{FF2B5EF4-FFF2-40B4-BE49-F238E27FC236}">
                  <a16:creationId xmlns:a16="http://schemas.microsoft.com/office/drawing/2014/main" id="{590CEF7F-9644-5043-B424-5F5E4661A96E}"/>
                </a:ext>
              </a:extLst>
            </p:cNvPr>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9" name="Line 91">
              <a:extLst>
                <a:ext uri="{FF2B5EF4-FFF2-40B4-BE49-F238E27FC236}">
                  <a16:creationId xmlns:a16="http://schemas.microsoft.com/office/drawing/2014/main" id="{F66DE6B6-CE27-5B4F-905D-BB9B7C8BE424}"/>
                </a:ext>
              </a:extLst>
            </p:cNvPr>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0" name="Line 92">
              <a:extLst>
                <a:ext uri="{FF2B5EF4-FFF2-40B4-BE49-F238E27FC236}">
                  <a16:creationId xmlns:a16="http://schemas.microsoft.com/office/drawing/2014/main" id="{B2607ED2-8C14-2C47-80F0-622473AE71B3}"/>
                </a:ext>
              </a:extLst>
            </p:cNvPr>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1" name="Line 93">
              <a:extLst>
                <a:ext uri="{FF2B5EF4-FFF2-40B4-BE49-F238E27FC236}">
                  <a16:creationId xmlns:a16="http://schemas.microsoft.com/office/drawing/2014/main" id="{BD90EBD6-E40B-B34E-B375-804CD91F4DAB}"/>
                </a:ext>
              </a:extLst>
            </p:cNvPr>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2" name="Line 94">
              <a:extLst>
                <a:ext uri="{FF2B5EF4-FFF2-40B4-BE49-F238E27FC236}">
                  <a16:creationId xmlns:a16="http://schemas.microsoft.com/office/drawing/2014/main" id="{37A5608E-EFF5-BE42-95A3-4030B37E7813}"/>
                </a:ext>
              </a:extLst>
            </p:cNvPr>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3" name="Line 95">
              <a:extLst>
                <a:ext uri="{FF2B5EF4-FFF2-40B4-BE49-F238E27FC236}">
                  <a16:creationId xmlns:a16="http://schemas.microsoft.com/office/drawing/2014/main" id="{EC51A19C-5168-184D-8F76-3A89706403A9}"/>
                </a:ext>
              </a:extLst>
            </p:cNvPr>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4" name="Line 96">
              <a:extLst>
                <a:ext uri="{FF2B5EF4-FFF2-40B4-BE49-F238E27FC236}">
                  <a16:creationId xmlns:a16="http://schemas.microsoft.com/office/drawing/2014/main" id="{1C527398-737E-564C-814D-9B7C8DB46DB5}"/>
                </a:ext>
              </a:extLst>
            </p:cNvPr>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5" name="Rectangle 97">
              <a:extLst>
                <a:ext uri="{FF2B5EF4-FFF2-40B4-BE49-F238E27FC236}">
                  <a16:creationId xmlns:a16="http://schemas.microsoft.com/office/drawing/2014/main" id="{FDE3A4D0-FB7D-2046-BDF6-57D740EDE9C5}"/>
                </a:ext>
              </a:extLst>
            </p:cNvPr>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6" name="Rectangle 98">
              <a:extLst>
                <a:ext uri="{FF2B5EF4-FFF2-40B4-BE49-F238E27FC236}">
                  <a16:creationId xmlns:a16="http://schemas.microsoft.com/office/drawing/2014/main" id="{A248E0F7-D7FA-1E4A-8863-DBEAB62101C0}"/>
                </a:ext>
              </a:extLst>
            </p:cNvPr>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7" name="Rectangle 99">
              <a:extLst>
                <a:ext uri="{FF2B5EF4-FFF2-40B4-BE49-F238E27FC236}">
                  <a16:creationId xmlns:a16="http://schemas.microsoft.com/office/drawing/2014/main" id="{1901649D-406D-B242-B6E3-7B69E761F21F}"/>
                </a:ext>
              </a:extLst>
            </p:cNvPr>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8" name="Oval 100">
              <a:extLst>
                <a:ext uri="{FF2B5EF4-FFF2-40B4-BE49-F238E27FC236}">
                  <a16:creationId xmlns:a16="http://schemas.microsoft.com/office/drawing/2014/main" id="{A3F1FF62-C38D-8348-A201-1502C66E33E3}"/>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9" name="Arc 101">
              <a:extLst>
                <a:ext uri="{FF2B5EF4-FFF2-40B4-BE49-F238E27FC236}">
                  <a16:creationId xmlns:a16="http://schemas.microsoft.com/office/drawing/2014/main" id="{E86C8F3A-1CC3-0043-97A3-4FF5E05E62FB}"/>
                </a:ext>
              </a:extLst>
            </p:cNvPr>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0"/>
                  </a:moveTo>
                  <a:cubicBezTo>
                    <a:pt x="11808" y="0"/>
                    <a:pt x="21428" y="9482"/>
                    <a:pt x="21597" y="21289"/>
                  </a:cubicBezTo>
                </a:path>
                <a:path w="21597" h="21600" stroke="0" extrusionOk="0">
                  <a:moveTo>
                    <a:pt x="0" y="0"/>
                  </a:moveTo>
                  <a:cubicBezTo>
                    <a:pt x="11808" y="0"/>
                    <a:pt x="21428" y="9482"/>
                    <a:pt x="21597" y="21289"/>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0" name="Arc 102">
              <a:extLst>
                <a:ext uri="{FF2B5EF4-FFF2-40B4-BE49-F238E27FC236}">
                  <a16:creationId xmlns:a16="http://schemas.microsoft.com/office/drawing/2014/main" id="{A9363E8B-4FCD-F64F-BF69-E74F0F2BE0C2}"/>
                </a:ext>
              </a:extLst>
            </p:cNvPr>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1" name="Arc 103">
              <a:extLst>
                <a:ext uri="{FF2B5EF4-FFF2-40B4-BE49-F238E27FC236}">
                  <a16:creationId xmlns:a16="http://schemas.microsoft.com/office/drawing/2014/main" id="{7C38292B-43B3-DA48-981F-2175DA634015}"/>
                </a:ext>
              </a:extLst>
            </p:cNvPr>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0"/>
                    <a:pt x="951" y="0"/>
                  </a:cubicBezTo>
                  <a:cubicBezTo>
                    <a:pt x="12735" y="0"/>
                    <a:pt x="22345" y="9446"/>
                    <a:pt x="22547" y="21228"/>
                  </a:cubicBezTo>
                </a:path>
                <a:path w="22547" h="21600" stroke="0" extrusionOk="0">
                  <a:moveTo>
                    <a:pt x="-1" y="20"/>
                  </a:moveTo>
                  <a:cubicBezTo>
                    <a:pt x="316" y="6"/>
                    <a:pt x="633" y="0"/>
                    <a:pt x="951" y="0"/>
                  </a:cubicBezTo>
                  <a:cubicBezTo>
                    <a:pt x="12735" y="0"/>
                    <a:pt x="22345" y="9446"/>
                    <a:pt x="22547" y="21228"/>
                  </a:cubicBezTo>
                  <a:lnTo>
                    <a:pt x="951"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2" name="Oval 104">
              <a:extLst>
                <a:ext uri="{FF2B5EF4-FFF2-40B4-BE49-F238E27FC236}">
                  <a16:creationId xmlns:a16="http://schemas.microsoft.com/office/drawing/2014/main" id="{472FDC2F-4E28-324D-AE0A-77E766546DA0}"/>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3" name="Arc 105">
              <a:extLst>
                <a:ext uri="{FF2B5EF4-FFF2-40B4-BE49-F238E27FC236}">
                  <a16:creationId xmlns:a16="http://schemas.microsoft.com/office/drawing/2014/main" id="{9B5130E0-53A4-4841-82C8-3D9FA8485C48}"/>
                </a:ext>
              </a:extLst>
            </p:cNvPr>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4" name="Oval 106">
              <a:extLst>
                <a:ext uri="{FF2B5EF4-FFF2-40B4-BE49-F238E27FC236}">
                  <a16:creationId xmlns:a16="http://schemas.microsoft.com/office/drawing/2014/main" id="{09065363-70ED-B445-92B1-DD567E776F7E}"/>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5275" name="Freeform 107">
            <a:extLst>
              <a:ext uri="{FF2B5EF4-FFF2-40B4-BE49-F238E27FC236}">
                <a16:creationId xmlns:a16="http://schemas.microsoft.com/office/drawing/2014/main" id="{82AA9F7C-9C33-4C49-9065-15C14E1D4B0A}"/>
              </a:ext>
            </a:extLst>
          </p:cNvPr>
          <p:cNvSpPr>
            <a:spLocks/>
          </p:cNvSpPr>
          <p:nvPr/>
        </p:nvSpPr>
        <p:spPr bwMode="auto">
          <a:xfrm>
            <a:off x="4249738" y="2698750"/>
            <a:ext cx="452437" cy="982663"/>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76" name="Rectangle 108">
            <a:extLst>
              <a:ext uri="{FF2B5EF4-FFF2-40B4-BE49-F238E27FC236}">
                <a16:creationId xmlns:a16="http://schemas.microsoft.com/office/drawing/2014/main" id="{2C0161EE-5332-B346-A3AD-A90D5BCEE08D}"/>
              </a:ext>
            </a:extLst>
          </p:cNvPr>
          <p:cNvSpPr>
            <a:spLocks noChangeArrowheads="1"/>
          </p:cNvSpPr>
          <p:nvPr/>
        </p:nvSpPr>
        <p:spPr bwMode="auto">
          <a:xfrm>
            <a:off x="5721350" y="3690938"/>
            <a:ext cx="903288"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8" name="Freeform 110">
            <a:extLst>
              <a:ext uri="{FF2B5EF4-FFF2-40B4-BE49-F238E27FC236}">
                <a16:creationId xmlns:a16="http://schemas.microsoft.com/office/drawing/2014/main" id="{00968DAC-EB9F-3742-A537-717C3AE32A95}"/>
              </a:ext>
            </a:extLst>
          </p:cNvPr>
          <p:cNvSpPr>
            <a:spLocks/>
          </p:cNvSpPr>
          <p:nvPr/>
        </p:nvSpPr>
        <p:spPr bwMode="auto">
          <a:xfrm>
            <a:off x="5529263" y="5172075"/>
            <a:ext cx="79375" cy="12700"/>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79" name="Freeform 111">
            <a:extLst>
              <a:ext uri="{FF2B5EF4-FFF2-40B4-BE49-F238E27FC236}">
                <a16:creationId xmlns:a16="http://schemas.microsoft.com/office/drawing/2014/main" id="{126FE8C6-9328-874C-B177-073600FB5347}"/>
              </a:ext>
            </a:extLst>
          </p:cNvPr>
          <p:cNvSpPr>
            <a:spLocks/>
          </p:cNvSpPr>
          <p:nvPr/>
        </p:nvSpPr>
        <p:spPr bwMode="auto">
          <a:xfrm>
            <a:off x="5583238" y="5086350"/>
            <a:ext cx="57150" cy="168275"/>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0" name="Freeform 112">
            <a:extLst>
              <a:ext uri="{FF2B5EF4-FFF2-40B4-BE49-F238E27FC236}">
                <a16:creationId xmlns:a16="http://schemas.microsoft.com/office/drawing/2014/main" id="{4754B998-5F34-F24A-B6E9-E756574A0C59}"/>
              </a:ext>
            </a:extLst>
          </p:cNvPr>
          <p:cNvSpPr>
            <a:spLocks/>
          </p:cNvSpPr>
          <p:nvPr/>
        </p:nvSpPr>
        <p:spPr bwMode="auto">
          <a:xfrm>
            <a:off x="5507038" y="5114925"/>
            <a:ext cx="92075" cy="7302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1" name="Freeform 113">
            <a:extLst>
              <a:ext uri="{FF2B5EF4-FFF2-40B4-BE49-F238E27FC236}">
                <a16:creationId xmlns:a16="http://schemas.microsoft.com/office/drawing/2014/main" id="{DC85B453-3DA3-C649-8EB0-BBEC09F7931F}"/>
              </a:ext>
            </a:extLst>
          </p:cNvPr>
          <p:cNvSpPr>
            <a:spLocks/>
          </p:cNvSpPr>
          <p:nvPr/>
        </p:nvSpPr>
        <p:spPr bwMode="auto">
          <a:xfrm>
            <a:off x="5634038" y="5094288"/>
            <a:ext cx="93662" cy="169862"/>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2" name="Freeform 114">
            <a:extLst>
              <a:ext uri="{FF2B5EF4-FFF2-40B4-BE49-F238E27FC236}">
                <a16:creationId xmlns:a16="http://schemas.microsoft.com/office/drawing/2014/main" id="{A795DB3E-F202-EF46-8C2F-18613121EB56}"/>
              </a:ext>
            </a:extLst>
          </p:cNvPr>
          <p:cNvSpPr>
            <a:spLocks/>
          </p:cNvSpPr>
          <p:nvPr/>
        </p:nvSpPr>
        <p:spPr bwMode="auto">
          <a:xfrm>
            <a:off x="5226050" y="5457825"/>
            <a:ext cx="53975" cy="44450"/>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3" name="Freeform 115">
            <a:extLst>
              <a:ext uri="{FF2B5EF4-FFF2-40B4-BE49-F238E27FC236}">
                <a16:creationId xmlns:a16="http://schemas.microsoft.com/office/drawing/2014/main" id="{44B20BD5-9B73-874E-B979-413762CAE8C3}"/>
              </a:ext>
            </a:extLst>
          </p:cNvPr>
          <p:cNvSpPr>
            <a:spLocks/>
          </p:cNvSpPr>
          <p:nvPr/>
        </p:nvSpPr>
        <p:spPr bwMode="auto">
          <a:xfrm>
            <a:off x="5381625" y="5153025"/>
            <a:ext cx="42863" cy="2857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4" name="Freeform 116">
            <a:extLst>
              <a:ext uri="{FF2B5EF4-FFF2-40B4-BE49-F238E27FC236}">
                <a16:creationId xmlns:a16="http://schemas.microsoft.com/office/drawing/2014/main" id="{2C6E83B1-A7BD-1C46-B5CB-1AD64ED4D307}"/>
              </a:ext>
            </a:extLst>
          </p:cNvPr>
          <p:cNvSpPr>
            <a:spLocks/>
          </p:cNvSpPr>
          <p:nvPr/>
        </p:nvSpPr>
        <p:spPr bwMode="auto">
          <a:xfrm>
            <a:off x="5286375" y="5141913"/>
            <a:ext cx="101600" cy="55562"/>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5" name="Freeform 117">
            <a:extLst>
              <a:ext uri="{FF2B5EF4-FFF2-40B4-BE49-F238E27FC236}">
                <a16:creationId xmlns:a16="http://schemas.microsoft.com/office/drawing/2014/main" id="{E7C9546D-155B-DC4E-BC68-FFF61860A995}"/>
              </a:ext>
            </a:extLst>
          </p:cNvPr>
          <p:cNvSpPr>
            <a:spLocks/>
          </p:cNvSpPr>
          <p:nvPr/>
        </p:nvSpPr>
        <p:spPr bwMode="auto">
          <a:xfrm>
            <a:off x="2339975" y="5554663"/>
            <a:ext cx="203200" cy="130175"/>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6" name="Freeform 118">
            <a:extLst>
              <a:ext uri="{FF2B5EF4-FFF2-40B4-BE49-F238E27FC236}">
                <a16:creationId xmlns:a16="http://schemas.microsoft.com/office/drawing/2014/main" id="{FF06219B-BD83-014C-B0DF-047EF044AFDD}"/>
              </a:ext>
            </a:extLst>
          </p:cNvPr>
          <p:cNvSpPr>
            <a:spLocks/>
          </p:cNvSpPr>
          <p:nvPr/>
        </p:nvSpPr>
        <p:spPr bwMode="auto">
          <a:xfrm>
            <a:off x="2533650" y="5360988"/>
            <a:ext cx="88900" cy="23812"/>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lnTo>
                  <a:pt x="4" y="1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7" name="Freeform 119">
            <a:extLst>
              <a:ext uri="{FF2B5EF4-FFF2-40B4-BE49-F238E27FC236}">
                <a16:creationId xmlns:a16="http://schemas.microsoft.com/office/drawing/2014/main" id="{15165714-460F-3040-9F99-3538DEC85474}"/>
              </a:ext>
            </a:extLst>
          </p:cNvPr>
          <p:cNvSpPr>
            <a:spLocks/>
          </p:cNvSpPr>
          <p:nvPr/>
        </p:nvSpPr>
        <p:spPr bwMode="auto">
          <a:xfrm>
            <a:off x="2555875" y="5330825"/>
            <a:ext cx="74613" cy="17463"/>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8" name="Freeform 120">
            <a:extLst>
              <a:ext uri="{FF2B5EF4-FFF2-40B4-BE49-F238E27FC236}">
                <a16:creationId xmlns:a16="http://schemas.microsoft.com/office/drawing/2014/main" id="{BFCD7B12-A390-874D-A311-83550ADA925F}"/>
              </a:ext>
            </a:extLst>
          </p:cNvPr>
          <p:cNvSpPr>
            <a:spLocks/>
          </p:cNvSpPr>
          <p:nvPr/>
        </p:nvSpPr>
        <p:spPr bwMode="auto">
          <a:xfrm>
            <a:off x="2432050" y="5397500"/>
            <a:ext cx="195263" cy="84138"/>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89" name="Freeform 121">
            <a:extLst>
              <a:ext uri="{FF2B5EF4-FFF2-40B4-BE49-F238E27FC236}">
                <a16:creationId xmlns:a16="http://schemas.microsoft.com/office/drawing/2014/main" id="{11FF8F48-CD72-0549-A116-DB186CC28726}"/>
              </a:ext>
            </a:extLst>
          </p:cNvPr>
          <p:cNvSpPr>
            <a:spLocks/>
          </p:cNvSpPr>
          <p:nvPr/>
        </p:nvSpPr>
        <p:spPr bwMode="auto">
          <a:xfrm>
            <a:off x="2501900" y="5403850"/>
            <a:ext cx="34925" cy="69850"/>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90" name="Freeform 122">
            <a:extLst>
              <a:ext uri="{FF2B5EF4-FFF2-40B4-BE49-F238E27FC236}">
                <a16:creationId xmlns:a16="http://schemas.microsoft.com/office/drawing/2014/main" id="{3097E6A2-99D6-1346-B854-A1A5A2D58D1F}"/>
              </a:ext>
            </a:extLst>
          </p:cNvPr>
          <p:cNvSpPr>
            <a:spLocks/>
          </p:cNvSpPr>
          <p:nvPr/>
        </p:nvSpPr>
        <p:spPr bwMode="auto">
          <a:xfrm>
            <a:off x="2570163" y="5407025"/>
            <a:ext cx="33337" cy="66675"/>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91" name="Freeform 123">
            <a:extLst>
              <a:ext uri="{FF2B5EF4-FFF2-40B4-BE49-F238E27FC236}">
                <a16:creationId xmlns:a16="http://schemas.microsoft.com/office/drawing/2014/main" id="{9E5FBFC4-3B43-7D48-BDD5-89DC6664C6B0}"/>
              </a:ext>
            </a:extLst>
          </p:cNvPr>
          <p:cNvSpPr>
            <a:spLocks/>
          </p:cNvSpPr>
          <p:nvPr/>
        </p:nvSpPr>
        <p:spPr bwMode="auto">
          <a:xfrm>
            <a:off x="2538413" y="5408613"/>
            <a:ext cx="30162" cy="69850"/>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92" name="Freeform 124">
            <a:extLst>
              <a:ext uri="{FF2B5EF4-FFF2-40B4-BE49-F238E27FC236}">
                <a16:creationId xmlns:a16="http://schemas.microsoft.com/office/drawing/2014/main" id="{5658F2FE-8FBE-E14D-89C7-8ADF8208F2B1}"/>
              </a:ext>
            </a:extLst>
          </p:cNvPr>
          <p:cNvSpPr>
            <a:spLocks/>
          </p:cNvSpPr>
          <p:nvPr/>
        </p:nvSpPr>
        <p:spPr bwMode="auto">
          <a:xfrm>
            <a:off x="1235075" y="4975225"/>
            <a:ext cx="452438" cy="327025"/>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93" name="Freeform 125">
            <a:extLst>
              <a:ext uri="{FF2B5EF4-FFF2-40B4-BE49-F238E27FC236}">
                <a16:creationId xmlns:a16="http://schemas.microsoft.com/office/drawing/2014/main" id="{C4FAD22D-F542-9B44-A05C-D792D297FA4F}"/>
              </a:ext>
            </a:extLst>
          </p:cNvPr>
          <p:cNvSpPr>
            <a:spLocks/>
          </p:cNvSpPr>
          <p:nvPr/>
        </p:nvSpPr>
        <p:spPr bwMode="auto">
          <a:xfrm>
            <a:off x="1754188" y="5180013"/>
            <a:ext cx="111125" cy="152400"/>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lnTo>
                  <a:pt x="78" y="13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94" name="Freeform 126">
            <a:extLst>
              <a:ext uri="{FF2B5EF4-FFF2-40B4-BE49-F238E27FC236}">
                <a16:creationId xmlns:a16="http://schemas.microsoft.com/office/drawing/2014/main" id="{3224C05F-C55B-4742-A234-218FA2549BEA}"/>
              </a:ext>
            </a:extLst>
          </p:cNvPr>
          <p:cNvSpPr>
            <a:spLocks/>
          </p:cNvSpPr>
          <p:nvPr/>
        </p:nvSpPr>
        <p:spPr bwMode="auto">
          <a:xfrm>
            <a:off x="1717675" y="5203825"/>
            <a:ext cx="41275" cy="1285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95" name="Freeform 127">
            <a:extLst>
              <a:ext uri="{FF2B5EF4-FFF2-40B4-BE49-F238E27FC236}">
                <a16:creationId xmlns:a16="http://schemas.microsoft.com/office/drawing/2014/main" id="{A280A4FD-40BB-4147-A6A4-731CA02A4C18}"/>
              </a:ext>
            </a:extLst>
          </p:cNvPr>
          <p:cNvSpPr>
            <a:spLocks/>
          </p:cNvSpPr>
          <p:nvPr/>
        </p:nvSpPr>
        <p:spPr bwMode="auto">
          <a:xfrm>
            <a:off x="744538" y="6124575"/>
            <a:ext cx="207962" cy="117475"/>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96" name="Freeform 128">
            <a:extLst>
              <a:ext uri="{FF2B5EF4-FFF2-40B4-BE49-F238E27FC236}">
                <a16:creationId xmlns:a16="http://schemas.microsoft.com/office/drawing/2014/main" id="{121AE2D3-9C45-3F45-AC0E-986C91BF062F}"/>
              </a:ext>
            </a:extLst>
          </p:cNvPr>
          <p:cNvSpPr>
            <a:spLocks/>
          </p:cNvSpPr>
          <p:nvPr/>
        </p:nvSpPr>
        <p:spPr bwMode="auto">
          <a:xfrm>
            <a:off x="2487613" y="5461000"/>
            <a:ext cx="25400" cy="36513"/>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97" name="Freeform 129">
            <a:extLst>
              <a:ext uri="{FF2B5EF4-FFF2-40B4-BE49-F238E27FC236}">
                <a16:creationId xmlns:a16="http://schemas.microsoft.com/office/drawing/2014/main" id="{ACA95C8C-52CA-E844-A072-D99AC4AD594E}"/>
              </a:ext>
            </a:extLst>
          </p:cNvPr>
          <p:cNvSpPr>
            <a:spLocks/>
          </p:cNvSpPr>
          <p:nvPr/>
        </p:nvSpPr>
        <p:spPr bwMode="auto">
          <a:xfrm>
            <a:off x="2455863" y="5434013"/>
            <a:ext cx="28575" cy="44450"/>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5298" name="Group 130">
            <a:extLst>
              <a:ext uri="{FF2B5EF4-FFF2-40B4-BE49-F238E27FC236}">
                <a16:creationId xmlns:a16="http://schemas.microsoft.com/office/drawing/2014/main" id="{68F6B352-9E6B-DD46-8750-3D51E6F08550}"/>
              </a:ext>
            </a:extLst>
          </p:cNvPr>
          <p:cNvGrpSpPr>
            <a:grpSpLocks/>
          </p:cNvGrpSpPr>
          <p:nvPr/>
        </p:nvGrpSpPr>
        <p:grpSpPr bwMode="auto">
          <a:xfrm>
            <a:off x="3124200" y="5622925"/>
            <a:ext cx="357188" cy="466725"/>
            <a:chOff x="2372" y="3451"/>
            <a:chExt cx="295" cy="409"/>
          </a:xfrm>
        </p:grpSpPr>
        <p:sp>
          <p:nvSpPr>
            <p:cNvPr id="135299" name="Rectangle 131">
              <a:extLst>
                <a:ext uri="{FF2B5EF4-FFF2-40B4-BE49-F238E27FC236}">
                  <a16:creationId xmlns:a16="http://schemas.microsoft.com/office/drawing/2014/main" id="{10FF1EA2-BD60-1848-823C-B41FDB6B1799}"/>
                </a:ext>
              </a:extLst>
            </p:cNvPr>
            <p:cNvSpPr>
              <a:spLocks noChangeArrowheads="1"/>
            </p:cNvSpPr>
            <p:nvPr/>
          </p:nvSpPr>
          <p:spPr bwMode="auto">
            <a:xfrm rot="1260000">
              <a:off x="2561" y="3489"/>
              <a:ext cx="52" cy="244"/>
            </a:xfrm>
            <a:prstGeom prst="rect">
              <a:avLst/>
            </a:prstGeom>
            <a:gradFill rotWithShape="0">
              <a:gsLst>
                <a:gs pos="0">
                  <a:srgbClr val="618FFD">
                    <a:gamma/>
                    <a:shade val="29804"/>
                    <a:invGamma/>
                  </a:srgbClr>
                </a:gs>
                <a:gs pos="100000">
                  <a:srgbClr val="618FFD"/>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00" name="Rectangle 132">
              <a:extLst>
                <a:ext uri="{FF2B5EF4-FFF2-40B4-BE49-F238E27FC236}">
                  <a16:creationId xmlns:a16="http://schemas.microsoft.com/office/drawing/2014/main" id="{0364F386-9281-5745-BABB-A17DA43E9B54}"/>
                </a:ext>
              </a:extLst>
            </p:cNvPr>
            <p:cNvSpPr>
              <a:spLocks noChangeArrowheads="1"/>
            </p:cNvSpPr>
            <p:nvPr/>
          </p:nvSpPr>
          <p:spPr bwMode="auto">
            <a:xfrm>
              <a:off x="2372" y="3834"/>
              <a:ext cx="292" cy="26"/>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01" name="Rectangle 133">
              <a:extLst>
                <a:ext uri="{FF2B5EF4-FFF2-40B4-BE49-F238E27FC236}">
                  <a16:creationId xmlns:a16="http://schemas.microsoft.com/office/drawing/2014/main" id="{004F1420-E217-464E-B197-863F1336A646}"/>
                </a:ext>
              </a:extLst>
            </p:cNvPr>
            <p:cNvSpPr>
              <a:spLocks noChangeArrowheads="1"/>
            </p:cNvSpPr>
            <p:nvPr/>
          </p:nvSpPr>
          <p:spPr bwMode="auto">
            <a:xfrm>
              <a:off x="2632" y="3650"/>
              <a:ext cx="32" cy="1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02" name="Oval 134">
              <a:extLst>
                <a:ext uri="{FF2B5EF4-FFF2-40B4-BE49-F238E27FC236}">
                  <a16:creationId xmlns:a16="http://schemas.microsoft.com/office/drawing/2014/main" id="{3BAA74A8-0102-4D45-8A78-159F7483AC8C}"/>
                </a:ext>
              </a:extLst>
            </p:cNvPr>
            <p:cNvSpPr>
              <a:spLocks noChangeArrowheads="1"/>
            </p:cNvSpPr>
            <p:nvPr/>
          </p:nvSpPr>
          <p:spPr bwMode="auto">
            <a:xfrm>
              <a:off x="2572" y="3616"/>
              <a:ext cx="72" cy="59"/>
            </a:xfrm>
            <a:prstGeom prst="ellipse">
              <a:avLst/>
            </a:prstGeom>
            <a:gradFill rotWithShape="0">
              <a:gsLst>
                <a:gs pos="0">
                  <a:srgbClr val="618FFD"/>
                </a:gs>
                <a:gs pos="100000">
                  <a:srgbClr val="618FFD">
                    <a:gamma/>
                    <a:shade val="2980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03" name="Rectangle 135">
              <a:extLst>
                <a:ext uri="{FF2B5EF4-FFF2-40B4-BE49-F238E27FC236}">
                  <a16:creationId xmlns:a16="http://schemas.microsoft.com/office/drawing/2014/main" id="{8EA7E466-0665-5548-9672-785AE56062F6}"/>
                </a:ext>
              </a:extLst>
            </p:cNvPr>
            <p:cNvSpPr>
              <a:spLocks noChangeArrowheads="1"/>
            </p:cNvSpPr>
            <p:nvPr/>
          </p:nvSpPr>
          <p:spPr bwMode="auto">
            <a:xfrm rot="1080000">
              <a:off x="2452" y="3753"/>
              <a:ext cx="132" cy="9"/>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04" name="Rectangle 136">
              <a:extLst>
                <a:ext uri="{FF2B5EF4-FFF2-40B4-BE49-F238E27FC236}">
                  <a16:creationId xmlns:a16="http://schemas.microsoft.com/office/drawing/2014/main" id="{0599C5B1-AA79-1C49-9FB5-079BF80CC844}"/>
                </a:ext>
              </a:extLst>
            </p:cNvPr>
            <p:cNvSpPr>
              <a:spLocks noChangeArrowheads="1"/>
            </p:cNvSpPr>
            <p:nvPr/>
          </p:nvSpPr>
          <p:spPr bwMode="auto">
            <a:xfrm>
              <a:off x="2512" y="3767"/>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05" name="Rectangle 137">
              <a:extLst>
                <a:ext uri="{FF2B5EF4-FFF2-40B4-BE49-F238E27FC236}">
                  <a16:creationId xmlns:a16="http://schemas.microsoft.com/office/drawing/2014/main" id="{F98DE102-6A8C-AA47-8E93-4414794FDCF9}"/>
                </a:ext>
              </a:extLst>
            </p:cNvPr>
            <p:cNvSpPr>
              <a:spLocks noChangeArrowheads="1"/>
            </p:cNvSpPr>
            <p:nvPr/>
          </p:nvSpPr>
          <p:spPr bwMode="auto">
            <a:xfrm rot="1200000">
              <a:off x="2635" y="3451"/>
              <a:ext cx="32" cy="42"/>
            </a:xfrm>
            <a:prstGeom prst="rect">
              <a:avLst/>
            </a:prstGeom>
            <a:gradFill rotWithShape="0">
              <a:gsLst>
                <a:gs pos="0">
                  <a:srgbClr val="618FFD"/>
                </a:gs>
                <a:gs pos="100000">
                  <a:srgbClr val="618FFD">
                    <a:gamma/>
                    <a:shade val="29804"/>
                    <a:invGamma/>
                  </a:srgbClr>
                </a:gs>
              </a:gsLst>
              <a:path path="rect">
                <a:fillToRect l="100000" t="10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5306" name="Rectangle 138">
            <a:extLst>
              <a:ext uri="{FF2B5EF4-FFF2-40B4-BE49-F238E27FC236}">
                <a16:creationId xmlns:a16="http://schemas.microsoft.com/office/drawing/2014/main" id="{ECC9EABB-7322-F349-9649-5E79961A97F2}"/>
              </a:ext>
            </a:extLst>
          </p:cNvPr>
          <p:cNvSpPr>
            <a:spLocks noChangeArrowheads="1"/>
          </p:cNvSpPr>
          <p:nvPr/>
        </p:nvSpPr>
        <p:spPr bwMode="auto">
          <a:xfrm>
            <a:off x="355600" y="4086225"/>
            <a:ext cx="293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3200" b="1">
                <a:latin typeface="Times" pitchFamily="2" charset="0"/>
              </a:rPr>
              <a:t>/</a:t>
            </a:r>
          </a:p>
        </p:txBody>
      </p:sp>
      <p:sp>
        <p:nvSpPr>
          <p:cNvPr id="135307" name="Line 139">
            <a:extLst>
              <a:ext uri="{FF2B5EF4-FFF2-40B4-BE49-F238E27FC236}">
                <a16:creationId xmlns:a16="http://schemas.microsoft.com/office/drawing/2014/main" id="{F75FEF57-554C-7548-A559-DA15FFBFB102}"/>
              </a:ext>
            </a:extLst>
          </p:cNvPr>
          <p:cNvSpPr>
            <a:spLocks noChangeShapeType="1"/>
          </p:cNvSpPr>
          <p:nvPr/>
        </p:nvSpPr>
        <p:spPr bwMode="auto">
          <a:xfrm>
            <a:off x="150813" y="6238875"/>
            <a:ext cx="1614487" cy="95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08" name="Line 140">
            <a:extLst>
              <a:ext uri="{FF2B5EF4-FFF2-40B4-BE49-F238E27FC236}">
                <a16:creationId xmlns:a16="http://schemas.microsoft.com/office/drawing/2014/main" id="{12A377C2-90B9-AC4B-901F-22F407D8CCC9}"/>
              </a:ext>
            </a:extLst>
          </p:cNvPr>
          <p:cNvSpPr>
            <a:spLocks noChangeShapeType="1"/>
          </p:cNvSpPr>
          <p:nvPr/>
        </p:nvSpPr>
        <p:spPr bwMode="auto">
          <a:xfrm>
            <a:off x="5694363" y="6229350"/>
            <a:ext cx="16271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09" name="Line 141">
            <a:extLst>
              <a:ext uri="{FF2B5EF4-FFF2-40B4-BE49-F238E27FC236}">
                <a16:creationId xmlns:a16="http://schemas.microsoft.com/office/drawing/2014/main" id="{082EABB2-62BD-EA4A-9B84-D3B94515F149}"/>
              </a:ext>
            </a:extLst>
          </p:cNvPr>
          <p:cNvSpPr>
            <a:spLocks noChangeShapeType="1"/>
          </p:cNvSpPr>
          <p:nvPr/>
        </p:nvSpPr>
        <p:spPr bwMode="auto">
          <a:xfrm>
            <a:off x="4108450" y="5942013"/>
            <a:ext cx="1247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10" name="Rectangle 142">
            <a:extLst>
              <a:ext uri="{FF2B5EF4-FFF2-40B4-BE49-F238E27FC236}">
                <a16:creationId xmlns:a16="http://schemas.microsoft.com/office/drawing/2014/main" id="{74505866-DB49-2641-81AE-C930860C5578}"/>
              </a:ext>
            </a:extLst>
          </p:cNvPr>
          <p:cNvSpPr>
            <a:spLocks noChangeArrowheads="1"/>
          </p:cNvSpPr>
          <p:nvPr/>
        </p:nvSpPr>
        <p:spPr bwMode="auto">
          <a:xfrm>
            <a:off x="3825875" y="5670550"/>
            <a:ext cx="15605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en-US" sz="1600" b="1">
                <a:latin typeface="Capitals" pitchFamily="2" charset="0"/>
              </a:rPr>
              <a:t>2 </a:t>
            </a:r>
            <a:endParaRPr lang="en-US" altLang="en-US" sz="1600" b="1" u="sng">
              <a:latin typeface="Capitals" pitchFamily="2" charset="0"/>
            </a:endParaRPr>
          </a:p>
          <a:p>
            <a:r>
              <a:rPr lang="en-US" altLang="en-US" sz="1600" b="1">
                <a:latin typeface="Capitals" pitchFamily="2" charset="0"/>
              </a:rPr>
              <a:t>1</a:t>
            </a:r>
          </a:p>
        </p:txBody>
      </p:sp>
      <p:sp>
        <p:nvSpPr>
          <p:cNvPr id="135312" name="Line 144">
            <a:extLst>
              <a:ext uri="{FF2B5EF4-FFF2-40B4-BE49-F238E27FC236}">
                <a16:creationId xmlns:a16="http://schemas.microsoft.com/office/drawing/2014/main" id="{8C29AFA3-89E3-B24A-AB80-67F16CD2CD90}"/>
              </a:ext>
            </a:extLst>
          </p:cNvPr>
          <p:cNvSpPr>
            <a:spLocks noChangeShapeType="1"/>
          </p:cNvSpPr>
          <p:nvPr/>
        </p:nvSpPr>
        <p:spPr bwMode="auto">
          <a:xfrm>
            <a:off x="2930525" y="20208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13" name="Text Box 145">
            <a:extLst>
              <a:ext uri="{FF2B5EF4-FFF2-40B4-BE49-F238E27FC236}">
                <a16:creationId xmlns:a16="http://schemas.microsoft.com/office/drawing/2014/main" id="{A1DEC9E4-A5D1-874D-A8DD-CA56566904F4}"/>
              </a:ext>
            </a:extLst>
          </p:cNvPr>
          <p:cNvSpPr txBox="1">
            <a:spLocks noChangeArrowheads="1"/>
          </p:cNvSpPr>
          <p:nvPr/>
        </p:nvSpPr>
        <p:spPr bwMode="auto">
          <a:xfrm>
            <a:off x="6438900" y="6011863"/>
            <a:ext cx="728663"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rgbClr val="5B5B5B"/>
              </a:solidFill>
              <a:latin typeface="Comic Sans MS" panose="030F0902030302020204" pitchFamily="66" charset="0"/>
            </a:endParaRPr>
          </a:p>
        </p:txBody>
      </p:sp>
      <p:sp>
        <p:nvSpPr>
          <p:cNvPr id="135314" name="Line 146">
            <a:extLst>
              <a:ext uri="{FF2B5EF4-FFF2-40B4-BE49-F238E27FC236}">
                <a16:creationId xmlns:a16="http://schemas.microsoft.com/office/drawing/2014/main" id="{2E50311B-A5A4-A64C-BEE5-930716AE6A5B}"/>
              </a:ext>
            </a:extLst>
          </p:cNvPr>
          <p:cNvSpPr>
            <a:spLocks noChangeShapeType="1"/>
          </p:cNvSpPr>
          <p:nvPr/>
        </p:nvSpPr>
        <p:spPr bwMode="auto">
          <a:xfrm>
            <a:off x="338138" y="4537075"/>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15" name="Line 147">
            <a:extLst>
              <a:ext uri="{FF2B5EF4-FFF2-40B4-BE49-F238E27FC236}">
                <a16:creationId xmlns:a16="http://schemas.microsoft.com/office/drawing/2014/main" id="{7E1AE3C1-0AEF-024A-AEBC-CA1364F803A2}"/>
              </a:ext>
            </a:extLst>
          </p:cNvPr>
          <p:cNvSpPr>
            <a:spLocks noChangeShapeType="1"/>
          </p:cNvSpPr>
          <p:nvPr/>
        </p:nvSpPr>
        <p:spPr bwMode="auto">
          <a:xfrm>
            <a:off x="5661025" y="45100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16" name="Line 148">
            <a:extLst>
              <a:ext uri="{FF2B5EF4-FFF2-40B4-BE49-F238E27FC236}">
                <a16:creationId xmlns:a16="http://schemas.microsoft.com/office/drawing/2014/main" id="{D2B5FF26-2428-A246-97A5-B0B71658989C}"/>
              </a:ext>
            </a:extLst>
          </p:cNvPr>
          <p:cNvSpPr>
            <a:spLocks noChangeShapeType="1"/>
          </p:cNvSpPr>
          <p:nvPr/>
        </p:nvSpPr>
        <p:spPr bwMode="auto">
          <a:xfrm>
            <a:off x="4121150" y="6170613"/>
            <a:ext cx="1247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317" name="Text Box 149">
            <a:extLst>
              <a:ext uri="{FF2B5EF4-FFF2-40B4-BE49-F238E27FC236}">
                <a16:creationId xmlns:a16="http://schemas.microsoft.com/office/drawing/2014/main" id="{4B468FFC-3698-3940-8D63-1F53B6ECE851}"/>
              </a:ext>
            </a:extLst>
          </p:cNvPr>
          <p:cNvSpPr txBox="1">
            <a:spLocks noChangeArrowheads="1"/>
          </p:cNvSpPr>
          <p:nvPr/>
        </p:nvSpPr>
        <p:spPr bwMode="auto">
          <a:xfrm>
            <a:off x="2881313" y="1635125"/>
            <a:ext cx="26590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1600 Tahun</a:t>
            </a:r>
          </a:p>
        </p:txBody>
      </p:sp>
      <p:sp>
        <p:nvSpPr>
          <p:cNvPr id="135318" name="Text Box 150">
            <a:extLst>
              <a:ext uri="{FF2B5EF4-FFF2-40B4-BE49-F238E27FC236}">
                <a16:creationId xmlns:a16="http://schemas.microsoft.com/office/drawing/2014/main" id="{BCF9C46B-26F2-8345-B61E-9A25BEE7892D}"/>
              </a:ext>
            </a:extLst>
          </p:cNvPr>
          <p:cNvSpPr txBox="1">
            <a:spLocks noChangeArrowheads="1"/>
          </p:cNvSpPr>
          <p:nvPr/>
        </p:nvSpPr>
        <p:spPr bwMode="auto">
          <a:xfrm>
            <a:off x="2900363" y="1990725"/>
            <a:ext cx="26590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40 Penulis</a:t>
            </a:r>
          </a:p>
        </p:txBody>
      </p:sp>
      <p:sp>
        <p:nvSpPr>
          <p:cNvPr id="135322" name="Text Box 154">
            <a:extLst>
              <a:ext uri="{FF2B5EF4-FFF2-40B4-BE49-F238E27FC236}">
                <a16:creationId xmlns:a16="http://schemas.microsoft.com/office/drawing/2014/main" id="{55D31B9B-1311-0046-A05F-7A7A73DBDFF5}"/>
              </a:ext>
            </a:extLst>
          </p:cNvPr>
          <p:cNvSpPr txBox="1">
            <a:spLocks noChangeArrowheads="1"/>
          </p:cNvSpPr>
          <p:nvPr/>
        </p:nvSpPr>
        <p:spPr bwMode="auto">
          <a:xfrm>
            <a:off x="849313" y="3275013"/>
            <a:ext cx="116998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Ibrani</a:t>
            </a:r>
          </a:p>
        </p:txBody>
      </p:sp>
      <p:sp>
        <p:nvSpPr>
          <p:cNvPr id="135323" name="Text Box 155">
            <a:extLst>
              <a:ext uri="{FF2B5EF4-FFF2-40B4-BE49-F238E27FC236}">
                <a16:creationId xmlns:a16="http://schemas.microsoft.com/office/drawing/2014/main" id="{A3C11774-C4C8-C148-B035-D93D4D608F8E}"/>
              </a:ext>
            </a:extLst>
          </p:cNvPr>
          <p:cNvSpPr txBox="1">
            <a:spLocks noChangeArrowheads="1"/>
          </p:cNvSpPr>
          <p:nvPr/>
        </p:nvSpPr>
        <p:spPr bwMode="auto">
          <a:xfrm>
            <a:off x="898525" y="2865438"/>
            <a:ext cx="177006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“39” Kitab</a:t>
            </a:r>
          </a:p>
        </p:txBody>
      </p:sp>
      <p:sp>
        <p:nvSpPr>
          <p:cNvPr id="135324" name="Text Box 156">
            <a:extLst>
              <a:ext uri="{FF2B5EF4-FFF2-40B4-BE49-F238E27FC236}">
                <a16:creationId xmlns:a16="http://schemas.microsoft.com/office/drawing/2014/main" id="{80B1C241-2F3F-C147-BB14-4CFABB2221B5}"/>
              </a:ext>
            </a:extLst>
          </p:cNvPr>
          <p:cNvSpPr txBox="1">
            <a:spLocks noChangeArrowheads="1"/>
          </p:cNvSpPr>
          <p:nvPr/>
        </p:nvSpPr>
        <p:spPr bwMode="auto">
          <a:xfrm>
            <a:off x="5848350" y="3240088"/>
            <a:ext cx="107473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Yunani</a:t>
            </a:r>
          </a:p>
        </p:txBody>
      </p:sp>
      <p:sp>
        <p:nvSpPr>
          <p:cNvPr id="135326" name="Text Box 158">
            <a:extLst>
              <a:ext uri="{FF2B5EF4-FFF2-40B4-BE49-F238E27FC236}">
                <a16:creationId xmlns:a16="http://schemas.microsoft.com/office/drawing/2014/main" id="{9B1A5A11-73EC-C542-A0F5-281FA3FBB2BF}"/>
              </a:ext>
            </a:extLst>
          </p:cNvPr>
          <p:cNvSpPr txBox="1">
            <a:spLocks noChangeArrowheads="1"/>
          </p:cNvSpPr>
          <p:nvPr/>
        </p:nvSpPr>
        <p:spPr bwMode="auto">
          <a:xfrm>
            <a:off x="5756275" y="3817938"/>
            <a:ext cx="15652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Kasih Karunia</a:t>
            </a:r>
          </a:p>
        </p:txBody>
      </p:sp>
      <p:sp>
        <p:nvSpPr>
          <p:cNvPr id="135327" name="Text Box 159">
            <a:extLst>
              <a:ext uri="{FF2B5EF4-FFF2-40B4-BE49-F238E27FC236}">
                <a16:creationId xmlns:a16="http://schemas.microsoft.com/office/drawing/2014/main" id="{4C646455-5A55-4346-9272-6CC25C56B751}"/>
              </a:ext>
            </a:extLst>
          </p:cNvPr>
          <p:cNvSpPr txBox="1">
            <a:spLocks noChangeArrowheads="1"/>
          </p:cNvSpPr>
          <p:nvPr/>
        </p:nvSpPr>
        <p:spPr bwMode="auto">
          <a:xfrm>
            <a:off x="5576888" y="4141788"/>
            <a:ext cx="17700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Penggenapan</a:t>
            </a:r>
          </a:p>
        </p:txBody>
      </p:sp>
      <p:sp>
        <p:nvSpPr>
          <p:cNvPr id="135328" name="Text Box 160">
            <a:extLst>
              <a:ext uri="{FF2B5EF4-FFF2-40B4-BE49-F238E27FC236}">
                <a16:creationId xmlns:a16="http://schemas.microsoft.com/office/drawing/2014/main" id="{D546FC8F-A49A-3945-85AC-163388E55178}"/>
              </a:ext>
            </a:extLst>
          </p:cNvPr>
          <p:cNvSpPr txBox="1">
            <a:spLocks noChangeArrowheads="1"/>
          </p:cNvSpPr>
          <p:nvPr/>
        </p:nvSpPr>
        <p:spPr bwMode="auto">
          <a:xfrm>
            <a:off x="777875" y="3857625"/>
            <a:ext cx="16557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Hukum Taurat</a:t>
            </a:r>
          </a:p>
        </p:txBody>
      </p:sp>
      <p:sp>
        <p:nvSpPr>
          <p:cNvPr id="135329" name="Text Box 161">
            <a:extLst>
              <a:ext uri="{FF2B5EF4-FFF2-40B4-BE49-F238E27FC236}">
                <a16:creationId xmlns:a16="http://schemas.microsoft.com/office/drawing/2014/main" id="{936C1499-221A-244B-9C86-2DC1EB1D95C7}"/>
              </a:ext>
            </a:extLst>
          </p:cNvPr>
          <p:cNvSpPr txBox="1">
            <a:spLocks noChangeArrowheads="1"/>
          </p:cNvSpPr>
          <p:nvPr/>
        </p:nvSpPr>
        <p:spPr bwMode="auto">
          <a:xfrm>
            <a:off x="455613" y="4160838"/>
            <a:ext cx="1262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Perjanjian</a:t>
            </a:r>
          </a:p>
        </p:txBody>
      </p:sp>
      <p:sp>
        <p:nvSpPr>
          <p:cNvPr id="135330" name="Text Box 162">
            <a:extLst>
              <a:ext uri="{FF2B5EF4-FFF2-40B4-BE49-F238E27FC236}">
                <a16:creationId xmlns:a16="http://schemas.microsoft.com/office/drawing/2014/main" id="{B480C61B-0B87-054E-9C75-08C354A19F30}"/>
              </a:ext>
            </a:extLst>
          </p:cNvPr>
          <p:cNvSpPr txBox="1">
            <a:spLocks noChangeArrowheads="1"/>
          </p:cNvSpPr>
          <p:nvPr/>
        </p:nvSpPr>
        <p:spPr bwMode="auto">
          <a:xfrm>
            <a:off x="909638" y="5445125"/>
            <a:ext cx="17700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Teleskop</a:t>
            </a:r>
          </a:p>
        </p:txBody>
      </p:sp>
      <p:sp>
        <p:nvSpPr>
          <p:cNvPr id="135331" name="Text Box 163">
            <a:extLst>
              <a:ext uri="{FF2B5EF4-FFF2-40B4-BE49-F238E27FC236}">
                <a16:creationId xmlns:a16="http://schemas.microsoft.com/office/drawing/2014/main" id="{1F581FD7-C7E9-0443-BCAD-9EDA440920D8}"/>
              </a:ext>
            </a:extLst>
          </p:cNvPr>
          <p:cNvSpPr txBox="1">
            <a:spLocks noChangeArrowheads="1"/>
          </p:cNvSpPr>
          <p:nvPr/>
        </p:nvSpPr>
        <p:spPr bwMode="auto">
          <a:xfrm>
            <a:off x="47625" y="5935663"/>
            <a:ext cx="206533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Kekekalan Masa Lalu</a:t>
            </a:r>
          </a:p>
        </p:txBody>
      </p:sp>
      <p:sp>
        <p:nvSpPr>
          <p:cNvPr id="135332" name="Text Box 164">
            <a:extLst>
              <a:ext uri="{FF2B5EF4-FFF2-40B4-BE49-F238E27FC236}">
                <a16:creationId xmlns:a16="http://schemas.microsoft.com/office/drawing/2014/main" id="{F79735F6-9C51-5D44-90A6-587DA9DCDF85}"/>
              </a:ext>
            </a:extLst>
          </p:cNvPr>
          <p:cNvSpPr txBox="1">
            <a:spLocks noChangeArrowheads="1"/>
          </p:cNvSpPr>
          <p:nvPr/>
        </p:nvSpPr>
        <p:spPr bwMode="auto">
          <a:xfrm>
            <a:off x="2155825" y="5956300"/>
            <a:ext cx="1770063"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baseline="-25000">
                <a:latin typeface="Capitals" pitchFamily="2" charset="0"/>
              </a:rPr>
              <a:t>Mikroskop</a:t>
            </a:r>
          </a:p>
        </p:txBody>
      </p:sp>
      <p:sp>
        <p:nvSpPr>
          <p:cNvPr id="135333" name="Text Box 165">
            <a:extLst>
              <a:ext uri="{FF2B5EF4-FFF2-40B4-BE49-F238E27FC236}">
                <a16:creationId xmlns:a16="http://schemas.microsoft.com/office/drawing/2014/main" id="{D8050A7A-E52E-144C-965C-7BA7BC597A5F}"/>
              </a:ext>
            </a:extLst>
          </p:cNvPr>
          <p:cNvSpPr txBox="1">
            <a:spLocks noChangeArrowheads="1"/>
          </p:cNvSpPr>
          <p:nvPr/>
        </p:nvSpPr>
        <p:spPr bwMode="auto">
          <a:xfrm>
            <a:off x="3989388" y="5629275"/>
            <a:ext cx="1770062"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Teleskop</a:t>
            </a:r>
          </a:p>
        </p:txBody>
      </p:sp>
      <p:sp>
        <p:nvSpPr>
          <p:cNvPr id="135334" name="Text Box 166">
            <a:extLst>
              <a:ext uri="{FF2B5EF4-FFF2-40B4-BE49-F238E27FC236}">
                <a16:creationId xmlns:a16="http://schemas.microsoft.com/office/drawing/2014/main" id="{F72108E7-3F1C-1242-9078-3B04E52887FF}"/>
              </a:ext>
            </a:extLst>
          </p:cNvPr>
          <p:cNvSpPr txBox="1">
            <a:spLocks noChangeArrowheads="1"/>
          </p:cNvSpPr>
          <p:nvPr/>
        </p:nvSpPr>
        <p:spPr bwMode="auto">
          <a:xfrm>
            <a:off x="4005263" y="5849938"/>
            <a:ext cx="1770062"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Mikroskop</a:t>
            </a:r>
          </a:p>
        </p:txBody>
      </p:sp>
      <p:sp>
        <p:nvSpPr>
          <p:cNvPr id="135335" name="Text Box 167">
            <a:extLst>
              <a:ext uri="{FF2B5EF4-FFF2-40B4-BE49-F238E27FC236}">
                <a16:creationId xmlns:a16="http://schemas.microsoft.com/office/drawing/2014/main" id="{62F589A9-8FFC-414F-870D-EC527318CFA3}"/>
              </a:ext>
            </a:extLst>
          </p:cNvPr>
          <p:cNvSpPr txBox="1">
            <a:spLocks noChangeArrowheads="1"/>
          </p:cNvSpPr>
          <p:nvPr/>
        </p:nvSpPr>
        <p:spPr bwMode="auto">
          <a:xfrm>
            <a:off x="6057900" y="5518150"/>
            <a:ext cx="14478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Teleskop</a:t>
            </a:r>
          </a:p>
        </p:txBody>
      </p:sp>
      <p:sp>
        <p:nvSpPr>
          <p:cNvPr id="135336" name="Text Box 168">
            <a:extLst>
              <a:ext uri="{FF2B5EF4-FFF2-40B4-BE49-F238E27FC236}">
                <a16:creationId xmlns:a16="http://schemas.microsoft.com/office/drawing/2014/main" id="{3E1E628D-F53B-A548-B4D6-C340FD701E21}"/>
              </a:ext>
            </a:extLst>
          </p:cNvPr>
          <p:cNvSpPr txBox="1">
            <a:spLocks noChangeArrowheads="1"/>
          </p:cNvSpPr>
          <p:nvPr/>
        </p:nvSpPr>
        <p:spPr bwMode="auto">
          <a:xfrm>
            <a:off x="5586413" y="5921375"/>
            <a:ext cx="1957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baseline="-25000">
                <a:latin typeface="Capitals" pitchFamily="2" charset="0"/>
              </a:rPr>
              <a:t>Kekekalan Masa Depan</a:t>
            </a:r>
          </a:p>
        </p:txBody>
      </p:sp>
      <p:sp>
        <p:nvSpPr>
          <p:cNvPr id="135337" name="Text Box 169">
            <a:extLst>
              <a:ext uri="{FF2B5EF4-FFF2-40B4-BE49-F238E27FC236}">
                <a16:creationId xmlns:a16="http://schemas.microsoft.com/office/drawing/2014/main" id="{88C7E896-B2A9-1845-800A-79EDF2C16143}"/>
              </a:ext>
            </a:extLst>
          </p:cNvPr>
          <p:cNvSpPr txBox="1">
            <a:spLocks noChangeArrowheads="1"/>
          </p:cNvSpPr>
          <p:nvPr/>
        </p:nvSpPr>
        <p:spPr bwMode="auto">
          <a:xfrm>
            <a:off x="2655888" y="2571750"/>
            <a:ext cx="26590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Kemuliaan Allah</a:t>
            </a:r>
          </a:p>
        </p:txBody>
      </p:sp>
      <p:sp>
        <p:nvSpPr>
          <p:cNvPr id="135338" name="Text Box 170">
            <a:extLst>
              <a:ext uri="{FF2B5EF4-FFF2-40B4-BE49-F238E27FC236}">
                <a16:creationId xmlns:a16="http://schemas.microsoft.com/office/drawing/2014/main" id="{7C960414-EE85-1B4A-9B4D-DFA902CB62E9}"/>
              </a:ext>
            </a:extLst>
          </p:cNvPr>
          <p:cNvSpPr txBox="1">
            <a:spLocks noChangeArrowheads="1"/>
          </p:cNvSpPr>
          <p:nvPr/>
        </p:nvSpPr>
        <p:spPr bwMode="auto">
          <a:xfrm>
            <a:off x="771525" y="2214563"/>
            <a:ext cx="21129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 Perjanjian “Lama”</a:t>
            </a:r>
          </a:p>
        </p:txBody>
      </p:sp>
      <p:sp>
        <p:nvSpPr>
          <p:cNvPr id="135339" name="Text Box 171">
            <a:extLst>
              <a:ext uri="{FF2B5EF4-FFF2-40B4-BE49-F238E27FC236}">
                <a16:creationId xmlns:a16="http://schemas.microsoft.com/office/drawing/2014/main" id="{01609DD6-D2E9-0545-892F-FDD787D258DE}"/>
              </a:ext>
            </a:extLst>
          </p:cNvPr>
          <p:cNvSpPr txBox="1">
            <a:spLocks noChangeArrowheads="1"/>
          </p:cNvSpPr>
          <p:nvPr/>
        </p:nvSpPr>
        <p:spPr bwMode="auto">
          <a:xfrm>
            <a:off x="5376863" y="2233613"/>
            <a:ext cx="19986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 Perjanjian “Baru”</a:t>
            </a:r>
          </a:p>
        </p:txBody>
      </p:sp>
      <p:sp>
        <p:nvSpPr>
          <p:cNvPr id="135340" name="Text Box 172">
            <a:extLst>
              <a:ext uri="{FF2B5EF4-FFF2-40B4-BE49-F238E27FC236}">
                <a16:creationId xmlns:a16="http://schemas.microsoft.com/office/drawing/2014/main" id="{2CD542A4-760C-9049-BE0E-17D753A1E1B6}"/>
              </a:ext>
            </a:extLst>
          </p:cNvPr>
          <p:cNvSpPr txBox="1">
            <a:spLocks noChangeArrowheads="1"/>
          </p:cNvSpPr>
          <p:nvPr/>
        </p:nvSpPr>
        <p:spPr bwMode="auto">
          <a:xfrm>
            <a:off x="5661025" y="2830513"/>
            <a:ext cx="177006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baseline="-25000">
                <a:latin typeface="Capitals" pitchFamily="2" charset="0"/>
              </a:rPr>
              <a:t>“27” Kitab</a:t>
            </a:r>
          </a:p>
        </p:txBody>
      </p:sp>
      <p:sp>
        <p:nvSpPr>
          <p:cNvPr id="135341" name="Text Box 173">
            <a:extLst>
              <a:ext uri="{FF2B5EF4-FFF2-40B4-BE49-F238E27FC236}">
                <a16:creationId xmlns:a16="http://schemas.microsoft.com/office/drawing/2014/main" id="{E36C5B01-EA84-E44A-B4F8-681026AFC1BC}"/>
              </a:ext>
            </a:extLst>
          </p:cNvPr>
          <p:cNvSpPr txBox="1">
            <a:spLocks noChangeArrowheads="1"/>
          </p:cNvSpPr>
          <p:nvPr/>
        </p:nvSpPr>
        <p:spPr bwMode="auto">
          <a:xfrm rot="91668">
            <a:off x="1930400" y="4951413"/>
            <a:ext cx="12144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baseline="-25000">
                <a:latin typeface="Capitals" pitchFamily="2" charset="0"/>
              </a:rPr>
              <a:t>KITAB TAURAT</a:t>
            </a:r>
          </a:p>
        </p:txBody>
      </p:sp>
      <p:sp>
        <p:nvSpPr>
          <p:cNvPr id="135342" name="Text Box 174">
            <a:extLst>
              <a:ext uri="{FF2B5EF4-FFF2-40B4-BE49-F238E27FC236}">
                <a16:creationId xmlns:a16="http://schemas.microsoft.com/office/drawing/2014/main" id="{3CC39495-82C9-5D46-9440-C4EFDFCF9A65}"/>
              </a:ext>
            </a:extLst>
          </p:cNvPr>
          <p:cNvSpPr txBox="1">
            <a:spLocks noChangeArrowheads="1"/>
          </p:cNvSpPr>
          <p:nvPr/>
        </p:nvSpPr>
        <p:spPr bwMode="auto">
          <a:xfrm rot="4577662">
            <a:off x="2962275" y="4116388"/>
            <a:ext cx="147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KITAB NABI-NABI</a:t>
            </a:r>
          </a:p>
        </p:txBody>
      </p:sp>
      <p:sp>
        <p:nvSpPr>
          <p:cNvPr id="135343" name="Text Box 175">
            <a:extLst>
              <a:ext uri="{FF2B5EF4-FFF2-40B4-BE49-F238E27FC236}">
                <a16:creationId xmlns:a16="http://schemas.microsoft.com/office/drawing/2014/main" id="{70F4CBF6-7453-534D-8137-F69703F4D82A}"/>
              </a:ext>
            </a:extLst>
          </p:cNvPr>
          <p:cNvSpPr txBox="1">
            <a:spLocks noChangeArrowheads="1"/>
          </p:cNvSpPr>
          <p:nvPr/>
        </p:nvSpPr>
        <p:spPr bwMode="auto">
          <a:xfrm>
            <a:off x="4897438" y="5149850"/>
            <a:ext cx="147320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baseline="-25000">
                <a:latin typeface="Capitals" pitchFamily="2" charset="0"/>
              </a:rPr>
              <a:t>WAHYU</a:t>
            </a:r>
          </a:p>
        </p:txBody>
      </p:sp>
      <p:sp>
        <p:nvSpPr>
          <p:cNvPr id="135344" name="Text Box 176">
            <a:extLst>
              <a:ext uri="{FF2B5EF4-FFF2-40B4-BE49-F238E27FC236}">
                <a16:creationId xmlns:a16="http://schemas.microsoft.com/office/drawing/2014/main" id="{7EDF802F-FFCD-204F-8EC4-D1BE9AC2D9EC}"/>
              </a:ext>
            </a:extLst>
          </p:cNvPr>
          <p:cNvSpPr txBox="1">
            <a:spLocks noChangeArrowheads="1"/>
          </p:cNvSpPr>
          <p:nvPr/>
        </p:nvSpPr>
        <p:spPr bwMode="auto">
          <a:xfrm rot="-3033647">
            <a:off x="3780632" y="3890169"/>
            <a:ext cx="147320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INJIL</a:t>
            </a:r>
          </a:p>
        </p:txBody>
      </p:sp>
      <p:sp>
        <p:nvSpPr>
          <p:cNvPr id="135345" name="Text Box 177">
            <a:extLst>
              <a:ext uri="{FF2B5EF4-FFF2-40B4-BE49-F238E27FC236}">
                <a16:creationId xmlns:a16="http://schemas.microsoft.com/office/drawing/2014/main" id="{0F9991D8-65B1-C24A-A5CD-274F9D04E7CB}"/>
              </a:ext>
            </a:extLst>
          </p:cNvPr>
          <p:cNvSpPr txBox="1">
            <a:spLocks noChangeArrowheads="1"/>
          </p:cNvSpPr>
          <p:nvPr/>
        </p:nvSpPr>
        <p:spPr bwMode="auto">
          <a:xfrm rot="-762753">
            <a:off x="4256088" y="4729163"/>
            <a:ext cx="147320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SURAT-SURAT</a:t>
            </a:r>
          </a:p>
        </p:txBody>
      </p:sp>
      <p:sp>
        <p:nvSpPr>
          <p:cNvPr id="135346" name="Text Box 178">
            <a:extLst>
              <a:ext uri="{FF2B5EF4-FFF2-40B4-BE49-F238E27FC236}">
                <a16:creationId xmlns:a16="http://schemas.microsoft.com/office/drawing/2014/main" id="{DCF652B7-D641-8E4A-BBD2-2CBB007D7D06}"/>
              </a:ext>
            </a:extLst>
          </p:cNvPr>
          <p:cNvSpPr txBox="1">
            <a:spLocks noChangeArrowheads="1"/>
          </p:cNvSpPr>
          <p:nvPr/>
        </p:nvSpPr>
        <p:spPr bwMode="auto">
          <a:xfrm>
            <a:off x="2719388" y="5240338"/>
            <a:ext cx="147320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HISTORIES</a:t>
            </a:r>
          </a:p>
        </p:txBody>
      </p:sp>
      <p:sp>
        <p:nvSpPr>
          <p:cNvPr id="135347" name="Text Box 179">
            <a:extLst>
              <a:ext uri="{FF2B5EF4-FFF2-40B4-BE49-F238E27FC236}">
                <a16:creationId xmlns:a16="http://schemas.microsoft.com/office/drawing/2014/main" id="{CF2515F6-748F-DB48-B781-E6D40CBFC15F}"/>
              </a:ext>
            </a:extLst>
          </p:cNvPr>
          <p:cNvSpPr txBox="1">
            <a:spLocks noChangeArrowheads="1"/>
          </p:cNvSpPr>
          <p:nvPr/>
        </p:nvSpPr>
        <p:spPr bwMode="auto">
          <a:xfrm rot="-2034800">
            <a:off x="4002088" y="4335463"/>
            <a:ext cx="14732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baseline="-25000">
                <a:latin typeface="Capitals" pitchFamily="2" charset="0"/>
              </a:rPr>
              <a:t>KIsah Para RASUL</a:t>
            </a:r>
          </a:p>
        </p:txBody>
      </p:sp>
      <p:sp>
        <p:nvSpPr>
          <p:cNvPr id="135348" name="Text Box 180">
            <a:extLst>
              <a:ext uri="{FF2B5EF4-FFF2-40B4-BE49-F238E27FC236}">
                <a16:creationId xmlns:a16="http://schemas.microsoft.com/office/drawing/2014/main" id="{341B8C1D-E410-6A4A-847F-3B4ACCEE0732}"/>
              </a:ext>
            </a:extLst>
          </p:cNvPr>
          <p:cNvSpPr txBox="1">
            <a:spLocks noChangeArrowheads="1"/>
          </p:cNvSpPr>
          <p:nvPr/>
        </p:nvSpPr>
        <p:spPr bwMode="auto">
          <a:xfrm rot="3053071">
            <a:off x="2359819" y="4383881"/>
            <a:ext cx="14732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KITAB PUISI</a:t>
            </a:r>
          </a:p>
        </p:txBody>
      </p:sp>
      <p:sp>
        <p:nvSpPr>
          <p:cNvPr id="135349" name="Text Box 181">
            <a:extLst>
              <a:ext uri="{FF2B5EF4-FFF2-40B4-BE49-F238E27FC236}">
                <a16:creationId xmlns:a16="http://schemas.microsoft.com/office/drawing/2014/main" id="{A44CA155-9ADE-904E-8B58-F3F854CCF6F2}"/>
              </a:ext>
            </a:extLst>
          </p:cNvPr>
          <p:cNvSpPr txBox="1">
            <a:spLocks noChangeArrowheads="1"/>
          </p:cNvSpPr>
          <p:nvPr/>
        </p:nvSpPr>
        <p:spPr bwMode="auto">
          <a:xfrm rot="1226197">
            <a:off x="1984375" y="4600575"/>
            <a:ext cx="14732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baseline="-25000">
                <a:latin typeface="Capitals" pitchFamily="2" charset="0"/>
              </a:rPr>
              <a:t>KITAB SEJARAH</a:t>
            </a:r>
          </a:p>
        </p:txBody>
      </p:sp>
      <p:grpSp>
        <p:nvGrpSpPr>
          <p:cNvPr id="135351" name="Group 183">
            <a:extLst>
              <a:ext uri="{FF2B5EF4-FFF2-40B4-BE49-F238E27FC236}">
                <a16:creationId xmlns:a16="http://schemas.microsoft.com/office/drawing/2014/main" id="{42160ADC-1CAB-8E41-8D4F-7C647CD5437A}"/>
              </a:ext>
            </a:extLst>
          </p:cNvPr>
          <p:cNvGrpSpPr>
            <a:grpSpLocks/>
          </p:cNvGrpSpPr>
          <p:nvPr/>
        </p:nvGrpSpPr>
        <p:grpSpPr bwMode="auto">
          <a:xfrm>
            <a:off x="1776413" y="3443288"/>
            <a:ext cx="4265612" cy="1965325"/>
            <a:chOff x="1119" y="2169"/>
            <a:chExt cx="2687" cy="1238"/>
          </a:xfrm>
        </p:grpSpPr>
        <p:sp>
          <p:nvSpPr>
            <p:cNvPr id="135352" name="Rectangle 184">
              <a:extLst>
                <a:ext uri="{FF2B5EF4-FFF2-40B4-BE49-F238E27FC236}">
                  <a16:creationId xmlns:a16="http://schemas.microsoft.com/office/drawing/2014/main" id="{DD414CE8-7646-2647-99ED-D0606A52FE74}"/>
                </a:ext>
              </a:extLst>
            </p:cNvPr>
            <p:cNvSpPr>
              <a:spLocks noChangeArrowheads="1"/>
            </p:cNvSpPr>
            <p:nvPr/>
          </p:nvSpPr>
          <p:spPr bwMode="auto">
            <a:xfrm>
              <a:off x="1119" y="3083"/>
              <a:ext cx="393"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800" b="1">
                  <a:latin typeface="Times" pitchFamily="2" charset="0"/>
                </a:rPr>
                <a:t>1</a:t>
              </a:r>
            </a:p>
          </p:txBody>
        </p:sp>
        <p:sp>
          <p:nvSpPr>
            <p:cNvPr id="135353" name="Rectangle 185">
              <a:extLst>
                <a:ext uri="{FF2B5EF4-FFF2-40B4-BE49-F238E27FC236}">
                  <a16:creationId xmlns:a16="http://schemas.microsoft.com/office/drawing/2014/main" id="{FD572264-B9EF-9C4D-B9E2-805316145973}"/>
                </a:ext>
              </a:extLst>
            </p:cNvPr>
            <p:cNvSpPr>
              <a:spLocks noChangeArrowheads="1"/>
            </p:cNvSpPr>
            <p:nvPr/>
          </p:nvSpPr>
          <p:spPr bwMode="auto">
            <a:xfrm>
              <a:off x="1250" y="2697"/>
              <a:ext cx="39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2000" b="1">
                  <a:latin typeface="Times" pitchFamily="2" charset="0"/>
                </a:rPr>
                <a:t>2</a:t>
              </a:r>
            </a:p>
          </p:txBody>
        </p:sp>
        <p:sp>
          <p:nvSpPr>
            <p:cNvPr id="135354" name="Rectangle 186">
              <a:extLst>
                <a:ext uri="{FF2B5EF4-FFF2-40B4-BE49-F238E27FC236}">
                  <a16:creationId xmlns:a16="http://schemas.microsoft.com/office/drawing/2014/main" id="{E37CB430-3286-7049-8052-4CB407BBB87A}"/>
                </a:ext>
              </a:extLst>
            </p:cNvPr>
            <p:cNvSpPr>
              <a:spLocks noChangeArrowheads="1"/>
            </p:cNvSpPr>
            <p:nvPr/>
          </p:nvSpPr>
          <p:spPr bwMode="auto">
            <a:xfrm>
              <a:off x="1604" y="2369"/>
              <a:ext cx="39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2000" b="1">
                  <a:latin typeface="Times" pitchFamily="2" charset="0"/>
                </a:rPr>
                <a:t>3</a:t>
              </a:r>
            </a:p>
          </p:txBody>
        </p:sp>
        <p:sp>
          <p:nvSpPr>
            <p:cNvPr id="135355" name="Rectangle 187">
              <a:extLst>
                <a:ext uri="{FF2B5EF4-FFF2-40B4-BE49-F238E27FC236}">
                  <a16:creationId xmlns:a16="http://schemas.microsoft.com/office/drawing/2014/main" id="{CBE35CA4-4DA9-834D-B0BB-197A6FAD02EB}"/>
                </a:ext>
              </a:extLst>
            </p:cNvPr>
            <p:cNvSpPr>
              <a:spLocks noChangeArrowheads="1"/>
            </p:cNvSpPr>
            <p:nvPr/>
          </p:nvSpPr>
          <p:spPr bwMode="auto">
            <a:xfrm>
              <a:off x="2213" y="2169"/>
              <a:ext cx="39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2000" b="1">
                  <a:latin typeface="Times" pitchFamily="2" charset="0"/>
                </a:rPr>
                <a:t>4</a:t>
              </a:r>
            </a:p>
          </p:txBody>
        </p:sp>
        <p:sp>
          <p:nvSpPr>
            <p:cNvPr id="135356" name="Rectangle 188">
              <a:extLst>
                <a:ext uri="{FF2B5EF4-FFF2-40B4-BE49-F238E27FC236}">
                  <a16:creationId xmlns:a16="http://schemas.microsoft.com/office/drawing/2014/main" id="{9CA26306-114B-E844-B3E6-49979B4B489C}"/>
                </a:ext>
              </a:extLst>
            </p:cNvPr>
            <p:cNvSpPr>
              <a:spLocks noChangeArrowheads="1"/>
            </p:cNvSpPr>
            <p:nvPr/>
          </p:nvSpPr>
          <p:spPr bwMode="auto">
            <a:xfrm>
              <a:off x="2796" y="2356"/>
              <a:ext cx="3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800" b="1">
                  <a:latin typeface="Times" pitchFamily="2" charset="0"/>
                </a:rPr>
                <a:t>5</a:t>
              </a:r>
            </a:p>
          </p:txBody>
        </p:sp>
        <p:sp>
          <p:nvSpPr>
            <p:cNvPr id="135357" name="Rectangle 189">
              <a:extLst>
                <a:ext uri="{FF2B5EF4-FFF2-40B4-BE49-F238E27FC236}">
                  <a16:creationId xmlns:a16="http://schemas.microsoft.com/office/drawing/2014/main" id="{AB3C3E87-DA12-FE4A-BADD-CBB9C6409E91}"/>
                </a:ext>
              </a:extLst>
            </p:cNvPr>
            <p:cNvSpPr>
              <a:spLocks noChangeArrowheads="1"/>
            </p:cNvSpPr>
            <p:nvPr/>
          </p:nvSpPr>
          <p:spPr bwMode="auto">
            <a:xfrm>
              <a:off x="3070" y="2558"/>
              <a:ext cx="39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600" b="1">
                  <a:latin typeface="Times" pitchFamily="2" charset="0"/>
                </a:rPr>
                <a:t>6</a:t>
              </a:r>
            </a:p>
          </p:txBody>
        </p:sp>
        <p:sp>
          <p:nvSpPr>
            <p:cNvPr id="135358" name="Rectangle 190">
              <a:extLst>
                <a:ext uri="{FF2B5EF4-FFF2-40B4-BE49-F238E27FC236}">
                  <a16:creationId xmlns:a16="http://schemas.microsoft.com/office/drawing/2014/main" id="{A079E00A-A978-2A4A-A0ED-D1CBCF042401}"/>
                </a:ext>
              </a:extLst>
            </p:cNvPr>
            <p:cNvSpPr>
              <a:spLocks noChangeArrowheads="1"/>
            </p:cNvSpPr>
            <p:nvPr/>
          </p:nvSpPr>
          <p:spPr bwMode="auto">
            <a:xfrm>
              <a:off x="3302" y="2868"/>
              <a:ext cx="39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600" b="1">
                  <a:latin typeface="Times" pitchFamily="2" charset="0"/>
                </a:rPr>
                <a:t>7</a:t>
              </a:r>
            </a:p>
          </p:txBody>
        </p:sp>
        <p:sp>
          <p:nvSpPr>
            <p:cNvPr id="135359" name="Rectangle 191">
              <a:extLst>
                <a:ext uri="{FF2B5EF4-FFF2-40B4-BE49-F238E27FC236}">
                  <a16:creationId xmlns:a16="http://schemas.microsoft.com/office/drawing/2014/main" id="{62CD50EE-E8D3-3647-8914-6FB8F2598AF7}"/>
                </a:ext>
              </a:extLst>
            </p:cNvPr>
            <p:cNvSpPr>
              <a:spLocks noChangeArrowheads="1"/>
            </p:cNvSpPr>
            <p:nvPr/>
          </p:nvSpPr>
          <p:spPr bwMode="auto">
            <a:xfrm>
              <a:off x="3411" y="3236"/>
              <a:ext cx="395"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en-US" sz="1200" b="1">
                  <a:latin typeface="Times" pitchFamily="2" charset="0"/>
                </a:rPr>
                <a:t>8</a:t>
              </a:r>
            </a:p>
          </p:txBody>
        </p:sp>
      </p:grpSp>
      <p:sp>
        <p:nvSpPr>
          <p:cNvPr id="135360" name="Rectangle 192">
            <a:extLst>
              <a:ext uri="{FF2B5EF4-FFF2-40B4-BE49-F238E27FC236}">
                <a16:creationId xmlns:a16="http://schemas.microsoft.com/office/drawing/2014/main" id="{EF1181AB-7C11-694E-93D1-6366080F909B}"/>
              </a:ext>
            </a:extLst>
          </p:cNvPr>
          <p:cNvSpPr>
            <a:spLocks noChangeArrowheads="1"/>
          </p:cNvSpPr>
          <p:nvPr/>
        </p:nvSpPr>
        <p:spPr bwMode="auto">
          <a:xfrm rot="-1421558">
            <a:off x="5640388" y="4845050"/>
            <a:ext cx="615950" cy="354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a:extLst>
              <a:ext uri="{FF2B5EF4-FFF2-40B4-BE49-F238E27FC236}">
                <a16:creationId xmlns:a16="http://schemas.microsoft.com/office/drawing/2014/main" id="{D5C1C851-A1C0-C44D-8BCA-1521362FD860}"/>
              </a:ext>
            </a:extLst>
          </p:cNvPr>
          <p:cNvSpPr txBox="1">
            <a:spLocks noChangeArrowheads="1"/>
          </p:cNvSpPr>
          <p:nvPr/>
        </p:nvSpPr>
        <p:spPr bwMode="auto">
          <a:xfrm>
            <a:off x="2460625" y="1503363"/>
            <a:ext cx="5556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600">
                <a:solidFill>
                  <a:srgbClr val="B3B3B3"/>
                </a:solidFill>
                <a:latin typeface="Capitals" pitchFamily="2" charset="0"/>
              </a:rPr>
              <a:t>7</a:t>
            </a:r>
            <a:endParaRPr lang="en-US" altLang="en-US" sz="10600">
              <a:solidFill>
                <a:srgbClr val="F3F3F3"/>
              </a:solidFill>
              <a:latin typeface="Capitals" pitchFamily="2" charset="0"/>
            </a:endParaRPr>
          </a:p>
        </p:txBody>
      </p:sp>
      <p:sp>
        <p:nvSpPr>
          <p:cNvPr id="40964" name="Text Box 4">
            <a:extLst>
              <a:ext uri="{FF2B5EF4-FFF2-40B4-BE49-F238E27FC236}">
                <a16:creationId xmlns:a16="http://schemas.microsoft.com/office/drawing/2014/main" id="{FAB1C4F6-51EB-C045-915D-248664832861}"/>
              </a:ext>
            </a:extLst>
          </p:cNvPr>
          <p:cNvSpPr txBox="1">
            <a:spLocks noChangeArrowheads="1"/>
          </p:cNvSpPr>
          <p:nvPr/>
        </p:nvSpPr>
        <p:spPr bwMode="auto">
          <a:xfrm>
            <a:off x="2238375" y="1017588"/>
            <a:ext cx="36972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Comic Sans MS" panose="030F0902030302020204" pitchFamily="66" charset="0"/>
              </a:rPr>
              <a:t>Semua mulai dari sini…</a:t>
            </a:r>
          </a:p>
        </p:txBody>
      </p:sp>
      <p:grpSp>
        <p:nvGrpSpPr>
          <p:cNvPr id="40965" name="Group 5">
            <a:extLst>
              <a:ext uri="{FF2B5EF4-FFF2-40B4-BE49-F238E27FC236}">
                <a16:creationId xmlns:a16="http://schemas.microsoft.com/office/drawing/2014/main" id="{E83DBE20-A344-264A-86D3-F85501F8EF1D}"/>
              </a:ext>
            </a:extLst>
          </p:cNvPr>
          <p:cNvGrpSpPr>
            <a:grpSpLocks/>
          </p:cNvGrpSpPr>
          <p:nvPr/>
        </p:nvGrpSpPr>
        <p:grpSpPr bwMode="auto">
          <a:xfrm>
            <a:off x="947738" y="1568450"/>
            <a:ext cx="5532437" cy="1573213"/>
            <a:chOff x="576" y="1296"/>
            <a:chExt cx="3168" cy="960"/>
          </a:xfrm>
        </p:grpSpPr>
        <p:sp>
          <p:nvSpPr>
            <p:cNvPr id="40966" name="Rectangle 6">
              <a:extLst>
                <a:ext uri="{FF2B5EF4-FFF2-40B4-BE49-F238E27FC236}">
                  <a16:creationId xmlns:a16="http://schemas.microsoft.com/office/drawing/2014/main" id="{D9527295-AB6C-4C4B-9C37-F15F8D990742}"/>
                </a:ext>
              </a:extLst>
            </p:cNvPr>
            <p:cNvSpPr>
              <a:spLocks noChangeArrowheads="1"/>
            </p:cNvSpPr>
            <p:nvPr/>
          </p:nvSpPr>
          <p:spPr bwMode="auto">
            <a:xfrm>
              <a:off x="576" y="1296"/>
              <a:ext cx="720" cy="96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Rectangle 7">
              <a:extLst>
                <a:ext uri="{FF2B5EF4-FFF2-40B4-BE49-F238E27FC236}">
                  <a16:creationId xmlns:a16="http://schemas.microsoft.com/office/drawing/2014/main" id="{57FD694F-8AF9-664C-97D4-A33DCE1AC713}"/>
                </a:ext>
              </a:extLst>
            </p:cNvPr>
            <p:cNvSpPr>
              <a:spLocks noChangeArrowheads="1"/>
            </p:cNvSpPr>
            <p:nvPr/>
          </p:nvSpPr>
          <p:spPr bwMode="auto">
            <a:xfrm>
              <a:off x="1392" y="1296"/>
              <a:ext cx="720" cy="96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1">
                <a:latin typeface="Times" pitchFamily="2" charset="0"/>
              </a:endParaRPr>
            </a:p>
          </p:txBody>
        </p:sp>
        <p:sp>
          <p:nvSpPr>
            <p:cNvPr id="40968" name="Rectangle 8">
              <a:extLst>
                <a:ext uri="{FF2B5EF4-FFF2-40B4-BE49-F238E27FC236}">
                  <a16:creationId xmlns:a16="http://schemas.microsoft.com/office/drawing/2014/main" id="{91B467CD-6544-3249-A110-2DC3DD244F2B}"/>
                </a:ext>
              </a:extLst>
            </p:cNvPr>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Rectangle 9">
              <a:extLst>
                <a:ext uri="{FF2B5EF4-FFF2-40B4-BE49-F238E27FC236}">
                  <a16:creationId xmlns:a16="http://schemas.microsoft.com/office/drawing/2014/main" id="{D72A7C4E-1B9C-944A-A1D1-8734DC0D8B8E}"/>
                </a:ext>
              </a:extLst>
            </p:cNvPr>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0970" name="Line 10">
              <a:extLst>
                <a:ext uri="{FF2B5EF4-FFF2-40B4-BE49-F238E27FC236}">
                  <a16:creationId xmlns:a16="http://schemas.microsoft.com/office/drawing/2014/main" id="{05E257BB-F71A-CF4F-B295-F53F2EE02E3E}"/>
                </a:ext>
              </a:extLst>
            </p:cNvPr>
            <p:cNvSpPr>
              <a:spLocks noChangeShapeType="1"/>
            </p:cNvSpPr>
            <p:nvPr/>
          </p:nvSpPr>
          <p:spPr bwMode="auto">
            <a:xfrm>
              <a:off x="1584" y="1776"/>
              <a:ext cx="3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971" name="Rectangle 11">
            <a:extLst>
              <a:ext uri="{FF2B5EF4-FFF2-40B4-BE49-F238E27FC236}">
                <a16:creationId xmlns:a16="http://schemas.microsoft.com/office/drawing/2014/main" id="{C638866B-68F6-424C-83E6-9FD4A72150E4}"/>
              </a:ext>
            </a:extLst>
          </p:cNvPr>
          <p:cNvSpPr>
            <a:spLocks noChangeArrowheads="1"/>
          </p:cNvSpPr>
          <p:nvPr/>
        </p:nvSpPr>
        <p:spPr bwMode="auto">
          <a:xfrm>
            <a:off x="474663" y="7783513"/>
            <a:ext cx="6635750" cy="566737"/>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en-US" sz="3200" b="1">
                <a:latin typeface="Comic Sans MS" panose="030F0902030302020204" pitchFamily="66" charset="0"/>
              </a:rPr>
              <a:t>ARSIP ALKITAB MENTAL Anda!</a:t>
            </a:r>
            <a:endParaRPr lang="en-US" altLang="en-US" sz="3200">
              <a:latin typeface="Times" pitchFamily="2" charset="0"/>
            </a:endParaRPr>
          </a:p>
        </p:txBody>
      </p:sp>
      <p:sp>
        <p:nvSpPr>
          <p:cNvPr id="40972" name="Rectangle 12">
            <a:extLst>
              <a:ext uri="{FF2B5EF4-FFF2-40B4-BE49-F238E27FC236}">
                <a16:creationId xmlns:a16="http://schemas.microsoft.com/office/drawing/2014/main" id="{426FAD70-F429-7842-82EE-99990133E829}"/>
              </a:ext>
            </a:extLst>
          </p:cNvPr>
          <p:cNvSpPr>
            <a:spLocks noChangeArrowheads="1"/>
          </p:cNvSpPr>
          <p:nvPr/>
        </p:nvSpPr>
        <p:spPr bwMode="auto">
          <a:xfrm>
            <a:off x="6064250" y="6340475"/>
            <a:ext cx="25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latin typeface="Helvetica" pitchFamily="2" charset="0"/>
              </a:rPr>
              <a:t> </a:t>
            </a:r>
            <a:endParaRPr lang="en-US" altLang="en-US" sz="2400">
              <a:latin typeface="Times" pitchFamily="2" charset="0"/>
            </a:endParaRPr>
          </a:p>
        </p:txBody>
      </p:sp>
      <p:grpSp>
        <p:nvGrpSpPr>
          <p:cNvPr id="40973" name="Group 13">
            <a:extLst>
              <a:ext uri="{FF2B5EF4-FFF2-40B4-BE49-F238E27FC236}">
                <a16:creationId xmlns:a16="http://schemas.microsoft.com/office/drawing/2014/main" id="{E1C7C1CB-A092-494A-B52B-D57F2052B65C}"/>
              </a:ext>
            </a:extLst>
          </p:cNvPr>
          <p:cNvGrpSpPr>
            <a:grpSpLocks/>
          </p:cNvGrpSpPr>
          <p:nvPr/>
        </p:nvGrpSpPr>
        <p:grpSpPr bwMode="auto">
          <a:xfrm>
            <a:off x="1254125" y="5946775"/>
            <a:ext cx="1903413" cy="1466850"/>
            <a:chOff x="2516" y="2688"/>
            <a:chExt cx="1090" cy="895"/>
          </a:xfrm>
        </p:grpSpPr>
        <p:sp>
          <p:nvSpPr>
            <p:cNvPr id="40974" name="Rectangle 14">
              <a:extLst>
                <a:ext uri="{FF2B5EF4-FFF2-40B4-BE49-F238E27FC236}">
                  <a16:creationId xmlns:a16="http://schemas.microsoft.com/office/drawing/2014/main" id="{4403AACB-EB1C-3F43-9D95-C80E69DCC428}"/>
                </a:ext>
              </a:extLst>
            </p:cNvPr>
            <p:cNvSpPr>
              <a:spLocks noChangeArrowheads="1"/>
            </p:cNvSpPr>
            <p:nvPr/>
          </p:nvSpPr>
          <p:spPr bwMode="auto">
            <a:xfrm>
              <a:off x="2586" y="2688"/>
              <a:ext cx="946" cy="312"/>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60000"/>
                </a:lnSpc>
              </a:pPr>
              <a:r>
                <a:rPr lang="en-US" altLang="en-US" sz="2400" b="1">
                  <a:latin typeface="Comic Sans MS" panose="030F0902030302020204" pitchFamily="66" charset="0"/>
                </a:rPr>
                <a:t>3 Komunitas:</a:t>
              </a:r>
              <a:endParaRPr lang="en-US" altLang="en-US" sz="2400">
                <a:latin typeface="Times" pitchFamily="2" charset="0"/>
              </a:endParaRPr>
            </a:p>
          </p:txBody>
        </p:sp>
        <p:grpSp>
          <p:nvGrpSpPr>
            <p:cNvPr id="40975" name="Group 15">
              <a:extLst>
                <a:ext uri="{FF2B5EF4-FFF2-40B4-BE49-F238E27FC236}">
                  <a16:creationId xmlns:a16="http://schemas.microsoft.com/office/drawing/2014/main" id="{701E42AD-46F3-A74C-952F-A54D7F073408}"/>
                </a:ext>
              </a:extLst>
            </p:cNvPr>
            <p:cNvGrpSpPr>
              <a:grpSpLocks/>
            </p:cNvGrpSpPr>
            <p:nvPr/>
          </p:nvGrpSpPr>
          <p:grpSpPr bwMode="auto">
            <a:xfrm>
              <a:off x="2516" y="3204"/>
              <a:ext cx="1090" cy="379"/>
              <a:chOff x="1246" y="3148"/>
              <a:chExt cx="1090" cy="379"/>
            </a:xfrm>
          </p:grpSpPr>
          <p:sp>
            <p:nvSpPr>
              <p:cNvPr id="40976" name="Line 16">
                <a:extLst>
                  <a:ext uri="{FF2B5EF4-FFF2-40B4-BE49-F238E27FC236}">
                    <a16:creationId xmlns:a16="http://schemas.microsoft.com/office/drawing/2014/main" id="{7CF3081A-03AC-3B43-8A66-B6AAFDB29869}"/>
                  </a:ext>
                </a:extLst>
              </p:cNvPr>
              <p:cNvSpPr>
                <a:spLocks noChangeShapeType="1"/>
              </p:cNvSpPr>
              <p:nvPr/>
            </p:nvSpPr>
            <p:spPr bwMode="auto">
              <a:xfrm>
                <a:off x="1248" y="3148"/>
                <a:ext cx="1085" cy="0"/>
              </a:xfrm>
              <a:prstGeom prst="line">
                <a:avLst/>
              </a:prstGeom>
              <a:noFill/>
              <a:ln w="28575">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77" name="Line 17">
                <a:extLst>
                  <a:ext uri="{FF2B5EF4-FFF2-40B4-BE49-F238E27FC236}">
                    <a16:creationId xmlns:a16="http://schemas.microsoft.com/office/drawing/2014/main" id="{0FACE603-408A-1344-8436-2700090B5A09}"/>
                  </a:ext>
                </a:extLst>
              </p:cNvPr>
              <p:cNvSpPr>
                <a:spLocks noChangeShapeType="1"/>
              </p:cNvSpPr>
              <p:nvPr/>
            </p:nvSpPr>
            <p:spPr bwMode="auto">
              <a:xfrm>
                <a:off x="1246" y="3332"/>
                <a:ext cx="1085" cy="0"/>
              </a:xfrm>
              <a:prstGeom prst="line">
                <a:avLst/>
              </a:prstGeom>
              <a:noFill/>
              <a:ln w="28575">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78" name="Line 18">
                <a:extLst>
                  <a:ext uri="{FF2B5EF4-FFF2-40B4-BE49-F238E27FC236}">
                    <a16:creationId xmlns:a16="http://schemas.microsoft.com/office/drawing/2014/main" id="{A7A2C65B-A222-0542-83B6-BE8E96F1CF79}"/>
                  </a:ext>
                </a:extLst>
              </p:cNvPr>
              <p:cNvSpPr>
                <a:spLocks noChangeShapeType="1"/>
              </p:cNvSpPr>
              <p:nvPr/>
            </p:nvSpPr>
            <p:spPr bwMode="auto">
              <a:xfrm>
                <a:off x="1252" y="3527"/>
                <a:ext cx="1084" cy="0"/>
              </a:xfrm>
              <a:prstGeom prst="line">
                <a:avLst/>
              </a:prstGeom>
              <a:noFill/>
              <a:ln w="28575">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grpSp>
      <p:sp>
        <p:nvSpPr>
          <p:cNvPr id="40980" name="Freeform 20">
            <a:extLst>
              <a:ext uri="{FF2B5EF4-FFF2-40B4-BE49-F238E27FC236}">
                <a16:creationId xmlns:a16="http://schemas.microsoft.com/office/drawing/2014/main" id="{65668FC0-FB64-0B42-BE5C-4D55931CDDDA}"/>
              </a:ext>
            </a:extLst>
          </p:cNvPr>
          <p:cNvSpPr>
            <a:spLocks/>
          </p:cNvSpPr>
          <p:nvPr/>
        </p:nvSpPr>
        <p:spPr bwMode="auto">
          <a:xfrm>
            <a:off x="611188" y="3138488"/>
            <a:ext cx="1074737" cy="58102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cmpd="sng">
            <a:solidFill>
              <a:schemeClr val="tx1"/>
            </a:solidFill>
            <a:round/>
            <a:headEnd/>
            <a:tailEnd/>
          </a:ln>
        </p:spPr>
        <p:txBody>
          <a:bodyPr/>
          <a:lstStyle/>
          <a:p>
            <a:endParaRPr lang="en-US"/>
          </a:p>
        </p:txBody>
      </p:sp>
      <p:sp>
        <p:nvSpPr>
          <p:cNvPr id="40981" name="Rectangle 21">
            <a:extLst>
              <a:ext uri="{FF2B5EF4-FFF2-40B4-BE49-F238E27FC236}">
                <a16:creationId xmlns:a16="http://schemas.microsoft.com/office/drawing/2014/main" id="{F0F8F2A3-544C-4744-85A3-B3BDA91A77D7}"/>
              </a:ext>
            </a:extLst>
          </p:cNvPr>
          <p:cNvSpPr>
            <a:spLocks noChangeArrowheads="1"/>
          </p:cNvSpPr>
          <p:nvPr/>
        </p:nvSpPr>
        <p:spPr bwMode="auto">
          <a:xfrm>
            <a:off x="608013" y="3394075"/>
            <a:ext cx="1514475" cy="481013"/>
          </a:xfrm>
          <a:prstGeom prst="rect">
            <a:avLst/>
          </a:prstGeom>
          <a:solidFill>
            <a:schemeClr val="bg1"/>
          </a:solidFill>
          <a:ln w="28575">
            <a:solidFill>
              <a:schemeClr val="tx1"/>
            </a:solidFill>
            <a:miter lim="800000"/>
            <a:headEnd/>
            <a:tailEnd/>
          </a:ln>
        </p:spPr>
        <p:txBody>
          <a:bodyPr/>
          <a:lstStyle/>
          <a:p>
            <a:endParaRPr lang="en-US"/>
          </a:p>
        </p:txBody>
      </p:sp>
      <p:grpSp>
        <p:nvGrpSpPr>
          <p:cNvPr id="40985" name="Group 25" descr="Large confetti">
            <a:extLst>
              <a:ext uri="{FF2B5EF4-FFF2-40B4-BE49-F238E27FC236}">
                <a16:creationId xmlns:a16="http://schemas.microsoft.com/office/drawing/2014/main" id="{E7CC674A-9026-6742-9D1C-62757AC1E069}"/>
              </a:ext>
            </a:extLst>
          </p:cNvPr>
          <p:cNvGrpSpPr>
            <a:grpSpLocks/>
          </p:cNvGrpSpPr>
          <p:nvPr/>
        </p:nvGrpSpPr>
        <p:grpSpPr bwMode="auto">
          <a:xfrm>
            <a:off x="3111500" y="6337300"/>
            <a:ext cx="1516063" cy="736600"/>
            <a:chOff x="375" y="3720"/>
            <a:chExt cx="868" cy="450"/>
          </a:xfrm>
        </p:grpSpPr>
        <p:sp>
          <p:nvSpPr>
            <p:cNvPr id="40986" name="Freeform 26" descr="Large confetti">
              <a:extLst>
                <a:ext uri="{FF2B5EF4-FFF2-40B4-BE49-F238E27FC236}">
                  <a16:creationId xmlns:a16="http://schemas.microsoft.com/office/drawing/2014/main" id="{6C439111-A194-1F41-8169-63B1E4873FCC}"/>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40987" name="Rectangle 27" descr="Large confetti">
              <a:extLst>
                <a:ext uri="{FF2B5EF4-FFF2-40B4-BE49-F238E27FC236}">
                  <a16:creationId xmlns:a16="http://schemas.microsoft.com/office/drawing/2014/main" id="{18D4452F-193B-6B4A-ADDC-3966B1935063}"/>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40988" name="Rectangle 28" descr="Large confetti">
              <a:extLst>
                <a:ext uri="{FF2B5EF4-FFF2-40B4-BE49-F238E27FC236}">
                  <a16:creationId xmlns:a16="http://schemas.microsoft.com/office/drawing/2014/main" id="{C9C3B5F2-A482-F74F-8D4D-DE51CAF8F63D}"/>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89" name="Rectangle 29" descr="Large confetti">
              <a:extLst>
                <a:ext uri="{FF2B5EF4-FFF2-40B4-BE49-F238E27FC236}">
                  <a16:creationId xmlns:a16="http://schemas.microsoft.com/office/drawing/2014/main" id="{154277FC-45AA-254B-99BB-C6F1E94E9556}"/>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90" name="Line 30" descr="Large confetti">
              <a:extLst>
                <a:ext uri="{FF2B5EF4-FFF2-40B4-BE49-F238E27FC236}">
                  <a16:creationId xmlns:a16="http://schemas.microsoft.com/office/drawing/2014/main" id="{4670111B-A18F-874F-B975-3D534D7D0D3C}"/>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991" name="Group 31" descr="Large confetti">
            <a:extLst>
              <a:ext uri="{FF2B5EF4-FFF2-40B4-BE49-F238E27FC236}">
                <a16:creationId xmlns:a16="http://schemas.microsoft.com/office/drawing/2014/main" id="{B17B0AAC-8104-AC42-8801-1840A62F7F53}"/>
              </a:ext>
            </a:extLst>
          </p:cNvPr>
          <p:cNvGrpSpPr>
            <a:grpSpLocks/>
          </p:cNvGrpSpPr>
          <p:nvPr/>
        </p:nvGrpSpPr>
        <p:grpSpPr bwMode="auto">
          <a:xfrm>
            <a:off x="4313238" y="6656388"/>
            <a:ext cx="1516062" cy="736600"/>
            <a:chOff x="375" y="3720"/>
            <a:chExt cx="868" cy="450"/>
          </a:xfrm>
        </p:grpSpPr>
        <p:sp>
          <p:nvSpPr>
            <p:cNvPr id="40992" name="Freeform 32" descr="Large confetti">
              <a:extLst>
                <a:ext uri="{FF2B5EF4-FFF2-40B4-BE49-F238E27FC236}">
                  <a16:creationId xmlns:a16="http://schemas.microsoft.com/office/drawing/2014/main" id="{D3BEE514-F809-434A-BA90-AAD952495801}"/>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40993" name="Rectangle 33" descr="Large confetti">
              <a:extLst>
                <a:ext uri="{FF2B5EF4-FFF2-40B4-BE49-F238E27FC236}">
                  <a16:creationId xmlns:a16="http://schemas.microsoft.com/office/drawing/2014/main" id="{EF6640DD-BA67-A044-AD38-416728EA50EB}"/>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40994" name="Rectangle 34" descr="Large confetti">
              <a:extLst>
                <a:ext uri="{FF2B5EF4-FFF2-40B4-BE49-F238E27FC236}">
                  <a16:creationId xmlns:a16="http://schemas.microsoft.com/office/drawing/2014/main" id="{C621253E-A3F3-D443-A49A-0BA01F45E3AF}"/>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95" name="Rectangle 35" descr="Large confetti">
              <a:extLst>
                <a:ext uri="{FF2B5EF4-FFF2-40B4-BE49-F238E27FC236}">
                  <a16:creationId xmlns:a16="http://schemas.microsoft.com/office/drawing/2014/main" id="{6A462ABF-F5F7-8B4D-8AE6-72038DFE2516}"/>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96" name="Line 36" descr="Large confetti">
              <a:extLst>
                <a:ext uri="{FF2B5EF4-FFF2-40B4-BE49-F238E27FC236}">
                  <a16:creationId xmlns:a16="http://schemas.microsoft.com/office/drawing/2014/main" id="{6C1FCE27-5D1A-CD48-A273-B07C0140182F}"/>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997" name="Group 37" descr="Large confetti">
            <a:extLst>
              <a:ext uri="{FF2B5EF4-FFF2-40B4-BE49-F238E27FC236}">
                <a16:creationId xmlns:a16="http://schemas.microsoft.com/office/drawing/2014/main" id="{39DDBDF1-CF9A-6342-AE4E-1E5187E8CFC7}"/>
              </a:ext>
            </a:extLst>
          </p:cNvPr>
          <p:cNvGrpSpPr>
            <a:grpSpLocks/>
          </p:cNvGrpSpPr>
          <p:nvPr/>
        </p:nvGrpSpPr>
        <p:grpSpPr bwMode="auto">
          <a:xfrm>
            <a:off x="5535613" y="6977063"/>
            <a:ext cx="1516062" cy="736600"/>
            <a:chOff x="375" y="3720"/>
            <a:chExt cx="868" cy="450"/>
          </a:xfrm>
        </p:grpSpPr>
        <p:sp>
          <p:nvSpPr>
            <p:cNvPr id="40998" name="Freeform 38" descr="Large confetti">
              <a:extLst>
                <a:ext uri="{FF2B5EF4-FFF2-40B4-BE49-F238E27FC236}">
                  <a16:creationId xmlns:a16="http://schemas.microsoft.com/office/drawing/2014/main" id="{690BFFF4-8910-5344-B2F1-403863A630E8}"/>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40999" name="Rectangle 39" descr="Large confetti">
              <a:extLst>
                <a:ext uri="{FF2B5EF4-FFF2-40B4-BE49-F238E27FC236}">
                  <a16:creationId xmlns:a16="http://schemas.microsoft.com/office/drawing/2014/main" id="{24025C25-8D14-2147-82E3-2D5E94A531BA}"/>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41000" name="Rectangle 40" descr="Large confetti">
              <a:extLst>
                <a:ext uri="{FF2B5EF4-FFF2-40B4-BE49-F238E27FC236}">
                  <a16:creationId xmlns:a16="http://schemas.microsoft.com/office/drawing/2014/main" id="{DFB03B7E-8F50-0048-BC14-42AC60E872DB}"/>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01" name="Rectangle 41" descr="Large confetti">
              <a:extLst>
                <a:ext uri="{FF2B5EF4-FFF2-40B4-BE49-F238E27FC236}">
                  <a16:creationId xmlns:a16="http://schemas.microsoft.com/office/drawing/2014/main" id="{0AA55EAD-B7FF-9848-B8EF-0A4260A01D8F}"/>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02" name="Line 42" descr="Large confetti">
              <a:extLst>
                <a:ext uri="{FF2B5EF4-FFF2-40B4-BE49-F238E27FC236}">
                  <a16:creationId xmlns:a16="http://schemas.microsoft.com/office/drawing/2014/main" id="{44DDFC98-85E4-1648-8DB9-57127B80A388}"/>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04" name="Freeform 44">
            <a:extLst>
              <a:ext uri="{FF2B5EF4-FFF2-40B4-BE49-F238E27FC236}">
                <a16:creationId xmlns:a16="http://schemas.microsoft.com/office/drawing/2014/main" id="{378252F7-DEC3-5F44-A0CC-E142F0801879}"/>
              </a:ext>
            </a:extLst>
          </p:cNvPr>
          <p:cNvSpPr>
            <a:spLocks/>
          </p:cNvSpPr>
          <p:nvPr/>
        </p:nvSpPr>
        <p:spPr bwMode="auto">
          <a:xfrm>
            <a:off x="3873500" y="3143250"/>
            <a:ext cx="1076325" cy="58102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cmpd="sng">
            <a:solidFill>
              <a:schemeClr val="tx1"/>
            </a:solidFill>
            <a:round/>
            <a:headEnd/>
            <a:tailEnd/>
          </a:ln>
        </p:spPr>
        <p:txBody>
          <a:bodyPr/>
          <a:lstStyle/>
          <a:p>
            <a:endParaRPr lang="en-US"/>
          </a:p>
        </p:txBody>
      </p:sp>
      <p:sp>
        <p:nvSpPr>
          <p:cNvPr id="41005" name="Rectangle 45">
            <a:extLst>
              <a:ext uri="{FF2B5EF4-FFF2-40B4-BE49-F238E27FC236}">
                <a16:creationId xmlns:a16="http://schemas.microsoft.com/office/drawing/2014/main" id="{9369541B-15B7-5B4C-8F7B-699F28869578}"/>
              </a:ext>
            </a:extLst>
          </p:cNvPr>
          <p:cNvSpPr>
            <a:spLocks noChangeArrowheads="1"/>
          </p:cNvSpPr>
          <p:nvPr/>
        </p:nvSpPr>
        <p:spPr bwMode="auto">
          <a:xfrm>
            <a:off x="3857625" y="33988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41009" name="Text Box 49">
            <a:extLst>
              <a:ext uri="{FF2B5EF4-FFF2-40B4-BE49-F238E27FC236}">
                <a16:creationId xmlns:a16="http://schemas.microsoft.com/office/drawing/2014/main" id="{4C32A605-499F-3743-869D-A7F1CFF4C33B}"/>
              </a:ext>
            </a:extLst>
          </p:cNvPr>
          <p:cNvSpPr txBox="1">
            <a:spLocks noChangeArrowheads="1"/>
          </p:cNvSpPr>
          <p:nvPr/>
        </p:nvSpPr>
        <p:spPr bwMode="auto">
          <a:xfrm>
            <a:off x="974725" y="1487488"/>
            <a:ext cx="55403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600">
                <a:solidFill>
                  <a:srgbClr val="E8E8E8"/>
                </a:solidFill>
                <a:latin typeface="Capitals" pitchFamily="2" charset="0"/>
              </a:rPr>
              <a:t>C</a:t>
            </a:r>
          </a:p>
        </p:txBody>
      </p:sp>
      <p:sp>
        <p:nvSpPr>
          <p:cNvPr id="41010" name="Text Box 50">
            <a:extLst>
              <a:ext uri="{FF2B5EF4-FFF2-40B4-BE49-F238E27FC236}">
                <a16:creationId xmlns:a16="http://schemas.microsoft.com/office/drawing/2014/main" id="{96C29B10-69B7-6E48-B6A3-BA6BFCB376C3}"/>
              </a:ext>
            </a:extLst>
          </p:cNvPr>
          <p:cNvSpPr txBox="1">
            <a:spLocks noChangeArrowheads="1"/>
          </p:cNvSpPr>
          <p:nvPr/>
        </p:nvSpPr>
        <p:spPr bwMode="auto">
          <a:xfrm>
            <a:off x="3910013" y="1516063"/>
            <a:ext cx="5556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600">
                <a:solidFill>
                  <a:srgbClr val="E8E8E8"/>
                </a:solidFill>
                <a:latin typeface="Capitals" pitchFamily="2" charset="0"/>
              </a:rPr>
              <a:t>S</a:t>
            </a:r>
          </a:p>
        </p:txBody>
      </p:sp>
      <p:sp>
        <p:nvSpPr>
          <p:cNvPr id="41011" name="Text Box 51">
            <a:extLst>
              <a:ext uri="{FF2B5EF4-FFF2-40B4-BE49-F238E27FC236}">
                <a16:creationId xmlns:a16="http://schemas.microsoft.com/office/drawing/2014/main" id="{A352D981-220B-E44B-9782-6A01D65EBA85}"/>
              </a:ext>
            </a:extLst>
          </p:cNvPr>
          <p:cNvSpPr txBox="1">
            <a:spLocks noChangeArrowheads="1"/>
          </p:cNvSpPr>
          <p:nvPr/>
        </p:nvSpPr>
        <p:spPr bwMode="auto">
          <a:xfrm>
            <a:off x="5437188" y="1420813"/>
            <a:ext cx="5556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600">
                <a:solidFill>
                  <a:srgbClr val="E8E8E8"/>
                </a:solidFill>
                <a:latin typeface="Capitals" pitchFamily="2" charset="0"/>
              </a:rPr>
              <a:t>Y</a:t>
            </a:r>
          </a:p>
        </p:txBody>
      </p:sp>
      <p:grpSp>
        <p:nvGrpSpPr>
          <p:cNvPr id="41012" name="Group 52">
            <a:extLst>
              <a:ext uri="{FF2B5EF4-FFF2-40B4-BE49-F238E27FC236}">
                <a16:creationId xmlns:a16="http://schemas.microsoft.com/office/drawing/2014/main" id="{C8690763-7BD4-D545-A170-80802E85DEFB}"/>
              </a:ext>
            </a:extLst>
          </p:cNvPr>
          <p:cNvGrpSpPr>
            <a:grpSpLocks/>
          </p:cNvGrpSpPr>
          <p:nvPr/>
        </p:nvGrpSpPr>
        <p:grpSpPr bwMode="auto">
          <a:xfrm>
            <a:off x="501650" y="4137025"/>
            <a:ext cx="1908175" cy="1549400"/>
            <a:chOff x="812" y="2733"/>
            <a:chExt cx="1093" cy="946"/>
          </a:xfrm>
        </p:grpSpPr>
        <p:sp>
          <p:nvSpPr>
            <p:cNvPr id="41013" name="Rectangle 53">
              <a:extLst>
                <a:ext uri="{FF2B5EF4-FFF2-40B4-BE49-F238E27FC236}">
                  <a16:creationId xmlns:a16="http://schemas.microsoft.com/office/drawing/2014/main" id="{8496A3CE-0CE7-A843-9A1F-A77584AD3D02}"/>
                </a:ext>
              </a:extLst>
            </p:cNvPr>
            <p:cNvSpPr>
              <a:spLocks noChangeArrowheads="1"/>
            </p:cNvSpPr>
            <p:nvPr/>
          </p:nvSpPr>
          <p:spPr bwMode="auto">
            <a:xfrm>
              <a:off x="1004" y="2733"/>
              <a:ext cx="778" cy="260"/>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50000"/>
                </a:lnSpc>
              </a:pPr>
              <a:r>
                <a:rPr lang="en-US" altLang="en-US" sz="2400" b="1">
                  <a:latin typeface="Comic Sans MS" panose="030F0902030302020204" pitchFamily="66" charset="0"/>
                </a:rPr>
                <a:t>4        Tokoh:</a:t>
              </a:r>
              <a:endParaRPr lang="en-US" altLang="en-US" sz="2400">
                <a:latin typeface="Times" pitchFamily="2" charset="0"/>
              </a:endParaRPr>
            </a:p>
          </p:txBody>
        </p:sp>
        <p:grpSp>
          <p:nvGrpSpPr>
            <p:cNvPr id="41014" name="Group 54">
              <a:extLst>
                <a:ext uri="{FF2B5EF4-FFF2-40B4-BE49-F238E27FC236}">
                  <a16:creationId xmlns:a16="http://schemas.microsoft.com/office/drawing/2014/main" id="{73E089AD-532C-6242-BA1D-09C4E2292C97}"/>
                </a:ext>
              </a:extLst>
            </p:cNvPr>
            <p:cNvGrpSpPr>
              <a:grpSpLocks/>
            </p:cNvGrpSpPr>
            <p:nvPr/>
          </p:nvGrpSpPr>
          <p:grpSpPr bwMode="auto">
            <a:xfrm>
              <a:off x="812" y="3149"/>
              <a:ext cx="1093" cy="530"/>
              <a:chOff x="1241" y="2249"/>
              <a:chExt cx="1093" cy="530"/>
            </a:xfrm>
          </p:grpSpPr>
          <p:sp>
            <p:nvSpPr>
              <p:cNvPr id="41015" name="Line 55">
                <a:extLst>
                  <a:ext uri="{FF2B5EF4-FFF2-40B4-BE49-F238E27FC236}">
                    <a16:creationId xmlns:a16="http://schemas.microsoft.com/office/drawing/2014/main" id="{9D3136CC-06F3-1942-AE15-7AB8C85ABB15}"/>
                  </a:ext>
                </a:extLst>
              </p:cNvPr>
              <p:cNvSpPr>
                <a:spLocks noChangeShapeType="1"/>
              </p:cNvSpPr>
              <p:nvPr/>
            </p:nvSpPr>
            <p:spPr bwMode="auto">
              <a:xfrm>
                <a:off x="1241" y="2249"/>
                <a:ext cx="1084" cy="0"/>
              </a:xfrm>
              <a:prstGeom prst="line">
                <a:avLst/>
              </a:prstGeom>
              <a:noFill/>
              <a:ln w="28575">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1016" name="Line 56">
                <a:extLst>
                  <a:ext uri="{FF2B5EF4-FFF2-40B4-BE49-F238E27FC236}">
                    <a16:creationId xmlns:a16="http://schemas.microsoft.com/office/drawing/2014/main" id="{26B6DA0C-3245-2B4D-BF48-B058EF223F97}"/>
                  </a:ext>
                </a:extLst>
              </p:cNvPr>
              <p:cNvSpPr>
                <a:spLocks noChangeShapeType="1"/>
              </p:cNvSpPr>
              <p:nvPr/>
            </p:nvSpPr>
            <p:spPr bwMode="auto">
              <a:xfrm>
                <a:off x="1246" y="2422"/>
                <a:ext cx="1085" cy="0"/>
              </a:xfrm>
              <a:prstGeom prst="line">
                <a:avLst/>
              </a:prstGeom>
              <a:noFill/>
              <a:ln w="28575">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1017" name="Line 57">
                <a:extLst>
                  <a:ext uri="{FF2B5EF4-FFF2-40B4-BE49-F238E27FC236}">
                    <a16:creationId xmlns:a16="http://schemas.microsoft.com/office/drawing/2014/main" id="{592AD659-2C1F-3948-8934-9D4CA210E0C3}"/>
                  </a:ext>
                </a:extLst>
              </p:cNvPr>
              <p:cNvSpPr>
                <a:spLocks noChangeShapeType="1"/>
              </p:cNvSpPr>
              <p:nvPr/>
            </p:nvSpPr>
            <p:spPr bwMode="auto">
              <a:xfrm>
                <a:off x="1244" y="2595"/>
                <a:ext cx="1085" cy="0"/>
              </a:xfrm>
              <a:prstGeom prst="line">
                <a:avLst/>
              </a:prstGeom>
              <a:noFill/>
              <a:ln w="28575">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1018" name="Line 58">
                <a:extLst>
                  <a:ext uri="{FF2B5EF4-FFF2-40B4-BE49-F238E27FC236}">
                    <a16:creationId xmlns:a16="http://schemas.microsoft.com/office/drawing/2014/main" id="{9C55E50E-9489-7643-9AD7-02C8B7AD3223}"/>
                  </a:ext>
                </a:extLst>
              </p:cNvPr>
              <p:cNvSpPr>
                <a:spLocks noChangeShapeType="1"/>
              </p:cNvSpPr>
              <p:nvPr/>
            </p:nvSpPr>
            <p:spPr bwMode="auto">
              <a:xfrm>
                <a:off x="1250" y="2779"/>
                <a:ext cx="1084" cy="0"/>
              </a:xfrm>
              <a:prstGeom prst="line">
                <a:avLst/>
              </a:prstGeom>
              <a:noFill/>
              <a:ln w="28575">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grpSp>
      <p:sp>
        <p:nvSpPr>
          <p:cNvPr id="41019" name="Line 59">
            <a:extLst>
              <a:ext uri="{FF2B5EF4-FFF2-40B4-BE49-F238E27FC236}">
                <a16:creationId xmlns:a16="http://schemas.microsoft.com/office/drawing/2014/main" id="{DB239EC3-A870-7F40-A5CF-51916D5B2624}"/>
              </a:ext>
            </a:extLst>
          </p:cNvPr>
          <p:cNvSpPr>
            <a:spLocks noChangeShapeType="1"/>
          </p:cNvSpPr>
          <p:nvPr/>
        </p:nvSpPr>
        <p:spPr bwMode="auto">
          <a:xfrm flipH="1">
            <a:off x="2112963" y="3016250"/>
            <a:ext cx="681037" cy="1436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0" name="Line 60">
            <a:extLst>
              <a:ext uri="{FF2B5EF4-FFF2-40B4-BE49-F238E27FC236}">
                <a16:creationId xmlns:a16="http://schemas.microsoft.com/office/drawing/2014/main" id="{82302311-3397-AF42-ADF4-120CE1658FF9}"/>
              </a:ext>
            </a:extLst>
          </p:cNvPr>
          <p:cNvSpPr>
            <a:spLocks noChangeShapeType="1"/>
          </p:cNvSpPr>
          <p:nvPr/>
        </p:nvSpPr>
        <p:spPr bwMode="auto">
          <a:xfrm flipH="1">
            <a:off x="2432050" y="2995613"/>
            <a:ext cx="741363" cy="30511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021" name="Group 61" descr="Dark vertical">
            <a:extLst>
              <a:ext uri="{FF2B5EF4-FFF2-40B4-BE49-F238E27FC236}">
                <a16:creationId xmlns:a16="http://schemas.microsoft.com/office/drawing/2014/main" id="{9D95AFE8-88A7-8E43-BF85-1C7797AAE637}"/>
              </a:ext>
            </a:extLst>
          </p:cNvPr>
          <p:cNvGrpSpPr>
            <a:grpSpLocks/>
          </p:cNvGrpSpPr>
          <p:nvPr/>
        </p:nvGrpSpPr>
        <p:grpSpPr bwMode="auto">
          <a:xfrm>
            <a:off x="2370138" y="4191000"/>
            <a:ext cx="1514475" cy="738188"/>
            <a:chOff x="375" y="3720"/>
            <a:chExt cx="868" cy="450"/>
          </a:xfrm>
        </p:grpSpPr>
        <p:sp>
          <p:nvSpPr>
            <p:cNvPr id="41022" name="Freeform 62" descr="Dark vertical">
              <a:extLst>
                <a:ext uri="{FF2B5EF4-FFF2-40B4-BE49-F238E27FC236}">
                  <a16:creationId xmlns:a16="http://schemas.microsoft.com/office/drawing/2014/main" id="{20D032F3-B7BB-7D4E-98FA-DB29F63A9F6B}"/>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28575" cmpd="sng">
              <a:solidFill>
                <a:schemeClr val="tx1"/>
              </a:solidFill>
              <a:round/>
              <a:headEnd/>
              <a:tailEnd/>
            </a:ln>
          </p:spPr>
          <p:txBody>
            <a:bodyPr/>
            <a:lstStyle/>
            <a:p>
              <a:endParaRPr lang="en-US"/>
            </a:p>
          </p:txBody>
        </p:sp>
        <p:sp>
          <p:nvSpPr>
            <p:cNvPr id="41023" name="Rectangle 63" descr="Dark vertical">
              <a:extLst>
                <a:ext uri="{FF2B5EF4-FFF2-40B4-BE49-F238E27FC236}">
                  <a16:creationId xmlns:a16="http://schemas.microsoft.com/office/drawing/2014/main" id="{EB4B7D82-647B-2740-882B-5CECC7FE093B}"/>
                </a:ext>
              </a:extLst>
            </p:cNvPr>
            <p:cNvSpPr>
              <a:spLocks noChangeArrowheads="1"/>
            </p:cNvSpPr>
            <p:nvPr/>
          </p:nvSpPr>
          <p:spPr bwMode="auto">
            <a:xfrm>
              <a:off x="375" y="3876"/>
              <a:ext cx="868" cy="294"/>
            </a:xfrm>
            <a:prstGeom prst="rect">
              <a:avLst/>
            </a:prstGeom>
            <a:blipFill dpi="0" rotWithShape="0">
              <a:blip r:embed="rId4"/>
              <a:srcRect/>
              <a:tile tx="0" ty="0" sx="100000" sy="100000" flip="none" algn="tl"/>
            </a:blipFill>
            <a:ln w="28575">
              <a:solidFill>
                <a:schemeClr val="tx1"/>
              </a:solidFill>
              <a:miter lim="800000"/>
              <a:headEnd/>
              <a:tailEnd/>
            </a:ln>
          </p:spPr>
          <p:txBody>
            <a:bodyPr/>
            <a:lstStyle/>
            <a:p>
              <a:endParaRPr lang="en-US"/>
            </a:p>
          </p:txBody>
        </p:sp>
        <p:sp>
          <p:nvSpPr>
            <p:cNvPr id="41024" name="Rectangle 64" descr="Dark vertical">
              <a:extLst>
                <a:ext uri="{FF2B5EF4-FFF2-40B4-BE49-F238E27FC236}">
                  <a16:creationId xmlns:a16="http://schemas.microsoft.com/office/drawing/2014/main" id="{F0F9C358-AB5E-B743-9891-AE2F97ADC3A0}"/>
                </a:ext>
              </a:extLst>
            </p:cNvPr>
            <p:cNvSpPr>
              <a:spLocks noChangeArrowheads="1"/>
            </p:cNvSpPr>
            <p:nvPr/>
          </p:nvSpPr>
          <p:spPr bwMode="auto">
            <a:xfrm>
              <a:off x="388" y="3816"/>
              <a:ext cx="325" cy="1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25" name="Rectangle 65" descr="Dark vertical">
              <a:extLst>
                <a:ext uri="{FF2B5EF4-FFF2-40B4-BE49-F238E27FC236}">
                  <a16:creationId xmlns:a16="http://schemas.microsoft.com/office/drawing/2014/main" id="{38AE3A29-E16A-C148-A78C-5491D1330AFC}"/>
                </a:ext>
              </a:extLst>
            </p:cNvPr>
            <p:cNvSpPr>
              <a:spLocks noChangeArrowheads="1"/>
            </p:cNvSpPr>
            <p:nvPr/>
          </p:nvSpPr>
          <p:spPr bwMode="auto">
            <a:xfrm>
              <a:off x="660" y="3816"/>
              <a:ext cx="325" cy="1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26" name="Line 66" descr="Dark vertical">
              <a:extLst>
                <a:ext uri="{FF2B5EF4-FFF2-40B4-BE49-F238E27FC236}">
                  <a16:creationId xmlns:a16="http://schemas.microsoft.com/office/drawing/2014/main" id="{4015654F-AE16-C546-AC7F-0AD4E948A840}"/>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027" name="Group 67" descr="Dark vertical">
            <a:extLst>
              <a:ext uri="{FF2B5EF4-FFF2-40B4-BE49-F238E27FC236}">
                <a16:creationId xmlns:a16="http://schemas.microsoft.com/office/drawing/2014/main" id="{A2509FF7-0BE3-F942-A3BD-9A848157E39F}"/>
              </a:ext>
            </a:extLst>
          </p:cNvPr>
          <p:cNvGrpSpPr>
            <a:grpSpLocks/>
          </p:cNvGrpSpPr>
          <p:nvPr/>
        </p:nvGrpSpPr>
        <p:grpSpPr bwMode="auto">
          <a:xfrm>
            <a:off x="3475038" y="4510088"/>
            <a:ext cx="1516062" cy="736600"/>
            <a:chOff x="375" y="3720"/>
            <a:chExt cx="868" cy="450"/>
          </a:xfrm>
        </p:grpSpPr>
        <p:sp>
          <p:nvSpPr>
            <p:cNvPr id="41028" name="Freeform 68" descr="Dark vertical">
              <a:extLst>
                <a:ext uri="{FF2B5EF4-FFF2-40B4-BE49-F238E27FC236}">
                  <a16:creationId xmlns:a16="http://schemas.microsoft.com/office/drawing/2014/main" id="{5978A1BB-1F0D-BD46-898E-906CD57E36FF}"/>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28575" cmpd="sng">
              <a:solidFill>
                <a:schemeClr val="tx1"/>
              </a:solidFill>
              <a:round/>
              <a:headEnd/>
              <a:tailEnd/>
            </a:ln>
          </p:spPr>
          <p:txBody>
            <a:bodyPr/>
            <a:lstStyle/>
            <a:p>
              <a:endParaRPr lang="en-US"/>
            </a:p>
          </p:txBody>
        </p:sp>
        <p:sp>
          <p:nvSpPr>
            <p:cNvPr id="41029" name="Rectangle 69" descr="Dark vertical">
              <a:extLst>
                <a:ext uri="{FF2B5EF4-FFF2-40B4-BE49-F238E27FC236}">
                  <a16:creationId xmlns:a16="http://schemas.microsoft.com/office/drawing/2014/main" id="{AF964F51-D606-E547-A268-724DA1F4ACF9}"/>
                </a:ext>
              </a:extLst>
            </p:cNvPr>
            <p:cNvSpPr>
              <a:spLocks noChangeArrowheads="1"/>
            </p:cNvSpPr>
            <p:nvPr/>
          </p:nvSpPr>
          <p:spPr bwMode="auto">
            <a:xfrm>
              <a:off x="375" y="3876"/>
              <a:ext cx="868" cy="294"/>
            </a:xfrm>
            <a:prstGeom prst="rect">
              <a:avLst/>
            </a:prstGeom>
            <a:blipFill dpi="0" rotWithShape="0">
              <a:blip r:embed="rId4"/>
              <a:srcRect/>
              <a:tile tx="0" ty="0" sx="100000" sy="100000" flip="none" algn="tl"/>
            </a:blipFill>
            <a:ln w="28575">
              <a:solidFill>
                <a:schemeClr val="tx1"/>
              </a:solidFill>
              <a:miter lim="800000"/>
              <a:headEnd/>
              <a:tailEnd/>
            </a:ln>
          </p:spPr>
          <p:txBody>
            <a:bodyPr/>
            <a:lstStyle/>
            <a:p>
              <a:endParaRPr lang="en-US"/>
            </a:p>
          </p:txBody>
        </p:sp>
        <p:sp>
          <p:nvSpPr>
            <p:cNvPr id="41030" name="Rectangle 70" descr="Dark vertical">
              <a:extLst>
                <a:ext uri="{FF2B5EF4-FFF2-40B4-BE49-F238E27FC236}">
                  <a16:creationId xmlns:a16="http://schemas.microsoft.com/office/drawing/2014/main" id="{87FBD500-0F40-5C4A-A469-C5370748D831}"/>
                </a:ext>
              </a:extLst>
            </p:cNvPr>
            <p:cNvSpPr>
              <a:spLocks noChangeArrowheads="1"/>
            </p:cNvSpPr>
            <p:nvPr/>
          </p:nvSpPr>
          <p:spPr bwMode="auto">
            <a:xfrm>
              <a:off x="388" y="3816"/>
              <a:ext cx="325" cy="1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1" name="Rectangle 71" descr="Dark vertical">
              <a:extLst>
                <a:ext uri="{FF2B5EF4-FFF2-40B4-BE49-F238E27FC236}">
                  <a16:creationId xmlns:a16="http://schemas.microsoft.com/office/drawing/2014/main" id="{F192016F-4A63-6F4D-880A-E7435C97F068}"/>
                </a:ext>
              </a:extLst>
            </p:cNvPr>
            <p:cNvSpPr>
              <a:spLocks noChangeArrowheads="1"/>
            </p:cNvSpPr>
            <p:nvPr/>
          </p:nvSpPr>
          <p:spPr bwMode="auto">
            <a:xfrm>
              <a:off x="660" y="3816"/>
              <a:ext cx="325" cy="1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2" name="Line 72" descr="Dark vertical">
              <a:extLst>
                <a:ext uri="{FF2B5EF4-FFF2-40B4-BE49-F238E27FC236}">
                  <a16:creationId xmlns:a16="http://schemas.microsoft.com/office/drawing/2014/main" id="{48CCAD73-4360-5A43-974A-F0AE14E9DE60}"/>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033" name="Group 73" descr="Dark vertical">
            <a:extLst>
              <a:ext uri="{FF2B5EF4-FFF2-40B4-BE49-F238E27FC236}">
                <a16:creationId xmlns:a16="http://schemas.microsoft.com/office/drawing/2014/main" id="{3160B1CC-B5EA-1C4F-9193-18EB35822364}"/>
              </a:ext>
            </a:extLst>
          </p:cNvPr>
          <p:cNvGrpSpPr>
            <a:grpSpLocks/>
          </p:cNvGrpSpPr>
          <p:nvPr/>
        </p:nvGrpSpPr>
        <p:grpSpPr bwMode="auto">
          <a:xfrm>
            <a:off x="4562475" y="4830763"/>
            <a:ext cx="1516063" cy="736600"/>
            <a:chOff x="375" y="3720"/>
            <a:chExt cx="868" cy="450"/>
          </a:xfrm>
        </p:grpSpPr>
        <p:sp>
          <p:nvSpPr>
            <p:cNvPr id="41034" name="Freeform 74" descr="Dark vertical">
              <a:extLst>
                <a:ext uri="{FF2B5EF4-FFF2-40B4-BE49-F238E27FC236}">
                  <a16:creationId xmlns:a16="http://schemas.microsoft.com/office/drawing/2014/main" id="{98CFB150-3EBA-5544-B3F5-B3C2BA0C9515}"/>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28575" cmpd="sng">
              <a:solidFill>
                <a:schemeClr val="tx1"/>
              </a:solidFill>
              <a:round/>
              <a:headEnd/>
              <a:tailEnd/>
            </a:ln>
          </p:spPr>
          <p:txBody>
            <a:bodyPr/>
            <a:lstStyle/>
            <a:p>
              <a:endParaRPr lang="en-US"/>
            </a:p>
          </p:txBody>
        </p:sp>
        <p:sp>
          <p:nvSpPr>
            <p:cNvPr id="41035" name="Rectangle 75" descr="Dark vertical">
              <a:extLst>
                <a:ext uri="{FF2B5EF4-FFF2-40B4-BE49-F238E27FC236}">
                  <a16:creationId xmlns:a16="http://schemas.microsoft.com/office/drawing/2014/main" id="{40F3282E-B522-6E4A-9C35-976EA3B28A20}"/>
                </a:ext>
              </a:extLst>
            </p:cNvPr>
            <p:cNvSpPr>
              <a:spLocks noChangeArrowheads="1"/>
            </p:cNvSpPr>
            <p:nvPr/>
          </p:nvSpPr>
          <p:spPr bwMode="auto">
            <a:xfrm>
              <a:off x="375" y="3876"/>
              <a:ext cx="868" cy="294"/>
            </a:xfrm>
            <a:prstGeom prst="rect">
              <a:avLst/>
            </a:prstGeom>
            <a:blipFill dpi="0" rotWithShape="0">
              <a:blip r:embed="rId4"/>
              <a:srcRect/>
              <a:tile tx="0" ty="0" sx="100000" sy="100000" flip="none" algn="tl"/>
            </a:blipFill>
            <a:ln w="28575">
              <a:solidFill>
                <a:schemeClr val="tx1"/>
              </a:solidFill>
              <a:miter lim="800000"/>
              <a:headEnd/>
              <a:tailEnd/>
            </a:ln>
          </p:spPr>
          <p:txBody>
            <a:bodyPr/>
            <a:lstStyle/>
            <a:p>
              <a:endParaRPr lang="en-US"/>
            </a:p>
          </p:txBody>
        </p:sp>
        <p:sp>
          <p:nvSpPr>
            <p:cNvPr id="41036" name="Rectangle 76" descr="Dark vertical">
              <a:extLst>
                <a:ext uri="{FF2B5EF4-FFF2-40B4-BE49-F238E27FC236}">
                  <a16:creationId xmlns:a16="http://schemas.microsoft.com/office/drawing/2014/main" id="{AAD6CCF1-A040-A04A-8505-00FC3C1B193E}"/>
                </a:ext>
              </a:extLst>
            </p:cNvPr>
            <p:cNvSpPr>
              <a:spLocks noChangeArrowheads="1"/>
            </p:cNvSpPr>
            <p:nvPr/>
          </p:nvSpPr>
          <p:spPr bwMode="auto">
            <a:xfrm>
              <a:off x="388" y="3816"/>
              <a:ext cx="325" cy="1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7" name="Rectangle 77" descr="Dark vertical">
              <a:extLst>
                <a:ext uri="{FF2B5EF4-FFF2-40B4-BE49-F238E27FC236}">
                  <a16:creationId xmlns:a16="http://schemas.microsoft.com/office/drawing/2014/main" id="{EAFF1637-1435-5D4B-B1A8-9C5D5110DA9A}"/>
                </a:ext>
              </a:extLst>
            </p:cNvPr>
            <p:cNvSpPr>
              <a:spLocks noChangeArrowheads="1"/>
            </p:cNvSpPr>
            <p:nvPr/>
          </p:nvSpPr>
          <p:spPr bwMode="auto">
            <a:xfrm>
              <a:off x="660" y="3816"/>
              <a:ext cx="325" cy="1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8" name="Line 78" descr="Dark vertical">
              <a:extLst>
                <a:ext uri="{FF2B5EF4-FFF2-40B4-BE49-F238E27FC236}">
                  <a16:creationId xmlns:a16="http://schemas.microsoft.com/office/drawing/2014/main" id="{9EF64532-9573-8142-AF06-58F462017CE5}"/>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039" name="Group 79" descr="Dark vertical">
            <a:extLst>
              <a:ext uri="{FF2B5EF4-FFF2-40B4-BE49-F238E27FC236}">
                <a16:creationId xmlns:a16="http://schemas.microsoft.com/office/drawing/2014/main" id="{3A9CE7CB-78E4-5744-973A-FDAA66C90997}"/>
              </a:ext>
            </a:extLst>
          </p:cNvPr>
          <p:cNvGrpSpPr>
            <a:grpSpLocks/>
          </p:cNvGrpSpPr>
          <p:nvPr/>
        </p:nvGrpSpPr>
        <p:grpSpPr bwMode="auto">
          <a:xfrm>
            <a:off x="5554663" y="5148263"/>
            <a:ext cx="1516062" cy="738187"/>
            <a:chOff x="375" y="3720"/>
            <a:chExt cx="868" cy="450"/>
          </a:xfrm>
        </p:grpSpPr>
        <p:sp>
          <p:nvSpPr>
            <p:cNvPr id="41040" name="Freeform 80" descr="Dark vertical">
              <a:extLst>
                <a:ext uri="{FF2B5EF4-FFF2-40B4-BE49-F238E27FC236}">
                  <a16:creationId xmlns:a16="http://schemas.microsoft.com/office/drawing/2014/main" id="{7FD6D9FA-C560-314A-83D6-48B6C3EF2EFC}"/>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4"/>
              <a:srcRect/>
              <a:tile tx="0" ty="0" sx="100000" sy="100000" flip="none" algn="tl"/>
            </a:blipFill>
            <a:ln w="28575" cmpd="sng">
              <a:solidFill>
                <a:schemeClr val="tx1"/>
              </a:solidFill>
              <a:round/>
              <a:headEnd/>
              <a:tailEnd/>
            </a:ln>
          </p:spPr>
          <p:txBody>
            <a:bodyPr/>
            <a:lstStyle/>
            <a:p>
              <a:endParaRPr lang="en-US"/>
            </a:p>
          </p:txBody>
        </p:sp>
        <p:sp>
          <p:nvSpPr>
            <p:cNvPr id="41041" name="Rectangle 81" descr="Dark vertical">
              <a:extLst>
                <a:ext uri="{FF2B5EF4-FFF2-40B4-BE49-F238E27FC236}">
                  <a16:creationId xmlns:a16="http://schemas.microsoft.com/office/drawing/2014/main" id="{659C94E6-821A-CE42-8153-896932005B6E}"/>
                </a:ext>
              </a:extLst>
            </p:cNvPr>
            <p:cNvSpPr>
              <a:spLocks noChangeArrowheads="1"/>
            </p:cNvSpPr>
            <p:nvPr/>
          </p:nvSpPr>
          <p:spPr bwMode="auto">
            <a:xfrm>
              <a:off x="375" y="3876"/>
              <a:ext cx="868" cy="294"/>
            </a:xfrm>
            <a:prstGeom prst="rect">
              <a:avLst/>
            </a:prstGeom>
            <a:blipFill dpi="0" rotWithShape="0">
              <a:blip r:embed="rId4"/>
              <a:srcRect/>
              <a:tile tx="0" ty="0" sx="100000" sy="100000" flip="none" algn="tl"/>
            </a:blipFill>
            <a:ln w="28575">
              <a:solidFill>
                <a:schemeClr val="tx1"/>
              </a:solidFill>
              <a:miter lim="800000"/>
              <a:headEnd/>
              <a:tailEnd/>
            </a:ln>
          </p:spPr>
          <p:txBody>
            <a:bodyPr/>
            <a:lstStyle/>
            <a:p>
              <a:endParaRPr lang="en-US"/>
            </a:p>
          </p:txBody>
        </p:sp>
        <p:sp>
          <p:nvSpPr>
            <p:cNvPr id="41042" name="Rectangle 82" descr="Dark vertical">
              <a:extLst>
                <a:ext uri="{FF2B5EF4-FFF2-40B4-BE49-F238E27FC236}">
                  <a16:creationId xmlns:a16="http://schemas.microsoft.com/office/drawing/2014/main" id="{49C0DAF4-08A6-D94A-8804-94569DD848A5}"/>
                </a:ext>
              </a:extLst>
            </p:cNvPr>
            <p:cNvSpPr>
              <a:spLocks noChangeArrowheads="1"/>
            </p:cNvSpPr>
            <p:nvPr/>
          </p:nvSpPr>
          <p:spPr bwMode="auto">
            <a:xfrm>
              <a:off x="388" y="3816"/>
              <a:ext cx="325" cy="1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43" name="Rectangle 83" descr="Dark vertical">
              <a:extLst>
                <a:ext uri="{FF2B5EF4-FFF2-40B4-BE49-F238E27FC236}">
                  <a16:creationId xmlns:a16="http://schemas.microsoft.com/office/drawing/2014/main" id="{4C8AD839-4DFD-9840-838A-1B961E3A1B84}"/>
                </a:ext>
              </a:extLst>
            </p:cNvPr>
            <p:cNvSpPr>
              <a:spLocks noChangeArrowheads="1"/>
            </p:cNvSpPr>
            <p:nvPr/>
          </p:nvSpPr>
          <p:spPr bwMode="auto">
            <a:xfrm>
              <a:off x="660" y="3816"/>
              <a:ext cx="325" cy="1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44" name="Line 84" descr="Dark vertical">
              <a:extLst>
                <a:ext uri="{FF2B5EF4-FFF2-40B4-BE49-F238E27FC236}">
                  <a16:creationId xmlns:a16="http://schemas.microsoft.com/office/drawing/2014/main" id="{14AC9D50-457E-8244-A7C3-25624F6431A2}"/>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45" name="Text Box 85">
            <a:extLst>
              <a:ext uri="{FF2B5EF4-FFF2-40B4-BE49-F238E27FC236}">
                <a16:creationId xmlns:a16="http://schemas.microsoft.com/office/drawing/2014/main" id="{F707F118-070E-2E4D-A2FD-FFC098A33735}"/>
              </a:ext>
            </a:extLst>
          </p:cNvPr>
          <p:cNvSpPr txBox="1">
            <a:spLocks noChangeArrowheads="1"/>
          </p:cNvSpPr>
          <p:nvPr/>
        </p:nvSpPr>
        <p:spPr bwMode="auto">
          <a:xfrm>
            <a:off x="611188" y="4489450"/>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pitchFamily="2" charset="0"/>
              </a:rPr>
              <a:t>A</a:t>
            </a:r>
          </a:p>
        </p:txBody>
      </p:sp>
      <p:sp>
        <p:nvSpPr>
          <p:cNvPr id="41046" name="Text Box 86">
            <a:extLst>
              <a:ext uri="{FF2B5EF4-FFF2-40B4-BE49-F238E27FC236}">
                <a16:creationId xmlns:a16="http://schemas.microsoft.com/office/drawing/2014/main" id="{0BEFB7C1-64BA-D349-8583-44B090847011}"/>
              </a:ext>
            </a:extLst>
          </p:cNvPr>
          <p:cNvSpPr txBox="1">
            <a:spLocks noChangeArrowheads="1"/>
          </p:cNvSpPr>
          <p:nvPr/>
        </p:nvSpPr>
        <p:spPr bwMode="auto">
          <a:xfrm>
            <a:off x="600075" y="47720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pitchFamily="2" charset="0"/>
              </a:rPr>
              <a:t>Y</a:t>
            </a:r>
          </a:p>
        </p:txBody>
      </p:sp>
      <p:sp>
        <p:nvSpPr>
          <p:cNvPr id="41047" name="Text Box 87">
            <a:extLst>
              <a:ext uri="{FF2B5EF4-FFF2-40B4-BE49-F238E27FC236}">
                <a16:creationId xmlns:a16="http://schemas.microsoft.com/office/drawing/2014/main" id="{2053F0D5-D55B-554C-8D1D-4671C825712E}"/>
              </a:ext>
            </a:extLst>
          </p:cNvPr>
          <p:cNvSpPr txBox="1">
            <a:spLocks noChangeArrowheads="1"/>
          </p:cNvSpPr>
          <p:nvPr/>
        </p:nvSpPr>
        <p:spPr bwMode="auto">
          <a:xfrm>
            <a:off x="542925" y="5073650"/>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pitchFamily="2" charset="0"/>
              </a:rPr>
              <a:t>M</a:t>
            </a:r>
          </a:p>
        </p:txBody>
      </p:sp>
      <p:sp>
        <p:nvSpPr>
          <p:cNvPr id="41048" name="Text Box 88">
            <a:extLst>
              <a:ext uri="{FF2B5EF4-FFF2-40B4-BE49-F238E27FC236}">
                <a16:creationId xmlns:a16="http://schemas.microsoft.com/office/drawing/2014/main" id="{B6436EEF-0008-5F4D-BD4A-557F88F6775A}"/>
              </a:ext>
            </a:extLst>
          </p:cNvPr>
          <p:cNvSpPr txBox="1">
            <a:spLocks noChangeArrowheads="1"/>
          </p:cNvSpPr>
          <p:nvPr/>
        </p:nvSpPr>
        <p:spPr bwMode="auto">
          <a:xfrm>
            <a:off x="614363" y="537368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pitchFamily="2" charset="0"/>
              </a:rPr>
              <a:t>Y</a:t>
            </a:r>
          </a:p>
        </p:txBody>
      </p:sp>
      <p:sp>
        <p:nvSpPr>
          <p:cNvPr id="41049" name="Text Box 89">
            <a:extLst>
              <a:ext uri="{FF2B5EF4-FFF2-40B4-BE49-F238E27FC236}">
                <a16:creationId xmlns:a16="http://schemas.microsoft.com/office/drawing/2014/main" id="{C7D61D79-538F-B446-A211-E8FBD43F7EBF}"/>
              </a:ext>
            </a:extLst>
          </p:cNvPr>
          <p:cNvSpPr txBox="1">
            <a:spLocks noChangeArrowheads="1"/>
          </p:cNvSpPr>
          <p:nvPr/>
        </p:nvSpPr>
        <p:spPr bwMode="auto">
          <a:xfrm>
            <a:off x="1184275" y="6465888"/>
            <a:ext cx="344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pitchFamily="2" charset="0"/>
              </a:rPr>
              <a:t>A</a:t>
            </a:r>
          </a:p>
        </p:txBody>
      </p:sp>
      <p:sp>
        <p:nvSpPr>
          <p:cNvPr id="41050" name="Text Box 90">
            <a:extLst>
              <a:ext uri="{FF2B5EF4-FFF2-40B4-BE49-F238E27FC236}">
                <a16:creationId xmlns:a16="http://schemas.microsoft.com/office/drawing/2014/main" id="{8E9A50CD-7B37-5A4B-A064-1B3E5D7FF749}"/>
              </a:ext>
            </a:extLst>
          </p:cNvPr>
          <p:cNvSpPr txBox="1">
            <a:spLocks noChangeArrowheads="1"/>
          </p:cNvSpPr>
          <p:nvPr/>
        </p:nvSpPr>
        <p:spPr bwMode="auto">
          <a:xfrm>
            <a:off x="1177925" y="67659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pitchFamily="2" charset="0"/>
              </a:rPr>
              <a:t>K</a:t>
            </a:r>
          </a:p>
        </p:txBody>
      </p:sp>
      <p:sp>
        <p:nvSpPr>
          <p:cNvPr id="41051" name="Text Box 91">
            <a:extLst>
              <a:ext uri="{FF2B5EF4-FFF2-40B4-BE49-F238E27FC236}">
                <a16:creationId xmlns:a16="http://schemas.microsoft.com/office/drawing/2014/main" id="{2D582BEE-FD46-3D4A-9063-7133C9465F8F}"/>
              </a:ext>
            </a:extLst>
          </p:cNvPr>
          <p:cNvSpPr txBox="1">
            <a:spLocks noChangeArrowheads="1"/>
          </p:cNvSpPr>
          <p:nvPr/>
        </p:nvSpPr>
        <p:spPr bwMode="auto">
          <a:xfrm>
            <a:off x="1173163" y="7104063"/>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pitchFamily="2" charset="0"/>
              </a:rPr>
              <a:t>P</a:t>
            </a:r>
          </a:p>
        </p:txBody>
      </p:sp>
      <p:sp>
        <p:nvSpPr>
          <p:cNvPr id="41053" name="Freeform 93">
            <a:extLst>
              <a:ext uri="{FF2B5EF4-FFF2-40B4-BE49-F238E27FC236}">
                <a16:creationId xmlns:a16="http://schemas.microsoft.com/office/drawing/2014/main" id="{A02F3405-9F6E-5942-9AC0-28650AA32E45}"/>
              </a:ext>
            </a:extLst>
          </p:cNvPr>
          <p:cNvSpPr>
            <a:spLocks/>
          </p:cNvSpPr>
          <p:nvPr/>
        </p:nvSpPr>
        <p:spPr bwMode="auto">
          <a:xfrm>
            <a:off x="5526088" y="3144838"/>
            <a:ext cx="1076325" cy="58102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cmpd="sng">
            <a:solidFill>
              <a:schemeClr val="tx1"/>
            </a:solidFill>
            <a:round/>
            <a:headEnd/>
            <a:tailEnd/>
          </a:ln>
        </p:spPr>
        <p:txBody>
          <a:bodyPr/>
          <a:lstStyle/>
          <a:p>
            <a:endParaRPr lang="en-US"/>
          </a:p>
        </p:txBody>
      </p:sp>
      <p:sp>
        <p:nvSpPr>
          <p:cNvPr id="41054" name="Rectangle 94">
            <a:extLst>
              <a:ext uri="{FF2B5EF4-FFF2-40B4-BE49-F238E27FC236}">
                <a16:creationId xmlns:a16="http://schemas.microsoft.com/office/drawing/2014/main" id="{1CD23B5E-5447-6C4A-9C7F-3598C2CE83D0}"/>
              </a:ext>
            </a:extLst>
          </p:cNvPr>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41058" name="Text Box 98">
            <a:extLst>
              <a:ext uri="{FF2B5EF4-FFF2-40B4-BE49-F238E27FC236}">
                <a16:creationId xmlns:a16="http://schemas.microsoft.com/office/drawing/2014/main" id="{339A58A7-22EF-1A41-ADD7-755D3C480252}"/>
              </a:ext>
            </a:extLst>
          </p:cNvPr>
          <p:cNvSpPr txBox="1">
            <a:spLocks noChangeArrowheads="1"/>
          </p:cNvSpPr>
          <p:nvPr/>
        </p:nvSpPr>
        <p:spPr bwMode="auto">
          <a:xfrm>
            <a:off x="6594475" y="87313"/>
            <a:ext cx="5016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01</a:t>
            </a:r>
          </a:p>
        </p:txBody>
      </p:sp>
      <p:sp>
        <p:nvSpPr>
          <p:cNvPr id="41059" name="Line 99">
            <a:extLst>
              <a:ext uri="{FF2B5EF4-FFF2-40B4-BE49-F238E27FC236}">
                <a16:creationId xmlns:a16="http://schemas.microsoft.com/office/drawing/2014/main" id="{2830B614-8C14-2B43-BBB4-055338391768}"/>
              </a:ext>
            </a:extLst>
          </p:cNvPr>
          <p:cNvSpPr>
            <a:spLocks noChangeShapeType="1"/>
          </p:cNvSpPr>
          <p:nvPr/>
        </p:nvSpPr>
        <p:spPr bwMode="auto">
          <a:xfrm>
            <a:off x="628650" y="3390900"/>
            <a:ext cx="10414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0" name="Line 100">
            <a:extLst>
              <a:ext uri="{FF2B5EF4-FFF2-40B4-BE49-F238E27FC236}">
                <a16:creationId xmlns:a16="http://schemas.microsoft.com/office/drawing/2014/main" id="{428C3D6F-1B8E-9945-8E63-368408AC518A}"/>
              </a:ext>
            </a:extLst>
          </p:cNvPr>
          <p:cNvSpPr>
            <a:spLocks noChangeShapeType="1"/>
          </p:cNvSpPr>
          <p:nvPr/>
        </p:nvSpPr>
        <p:spPr bwMode="auto">
          <a:xfrm>
            <a:off x="3879850" y="3403600"/>
            <a:ext cx="10414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1" name="Line 101">
            <a:extLst>
              <a:ext uri="{FF2B5EF4-FFF2-40B4-BE49-F238E27FC236}">
                <a16:creationId xmlns:a16="http://schemas.microsoft.com/office/drawing/2014/main" id="{B9EEB5D8-0D97-814E-A0D3-3F735B7954B0}"/>
              </a:ext>
            </a:extLst>
          </p:cNvPr>
          <p:cNvSpPr>
            <a:spLocks noChangeShapeType="1"/>
          </p:cNvSpPr>
          <p:nvPr/>
        </p:nvSpPr>
        <p:spPr bwMode="auto">
          <a:xfrm>
            <a:off x="5543550" y="3448050"/>
            <a:ext cx="104775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2" name="Line 102">
            <a:extLst>
              <a:ext uri="{FF2B5EF4-FFF2-40B4-BE49-F238E27FC236}">
                <a16:creationId xmlns:a16="http://schemas.microsoft.com/office/drawing/2014/main" id="{30EEBCD5-B249-3947-9F47-56D6D55C2BF1}"/>
              </a:ext>
            </a:extLst>
          </p:cNvPr>
          <p:cNvSpPr>
            <a:spLocks noChangeShapeType="1"/>
          </p:cNvSpPr>
          <p:nvPr/>
        </p:nvSpPr>
        <p:spPr bwMode="auto">
          <a:xfrm>
            <a:off x="711200" y="3403600"/>
            <a:ext cx="8953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 name="Line 103">
            <a:extLst>
              <a:ext uri="{FF2B5EF4-FFF2-40B4-BE49-F238E27FC236}">
                <a16:creationId xmlns:a16="http://schemas.microsoft.com/office/drawing/2014/main" id="{C85D0E47-8637-694C-86ED-5B846A2FAA8D}"/>
              </a:ext>
            </a:extLst>
          </p:cNvPr>
          <p:cNvSpPr>
            <a:spLocks noChangeShapeType="1"/>
          </p:cNvSpPr>
          <p:nvPr/>
        </p:nvSpPr>
        <p:spPr bwMode="auto">
          <a:xfrm>
            <a:off x="3949700" y="3403600"/>
            <a:ext cx="8953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4" name="Rectangle 134">
            <a:extLst>
              <a:ext uri="{FF2B5EF4-FFF2-40B4-BE49-F238E27FC236}">
                <a16:creationId xmlns:a16="http://schemas.microsoft.com/office/drawing/2014/main" id="{8A84FC67-944E-C143-A141-FE6DAA7D7B5F}"/>
              </a:ext>
            </a:extLst>
          </p:cNvPr>
          <p:cNvSpPr>
            <a:spLocks noChangeArrowheads="1"/>
          </p:cNvSpPr>
          <p:nvPr/>
        </p:nvSpPr>
        <p:spPr bwMode="auto">
          <a:xfrm>
            <a:off x="5572125" y="538163"/>
            <a:ext cx="1841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0402" name="Group 2">
            <a:extLst>
              <a:ext uri="{FF2B5EF4-FFF2-40B4-BE49-F238E27FC236}">
                <a16:creationId xmlns:a16="http://schemas.microsoft.com/office/drawing/2014/main" id="{1AA9D7E7-A223-D94E-8D47-CD46EB6AD897}"/>
              </a:ext>
            </a:extLst>
          </p:cNvPr>
          <p:cNvGrpSpPr>
            <a:grpSpLocks/>
          </p:cNvGrpSpPr>
          <p:nvPr/>
        </p:nvGrpSpPr>
        <p:grpSpPr bwMode="auto">
          <a:xfrm>
            <a:off x="785813" y="4567238"/>
            <a:ext cx="503237" cy="2595562"/>
            <a:chOff x="192" y="1824"/>
            <a:chExt cx="288" cy="2304"/>
          </a:xfrm>
        </p:grpSpPr>
        <p:sp>
          <p:nvSpPr>
            <p:cNvPr id="230403" name="AutoShape 3">
              <a:extLst>
                <a:ext uri="{FF2B5EF4-FFF2-40B4-BE49-F238E27FC236}">
                  <a16:creationId xmlns:a16="http://schemas.microsoft.com/office/drawing/2014/main" id="{72D8CC83-5442-2C47-8C7F-41B1CFF3D2FC}"/>
                </a:ext>
              </a:extLst>
            </p:cNvPr>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404" name="Rectangle 4">
              <a:extLst>
                <a:ext uri="{FF2B5EF4-FFF2-40B4-BE49-F238E27FC236}">
                  <a16:creationId xmlns:a16="http://schemas.microsoft.com/office/drawing/2014/main" id="{CFCB0FDB-EED2-0546-93AC-50AE47A42BD9}"/>
                </a:ext>
              </a:extLst>
            </p:cNvPr>
            <p:cNvSpPr>
              <a:spLocks noChangeArrowheads="1"/>
            </p:cNvSpPr>
            <p:nvPr/>
          </p:nvSpPr>
          <p:spPr bwMode="auto">
            <a:xfrm>
              <a:off x="288" y="1824"/>
              <a:ext cx="192" cy="23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0405" name="Group 5">
            <a:extLst>
              <a:ext uri="{FF2B5EF4-FFF2-40B4-BE49-F238E27FC236}">
                <a16:creationId xmlns:a16="http://schemas.microsoft.com/office/drawing/2014/main" id="{4AB071A3-BA17-9141-B52F-B9F28A4E54F3}"/>
              </a:ext>
            </a:extLst>
          </p:cNvPr>
          <p:cNvGrpSpPr>
            <a:grpSpLocks/>
          </p:cNvGrpSpPr>
          <p:nvPr/>
        </p:nvGrpSpPr>
        <p:grpSpPr bwMode="auto">
          <a:xfrm>
            <a:off x="785813" y="1343025"/>
            <a:ext cx="503237" cy="2909888"/>
            <a:chOff x="192" y="1824"/>
            <a:chExt cx="288" cy="2304"/>
          </a:xfrm>
        </p:grpSpPr>
        <p:sp>
          <p:nvSpPr>
            <p:cNvPr id="230406" name="AutoShape 6">
              <a:extLst>
                <a:ext uri="{FF2B5EF4-FFF2-40B4-BE49-F238E27FC236}">
                  <a16:creationId xmlns:a16="http://schemas.microsoft.com/office/drawing/2014/main" id="{B7807AE3-5D15-AB44-AB4F-2EEB1747C571}"/>
                </a:ext>
              </a:extLst>
            </p:cNvPr>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407" name="Rectangle 7">
              <a:extLst>
                <a:ext uri="{FF2B5EF4-FFF2-40B4-BE49-F238E27FC236}">
                  <a16:creationId xmlns:a16="http://schemas.microsoft.com/office/drawing/2014/main" id="{6F14CDB8-DFC5-E447-96FE-679FA8AF247B}"/>
                </a:ext>
              </a:extLst>
            </p:cNvPr>
            <p:cNvSpPr>
              <a:spLocks noChangeArrowheads="1"/>
            </p:cNvSpPr>
            <p:nvPr/>
          </p:nvSpPr>
          <p:spPr bwMode="auto">
            <a:xfrm>
              <a:off x="288" y="1824"/>
              <a:ext cx="192" cy="23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0408" name="Text Box 8">
            <a:extLst>
              <a:ext uri="{FF2B5EF4-FFF2-40B4-BE49-F238E27FC236}">
                <a16:creationId xmlns:a16="http://schemas.microsoft.com/office/drawing/2014/main" id="{07C03BEF-39BD-6A43-8DD9-D1D5B49C7852}"/>
              </a:ext>
            </a:extLst>
          </p:cNvPr>
          <p:cNvSpPr txBox="1">
            <a:spLocks noChangeArrowheads="1"/>
          </p:cNvSpPr>
          <p:nvPr/>
        </p:nvSpPr>
        <p:spPr bwMode="auto">
          <a:xfrm>
            <a:off x="6580188" y="19050"/>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1800" b="1">
                <a:latin typeface="Comic Sans MS" panose="030F0902030302020204" pitchFamily="66" charset="0"/>
              </a:rPr>
              <a:t>34</a:t>
            </a:r>
          </a:p>
        </p:txBody>
      </p:sp>
      <p:sp>
        <p:nvSpPr>
          <p:cNvPr id="230409" name="Rectangle 9">
            <a:extLst>
              <a:ext uri="{FF2B5EF4-FFF2-40B4-BE49-F238E27FC236}">
                <a16:creationId xmlns:a16="http://schemas.microsoft.com/office/drawing/2014/main" id="{35059C52-4F1C-8949-898C-1CFBE155718D}"/>
              </a:ext>
            </a:extLst>
          </p:cNvPr>
          <p:cNvSpPr>
            <a:spLocks noChangeArrowheads="1"/>
          </p:cNvSpPr>
          <p:nvPr/>
        </p:nvSpPr>
        <p:spPr bwMode="auto">
          <a:xfrm>
            <a:off x="0" y="798513"/>
            <a:ext cx="627063" cy="782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410" name="Text Box 10">
            <a:extLst>
              <a:ext uri="{FF2B5EF4-FFF2-40B4-BE49-F238E27FC236}">
                <a16:creationId xmlns:a16="http://schemas.microsoft.com/office/drawing/2014/main" id="{C061DF98-337D-5B4F-B069-4C02C6A76838}"/>
              </a:ext>
            </a:extLst>
          </p:cNvPr>
          <p:cNvSpPr txBox="1">
            <a:spLocks noChangeArrowheads="1"/>
          </p:cNvSpPr>
          <p:nvPr/>
        </p:nvSpPr>
        <p:spPr bwMode="auto">
          <a:xfrm>
            <a:off x="803275" y="741363"/>
            <a:ext cx="5818188" cy="411162"/>
          </a:xfrm>
          <a:prstGeom prst="rect">
            <a:avLst/>
          </a:prstGeom>
          <a:noFill/>
          <a:ln>
            <a:noFill/>
          </a:ln>
          <a:effectLst>
            <a:outerShdw dist="53882" dir="2700000" algn="ctr" rotWithShape="0">
              <a:srgbClr val="DEDED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p>
            <a:pPr algn="ctr">
              <a:spcBef>
                <a:spcPct val="50000"/>
              </a:spcBef>
            </a:pPr>
            <a:r>
              <a:rPr lang="en-US" altLang="en-US" sz="1800" b="1" i="1">
                <a:latin typeface="Comic Sans MS" panose="030F0902030302020204" pitchFamily="66" charset="0"/>
              </a:rPr>
              <a:t> MENGURUTKAN PERJANJIAN LAMA</a:t>
            </a:r>
          </a:p>
        </p:txBody>
      </p:sp>
      <p:sp>
        <p:nvSpPr>
          <p:cNvPr id="230411" name="Text Box 11">
            <a:extLst>
              <a:ext uri="{FF2B5EF4-FFF2-40B4-BE49-F238E27FC236}">
                <a16:creationId xmlns:a16="http://schemas.microsoft.com/office/drawing/2014/main" id="{A4C6C974-79E0-2548-9A27-3CFEE9A20CEC}"/>
              </a:ext>
            </a:extLst>
          </p:cNvPr>
          <p:cNvSpPr txBox="1">
            <a:spLocks noChangeArrowheads="1"/>
          </p:cNvSpPr>
          <p:nvPr/>
        </p:nvSpPr>
        <p:spPr bwMode="auto">
          <a:xfrm>
            <a:off x="5815013" y="40433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A</a:t>
            </a:r>
          </a:p>
        </p:txBody>
      </p:sp>
      <p:sp>
        <p:nvSpPr>
          <p:cNvPr id="230412" name="Text Box 12">
            <a:extLst>
              <a:ext uri="{FF2B5EF4-FFF2-40B4-BE49-F238E27FC236}">
                <a16:creationId xmlns:a16="http://schemas.microsoft.com/office/drawing/2014/main" id="{F7064044-E619-8446-835F-03F489E2CE87}"/>
              </a:ext>
            </a:extLst>
          </p:cNvPr>
          <p:cNvSpPr txBox="1">
            <a:spLocks noChangeArrowheads="1"/>
          </p:cNvSpPr>
          <p:nvPr/>
        </p:nvSpPr>
        <p:spPr bwMode="auto">
          <a:xfrm>
            <a:off x="5819775" y="4311650"/>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H</a:t>
            </a:r>
          </a:p>
        </p:txBody>
      </p:sp>
      <p:sp>
        <p:nvSpPr>
          <p:cNvPr id="230413" name="Text Box 13">
            <a:extLst>
              <a:ext uri="{FF2B5EF4-FFF2-40B4-BE49-F238E27FC236}">
                <a16:creationId xmlns:a16="http://schemas.microsoft.com/office/drawing/2014/main" id="{5E106823-443B-A24A-AD79-AFF6B9C54939}"/>
              </a:ext>
            </a:extLst>
          </p:cNvPr>
          <p:cNvSpPr txBox="1">
            <a:spLocks noChangeArrowheads="1"/>
          </p:cNvSpPr>
          <p:nvPr/>
        </p:nvSpPr>
        <p:spPr bwMode="auto">
          <a:xfrm>
            <a:off x="5826125" y="45259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0414" name="Text Box 14">
            <a:extLst>
              <a:ext uri="{FF2B5EF4-FFF2-40B4-BE49-F238E27FC236}">
                <a16:creationId xmlns:a16="http://schemas.microsoft.com/office/drawing/2014/main" id="{6821A56E-7ED5-B248-A7B9-4D0B76B700D5}"/>
              </a:ext>
            </a:extLst>
          </p:cNvPr>
          <p:cNvSpPr txBox="1">
            <a:spLocks noChangeArrowheads="1"/>
          </p:cNvSpPr>
          <p:nvPr/>
        </p:nvSpPr>
        <p:spPr bwMode="auto">
          <a:xfrm>
            <a:off x="5861050" y="49704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0415" name="Text Box 15">
            <a:extLst>
              <a:ext uri="{FF2B5EF4-FFF2-40B4-BE49-F238E27FC236}">
                <a16:creationId xmlns:a16="http://schemas.microsoft.com/office/drawing/2014/main" id="{A78A0B93-5A9F-794C-B72E-8FF26086FCA3}"/>
              </a:ext>
            </a:extLst>
          </p:cNvPr>
          <p:cNvSpPr txBox="1">
            <a:spLocks noChangeArrowheads="1"/>
          </p:cNvSpPr>
          <p:nvPr/>
        </p:nvSpPr>
        <p:spPr bwMode="auto">
          <a:xfrm>
            <a:off x="5867400" y="51990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0416" name="Text Box 16">
            <a:extLst>
              <a:ext uri="{FF2B5EF4-FFF2-40B4-BE49-F238E27FC236}">
                <a16:creationId xmlns:a16="http://schemas.microsoft.com/office/drawing/2014/main" id="{D3958370-58EC-344A-986C-279D9965316A}"/>
              </a:ext>
            </a:extLst>
          </p:cNvPr>
          <p:cNvSpPr txBox="1">
            <a:spLocks noChangeArrowheads="1"/>
          </p:cNvSpPr>
          <p:nvPr/>
        </p:nvSpPr>
        <p:spPr bwMode="auto">
          <a:xfrm>
            <a:off x="5822950" y="5386388"/>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M</a:t>
            </a:r>
          </a:p>
        </p:txBody>
      </p:sp>
      <p:sp>
        <p:nvSpPr>
          <p:cNvPr id="230417" name="Text Box 17">
            <a:extLst>
              <a:ext uri="{FF2B5EF4-FFF2-40B4-BE49-F238E27FC236}">
                <a16:creationId xmlns:a16="http://schemas.microsoft.com/office/drawing/2014/main" id="{9190961F-0528-6A46-A8DC-4EF933535563}"/>
              </a:ext>
            </a:extLst>
          </p:cNvPr>
          <p:cNvSpPr txBox="1">
            <a:spLocks noChangeArrowheads="1"/>
          </p:cNvSpPr>
          <p:nvPr/>
        </p:nvSpPr>
        <p:spPr bwMode="auto">
          <a:xfrm>
            <a:off x="5819775" y="77898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H</a:t>
            </a:r>
          </a:p>
        </p:txBody>
      </p:sp>
      <p:sp>
        <p:nvSpPr>
          <p:cNvPr id="230418" name="Text Box 18">
            <a:extLst>
              <a:ext uri="{FF2B5EF4-FFF2-40B4-BE49-F238E27FC236}">
                <a16:creationId xmlns:a16="http://schemas.microsoft.com/office/drawing/2014/main" id="{09E574CA-B287-8E4A-8AA1-7EF9758B37EF}"/>
              </a:ext>
            </a:extLst>
          </p:cNvPr>
          <p:cNvSpPr txBox="1">
            <a:spLocks noChangeArrowheads="1"/>
          </p:cNvSpPr>
          <p:nvPr/>
        </p:nvSpPr>
        <p:spPr bwMode="auto">
          <a:xfrm>
            <a:off x="5834063" y="7988300"/>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Z</a:t>
            </a:r>
          </a:p>
        </p:txBody>
      </p:sp>
      <p:sp>
        <p:nvSpPr>
          <p:cNvPr id="230419" name="Text Box 19">
            <a:extLst>
              <a:ext uri="{FF2B5EF4-FFF2-40B4-BE49-F238E27FC236}">
                <a16:creationId xmlns:a16="http://schemas.microsoft.com/office/drawing/2014/main" id="{FBB13D50-9FDA-EB42-9B22-1FB33B0C4CA8}"/>
              </a:ext>
            </a:extLst>
          </p:cNvPr>
          <p:cNvSpPr txBox="1">
            <a:spLocks noChangeArrowheads="1"/>
          </p:cNvSpPr>
          <p:nvPr/>
        </p:nvSpPr>
        <p:spPr bwMode="auto">
          <a:xfrm>
            <a:off x="5818188" y="8174038"/>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M</a:t>
            </a:r>
          </a:p>
        </p:txBody>
      </p:sp>
      <p:sp>
        <p:nvSpPr>
          <p:cNvPr id="230420" name="Text Box 20">
            <a:extLst>
              <a:ext uri="{FF2B5EF4-FFF2-40B4-BE49-F238E27FC236}">
                <a16:creationId xmlns:a16="http://schemas.microsoft.com/office/drawing/2014/main" id="{A426EFC6-4652-3F4E-A459-C1B456298A11}"/>
              </a:ext>
            </a:extLst>
          </p:cNvPr>
          <p:cNvSpPr txBox="1">
            <a:spLocks noChangeArrowheads="1"/>
          </p:cNvSpPr>
          <p:nvPr/>
        </p:nvSpPr>
        <p:spPr bwMode="auto">
          <a:xfrm>
            <a:off x="5835650" y="596741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0421" name="Text Box 21">
            <a:extLst>
              <a:ext uri="{FF2B5EF4-FFF2-40B4-BE49-F238E27FC236}">
                <a16:creationId xmlns:a16="http://schemas.microsoft.com/office/drawing/2014/main" id="{D6B139AB-5455-9448-B924-FA7ED49820EF}"/>
              </a:ext>
            </a:extLst>
          </p:cNvPr>
          <p:cNvSpPr txBox="1">
            <a:spLocks noChangeArrowheads="1"/>
          </p:cNvSpPr>
          <p:nvPr/>
        </p:nvSpPr>
        <p:spPr bwMode="auto">
          <a:xfrm>
            <a:off x="5819775" y="638016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H</a:t>
            </a:r>
          </a:p>
        </p:txBody>
      </p:sp>
      <p:sp>
        <p:nvSpPr>
          <p:cNvPr id="230422" name="Text Box 22">
            <a:extLst>
              <a:ext uri="{FF2B5EF4-FFF2-40B4-BE49-F238E27FC236}">
                <a16:creationId xmlns:a16="http://schemas.microsoft.com/office/drawing/2014/main" id="{5F80C0E2-6A6B-E74E-BA75-FE7F7DC91A63}"/>
              </a:ext>
            </a:extLst>
          </p:cNvPr>
          <p:cNvSpPr txBox="1">
            <a:spLocks noChangeArrowheads="1"/>
          </p:cNvSpPr>
          <p:nvPr/>
        </p:nvSpPr>
        <p:spPr bwMode="auto">
          <a:xfrm>
            <a:off x="5835650" y="6592888"/>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N</a:t>
            </a:r>
          </a:p>
        </p:txBody>
      </p:sp>
      <p:sp>
        <p:nvSpPr>
          <p:cNvPr id="230423" name="Text Box 23">
            <a:extLst>
              <a:ext uri="{FF2B5EF4-FFF2-40B4-BE49-F238E27FC236}">
                <a16:creationId xmlns:a16="http://schemas.microsoft.com/office/drawing/2014/main" id="{EF487CE7-E538-5B4F-8B74-E7088DF6FAC0}"/>
              </a:ext>
            </a:extLst>
          </p:cNvPr>
          <p:cNvSpPr txBox="1">
            <a:spLocks noChangeArrowheads="1"/>
          </p:cNvSpPr>
          <p:nvPr/>
        </p:nvSpPr>
        <p:spPr bwMode="auto">
          <a:xfrm>
            <a:off x="5822950" y="558641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O</a:t>
            </a:r>
          </a:p>
        </p:txBody>
      </p:sp>
      <p:sp>
        <p:nvSpPr>
          <p:cNvPr id="230424" name="Text Box 24">
            <a:extLst>
              <a:ext uri="{FF2B5EF4-FFF2-40B4-BE49-F238E27FC236}">
                <a16:creationId xmlns:a16="http://schemas.microsoft.com/office/drawing/2014/main" id="{A0DCD20D-B803-4A4F-8514-549F60672916}"/>
              </a:ext>
            </a:extLst>
          </p:cNvPr>
          <p:cNvSpPr txBox="1">
            <a:spLocks noChangeArrowheads="1"/>
          </p:cNvSpPr>
          <p:nvPr/>
        </p:nvSpPr>
        <p:spPr bwMode="auto">
          <a:xfrm>
            <a:off x="5818188" y="718661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Y</a:t>
            </a:r>
          </a:p>
        </p:txBody>
      </p:sp>
      <p:sp>
        <p:nvSpPr>
          <p:cNvPr id="230425" name="Text Box 25">
            <a:extLst>
              <a:ext uri="{FF2B5EF4-FFF2-40B4-BE49-F238E27FC236}">
                <a16:creationId xmlns:a16="http://schemas.microsoft.com/office/drawing/2014/main" id="{0DB69118-0400-834D-A08E-E5F986F9C69D}"/>
              </a:ext>
            </a:extLst>
          </p:cNvPr>
          <p:cNvSpPr txBox="1">
            <a:spLocks noChangeArrowheads="1"/>
          </p:cNvSpPr>
          <p:nvPr/>
        </p:nvSpPr>
        <p:spPr bwMode="auto">
          <a:xfrm>
            <a:off x="5821363" y="7397750"/>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D</a:t>
            </a:r>
          </a:p>
        </p:txBody>
      </p:sp>
      <p:sp>
        <p:nvSpPr>
          <p:cNvPr id="230426" name="Text Box 26">
            <a:extLst>
              <a:ext uri="{FF2B5EF4-FFF2-40B4-BE49-F238E27FC236}">
                <a16:creationId xmlns:a16="http://schemas.microsoft.com/office/drawing/2014/main" id="{99EC2721-65B5-4C40-8FE9-1AC002E12E66}"/>
              </a:ext>
            </a:extLst>
          </p:cNvPr>
          <p:cNvSpPr txBox="1">
            <a:spLocks noChangeArrowheads="1"/>
          </p:cNvSpPr>
          <p:nvPr/>
        </p:nvSpPr>
        <p:spPr bwMode="auto">
          <a:xfrm>
            <a:off x="922338" y="8637588"/>
            <a:ext cx="59578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lgn="ctr">
              <a:spcBef>
                <a:spcPct val="50000"/>
              </a:spcBef>
            </a:pPr>
            <a:r>
              <a:rPr lang="en-US" altLang="en-US" sz="1400" b="1" i="1" u="sng"/>
              <a:t>VERSI KOSONG DISEDIAKAN SEBAGAI LEMBAR KERJA NOMOR 19.</a:t>
            </a:r>
          </a:p>
        </p:txBody>
      </p:sp>
      <p:sp>
        <p:nvSpPr>
          <p:cNvPr id="230427" name="Rectangle 27">
            <a:extLst>
              <a:ext uri="{FF2B5EF4-FFF2-40B4-BE49-F238E27FC236}">
                <a16:creationId xmlns:a16="http://schemas.microsoft.com/office/drawing/2014/main" id="{EB4A893B-ABD0-9D49-B059-E1187B8153D7}"/>
              </a:ext>
            </a:extLst>
          </p:cNvPr>
          <p:cNvSpPr>
            <a:spLocks noChangeArrowheads="1"/>
          </p:cNvSpPr>
          <p:nvPr/>
        </p:nvSpPr>
        <p:spPr bwMode="auto">
          <a:xfrm>
            <a:off x="6548438" y="3760788"/>
            <a:ext cx="219075"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p>
            <a:endParaRPr lang="en-US"/>
          </a:p>
        </p:txBody>
      </p:sp>
      <p:sp>
        <p:nvSpPr>
          <p:cNvPr id="230428" name="Line 28">
            <a:extLst>
              <a:ext uri="{FF2B5EF4-FFF2-40B4-BE49-F238E27FC236}">
                <a16:creationId xmlns:a16="http://schemas.microsoft.com/office/drawing/2014/main" id="{03FAB758-82B8-A74C-A12C-6EAC08E57105}"/>
              </a:ext>
            </a:extLst>
          </p:cNvPr>
          <p:cNvSpPr>
            <a:spLocks noChangeShapeType="1"/>
          </p:cNvSpPr>
          <p:nvPr/>
        </p:nvSpPr>
        <p:spPr bwMode="auto">
          <a:xfrm>
            <a:off x="4846638" y="1422400"/>
            <a:ext cx="809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0429" name="Group 29">
            <a:extLst>
              <a:ext uri="{FF2B5EF4-FFF2-40B4-BE49-F238E27FC236}">
                <a16:creationId xmlns:a16="http://schemas.microsoft.com/office/drawing/2014/main" id="{787BD67F-CCF8-6F4A-9040-53F39C99E159}"/>
              </a:ext>
            </a:extLst>
          </p:cNvPr>
          <p:cNvGrpSpPr>
            <a:grpSpLocks/>
          </p:cNvGrpSpPr>
          <p:nvPr/>
        </p:nvGrpSpPr>
        <p:grpSpPr bwMode="auto">
          <a:xfrm>
            <a:off x="938213" y="1073150"/>
            <a:ext cx="1571625" cy="427038"/>
            <a:chOff x="458" y="303"/>
            <a:chExt cx="779" cy="270"/>
          </a:xfrm>
        </p:grpSpPr>
        <p:sp>
          <p:nvSpPr>
            <p:cNvPr id="230430" name="AutoShape 30">
              <a:extLst>
                <a:ext uri="{FF2B5EF4-FFF2-40B4-BE49-F238E27FC236}">
                  <a16:creationId xmlns:a16="http://schemas.microsoft.com/office/drawing/2014/main" id="{DE8973BA-257E-F343-8948-1D3E7A4C4C46}"/>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31" name="Rectangle 31">
              <a:extLst>
                <a:ext uri="{FF2B5EF4-FFF2-40B4-BE49-F238E27FC236}">
                  <a16:creationId xmlns:a16="http://schemas.microsoft.com/office/drawing/2014/main" id="{5E3AE585-02FF-E94F-A7B4-CEB88FA3A1E1}"/>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32" name="Line 32">
              <a:extLst>
                <a:ext uri="{FF2B5EF4-FFF2-40B4-BE49-F238E27FC236}">
                  <a16:creationId xmlns:a16="http://schemas.microsoft.com/office/drawing/2014/main" id="{95C0E2F7-3E28-2942-9DCC-EA080A8B72C6}"/>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33" name="Line 33">
              <a:extLst>
                <a:ext uri="{FF2B5EF4-FFF2-40B4-BE49-F238E27FC236}">
                  <a16:creationId xmlns:a16="http://schemas.microsoft.com/office/drawing/2014/main" id="{FF3821D7-9D54-E048-83F4-C6DD789740F4}"/>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34" name="Text Box 34">
              <a:extLst>
                <a:ext uri="{FF2B5EF4-FFF2-40B4-BE49-F238E27FC236}">
                  <a16:creationId xmlns:a16="http://schemas.microsoft.com/office/drawing/2014/main" id="{9E3FA14B-5B15-7E45-BBCD-14D9A1F76278}"/>
                </a:ext>
              </a:extLst>
            </p:cNvPr>
            <p:cNvSpPr txBox="1">
              <a:spLocks noChangeArrowheads="1"/>
            </p:cNvSpPr>
            <p:nvPr/>
          </p:nvSpPr>
          <p:spPr bwMode="auto">
            <a:xfrm>
              <a:off x="458" y="303"/>
              <a:ext cx="69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CIPTAAN</a:t>
              </a:r>
            </a:p>
          </p:txBody>
        </p:sp>
        <p:sp>
          <p:nvSpPr>
            <p:cNvPr id="230435" name="Rectangle 35">
              <a:extLst>
                <a:ext uri="{FF2B5EF4-FFF2-40B4-BE49-F238E27FC236}">
                  <a16:creationId xmlns:a16="http://schemas.microsoft.com/office/drawing/2014/main" id="{F15E5E08-F213-3041-8492-772120A87416}"/>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0436" name="Group 36">
            <a:extLst>
              <a:ext uri="{FF2B5EF4-FFF2-40B4-BE49-F238E27FC236}">
                <a16:creationId xmlns:a16="http://schemas.microsoft.com/office/drawing/2014/main" id="{B8F04B66-B425-724A-8957-4C4840B5CE4A}"/>
              </a:ext>
            </a:extLst>
          </p:cNvPr>
          <p:cNvGrpSpPr>
            <a:grpSpLocks/>
          </p:cNvGrpSpPr>
          <p:nvPr/>
        </p:nvGrpSpPr>
        <p:grpSpPr bwMode="auto">
          <a:xfrm>
            <a:off x="938213" y="1500188"/>
            <a:ext cx="1571625" cy="428625"/>
            <a:chOff x="458" y="303"/>
            <a:chExt cx="779" cy="270"/>
          </a:xfrm>
        </p:grpSpPr>
        <p:sp>
          <p:nvSpPr>
            <p:cNvPr id="230437" name="AutoShape 37">
              <a:extLst>
                <a:ext uri="{FF2B5EF4-FFF2-40B4-BE49-F238E27FC236}">
                  <a16:creationId xmlns:a16="http://schemas.microsoft.com/office/drawing/2014/main" id="{014D259A-89A2-4048-83DD-7D0BA39B8955}"/>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38" name="Rectangle 38">
              <a:extLst>
                <a:ext uri="{FF2B5EF4-FFF2-40B4-BE49-F238E27FC236}">
                  <a16:creationId xmlns:a16="http://schemas.microsoft.com/office/drawing/2014/main" id="{29CCA1F6-B0A1-7741-B3A1-393DE0AC0C71}"/>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39" name="Line 39">
              <a:extLst>
                <a:ext uri="{FF2B5EF4-FFF2-40B4-BE49-F238E27FC236}">
                  <a16:creationId xmlns:a16="http://schemas.microsoft.com/office/drawing/2014/main" id="{CAFE0AFF-707D-0F42-9AEB-4A1C4299F0E0}"/>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40" name="Line 40">
              <a:extLst>
                <a:ext uri="{FF2B5EF4-FFF2-40B4-BE49-F238E27FC236}">
                  <a16:creationId xmlns:a16="http://schemas.microsoft.com/office/drawing/2014/main" id="{E4A76A03-A91A-D24E-A3E1-3037139DE778}"/>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41" name="Text Box 41">
              <a:extLst>
                <a:ext uri="{FF2B5EF4-FFF2-40B4-BE49-F238E27FC236}">
                  <a16:creationId xmlns:a16="http://schemas.microsoft.com/office/drawing/2014/main" id="{1809F8C3-8B2E-DE44-A349-7D4A23882D1F}"/>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ABRAHAM</a:t>
              </a:r>
            </a:p>
          </p:txBody>
        </p:sp>
        <p:sp>
          <p:nvSpPr>
            <p:cNvPr id="230442" name="Rectangle 42">
              <a:extLst>
                <a:ext uri="{FF2B5EF4-FFF2-40B4-BE49-F238E27FC236}">
                  <a16:creationId xmlns:a16="http://schemas.microsoft.com/office/drawing/2014/main" id="{18557CF0-951C-CB43-B372-12606C053142}"/>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0443" name="Group 43">
            <a:extLst>
              <a:ext uri="{FF2B5EF4-FFF2-40B4-BE49-F238E27FC236}">
                <a16:creationId xmlns:a16="http://schemas.microsoft.com/office/drawing/2014/main" id="{80160D4C-D42C-C048-998B-8B088A74637D}"/>
              </a:ext>
            </a:extLst>
          </p:cNvPr>
          <p:cNvGrpSpPr>
            <a:grpSpLocks/>
          </p:cNvGrpSpPr>
          <p:nvPr/>
        </p:nvGrpSpPr>
        <p:grpSpPr bwMode="auto">
          <a:xfrm>
            <a:off x="927100" y="2130425"/>
            <a:ext cx="1579563" cy="428625"/>
            <a:chOff x="458" y="303"/>
            <a:chExt cx="779" cy="270"/>
          </a:xfrm>
        </p:grpSpPr>
        <p:sp>
          <p:nvSpPr>
            <p:cNvPr id="230444" name="AutoShape 44">
              <a:extLst>
                <a:ext uri="{FF2B5EF4-FFF2-40B4-BE49-F238E27FC236}">
                  <a16:creationId xmlns:a16="http://schemas.microsoft.com/office/drawing/2014/main" id="{02E983D8-7EF4-1144-B2D3-53B811063A02}"/>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45" name="Rectangle 45">
              <a:extLst>
                <a:ext uri="{FF2B5EF4-FFF2-40B4-BE49-F238E27FC236}">
                  <a16:creationId xmlns:a16="http://schemas.microsoft.com/office/drawing/2014/main" id="{F79D0EB0-25C8-2442-B747-341D07BF211E}"/>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46" name="Line 46">
              <a:extLst>
                <a:ext uri="{FF2B5EF4-FFF2-40B4-BE49-F238E27FC236}">
                  <a16:creationId xmlns:a16="http://schemas.microsoft.com/office/drawing/2014/main" id="{14B25605-CAA5-6140-AE18-AFFBD50C3EE5}"/>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47" name="Line 47">
              <a:extLst>
                <a:ext uri="{FF2B5EF4-FFF2-40B4-BE49-F238E27FC236}">
                  <a16:creationId xmlns:a16="http://schemas.microsoft.com/office/drawing/2014/main" id="{DE0B441D-3821-DF43-9954-451E358D8769}"/>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48" name="Text Box 48">
              <a:extLst>
                <a:ext uri="{FF2B5EF4-FFF2-40B4-BE49-F238E27FC236}">
                  <a16:creationId xmlns:a16="http://schemas.microsoft.com/office/drawing/2014/main" id="{DE8D8145-66C3-D240-9CCA-6635ED17C5EB}"/>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YUSUF</a:t>
              </a:r>
              <a:endParaRPr lang="en-US" altLang="en-US" sz="800" b="1">
                <a:latin typeface="Arial" panose="020B0604020202020204" pitchFamily="34" charset="0"/>
              </a:endParaRPr>
            </a:p>
          </p:txBody>
        </p:sp>
        <p:sp>
          <p:nvSpPr>
            <p:cNvPr id="230449" name="Rectangle 49">
              <a:extLst>
                <a:ext uri="{FF2B5EF4-FFF2-40B4-BE49-F238E27FC236}">
                  <a16:creationId xmlns:a16="http://schemas.microsoft.com/office/drawing/2014/main" id="{457A1874-DFED-E84B-BA94-3350DC50DF90}"/>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0450" name="Group 50">
            <a:extLst>
              <a:ext uri="{FF2B5EF4-FFF2-40B4-BE49-F238E27FC236}">
                <a16:creationId xmlns:a16="http://schemas.microsoft.com/office/drawing/2014/main" id="{89A5F4BB-55AC-2E4B-9438-A9F2CEC64C03}"/>
              </a:ext>
            </a:extLst>
          </p:cNvPr>
          <p:cNvGrpSpPr>
            <a:grpSpLocks/>
          </p:cNvGrpSpPr>
          <p:nvPr/>
        </p:nvGrpSpPr>
        <p:grpSpPr bwMode="auto">
          <a:xfrm>
            <a:off x="947738" y="2679700"/>
            <a:ext cx="1570037" cy="428625"/>
            <a:chOff x="458" y="303"/>
            <a:chExt cx="779" cy="270"/>
          </a:xfrm>
        </p:grpSpPr>
        <p:sp>
          <p:nvSpPr>
            <p:cNvPr id="230451" name="AutoShape 51">
              <a:extLst>
                <a:ext uri="{FF2B5EF4-FFF2-40B4-BE49-F238E27FC236}">
                  <a16:creationId xmlns:a16="http://schemas.microsoft.com/office/drawing/2014/main" id="{92DAE9E2-75FF-EA4B-9B8F-0509CA9B1BA8}"/>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52" name="Rectangle 52">
              <a:extLst>
                <a:ext uri="{FF2B5EF4-FFF2-40B4-BE49-F238E27FC236}">
                  <a16:creationId xmlns:a16="http://schemas.microsoft.com/office/drawing/2014/main" id="{39E6163A-C590-404E-9AAF-1BE60D536592}"/>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53" name="Line 53">
              <a:extLst>
                <a:ext uri="{FF2B5EF4-FFF2-40B4-BE49-F238E27FC236}">
                  <a16:creationId xmlns:a16="http://schemas.microsoft.com/office/drawing/2014/main" id="{FF5A83B0-21F0-0A4B-8EEF-42E041E19C51}"/>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54" name="Line 54">
              <a:extLst>
                <a:ext uri="{FF2B5EF4-FFF2-40B4-BE49-F238E27FC236}">
                  <a16:creationId xmlns:a16="http://schemas.microsoft.com/office/drawing/2014/main" id="{23B18004-F9D3-014E-810F-C77E032F7CC6}"/>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55" name="Text Box 55">
              <a:extLst>
                <a:ext uri="{FF2B5EF4-FFF2-40B4-BE49-F238E27FC236}">
                  <a16:creationId xmlns:a16="http://schemas.microsoft.com/office/drawing/2014/main" id="{C58E5183-E042-2846-AE5E-473F4C67B86D}"/>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MUSA</a:t>
              </a:r>
              <a:endParaRPr lang="en-US" altLang="en-US" sz="800" b="1">
                <a:latin typeface="Arial" panose="020B0604020202020204" pitchFamily="34" charset="0"/>
              </a:endParaRPr>
            </a:p>
          </p:txBody>
        </p:sp>
        <p:sp>
          <p:nvSpPr>
            <p:cNvPr id="230456" name="Rectangle 56">
              <a:extLst>
                <a:ext uri="{FF2B5EF4-FFF2-40B4-BE49-F238E27FC236}">
                  <a16:creationId xmlns:a16="http://schemas.microsoft.com/office/drawing/2014/main" id="{A2C03BB7-0CF4-4544-9286-B30DEE6400FB}"/>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0457" name="Group 57">
            <a:extLst>
              <a:ext uri="{FF2B5EF4-FFF2-40B4-BE49-F238E27FC236}">
                <a16:creationId xmlns:a16="http://schemas.microsoft.com/office/drawing/2014/main" id="{4A278876-4D1B-FA48-9167-29C1C7BD1E4A}"/>
              </a:ext>
            </a:extLst>
          </p:cNvPr>
          <p:cNvGrpSpPr>
            <a:grpSpLocks/>
          </p:cNvGrpSpPr>
          <p:nvPr/>
        </p:nvGrpSpPr>
        <p:grpSpPr bwMode="auto">
          <a:xfrm>
            <a:off x="947738" y="3781425"/>
            <a:ext cx="1587500" cy="427038"/>
            <a:chOff x="458" y="303"/>
            <a:chExt cx="779" cy="270"/>
          </a:xfrm>
        </p:grpSpPr>
        <p:sp>
          <p:nvSpPr>
            <p:cNvPr id="230458" name="AutoShape 58">
              <a:extLst>
                <a:ext uri="{FF2B5EF4-FFF2-40B4-BE49-F238E27FC236}">
                  <a16:creationId xmlns:a16="http://schemas.microsoft.com/office/drawing/2014/main" id="{23232EE4-A849-9249-9DD3-C17BFB427BF6}"/>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59" name="Rectangle 59">
              <a:extLst>
                <a:ext uri="{FF2B5EF4-FFF2-40B4-BE49-F238E27FC236}">
                  <a16:creationId xmlns:a16="http://schemas.microsoft.com/office/drawing/2014/main" id="{1A88E116-8286-1640-B4F1-4F443B4FB7D6}"/>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60" name="Line 60">
              <a:extLst>
                <a:ext uri="{FF2B5EF4-FFF2-40B4-BE49-F238E27FC236}">
                  <a16:creationId xmlns:a16="http://schemas.microsoft.com/office/drawing/2014/main" id="{7C5439C9-119F-C147-BBA5-EE5931100D3C}"/>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61" name="Line 61">
              <a:extLst>
                <a:ext uri="{FF2B5EF4-FFF2-40B4-BE49-F238E27FC236}">
                  <a16:creationId xmlns:a16="http://schemas.microsoft.com/office/drawing/2014/main" id="{B119F6E6-0B82-7E4D-A830-386D78FFAD7F}"/>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62" name="Text Box 62">
              <a:extLst>
                <a:ext uri="{FF2B5EF4-FFF2-40B4-BE49-F238E27FC236}">
                  <a16:creationId xmlns:a16="http://schemas.microsoft.com/office/drawing/2014/main" id="{9F398F03-5E1D-DA42-9C25-572CC3E251B2}"/>
                </a:ext>
              </a:extLst>
            </p:cNvPr>
            <p:cNvSpPr txBox="1">
              <a:spLocks noChangeArrowheads="1"/>
            </p:cNvSpPr>
            <p:nvPr/>
          </p:nvSpPr>
          <p:spPr bwMode="auto">
            <a:xfrm>
              <a:off x="458" y="303"/>
              <a:ext cx="69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YOSUA</a:t>
              </a:r>
              <a:endParaRPr lang="en-US" altLang="en-US" sz="800" b="1">
                <a:latin typeface="Arial" panose="020B0604020202020204" pitchFamily="34" charset="0"/>
              </a:endParaRPr>
            </a:p>
          </p:txBody>
        </p:sp>
        <p:sp>
          <p:nvSpPr>
            <p:cNvPr id="230463" name="Rectangle 63">
              <a:extLst>
                <a:ext uri="{FF2B5EF4-FFF2-40B4-BE49-F238E27FC236}">
                  <a16:creationId xmlns:a16="http://schemas.microsoft.com/office/drawing/2014/main" id="{57CF8CB0-5A09-E946-A7C2-D9039BFE4A9E}"/>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0464" name="Group 64">
            <a:extLst>
              <a:ext uri="{FF2B5EF4-FFF2-40B4-BE49-F238E27FC236}">
                <a16:creationId xmlns:a16="http://schemas.microsoft.com/office/drawing/2014/main" id="{6CA36A94-2FA6-4D4D-828F-FAEBAD936FC3}"/>
              </a:ext>
            </a:extLst>
          </p:cNvPr>
          <p:cNvGrpSpPr>
            <a:grpSpLocks/>
          </p:cNvGrpSpPr>
          <p:nvPr/>
        </p:nvGrpSpPr>
        <p:grpSpPr bwMode="auto">
          <a:xfrm>
            <a:off x="938213" y="4724400"/>
            <a:ext cx="1592262" cy="427038"/>
            <a:chOff x="458" y="303"/>
            <a:chExt cx="779" cy="270"/>
          </a:xfrm>
        </p:grpSpPr>
        <p:sp>
          <p:nvSpPr>
            <p:cNvPr id="230465" name="AutoShape 65">
              <a:extLst>
                <a:ext uri="{FF2B5EF4-FFF2-40B4-BE49-F238E27FC236}">
                  <a16:creationId xmlns:a16="http://schemas.microsoft.com/office/drawing/2014/main" id="{4B183344-5981-6F4A-BCAC-A4822B6AEA9B}"/>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66" name="Rectangle 66">
              <a:extLst>
                <a:ext uri="{FF2B5EF4-FFF2-40B4-BE49-F238E27FC236}">
                  <a16:creationId xmlns:a16="http://schemas.microsoft.com/office/drawing/2014/main" id="{0E242126-11B2-C14D-A600-0B9736FEE410}"/>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67" name="Line 67">
              <a:extLst>
                <a:ext uri="{FF2B5EF4-FFF2-40B4-BE49-F238E27FC236}">
                  <a16:creationId xmlns:a16="http://schemas.microsoft.com/office/drawing/2014/main" id="{7394356C-CF41-2C4F-BBDA-B93D3059486F}"/>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68" name="Line 68">
              <a:extLst>
                <a:ext uri="{FF2B5EF4-FFF2-40B4-BE49-F238E27FC236}">
                  <a16:creationId xmlns:a16="http://schemas.microsoft.com/office/drawing/2014/main" id="{F1E1C755-78AF-AB43-956A-3CFC297373A3}"/>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69" name="Text Box 69">
              <a:extLst>
                <a:ext uri="{FF2B5EF4-FFF2-40B4-BE49-F238E27FC236}">
                  <a16:creationId xmlns:a16="http://schemas.microsoft.com/office/drawing/2014/main" id="{4AFE6DE9-0B3F-AE43-BD1E-124C1E68814E}"/>
                </a:ext>
              </a:extLst>
            </p:cNvPr>
            <p:cNvSpPr txBox="1">
              <a:spLocks noChangeArrowheads="1"/>
            </p:cNvSpPr>
            <p:nvPr/>
          </p:nvSpPr>
          <p:spPr bwMode="auto">
            <a:xfrm>
              <a:off x="458" y="303"/>
              <a:ext cx="69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ANARKI</a:t>
              </a:r>
              <a:endParaRPr lang="en-US" altLang="en-US" sz="800" b="1">
                <a:latin typeface="Arial" panose="020B0604020202020204" pitchFamily="34" charset="0"/>
              </a:endParaRPr>
            </a:p>
          </p:txBody>
        </p:sp>
        <p:sp>
          <p:nvSpPr>
            <p:cNvPr id="230470" name="Rectangle 70">
              <a:extLst>
                <a:ext uri="{FF2B5EF4-FFF2-40B4-BE49-F238E27FC236}">
                  <a16:creationId xmlns:a16="http://schemas.microsoft.com/office/drawing/2014/main" id="{7C7E265D-6AFC-B945-90E0-FC58AB449A3E}"/>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0471" name="Group 71">
            <a:extLst>
              <a:ext uri="{FF2B5EF4-FFF2-40B4-BE49-F238E27FC236}">
                <a16:creationId xmlns:a16="http://schemas.microsoft.com/office/drawing/2014/main" id="{34152520-0155-DA44-B93C-ED617D8B8DBF}"/>
              </a:ext>
            </a:extLst>
          </p:cNvPr>
          <p:cNvGrpSpPr>
            <a:grpSpLocks/>
          </p:cNvGrpSpPr>
          <p:nvPr/>
        </p:nvGrpSpPr>
        <p:grpSpPr bwMode="auto">
          <a:xfrm>
            <a:off x="938213" y="6734175"/>
            <a:ext cx="1592262" cy="428625"/>
            <a:chOff x="458" y="303"/>
            <a:chExt cx="779" cy="270"/>
          </a:xfrm>
        </p:grpSpPr>
        <p:sp>
          <p:nvSpPr>
            <p:cNvPr id="230472" name="AutoShape 72">
              <a:extLst>
                <a:ext uri="{FF2B5EF4-FFF2-40B4-BE49-F238E27FC236}">
                  <a16:creationId xmlns:a16="http://schemas.microsoft.com/office/drawing/2014/main" id="{043D92AB-C861-814F-B102-78704DFB9092}"/>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73" name="Rectangle 73">
              <a:extLst>
                <a:ext uri="{FF2B5EF4-FFF2-40B4-BE49-F238E27FC236}">
                  <a16:creationId xmlns:a16="http://schemas.microsoft.com/office/drawing/2014/main" id="{EBFE6798-56CF-E646-B677-7812B4CC0CEF}"/>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74" name="Line 74">
              <a:extLst>
                <a:ext uri="{FF2B5EF4-FFF2-40B4-BE49-F238E27FC236}">
                  <a16:creationId xmlns:a16="http://schemas.microsoft.com/office/drawing/2014/main" id="{486CBC59-FA90-2547-96C8-EECF88D078A8}"/>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75" name="Line 75">
              <a:extLst>
                <a:ext uri="{FF2B5EF4-FFF2-40B4-BE49-F238E27FC236}">
                  <a16:creationId xmlns:a16="http://schemas.microsoft.com/office/drawing/2014/main" id="{B316504F-9CAA-464D-AA80-9836F90D2E4C}"/>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76" name="Text Box 76">
              <a:extLst>
                <a:ext uri="{FF2B5EF4-FFF2-40B4-BE49-F238E27FC236}">
                  <a16:creationId xmlns:a16="http://schemas.microsoft.com/office/drawing/2014/main" id="{EEADD457-51F8-9F43-A3A2-BE81F314157A}"/>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PEMBUANGAN</a:t>
              </a:r>
              <a:endParaRPr lang="en-US" altLang="en-US" sz="800" b="1">
                <a:latin typeface="Arial" panose="020B0604020202020204" pitchFamily="34" charset="0"/>
              </a:endParaRPr>
            </a:p>
          </p:txBody>
        </p:sp>
        <p:sp>
          <p:nvSpPr>
            <p:cNvPr id="230477" name="Rectangle 77">
              <a:extLst>
                <a:ext uri="{FF2B5EF4-FFF2-40B4-BE49-F238E27FC236}">
                  <a16:creationId xmlns:a16="http://schemas.microsoft.com/office/drawing/2014/main" id="{C8075101-4C4B-7945-8268-8193B9A4AF6B}"/>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0478" name="Group 78">
            <a:extLst>
              <a:ext uri="{FF2B5EF4-FFF2-40B4-BE49-F238E27FC236}">
                <a16:creationId xmlns:a16="http://schemas.microsoft.com/office/drawing/2014/main" id="{539A5AB4-2465-614F-8F9E-439B92D5083C}"/>
              </a:ext>
            </a:extLst>
          </p:cNvPr>
          <p:cNvGrpSpPr>
            <a:grpSpLocks/>
          </p:cNvGrpSpPr>
          <p:nvPr/>
        </p:nvGrpSpPr>
        <p:grpSpPr bwMode="auto">
          <a:xfrm>
            <a:off x="938213" y="7597775"/>
            <a:ext cx="1592262" cy="430213"/>
            <a:chOff x="458" y="303"/>
            <a:chExt cx="779" cy="270"/>
          </a:xfrm>
        </p:grpSpPr>
        <p:sp>
          <p:nvSpPr>
            <p:cNvPr id="230479" name="AutoShape 79">
              <a:extLst>
                <a:ext uri="{FF2B5EF4-FFF2-40B4-BE49-F238E27FC236}">
                  <a16:creationId xmlns:a16="http://schemas.microsoft.com/office/drawing/2014/main" id="{9A326E05-F303-154D-AB66-08B18486A520}"/>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80" name="Rectangle 80">
              <a:extLst>
                <a:ext uri="{FF2B5EF4-FFF2-40B4-BE49-F238E27FC236}">
                  <a16:creationId xmlns:a16="http://schemas.microsoft.com/office/drawing/2014/main" id="{62CB12D4-E5CA-4643-9C9E-C56AA3827E92}"/>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81" name="Line 81">
              <a:extLst>
                <a:ext uri="{FF2B5EF4-FFF2-40B4-BE49-F238E27FC236}">
                  <a16:creationId xmlns:a16="http://schemas.microsoft.com/office/drawing/2014/main" id="{A1BD5526-3B4A-344C-A922-331C95611BB2}"/>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82" name="Line 82">
              <a:extLst>
                <a:ext uri="{FF2B5EF4-FFF2-40B4-BE49-F238E27FC236}">
                  <a16:creationId xmlns:a16="http://schemas.microsoft.com/office/drawing/2014/main" id="{D99EEFE6-B343-6648-9519-8A7DFA0C4C39}"/>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83" name="Text Box 83">
              <a:extLst>
                <a:ext uri="{FF2B5EF4-FFF2-40B4-BE49-F238E27FC236}">
                  <a16:creationId xmlns:a16="http://schemas.microsoft.com/office/drawing/2014/main" id="{55D7AD95-755C-1545-B2A4-FDB9175459D0}"/>
                </a:ext>
              </a:extLst>
            </p:cNvPr>
            <p:cNvSpPr txBox="1">
              <a:spLocks noChangeArrowheads="1"/>
            </p:cNvSpPr>
            <p:nvPr/>
          </p:nvSpPr>
          <p:spPr bwMode="auto">
            <a:xfrm>
              <a:off x="458" y="303"/>
              <a:ext cx="690"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SENYAP</a:t>
              </a:r>
              <a:endParaRPr lang="en-US" altLang="en-US" sz="800" b="1">
                <a:latin typeface="Arial" panose="020B0604020202020204" pitchFamily="34" charset="0"/>
              </a:endParaRPr>
            </a:p>
          </p:txBody>
        </p:sp>
        <p:sp>
          <p:nvSpPr>
            <p:cNvPr id="230484" name="Rectangle 84">
              <a:extLst>
                <a:ext uri="{FF2B5EF4-FFF2-40B4-BE49-F238E27FC236}">
                  <a16:creationId xmlns:a16="http://schemas.microsoft.com/office/drawing/2014/main" id="{4F87ACA0-9CD2-D543-912D-32FEAF0C7206}"/>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0485" name="Group 85">
            <a:extLst>
              <a:ext uri="{FF2B5EF4-FFF2-40B4-BE49-F238E27FC236}">
                <a16:creationId xmlns:a16="http://schemas.microsoft.com/office/drawing/2014/main" id="{52A417F2-979F-464B-A264-FF01AED15E36}"/>
              </a:ext>
            </a:extLst>
          </p:cNvPr>
          <p:cNvGrpSpPr>
            <a:grpSpLocks/>
          </p:cNvGrpSpPr>
          <p:nvPr/>
        </p:nvGrpSpPr>
        <p:grpSpPr bwMode="auto">
          <a:xfrm>
            <a:off x="938213" y="8105775"/>
            <a:ext cx="1592262" cy="428625"/>
            <a:chOff x="458" y="303"/>
            <a:chExt cx="779" cy="270"/>
          </a:xfrm>
        </p:grpSpPr>
        <p:sp>
          <p:nvSpPr>
            <p:cNvPr id="230486" name="AutoShape 86">
              <a:extLst>
                <a:ext uri="{FF2B5EF4-FFF2-40B4-BE49-F238E27FC236}">
                  <a16:creationId xmlns:a16="http://schemas.microsoft.com/office/drawing/2014/main" id="{C100054D-3CDD-9F47-BBEC-786C738BDA31}"/>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87" name="Rectangle 87">
              <a:extLst>
                <a:ext uri="{FF2B5EF4-FFF2-40B4-BE49-F238E27FC236}">
                  <a16:creationId xmlns:a16="http://schemas.microsoft.com/office/drawing/2014/main" id="{F65FA6C7-4BE3-9841-9418-7F54300E21F3}"/>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88" name="Line 88">
              <a:extLst>
                <a:ext uri="{FF2B5EF4-FFF2-40B4-BE49-F238E27FC236}">
                  <a16:creationId xmlns:a16="http://schemas.microsoft.com/office/drawing/2014/main" id="{4AB07E62-357D-AB4E-8162-9E42A266E76A}"/>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89" name="Line 89">
              <a:extLst>
                <a:ext uri="{FF2B5EF4-FFF2-40B4-BE49-F238E27FC236}">
                  <a16:creationId xmlns:a16="http://schemas.microsoft.com/office/drawing/2014/main" id="{FDA24D43-5260-2543-B974-0A7B0B2F83AB}"/>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90" name="Text Box 90">
              <a:extLst>
                <a:ext uri="{FF2B5EF4-FFF2-40B4-BE49-F238E27FC236}">
                  <a16:creationId xmlns:a16="http://schemas.microsoft.com/office/drawing/2014/main" id="{6485F59A-7648-D340-8102-627B5DEEFEC0}"/>
                </a:ext>
              </a:extLst>
            </p:cNvPr>
            <p:cNvSpPr txBox="1">
              <a:spLocks noChangeArrowheads="1"/>
            </p:cNvSpPr>
            <p:nvPr/>
          </p:nvSpPr>
          <p:spPr bwMode="auto">
            <a:xfrm>
              <a:off x="458" y="303"/>
              <a:ext cx="69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YESUS</a:t>
              </a:r>
              <a:endParaRPr lang="en-US" altLang="en-US" sz="800" b="1">
                <a:latin typeface="Arial" panose="020B0604020202020204" pitchFamily="34" charset="0"/>
              </a:endParaRPr>
            </a:p>
          </p:txBody>
        </p:sp>
        <p:sp>
          <p:nvSpPr>
            <p:cNvPr id="230491" name="Rectangle 91">
              <a:extLst>
                <a:ext uri="{FF2B5EF4-FFF2-40B4-BE49-F238E27FC236}">
                  <a16:creationId xmlns:a16="http://schemas.microsoft.com/office/drawing/2014/main" id="{2B676E7F-7F62-7745-86C9-D7DAEB129BCA}"/>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grpSp>
        <p:nvGrpSpPr>
          <p:cNvPr id="230492" name="Group 92">
            <a:extLst>
              <a:ext uri="{FF2B5EF4-FFF2-40B4-BE49-F238E27FC236}">
                <a16:creationId xmlns:a16="http://schemas.microsoft.com/office/drawing/2014/main" id="{9ED2E850-92A9-5F43-95B1-0B13449797D4}"/>
              </a:ext>
            </a:extLst>
          </p:cNvPr>
          <p:cNvGrpSpPr>
            <a:grpSpLocks/>
          </p:cNvGrpSpPr>
          <p:nvPr/>
        </p:nvGrpSpPr>
        <p:grpSpPr bwMode="auto">
          <a:xfrm>
            <a:off x="942975" y="5510213"/>
            <a:ext cx="1592263" cy="428625"/>
            <a:chOff x="458" y="303"/>
            <a:chExt cx="779" cy="270"/>
          </a:xfrm>
        </p:grpSpPr>
        <p:sp>
          <p:nvSpPr>
            <p:cNvPr id="230493" name="AutoShape 93">
              <a:extLst>
                <a:ext uri="{FF2B5EF4-FFF2-40B4-BE49-F238E27FC236}">
                  <a16:creationId xmlns:a16="http://schemas.microsoft.com/office/drawing/2014/main" id="{8BC380F5-3C21-914C-ADDA-B0F414DDF21A}"/>
                </a:ext>
              </a:extLst>
            </p:cNvPr>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94" name="Rectangle 94">
              <a:extLst>
                <a:ext uri="{FF2B5EF4-FFF2-40B4-BE49-F238E27FC236}">
                  <a16:creationId xmlns:a16="http://schemas.microsoft.com/office/drawing/2014/main" id="{EAB9F896-449D-0849-908C-9DBB5379431D}"/>
                </a:ext>
              </a:extLst>
            </p:cNvPr>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95" name="Line 95">
              <a:extLst>
                <a:ext uri="{FF2B5EF4-FFF2-40B4-BE49-F238E27FC236}">
                  <a16:creationId xmlns:a16="http://schemas.microsoft.com/office/drawing/2014/main" id="{EE8BA77E-06D4-2D4E-B370-89D5E9C7D85B}"/>
                </a:ext>
              </a:extLst>
            </p:cNvPr>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96" name="Line 96">
              <a:extLst>
                <a:ext uri="{FF2B5EF4-FFF2-40B4-BE49-F238E27FC236}">
                  <a16:creationId xmlns:a16="http://schemas.microsoft.com/office/drawing/2014/main" id="{51E8D781-7486-AA44-AC40-379ECB3026CD}"/>
                </a:ext>
              </a:extLst>
            </p:cNvPr>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sp>
          <p:nvSpPr>
            <p:cNvPr id="230497" name="Text Box 97">
              <a:extLst>
                <a:ext uri="{FF2B5EF4-FFF2-40B4-BE49-F238E27FC236}">
                  <a16:creationId xmlns:a16="http://schemas.microsoft.com/office/drawing/2014/main" id="{86F6D420-6A8F-754E-A451-B2BCDA426C95}"/>
                </a:ext>
              </a:extLst>
            </p:cNvPr>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100" b="1">
                  <a:latin typeface="Arial" panose="020B0604020202020204" pitchFamily="34" charset="0"/>
                </a:rPr>
                <a:t>KERAJAAN</a:t>
              </a:r>
              <a:endParaRPr lang="en-US" altLang="en-US" sz="800" b="1">
                <a:latin typeface="Arial" panose="020B0604020202020204" pitchFamily="34" charset="0"/>
              </a:endParaRPr>
            </a:p>
          </p:txBody>
        </p:sp>
        <p:sp>
          <p:nvSpPr>
            <p:cNvPr id="230498" name="Rectangle 98">
              <a:extLst>
                <a:ext uri="{FF2B5EF4-FFF2-40B4-BE49-F238E27FC236}">
                  <a16:creationId xmlns:a16="http://schemas.microsoft.com/office/drawing/2014/main" id="{860FAEEA-75C7-E04D-B3BE-8BED2C10B58C}"/>
                </a:ext>
              </a:extLst>
            </p:cNvPr>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7025" tIns="48512" rIns="97025" bIns="48512">
              <a:spAutoFit/>
            </a:bodyPr>
            <a:lstStyle/>
            <a:p>
              <a:endParaRPr lang="en-US"/>
            </a:p>
          </p:txBody>
        </p:sp>
      </p:grpSp>
      <p:sp>
        <p:nvSpPr>
          <p:cNvPr id="230499" name="Rectangle 99">
            <a:extLst>
              <a:ext uri="{FF2B5EF4-FFF2-40B4-BE49-F238E27FC236}">
                <a16:creationId xmlns:a16="http://schemas.microsoft.com/office/drawing/2014/main" id="{BF515BF9-4148-0045-A7C4-88BEA409A5BF}"/>
              </a:ext>
            </a:extLst>
          </p:cNvPr>
          <p:cNvSpPr>
            <a:spLocks noChangeArrowheads="1"/>
          </p:cNvSpPr>
          <p:nvPr/>
        </p:nvSpPr>
        <p:spPr bwMode="auto">
          <a:xfrm>
            <a:off x="4525963" y="1422400"/>
            <a:ext cx="1257300" cy="23177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endParaRPr lang="en-US" altLang="en-US" sz="2500"/>
          </a:p>
        </p:txBody>
      </p:sp>
      <p:sp>
        <p:nvSpPr>
          <p:cNvPr id="230500" name="Rectangle 100">
            <a:extLst>
              <a:ext uri="{FF2B5EF4-FFF2-40B4-BE49-F238E27FC236}">
                <a16:creationId xmlns:a16="http://schemas.microsoft.com/office/drawing/2014/main" id="{BEA710CD-1B90-A941-B97C-96BC28E7A6A3}"/>
              </a:ext>
            </a:extLst>
          </p:cNvPr>
          <p:cNvSpPr>
            <a:spLocks noChangeArrowheads="1"/>
          </p:cNvSpPr>
          <p:nvPr/>
        </p:nvSpPr>
        <p:spPr bwMode="auto">
          <a:xfrm>
            <a:off x="2682875" y="8105775"/>
            <a:ext cx="1508125" cy="314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30501" name="Text Box 101">
            <a:extLst>
              <a:ext uri="{FF2B5EF4-FFF2-40B4-BE49-F238E27FC236}">
                <a16:creationId xmlns:a16="http://schemas.microsoft.com/office/drawing/2014/main" id="{61EEE44A-7B27-E048-9B3C-0D7F15956B79}"/>
              </a:ext>
            </a:extLst>
          </p:cNvPr>
          <p:cNvSpPr txBox="1">
            <a:spLocks noChangeArrowheads="1"/>
          </p:cNvSpPr>
          <p:nvPr/>
        </p:nvSpPr>
        <p:spPr bwMode="auto">
          <a:xfrm>
            <a:off x="669925" y="1108075"/>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1.</a:t>
            </a:r>
          </a:p>
        </p:txBody>
      </p:sp>
      <p:sp>
        <p:nvSpPr>
          <p:cNvPr id="230502" name="Text Box 102">
            <a:extLst>
              <a:ext uri="{FF2B5EF4-FFF2-40B4-BE49-F238E27FC236}">
                <a16:creationId xmlns:a16="http://schemas.microsoft.com/office/drawing/2014/main" id="{22B76AFE-BC3B-9F4C-9713-2E40ACAA26F9}"/>
              </a:ext>
            </a:extLst>
          </p:cNvPr>
          <p:cNvSpPr txBox="1">
            <a:spLocks noChangeArrowheads="1"/>
          </p:cNvSpPr>
          <p:nvPr/>
        </p:nvSpPr>
        <p:spPr bwMode="auto">
          <a:xfrm>
            <a:off x="665163" y="1539875"/>
            <a:ext cx="67151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2.</a:t>
            </a:r>
          </a:p>
        </p:txBody>
      </p:sp>
      <p:sp>
        <p:nvSpPr>
          <p:cNvPr id="230503" name="Text Box 103">
            <a:extLst>
              <a:ext uri="{FF2B5EF4-FFF2-40B4-BE49-F238E27FC236}">
                <a16:creationId xmlns:a16="http://schemas.microsoft.com/office/drawing/2014/main" id="{54E0DB9C-F7FB-444C-9AFA-1AAC10CAE958}"/>
              </a:ext>
            </a:extLst>
          </p:cNvPr>
          <p:cNvSpPr txBox="1">
            <a:spLocks noChangeArrowheads="1"/>
          </p:cNvSpPr>
          <p:nvPr/>
        </p:nvSpPr>
        <p:spPr bwMode="auto">
          <a:xfrm>
            <a:off x="669925" y="2173288"/>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3.</a:t>
            </a:r>
          </a:p>
        </p:txBody>
      </p:sp>
      <p:sp>
        <p:nvSpPr>
          <p:cNvPr id="230504" name="Text Box 104">
            <a:extLst>
              <a:ext uri="{FF2B5EF4-FFF2-40B4-BE49-F238E27FC236}">
                <a16:creationId xmlns:a16="http://schemas.microsoft.com/office/drawing/2014/main" id="{3011C6D8-01D3-3740-BC40-EDCB734581D6}"/>
              </a:ext>
            </a:extLst>
          </p:cNvPr>
          <p:cNvSpPr txBox="1">
            <a:spLocks noChangeArrowheads="1"/>
          </p:cNvSpPr>
          <p:nvPr/>
        </p:nvSpPr>
        <p:spPr bwMode="auto">
          <a:xfrm>
            <a:off x="676275" y="2719388"/>
            <a:ext cx="669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4.</a:t>
            </a:r>
          </a:p>
        </p:txBody>
      </p:sp>
      <p:sp>
        <p:nvSpPr>
          <p:cNvPr id="230505" name="Text Box 105">
            <a:extLst>
              <a:ext uri="{FF2B5EF4-FFF2-40B4-BE49-F238E27FC236}">
                <a16:creationId xmlns:a16="http://schemas.microsoft.com/office/drawing/2014/main" id="{D28C7E83-3FDA-2A4B-9E00-581011F97DAD}"/>
              </a:ext>
            </a:extLst>
          </p:cNvPr>
          <p:cNvSpPr txBox="1">
            <a:spLocks noChangeArrowheads="1"/>
          </p:cNvSpPr>
          <p:nvPr/>
        </p:nvSpPr>
        <p:spPr bwMode="auto">
          <a:xfrm>
            <a:off x="669925" y="3814763"/>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5.</a:t>
            </a:r>
          </a:p>
        </p:txBody>
      </p:sp>
      <p:sp>
        <p:nvSpPr>
          <p:cNvPr id="230506" name="Text Box 106">
            <a:extLst>
              <a:ext uri="{FF2B5EF4-FFF2-40B4-BE49-F238E27FC236}">
                <a16:creationId xmlns:a16="http://schemas.microsoft.com/office/drawing/2014/main" id="{430B7BCD-BDFF-BA4B-9872-834157CF0070}"/>
              </a:ext>
            </a:extLst>
          </p:cNvPr>
          <p:cNvSpPr txBox="1">
            <a:spLocks noChangeArrowheads="1"/>
          </p:cNvSpPr>
          <p:nvPr/>
        </p:nvSpPr>
        <p:spPr bwMode="auto">
          <a:xfrm>
            <a:off x="669925" y="4764088"/>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6.</a:t>
            </a:r>
          </a:p>
        </p:txBody>
      </p:sp>
      <p:sp>
        <p:nvSpPr>
          <p:cNvPr id="230507" name="Text Box 107">
            <a:extLst>
              <a:ext uri="{FF2B5EF4-FFF2-40B4-BE49-F238E27FC236}">
                <a16:creationId xmlns:a16="http://schemas.microsoft.com/office/drawing/2014/main" id="{57405A9F-41C0-A94B-84BD-93C56D9B5720}"/>
              </a:ext>
            </a:extLst>
          </p:cNvPr>
          <p:cNvSpPr txBox="1">
            <a:spLocks noChangeArrowheads="1"/>
          </p:cNvSpPr>
          <p:nvPr/>
        </p:nvSpPr>
        <p:spPr bwMode="auto">
          <a:xfrm>
            <a:off x="676275" y="5549900"/>
            <a:ext cx="669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7.</a:t>
            </a:r>
          </a:p>
        </p:txBody>
      </p:sp>
      <p:sp>
        <p:nvSpPr>
          <p:cNvPr id="230508" name="Text Box 108">
            <a:extLst>
              <a:ext uri="{FF2B5EF4-FFF2-40B4-BE49-F238E27FC236}">
                <a16:creationId xmlns:a16="http://schemas.microsoft.com/office/drawing/2014/main" id="{A86DA76C-A90F-6A40-A1A5-FE97D6EA0B4B}"/>
              </a:ext>
            </a:extLst>
          </p:cNvPr>
          <p:cNvSpPr txBox="1">
            <a:spLocks noChangeArrowheads="1"/>
          </p:cNvSpPr>
          <p:nvPr/>
        </p:nvSpPr>
        <p:spPr bwMode="auto">
          <a:xfrm>
            <a:off x="676275" y="6773863"/>
            <a:ext cx="669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8.</a:t>
            </a:r>
          </a:p>
        </p:txBody>
      </p:sp>
      <p:sp>
        <p:nvSpPr>
          <p:cNvPr id="230509" name="Text Box 109">
            <a:extLst>
              <a:ext uri="{FF2B5EF4-FFF2-40B4-BE49-F238E27FC236}">
                <a16:creationId xmlns:a16="http://schemas.microsoft.com/office/drawing/2014/main" id="{8AE79F82-C041-FB47-BB2D-F59807EAF275}"/>
              </a:ext>
            </a:extLst>
          </p:cNvPr>
          <p:cNvSpPr txBox="1">
            <a:spLocks noChangeArrowheads="1"/>
          </p:cNvSpPr>
          <p:nvPr/>
        </p:nvSpPr>
        <p:spPr bwMode="auto">
          <a:xfrm>
            <a:off x="669925" y="7639050"/>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9.</a:t>
            </a:r>
          </a:p>
        </p:txBody>
      </p:sp>
      <p:sp>
        <p:nvSpPr>
          <p:cNvPr id="230510" name="Text Box 110">
            <a:extLst>
              <a:ext uri="{FF2B5EF4-FFF2-40B4-BE49-F238E27FC236}">
                <a16:creationId xmlns:a16="http://schemas.microsoft.com/office/drawing/2014/main" id="{1447EE0F-CC6C-3E46-83A1-2B920A2BEC6F}"/>
              </a:ext>
            </a:extLst>
          </p:cNvPr>
          <p:cNvSpPr txBox="1">
            <a:spLocks noChangeArrowheads="1"/>
          </p:cNvSpPr>
          <p:nvPr/>
        </p:nvSpPr>
        <p:spPr bwMode="auto">
          <a:xfrm>
            <a:off x="617538" y="8150225"/>
            <a:ext cx="67151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500" b="1">
                <a:latin typeface="Arial" panose="020B0604020202020204" pitchFamily="34" charset="0"/>
              </a:rPr>
              <a:t>10.</a:t>
            </a:r>
          </a:p>
        </p:txBody>
      </p:sp>
      <p:sp>
        <p:nvSpPr>
          <p:cNvPr id="230511" name="Text Box 111">
            <a:extLst>
              <a:ext uri="{FF2B5EF4-FFF2-40B4-BE49-F238E27FC236}">
                <a16:creationId xmlns:a16="http://schemas.microsoft.com/office/drawing/2014/main" id="{9EFDAAD3-ED17-F44D-B75E-6A43DF12B9FE}"/>
              </a:ext>
            </a:extLst>
          </p:cNvPr>
          <p:cNvSpPr txBox="1">
            <a:spLocks noChangeArrowheads="1"/>
          </p:cNvSpPr>
          <p:nvPr/>
        </p:nvSpPr>
        <p:spPr bwMode="auto">
          <a:xfrm>
            <a:off x="352425" y="1035050"/>
            <a:ext cx="3730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2500" b="1">
                <a:latin typeface="Arial" panose="020B0604020202020204" pitchFamily="34" charset="0"/>
              </a:rPr>
              <a:t>C</a:t>
            </a:r>
          </a:p>
        </p:txBody>
      </p:sp>
      <p:sp>
        <p:nvSpPr>
          <p:cNvPr id="230512" name="Text Box 112">
            <a:extLst>
              <a:ext uri="{FF2B5EF4-FFF2-40B4-BE49-F238E27FC236}">
                <a16:creationId xmlns:a16="http://schemas.microsoft.com/office/drawing/2014/main" id="{6C0D6843-77D6-D94C-BE82-F8C9654F79D4}"/>
              </a:ext>
            </a:extLst>
          </p:cNvPr>
          <p:cNvSpPr txBox="1">
            <a:spLocks noChangeArrowheads="1"/>
          </p:cNvSpPr>
          <p:nvPr/>
        </p:nvSpPr>
        <p:spPr bwMode="auto">
          <a:xfrm rot="-5388474">
            <a:off x="-388143" y="2440781"/>
            <a:ext cx="18335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2500" b="1">
                <a:latin typeface="Arial" panose="020B0604020202020204" pitchFamily="34" charset="0"/>
              </a:rPr>
              <a:t>4 TOKOH</a:t>
            </a:r>
          </a:p>
        </p:txBody>
      </p:sp>
      <p:sp>
        <p:nvSpPr>
          <p:cNvPr id="230513" name="Text Box 113">
            <a:extLst>
              <a:ext uri="{FF2B5EF4-FFF2-40B4-BE49-F238E27FC236}">
                <a16:creationId xmlns:a16="http://schemas.microsoft.com/office/drawing/2014/main" id="{6324C29A-2A48-A848-849B-3BDAA1E8C82F}"/>
              </a:ext>
            </a:extLst>
          </p:cNvPr>
          <p:cNvSpPr txBox="1">
            <a:spLocks noChangeArrowheads="1"/>
          </p:cNvSpPr>
          <p:nvPr/>
        </p:nvSpPr>
        <p:spPr bwMode="auto">
          <a:xfrm rot="-5389253">
            <a:off x="-1015999" y="5519737"/>
            <a:ext cx="30734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2500" b="1">
                <a:latin typeface="Arial" panose="020B0604020202020204" pitchFamily="34" charset="0"/>
              </a:rPr>
              <a:t>3 KOMUNITAS</a:t>
            </a:r>
          </a:p>
        </p:txBody>
      </p:sp>
      <p:sp>
        <p:nvSpPr>
          <p:cNvPr id="230514" name="Text Box 114">
            <a:extLst>
              <a:ext uri="{FF2B5EF4-FFF2-40B4-BE49-F238E27FC236}">
                <a16:creationId xmlns:a16="http://schemas.microsoft.com/office/drawing/2014/main" id="{CD4C7651-37EF-AD44-BF52-E891B377675D}"/>
              </a:ext>
            </a:extLst>
          </p:cNvPr>
          <p:cNvSpPr txBox="1">
            <a:spLocks noChangeArrowheads="1"/>
          </p:cNvSpPr>
          <p:nvPr/>
        </p:nvSpPr>
        <p:spPr bwMode="auto">
          <a:xfrm>
            <a:off x="373063" y="7527925"/>
            <a:ext cx="3730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2500" b="1">
                <a:latin typeface="Arial" panose="020B0604020202020204" pitchFamily="34" charset="0"/>
              </a:rPr>
              <a:t>S</a:t>
            </a:r>
          </a:p>
        </p:txBody>
      </p:sp>
      <p:sp>
        <p:nvSpPr>
          <p:cNvPr id="230515" name="Text Box 115">
            <a:extLst>
              <a:ext uri="{FF2B5EF4-FFF2-40B4-BE49-F238E27FC236}">
                <a16:creationId xmlns:a16="http://schemas.microsoft.com/office/drawing/2014/main" id="{78989E99-1FC9-5C4E-B558-65567A871CB5}"/>
              </a:ext>
            </a:extLst>
          </p:cNvPr>
          <p:cNvSpPr txBox="1">
            <a:spLocks noChangeArrowheads="1"/>
          </p:cNvSpPr>
          <p:nvPr/>
        </p:nvSpPr>
        <p:spPr bwMode="auto">
          <a:xfrm>
            <a:off x="390525" y="8035925"/>
            <a:ext cx="3730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2500" b="1">
                <a:latin typeface="Arial" panose="020B0604020202020204" pitchFamily="34" charset="0"/>
              </a:rPr>
              <a:t>Y</a:t>
            </a:r>
          </a:p>
        </p:txBody>
      </p:sp>
      <p:grpSp>
        <p:nvGrpSpPr>
          <p:cNvPr id="230516" name="Group 116">
            <a:extLst>
              <a:ext uri="{FF2B5EF4-FFF2-40B4-BE49-F238E27FC236}">
                <a16:creationId xmlns:a16="http://schemas.microsoft.com/office/drawing/2014/main" id="{BDA6E8D4-D890-094B-BEDB-FB4EB9B1E863}"/>
              </a:ext>
            </a:extLst>
          </p:cNvPr>
          <p:cNvGrpSpPr>
            <a:grpSpLocks/>
          </p:cNvGrpSpPr>
          <p:nvPr/>
        </p:nvGrpSpPr>
        <p:grpSpPr bwMode="auto">
          <a:xfrm>
            <a:off x="258763" y="407988"/>
            <a:ext cx="1768475" cy="357187"/>
            <a:chOff x="148" y="271"/>
            <a:chExt cx="1013" cy="218"/>
          </a:xfrm>
        </p:grpSpPr>
        <p:sp>
          <p:nvSpPr>
            <p:cNvPr id="230517" name="Text Box 117">
              <a:extLst>
                <a:ext uri="{FF2B5EF4-FFF2-40B4-BE49-F238E27FC236}">
                  <a16:creationId xmlns:a16="http://schemas.microsoft.com/office/drawing/2014/main" id="{A533F16C-C34A-AF45-A4DD-B4957A65748F}"/>
                </a:ext>
              </a:extLst>
            </p:cNvPr>
            <p:cNvSpPr txBox="1">
              <a:spLocks noChangeArrowheads="1"/>
            </p:cNvSpPr>
            <p:nvPr/>
          </p:nvSpPr>
          <p:spPr bwMode="auto">
            <a:xfrm>
              <a:off x="148" y="271"/>
              <a:ext cx="1013"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700" b="1">
                  <a:latin typeface="Arial" panose="020B0604020202020204" pitchFamily="34" charset="0"/>
                </a:rPr>
                <a:t>C 7 S Y</a:t>
              </a:r>
            </a:p>
          </p:txBody>
        </p:sp>
        <p:sp>
          <p:nvSpPr>
            <p:cNvPr id="230518" name="Line 118">
              <a:extLst>
                <a:ext uri="{FF2B5EF4-FFF2-40B4-BE49-F238E27FC236}">
                  <a16:creationId xmlns:a16="http://schemas.microsoft.com/office/drawing/2014/main" id="{E3DB7AFF-555F-F64E-9246-5E8BDB0697F5}"/>
                </a:ext>
              </a:extLst>
            </p:cNvPr>
            <p:cNvSpPr>
              <a:spLocks noChangeShapeType="1"/>
            </p:cNvSpPr>
            <p:nvPr/>
          </p:nvSpPr>
          <p:spPr bwMode="auto">
            <a:xfrm>
              <a:off x="348" y="37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0519" name="AutoShape 119" descr="Dark upward diagonal">
            <a:extLst>
              <a:ext uri="{FF2B5EF4-FFF2-40B4-BE49-F238E27FC236}">
                <a16:creationId xmlns:a16="http://schemas.microsoft.com/office/drawing/2014/main" id="{840E712C-6489-A845-84F0-FEE40FDB03A2}"/>
              </a:ext>
            </a:extLst>
          </p:cNvPr>
          <p:cNvSpPr>
            <a:spLocks noChangeArrowheads="1"/>
          </p:cNvSpPr>
          <p:nvPr/>
        </p:nvSpPr>
        <p:spPr bwMode="auto">
          <a:xfrm>
            <a:off x="468313" y="723900"/>
            <a:ext cx="236537" cy="366713"/>
          </a:xfrm>
          <a:prstGeom prst="downArrow">
            <a:avLst>
              <a:gd name="adj1" fmla="val 50000"/>
              <a:gd name="adj2" fmla="val 38759"/>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20" name="Rectangle 120">
            <a:extLst>
              <a:ext uri="{FF2B5EF4-FFF2-40B4-BE49-F238E27FC236}">
                <a16:creationId xmlns:a16="http://schemas.microsoft.com/office/drawing/2014/main" id="{D51AE6C6-5E98-FE49-9A34-5132437C8E37}"/>
              </a:ext>
            </a:extLst>
          </p:cNvPr>
          <p:cNvSpPr>
            <a:spLocks noChangeArrowheads="1"/>
          </p:cNvSpPr>
          <p:nvPr/>
        </p:nvSpPr>
        <p:spPr bwMode="auto">
          <a:xfrm>
            <a:off x="2598738" y="1185863"/>
            <a:ext cx="1592262" cy="2438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30521" name="Rectangle 121">
            <a:extLst>
              <a:ext uri="{FF2B5EF4-FFF2-40B4-BE49-F238E27FC236}">
                <a16:creationId xmlns:a16="http://schemas.microsoft.com/office/drawing/2014/main" id="{479EBD79-4A40-2541-8FDB-EB6E3A682216}"/>
              </a:ext>
            </a:extLst>
          </p:cNvPr>
          <p:cNvSpPr>
            <a:spLocks noChangeArrowheads="1"/>
          </p:cNvSpPr>
          <p:nvPr/>
        </p:nvSpPr>
        <p:spPr bwMode="auto">
          <a:xfrm>
            <a:off x="2598738" y="3781425"/>
            <a:ext cx="1592262" cy="37734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30522" name="Line 122">
            <a:extLst>
              <a:ext uri="{FF2B5EF4-FFF2-40B4-BE49-F238E27FC236}">
                <a16:creationId xmlns:a16="http://schemas.microsoft.com/office/drawing/2014/main" id="{39C46AA6-B4A6-5E4D-BE35-DDD0A31BD579}"/>
              </a:ext>
            </a:extLst>
          </p:cNvPr>
          <p:cNvSpPr>
            <a:spLocks noChangeShapeType="1"/>
          </p:cNvSpPr>
          <p:nvPr/>
        </p:nvSpPr>
        <p:spPr bwMode="auto">
          <a:xfrm>
            <a:off x="3000375" y="150018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23" name="AutoShape 123">
            <a:extLst>
              <a:ext uri="{FF2B5EF4-FFF2-40B4-BE49-F238E27FC236}">
                <a16:creationId xmlns:a16="http://schemas.microsoft.com/office/drawing/2014/main" id="{9B1B8462-973C-9243-A4AF-A3A56FAFB5F1}"/>
              </a:ext>
            </a:extLst>
          </p:cNvPr>
          <p:cNvSpPr>
            <a:spLocks noChangeArrowheads="1"/>
          </p:cNvSpPr>
          <p:nvPr/>
        </p:nvSpPr>
        <p:spPr bwMode="auto">
          <a:xfrm>
            <a:off x="3668713" y="6113463"/>
            <a:ext cx="1751012" cy="1327150"/>
          </a:xfrm>
          <a:custGeom>
            <a:avLst/>
            <a:gdLst>
              <a:gd name="G0" fmla="+- 4738 0 0"/>
              <a:gd name="G1" fmla="+- 21600 0 4738"/>
              <a:gd name="G2" fmla="*/ 4738 1 2"/>
              <a:gd name="G3" fmla="+- 21600 0 G2"/>
              <a:gd name="G4" fmla="+/ 4738 21600 2"/>
              <a:gd name="G5" fmla="+/ G1 0 2"/>
              <a:gd name="G6" fmla="*/ 21600 21600 4738"/>
              <a:gd name="G7" fmla="*/ G6 1 2"/>
              <a:gd name="G8" fmla="+- 21600 0 G7"/>
              <a:gd name="G9" fmla="*/ 21600 1 2"/>
              <a:gd name="G10" fmla="+- 4738 0 G9"/>
              <a:gd name="G11" fmla="?: G10 G8 0"/>
              <a:gd name="G12" fmla="?: G10 G7 21600"/>
              <a:gd name="T0" fmla="*/ 19231 w 21600"/>
              <a:gd name="T1" fmla="*/ 10800 h 21600"/>
              <a:gd name="T2" fmla="*/ 10800 w 21600"/>
              <a:gd name="T3" fmla="*/ 21600 h 21600"/>
              <a:gd name="T4" fmla="*/ 2369 w 21600"/>
              <a:gd name="T5" fmla="*/ 10800 h 21600"/>
              <a:gd name="T6" fmla="*/ 10800 w 21600"/>
              <a:gd name="T7" fmla="*/ 0 h 21600"/>
              <a:gd name="T8" fmla="*/ 4169 w 21600"/>
              <a:gd name="T9" fmla="*/ 4169 h 21600"/>
              <a:gd name="T10" fmla="*/ 17431 w 21600"/>
              <a:gd name="T11" fmla="*/ 17431 h 21600"/>
            </a:gdLst>
            <a:ahLst/>
            <a:cxnLst>
              <a:cxn ang="0">
                <a:pos x="T0" y="T1"/>
              </a:cxn>
              <a:cxn ang="0">
                <a:pos x="T2" y="T3"/>
              </a:cxn>
              <a:cxn ang="0">
                <a:pos x="T4" y="T5"/>
              </a:cxn>
              <a:cxn ang="0">
                <a:pos x="T6" y="T7"/>
              </a:cxn>
            </a:cxnLst>
            <a:rect l="T8" t="T9" r="T10" b="T11"/>
            <a:pathLst>
              <a:path w="21600" h="21600">
                <a:moveTo>
                  <a:pt x="0" y="0"/>
                </a:moveTo>
                <a:lnTo>
                  <a:pt x="4738" y="21600"/>
                </a:lnTo>
                <a:lnTo>
                  <a:pt x="16862" y="21600"/>
                </a:lnTo>
                <a:lnTo>
                  <a:pt x="21600" y="0"/>
                </a:lnTo>
                <a:close/>
              </a:path>
            </a:pathLst>
          </a:cu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24" name="Rectangle 124">
            <a:extLst>
              <a:ext uri="{FF2B5EF4-FFF2-40B4-BE49-F238E27FC236}">
                <a16:creationId xmlns:a16="http://schemas.microsoft.com/office/drawing/2014/main" id="{D4CD92D6-375A-6E49-932D-E526B5B7E35E}"/>
              </a:ext>
            </a:extLst>
          </p:cNvPr>
          <p:cNvSpPr>
            <a:spLocks noChangeArrowheads="1"/>
          </p:cNvSpPr>
          <p:nvPr/>
        </p:nvSpPr>
        <p:spPr bwMode="auto">
          <a:xfrm>
            <a:off x="4205288" y="5816600"/>
            <a:ext cx="1377950" cy="1870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25" name="AutoShape 125">
            <a:extLst>
              <a:ext uri="{FF2B5EF4-FFF2-40B4-BE49-F238E27FC236}">
                <a16:creationId xmlns:a16="http://schemas.microsoft.com/office/drawing/2014/main" id="{067390DA-EE51-4148-B150-23A1B7ADBC70}"/>
              </a:ext>
            </a:extLst>
          </p:cNvPr>
          <p:cNvSpPr>
            <a:spLocks noChangeArrowheads="1"/>
          </p:cNvSpPr>
          <p:nvPr/>
        </p:nvSpPr>
        <p:spPr bwMode="auto">
          <a:xfrm>
            <a:off x="3817938" y="6219825"/>
            <a:ext cx="1751012" cy="1135063"/>
          </a:xfrm>
          <a:custGeom>
            <a:avLst/>
            <a:gdLst>
              <a:gd name="G0" fmla="+- 4092 0 0"/>
              <a:gd name="G1" fmla="+- 21600 0 4092"/>
              <a:gd name="G2" fmla="*/ 4092 1 2"/>
              <a:gd name="G3" fmla="+- 21600 0 G2"/>
              <a:gd name="G4" fmla="+/ 4092 21600 2"/>
              <a:gd name="G5" fmla="+/ G1 0 2"/>
              <a:gd name="G6" fmla="*/ 21600 21600 4092"/>
              <a:gd name="G7" fmla="*/ G6 1 2"/>
              <a:gd name="G8" fmla="+- 21600 0 G7"/>
              <a:gd name="G9" fmla="*/ 21600 1 2"/>
              <a:gd name="G10" fmla="+- 4092 0 G9"/>
              <a:gd name="G11" fmla="?: G10 G8 0"/>
              <a:gd name="G12" fmla="?: G10 G7 21600"/>
              <a:gd name="T0" fmla="*/ 19554 w 21600"/>
              <a:gd name="T1" fmla="*/ 10800 h 21600"/>
              <a:gd name="T2" fmla="*/ 10800 w 21600"/>
              <a:gd name="T3" fmla="*/ 21600 h 21600"/>
              <a:gd name="T4" fmla="*/ 2046 w 21600"/>
              <a:gd name="T5" fmla="*/ 10800 h 21600"/>
              <a:gd name="T6" fmla="*/ 10800 w 21600"/>
              <a:gd name="T7" fmla="*/ 0 h 21600"/>
              <a:gd name="T8" fmla="*/ 3846 w 21600"/>
              <a:gd name="T9" fmla="*/ 3846 h 21600"/>
              <a:gd name="T10" fmla="*/ 17754 w 21600"/>
              <a:gd name="T11" fmla="*/ 17754 h 21600"/>
            </a:gdLst>
            <a:ahLst/>
            <a:cxnLst>
              <a:cxn ang="0">
                <a:pos x="T0" y="T1"/>
              </a:cxn>
              <a:cxn ang="0">
                <a:pos x="T2" y="T3"/>
              </a:cxn>
              <a:cxn ang="0">
                <a:pos x="T4" y="T5"/>
              </a:cxn>
              <a:cxn ang="0">
                <a:pos x="T6" y="T7"/>
              </a:cxn>
            </a:cxnLst>
            <a:rect l="T8" t="T9" r="T10" b="T11"/>
            <a:pathLst>
              <a:path w="21600" h="21600">
                <a:moveTo>
                  <a:pt x="0" y="0"/>
                </a:moveTo>
                <a:lnTo>
                  <a:pt x="4092" y="21600"/>
                </a:lnTo>
                <a:lnTo>
                  <a:pt x="17508" y="21600"/>
                </a:lnTo>
                <a:lnTo>
                  <a:pt x="21600" y="0"/>
                </a:lnTo>
                <a:close/>
              </a:path>
            </a:pathLst>
          </a:cu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26" name="Rectangle 126">
            <a:extLst>
              <a:ext uri="{FF2B5EF4-FFF2-40B4-BE49-F238E27FC236}">
                <a16:creationId xmlns:a16="http://schemas.microsoft.com/office/drawing/2014/main" id="{8D12DF8A-5003-F44B-AF55-C517E9E3EB3F}"/>
              </a:ext>
            </a:extLst>
          </p:cNvPr>
          <p:cNvSpPr>
            <a:spLocks noChangeArrowheads="1"/>
          </p:cNvSpPr>
          <p:nvPr/>
        </p:nvSpPr>
        <p:spPr bwMode="auto">
          <a:xfrm>
            <a:off x="4525963" y="3916363"/>
            <a:ext cx="1257300" cy="46418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nchor="ct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2500"/>
          </a:p>
        </p:txBody>
      </p:sp>
      <p:sp>
        <p:nvSpPr>
          <p:cNvPr id="230527" name="Line 127">
            <a:extLst>
              <a:ext uri="{FF2B5EF4-FFF2-40B4-BE49-F238E27FC236}">
                <a16:creationId xmlns:a16="http://schemas.microsoft.com/office/drawing/2014/main" id="{6E1B527B-8D89-6546-B802-F666F317070E}"/>
              </a:ext>
            </a:extLst>
          </p:cNvPr>
          <p:cNvSpPr>
            <a:spLocks noChangeShapeType="1"/>
          </p:cNvSpPr>
          <p:nvPr/>
        </p:nvSpPr>
        <p:spPr bwMode="auto">
          <a:xfrm>
            <a:off x="4527550" y="6237288"/>
            <a:ext cx="0" cy="61118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28" name="Line 128">
            <a:extLst>
              <a:ext uri="{FF2B5EF4-FFF2-40B4-BE49-F238E27FC236}">
                <a16:creationId xmlns:a16="http://schemas.microsoft.com/office/drawing/2014/main" id="{81D09EF7-EAA6-4C40-84CB-86657620223A}"/>
              </a:ext>
            </a:extLst>
          </p:cNvPr>
          <p:cNvSpPr>
            <a:spLocks noChangeShapeType="1"/>
          </p:cNvSpPr>
          <p:nvPr/>
        </p:nvSpPr>
        <p:spPr bwMode="auto">
          <a:xfrm>
            <a:off x="4506913" y="6731000"/>
            <a:ext cx="0" cy="61118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29" name="Text Box 129">
            <a:extLst>
              <a:ext uri="{FF2B5EF4-FFF2-40B4-BE49-F238E27FC236}">
                <a16:creationId xmlns:a16="http://schemas.microsoft.com/office/drawing/2014/main" id="{77DE7F08-BB99-B840-9909-4CB5BD0BD52A}"/>
              </a:ext>
            </a:extLst>
          </p:cNvPr>
          <p:cNvSpPr txBox="1">
            <a:spLocks noChangeArrowheads="1"/>
          </p:cNvSpPr>
          <p:nvPr/>
        </p:nvSpPr>
        <p:spPr bwMode="auto">
          <a:xfrm rot="-5388474">
            <a:off x="1580357" y="2159794"/>
            <a:ext cx="23749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a:latin typeface="Arial" panose="020B0604020202020204" pitchFamily="34" charset="0"/>
              </a:rPr>
              <a:t>KITAB TAURAT (5)</a:t>
            </a:r>
          </a:p>
        </p:txBody>
      </p:sp>
      <p:sp>
        <p:nvSpPr>
          <p:cNvPr id="230530" name="Text Box 130">
            <a:extLst>
              <a:ext uri="{FF2B5EF4-FFF2-40B4-BE49-F238E27FC236}">
                <a16:creationId xmlns:a16="http://schemas.microsoft.com/office/drawing/2014/main" id="{763CEED3-D056-B64C-9011-B257463234F7}"/>
              </a:ext>
            </a:extLst>
          </p:cNvPr>
          <p:cNvSpPr txBox="1">
            <a:spLocks noChangeArrowheads="1"/>
          </p:cNvSpPr>
          <p:nvPr/>
        </p:nvSpPr>
        <p:spPr bwMode="auto">
          <a:xfrm rot="-5388474">
            <a:off x="927894" y="5428456"/>
            <a:ext cx="3632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a:latin typeface="Arial" panose="020B0604020202020204" pitchFamily="34" charset="0"/>
              </a:rPr>
              <a:t>KITAB SEJARAH (12)</a:t>
            </a:r>
          </a:p>
        </p:txBody>
      </p:sp>
      <p:sp>
        <p:nvSpPr>
          <p:cNvPr id="230531" name="Line 131">
            <a:extLst>
              <a:ext uri="{FF2B5EF4-FFF2-40B4-BE49-F238E27FC236}">
                <a16:creationId xmlns:a16="http://schemas.microsoft.com/office/drawing/2014/main" id="{03C69ADD-BDB4-9A4A-B47A-7288367E53E0}"/>
              </a:ext>
            </a:extLst>
          </p:cNvPr>
          <p:cNvSpPr>
            <a:spLocks noChangeShapeType="1"/>
          </p:cNvSpPr>
          <p:nvPr/>
        </p:nvSpPr>
        <p:spPr bwMode="auto">
          <a:xfrm>
            <a:off x="2908300" y="1193800"/>
            <a:ext cx="0" cy="2430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32" name="Line 132">
            <a:extLst>
              <a:ext uri="{FF2B5EF4-FFF2-40B4-BE49-F238E27FC236}">
                <a16:creationId xmlns:a16="http://schemas.microsoft.com/office/drawing/2014/main" id="{59DBB793-9951-9247-AD1C-9EBBF87713EC}"/>
              </a:ext>
            </a:extLst>
          </p:cNvPr>
          <p:cNvSpPr>
            <a:spLocks noChangeShapeType="1"/>
          </p:cNvSpPr>
          <p:nvPr/>
        </p:nvSpPr>
        <p:spPr bwMode="auto">
          <a:xfrm>
            <a:off x="2898775" y="3784600"/>
            <a:ext cx="0" cy="3773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33" name="Text Box 133">
            <a:extLst>
              <a:ext uri="{FF2B5EF4-FFF2-40B4-BE49-F238E27FC236}">
                <a16:creationId xmlns:a16="http://schemas.microsoft.com/office/drawing/2014/main" id="{F36C1487-3B3E-2146-974F-72791F4C1B7A}"/>
              </a:ext>
            </a:extLst>
          </p:cNvPr>
          <p:cNvSpPr txBox="1">
            <a:spLocks noChangeArrowheads="1"/>
          </p:cNvSpPr>
          <p:nvPr/>
        </p:nvSpPr>
        <p:spPr bwMode="auto">
          <a:xfrm rot="-5388474">
            <a:off x="4449762" y="2493963"/>
            <a:ext cx="23733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a:latin typeface="Arial" panose="020B0604020202020204" pitchFamily="34" charset="0"/>
              </a:rPr>
              <a:t>KITAB PUISI (6)</a:t>
            </a:r>
          </a:p>
        </p:txBody>
      </p:sp>
      <p:sp>
        <p:nvSpPr>
          <p:cNvPr id="230534" name="Text Box 134">
            <a:extLst>
              <a:ext uri="{FF2B5EF4-FFF2-40B4-BE49-F238E27FC236}">
                <a16:creationId xmlns:a16="http://schemas.microsoft.com/office/drawing/2014/main" id="{43CD881C-7659-9D4C-91F8-4256B27EA3D8}"/>
              </a:ext>
            </a:extLst>
          </p:cNvPr>
          <p:cNvSpPr txBox="1">
            <a:spLocks noChangeArrowheads="1"/>
          </p:cNvSpPr>
          <p:nvPr/>
        </p:nvSpPr>
        <p:spPr bwMode="auto">
          <a:xfrm rot="16185222">
            <a:off x="3726656" y="6026944"/>
            <a:ext cx="37750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a:latin typeface="Arial" panose="020B0604020202020204" pitchFamily="34" charset="0"/>
              </a:rPr>
              <a:t>KITAB NABI-NABI (16)</a:t>
            </a:r>
          </a:p>
        </p:txBody>
      </p:sp>
      <p:sp>
        <p:nvSpPr>
          <p:cNvPr id="230535" name="Line 135">
            <a:extLst>
              <a:ext uri="{FF2B5EF4-FFF2-40B4-BE49-F238E27FC236}">
                <a16:creationId xmlns:a16="http://schemas.microsoft.com/office/drawing/2014/main" id="{0D169165-05A4-BE4C-83BF-4F104BA2E1CB}"/>
              </a:ext>
            </a:extLst>
          </p:cNvPr>
          <p:cNvSpPr>
            <a:spLocks noChangeShapeType="1"/>
          </p:cNvSpPr>
          <p:nvPr/>
        </p:nvSpPr>
        <p:spPr bwMode="auto">
          <a:xfrm>
            <a:off x="5465763" y="1435100"/>
            <a:ext cx="12700" cy="2317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36" name="Line 136">
            <a:extLst>
              <a:ext uri="{FF2B5EF4-FFF2-40B4-BE49-F238E27FC236}">
                <a16:creationId xmlns:a16="http://schemas.microsoft.com/office/drawing/2014/main" id="{CB73FB19-D18C-C149-BEB3-D34388EAC635}"/>
              </a:ext>
            </a:extLst>
          </p:cNvPr>
          <p:cNvSpPr>
            <a:spLocks noChangeShapeType="1"/>
          </p:cNvSpPr>
          <p:nvPr/>
        </p:nvSpPr>
        <p:spPr bwMode="auto">
          <a:xfrm>
            <a:off x="5465763" y="3937000"/>
            <a:ext cx="12700" cy="464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37" name="Line 137">
            <a:extLst>
              <a:ext uri="{FF2B5EF4-FFF2-40B4-BE49-F238E27FC236}">
                <a16:creationId xmlns:a16="http://schemas.microsoft.com/office/drawing/2014/main" id="{21B341F7-19D3-9A48-84D9-E0B508532A0D}"/>
              </a:ext>
            </a:extLst>
          </p:cNvPr>
          <p:cNvSpPr>
            <a:spLocks noChangeShapeType="1"/>
          </p:cNvSpPr>
          <p:nvPr/>
        </p:nvSpPr>
        <p:spPr bwMode="auto">
          <a:xfrm>
            <a:off x="3000375" y="2843213"/>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38" name="Line 138">
            <a:extLst>
              <a:ext uri="{FF2B5EF4-FFF2-40B4-BE49-F238E27FC236}">
                <a16:creationId xmlns:a16="http://schemas.microsoft.com/office/drawing/2014/main" id="{9D262E6B-B3E6-C740-87E2-F8748465AF72}"/>
              </a:ext>
            </a:extLst>
          </p:cNvPr>
          <p:cNvSpPr>
            <a:spLocks noChangeShapeType="1"/>
          </p:cNvSpPr>
          <p:nvPr/>
        </p:nvSpPr>
        <p:spPr bwMode="auto">
          <a:xfrm>
            <a:off x="3000375" y="3086100"/>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39" name="Line 139">
            <a:extLst>
              <a:ext uri="{FF2B5EF4-FFF2-40B4-BE49-F238E27FC236}">
                <a16:creationId xmlns:a16="http://schemas.microsoft.com/office/drawing/2014/main" id="{D17653F6-582F-8F45-8423-C6BDC5FA275A}"/>
              </a:ext>
            </a:extLst>
          </p:cNvPr>
          <p:cNvSpPr>
            <a:spLocks noChangeShapeType="1"/>
          </p:cNvSpPr>
          <p:nvPr/>
        </p:nvSpPr>
        <p:spPr bwMode="auto">
          <a:xfrm>
            <a:off x="3000375" y="33226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0" name="Line 140">
            <a:extLst>
              <a:ext uri="{FF2B5EF4-FFF2-40B4-BE49-F238E27FC236}">
                <a16:creationId xmlns:a16="http://schemas.microsoft.com/office/drawing/2014/main" id="{3769788B-5905-CD43-A829-721510077740}"/>
              </a:ext>
            </a:extLst>
          </p:cNvPr>
          <p:cNvSpPr>
            <a:spLocks noChangeShapeType="1"/>
          </p:cNvSpPr>
          <p:nvPr/>
        </p:nvSpPr>
        <p:spPr bwMode="auto">
          <a:xfrm>
            <a:off x="3000375" y="4022725"/>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1" name="Line 141">
            <a:extLst>
              <a:ext uri="{FF2B5EF4-FFF2-40B4-BE49-F238E27FC236}">
                <a16:creationId xmlns:a16="http://schemas.microsoft.com/office/drawing/2014/main" id="{53F66DBE-BD2C-1F44-8B10-7F6C1B4F3C3E}"/>
              </a:ext>
            </a:extLst>
          </p:cNvPr>
          <p:cNvSpPr>
            <a:spLocks noChangeShapeType="1"/>
          </p:cNvSpPr>
          <p:nvPr/>
        </p:nvSpPr>
        <p:spPr bwMode="auto">
          <a:xfrm>
            <a:off x="3000375" y="49990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2" name="Line 142">
            <a:extLst>
              <a:ext uri="{FF2B5EF4-FFF2-40B4-BE49-F238E27FC236}">
                <a16:creationId xmlns:a16="http://schemas.microsoft.com/office/drawing/2014/main" id="{E42FF2AC-03EB-6E4D-BBE6-8BE72BD1C5C6}"/>
              </a:ext>
            </a:extLst>
          </p:cNvPr>
          <p:cNvSpPr>
            <a:spLocks noChangeShapeType="1"/>
          </p:cNvSpPr>
          <p:nvPr/>
        </p:nvSpPr>
        <p:spPr bwMode="auto">
          <a:xfrm>
            <a:off x="3000375" y="5556250"/>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3" name="Line 143">
            <a:extLst>
              <a:ext uri="{FF2B5EF4-FFF2-40B4-BE49-F238E27FC236}">
                <a16:creationId xmlns:a16="http://schemas.microsoft.com/office/drawing/2014/main" id="{D689F231-7981-A04E-A1D2-CD2852A12B45}"/>
              </a:ext>
            </a:extLst>
          </p:cNvPr>
          <p:cNvSpPr>
            <a:spLocks noChangeShapeType="1"/>
          </p:cNvSpPr>
          <p:nvPr/>
        </p:nvSpPr>
        <p:spPr bwMode="auto">
          <a:xfrm>
            <a:off x="3000375" y="5838825"/>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4" name="Line 144">
            <a:extLst>
              <a:ext uri="{FF2B5EF4-FFF2-40B4-BE49-F238E27FC236}">
                <a16:creationId xmlns:a16="http://schemas.microsoft.com/office/drawing/2014/main" id="{3E33D0C0-6B11-644A-A652-FB8A74D4E5FC}"/>
              </a:ext>
            </a:extLst>
          </p:cNvPr>
          <p:cNvSpPr>
            <a:spLocks noChangeShapeType="1"/>
          </p:cNvSpPr>
          <p:nvPr/>
        </p:nvSpPr>
        <p:spPr bwMode="auto">
          <a:xfrm>
            <a:off x="2992438" y="6015038"/>
            <a:ext cx="1093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5" name="Line 145">
            <a:extLst>
              <a:ext uri="{FF2B5EF4-FFF2-40B4-BE49-F238E27FC236}">
                <a16:creationId xmlns:a16="http://schemas.microsoft.com/office/drawing/2014/main" id="{11C82C2E-D509-9C4B-ABAB-EA13221E6562}"/>
              </a:ext>
            </a:extLst>
          </p:cNvPr>
          <p:cNvSpPr>
            <a:spLocks noChangeShapeType="1"/>
          </p:cNvSpPr>
          <p:nvPr/>
        </p:nvSpPr>
        <p:spPr bwMode="auto">
          <a:xfrm>
            <a:off x="3000375" y="6297613"/>
            <a:ext cx="652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6" name="Line 146">
            <a:extLst>
              <a:ext uri="{FF2B5EF4-FFF2-40B4-BE49-F238E27FC236}">
                <a16:creationId xmlns:a16="http://schemas.microsoft.com/office/drawing/2014/main" id="{859E7293-3390-FF42-A2CF-FE1B8041E773}"/>
              </a:ext>
            </a:extLst>
          </p:cNvPr>
          <p:cNvSpPr>
            <a:spLocks noChangeShapeType="1"/>
          </p:cNvSpPr>
          <p:nvPr/>
        </p:nvSpPr>
        <p:spPr bwMode="auto">
          <a:xfrm>
            <a:off x="3006725" y="6565900"/>
            <a:ext cx="723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7" name="Line 147">
            <a:extLst>
              <a:ext uri="{FF2B5EF4-FFF2-40B4-BE49-F238E27FC236}">
                <a16:creationId xmlns:a16="http://schemas.microsoft.com/office/drawing/2014/main" id="{FEED9B00-07E6-F645-8404-58BEABDF4C95}"/>
              </a:ext>
            </a:extLst>
          </p:cNvPr>
          <p:cNvSpPr>
            <a:spLocks noChangeShapeType="1"/>
          </p:cNvSpPr>
          <p:nvPr/>
        </p:nvSpPr>
        <p:spPr bwMode="auto">
          <a:xfrm>
            <a:off x="3006725" y="6756400"/>
            <a:ext cx="77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8" name="Line 148">
            <a:extLst>
              <a:ext uri="{FF2B5EF4-FFF2-40B4-BE49-F238E27FC236}">
                <a16:creationId xmlns:a16="http://schemas.microsoft.com/office/drawing/2014/main" id="{4F3D5770-7FC8-374C-924B-7D7309A26E42}"/>
              </a:ext>
            </a:extLst>
          </p:cNvPr>
          <p:cNvSpPr>
            <a:spLocks noChangeShapeType="1"/>
          </p:cNvSpPr>
          <p:nvPr/>
        </p:nvSpPr>
        <p:spPr bwMode="auto">
          <a:xfrm>
            <a:off x="3000375" y="6985000"/>
            <a:ext cx="847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49" name="Line 149">
            <a:extLst>
              <a:ext uri="{FF2B5EF4-FFF2-40B4-BE49-F238E27FC236}">
                <a16:creationId xmlns:a16="http://schemas.microsoft.com/office/drawing/2014/main" id="{74BC56AC-B468-5D4B-9D59-6E82D0822708}"/>
              </a:ext>
            </a:extLst>
          </p:cNvPr>
          <p:cNvSpPr>
            <a:spLocks noChangeShapeType="1"/>
          </p:cNvSpPr>
          <p:nvPr/>
        </p:nvSpPr>
        <p:spPr bwMode="auto">
          <a:xfrm>
            <a:off x="3006725" y="7215188"/>
            <a:ext cx="898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50" name="Line 150">
            <a:extLst>
              <a:ext uri="{FF2B5EF4-FFF2-40B4-BE49-F238E27FC236}">
                <a16:creationId xmlns:a16="http://schemas.microsoft.com/office/drawing/2014/main" id="{8B031EF7-0DFF-524E-BEDB-1EDC7585CAAC}"/>
              </a:ext>
            </a:extLst>
          </p:cNvPr>
          <p:cNvSpPr>
            <a:spLocks noChangeShapeType="1"/>
          </p:cNvSpPr>
          <p:nvPr/>
        </p:nvSpPr>
        <p:spPr bwMode="auto">
          <a:xfrm>
            <a:off x="3006725" y="7418388"/>
            <a:ext cx="946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51" name="Line 151">
            <a:extLst>
              <a:ext uri="{FF2B5EF4-FFF2-40B4-BE49-F238E27FC236}">
                <a16:creationId xmlns:a16="http://schemas.microsoft.com/office/drawing/2014/main" id="{6FCA3202-9491-E84E-AC46-FA17A76A3D81}"/>
              </a:ext>
            </a:extLst>
          </p:cNvPr>
          <p:cNvSpPr>
            <a:spLocks noChangeShapeType="1"/>
          </p:cNvSpPr>
          <p:nvPr/>
        </p:nvSpPr>
        <p:spPr bwMode="auto">
          <a:xfrm>
            <a:off x="3000375" y="47577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52" name="Line 152">
            <a:extLst>
              <a:ext uri="{FF2B5EF4-FFF2-40B4-BE49-F238E27FC236}">
                <a16:creationId xmlns:a16="http://schemas.microsoft.com/office/drawing/2014/main" id="{9EF5DB33-EFD7-5F4B-AF7F-E52B26004EB7}"/>
              </a:ext>
            </a:extLst>
          </p:cNvPr>
          <p:cNvSpPr>
            <a:spLocks noChangeShapeType="1"/>
          </p:cNvSpPr>
          <p:nvPr/>
        </p:nvSpPr>
        <p:spPr bwMode="auto">
          <a:xfrm>
            <a:off x="4621213" y="2398713"/>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53" name="Line 153">
            <a:extLst>
              <a:ext uri="{FF2B5EF4-FFF2-40B4-BE49-F238E27FC236}">
                <a16:creationId xmlns:a16="http://schemas.microsoft.com/office/drawing/2014/main" id="{A9B10833-FB0C-814F-A5C6-6967164B8556}"/>
              </a:ext>
            </a:extLst>
          </p:cNvPr>
          <p:cNvSpPr>
            <a:spLocks noChangeShapeType="1"/>
          </p:cNvSpPr>
          <p:nvPr/>
        </p:nvSpPr>
        <p:spPr bwMode="auto">
          <a:xfrm>
            <a:off x="4621213" y="2824163"/>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54" name="Line 154">
            <a:extLst>
              <a:ext uri="{FF2B5EF4-FFF2-40B4-BE49-F238E27FC236}">
                <a16:creationId xmlns:a16="http://schemas.microsoft.com/office/drawing/2014/main" id="{AE501E07-CA2D-8141-B00B-88F18F80ECBE}"/>
              </a:ext>
            </a:extLst>
          </p:cNvPr>
          <p:cNvSpPr>
            <a:spLocks noChangeShapeType="1"/>
          </p:cNvSpPr>
          <p:nvPr/>
        </p:nvSpPr>
        <p:spPr bwMode="auto">
          <a:xfrm>
            <a:off x="4613275" y="3203575"/>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55" name="Line 155">
            <a:extLst>
              <a:ext uri="{FF2B5EF4-FFF2-40B4-BE49-F238E27FC236}">
                <a16:creationId xmlns:a16="http://schemas.microsoft.com/office/drawing/2014/main" id="{EFBCBA1C-B193-9F43-8833-872FCA1B21D7}"/>
              </a:ext>
            </a:extLst>
          </p:cNvPr>
          <p:cNvSpPr>
            <a:spLocks noChangeShapeType="1"/>
          </p:cNvSpPr>
          <p:nvPr/>
        </p:nvSpPr>
        <p:spPr bwMode="auto">
          <a:xfrm>
            <a:off x="4613275" y="3609975"/>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57" name="Line 157">
            <a:extLst>
              <a:ext uri="{FF2B5EF4-FFF2-40B4-BE49-F238E27FC236}">
                <a16:creationId xmlns:a16="http://schemas.microsoft.com/office/drawing/2014/main" id="{A97F7A6F-E0CF-B444-83E9-ED828BB03F3F}"/>
              </a:ext>
            </a:extLst>
          </p:cNvPr>
          <p:cNvSpPr>
            <a:spLocks noChangeShapeType="1"/>
          </p:cNvSpPr>
          <p:nvPr/>
        </p:nvSpPr>
        <p:spPr bwMode="auto">
          <a:xfrm>
            <a:off x="4621213" y="1835150"/>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58" name="Line 158">
            <a:extLst>
              <a:ext uri="{FF2B5EF4-FFF2-40B4-BE49-F238E27FC236}">
                <a16:creationId xmlns:a16="http://schemas.microsoft.com/office/drawing/2014/main" id="{B94B0DF1-12FB-A941-B083-2B3AA1B1FD6F}"/>
              </a:ext>
            </a:extLst>
          </p:cNvPr>
          <p:cNvSpPr>
            <a:spLocks noChangeShapeType="1"/>
          </p:cNvSpPr>
          <p:nvPr/>
        </p:nvSpPr>
        <p:spPr bwMode="auto">
          <a:xfrm>
            <a:off x="4606925" y="445611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59" name="Line 159">
            <a:extLst>
              <a:ext uri="{FF2B5EF4-FFF2-40B4-BE49-F238E27FC236}">
                <a16:creationId xmlns:a16="http://schemas.microsoft.com/office/drawing/2014/main" id="{B46CB059-0B53-A441-9F44-14C433B8B339}"/>
              </a:ext>
            </a:extLst>
          </p:cNvPr>
          <p:cNvSpPr>
            <a:spLocks noChangeShapeType="1"/>
          </p:cNvSpPr>
          <p:nvPr/>
        </p:nvSpPr>
        <p:spPr bwMode="auto">
          <a:xfrm>
            <a:off x="4606925" y="4210050"/>
            <a:ext cx="81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0" name="Line 160">
            <a:extLst>
              <a:ext uri="{FF2B5EF4-FFF2-40B4-BE49-F238E27FC236}">
                <a16:creationId xmlns:a16="http://schemas.microsoft.com/office/drawing/2014/main" id="{97128D62-FF89-944E-AF95-9D2E08783F45}"/>
              </a:ext>
            </a:extLst>
          </p:cNvPr>
          <p:cNvSpPr>
            <a:spLocks noChangeShapeType="1"/>
          </p:cNvSpPr>
          <p:nvPr/>
        </p:nvSpPr>
        <p:spPr bwMode="auto">
          <a:xfrm>
            <a:off x="4594225" y="462756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1" name="Line 161">
            <a:extLst>
              <a:ext uri="{FF2B5EF4-FFF2-40B4-BE49-F238E27FC236}">
                <a16:creationId xmlns:a16="http://schemas.microsoft.com/office/drawing/2014/main" id="{B73D9A14-AA9B-304D-82EE-133DB48940C8}"/>
              </a:ext>
            </a:extLst>
          </p:cNvPr>
          <p:cNvSpPr>
            <a:spLocks noChangeShapeType="1"/>
          </p:cNvSpPr>
          <p:nvPr/>
        </p:nvSpPr>
        <p:spPr bwMode="auto">
          <a:xfrm>
            <a:off x="4616450" y="4865688"/>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2" name="Line 162">
            <a:extLst>
              <a:ext uri="{FF2B5EF4-FFF2-40B4-BE49-F238E27FC236}">
                <a16:creationId xmlns:a16="http://schemas.microsoft.com/office/drawing/2014/main" id="{4961F89A-8D3C-DC47-9E2A-56CC1BA2D968}"/>
              </a:ext>
            </a:extLst>
          </p:cNvPr>
          <p:cNvSpPr>
            <a:spLocks noChangeShapeType="1"/>
          </p:cNvSpPr>
          <p:nvPr/>
        </p:nvSpPr>
        <p:spPr bwMode="auto">
          <a:xfrm>
            <a:off x="4606925" y="5334000"/>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3" name="Line 163">
            <a:extLst>
              <a:ext uri="{FF2B5EF4-FFF2-40B4-BE49-F238E27FC236}">
                <a16:creationId xmlns:a16="http://schemas.microsoft.com/office/drawing/2014/main" id="{80C4CB64-2C23-A945-896B-246E1FF5B01A}"/>
              </a:ext>
            </a:extLst>
          </p:cNvPr>
          <p:cNvSpPr>
            <a:spLocks noChangeShapeType="1"/>
          </p:cNvSpPr>
          <p:nvPr/>
        </p:nvSpPr>
        <p:spPr bwMode="auto">
          <a:xfrm>
            <a:off x="4608513" y="5510213"/>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4" name="Line 164">
            <a:extLst>
              <a:ext uri="{FF2B5EF4-FFF2-40B4-BE49-F238E27FC236}">
                <a16:creationId xmlns:a16="http://schemas.microsoft.com/office/drawing/2014/main" id="{A52E998B-AFB7-EF40-9E4B-9DEAA5763D4D}"/>
              </a:ext>
            </a:extLst>
          </p:cNvPr>
          <p:cNvSpPr>
            <a:spLocks noChangeShapeType="1"/>
          </p:cNvSpPr>
          <p:nvPr/>
        </p:nvSpPr>
        <p:spPr bwMode="auto">
          <a:xfrm>
            <a:off x="4603750" y="5713413"/>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5" name="Line 165">
            <a:extLst>
              <a:ext uri="{FF2B5EF4-FFF2-40B4-BE49-F238E27FC236}">
                <a16:creationId xmlns:a16="http://schemas.microsoft.com/office/drawing/2014/main" id="{FFDEA493-A97E-E148-B989-632FE2D817C9}"/>
              </a:ext>
            </a:extLst>
          </p:cNvPr>
          <p:cNvSpPr>
            <a:spLocks noChangeShapeType="1"/>
          </p:cNvSpPr>
          <p:nvPr/>
        </p:nvSpPr>
        <p:spPr bwMode="auto">
          <a:xfrm>
            <a:off x="4598988" y="5932488"/>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6" name="Line 166">
            <a:extLst>
              <a:ext uri="{FF2B5EF4-FFF2-40B4-BE49-F238E27FC236}">
                <a16:creationId xmlns:a16="http://schemas.microsoft.com/office/drawing/2014/main" id="{51981862-539C-F742-AE4F-DCC4C0DD225E}"/>
              </a:ext>
            </a:extLst>
          </p:cNvPr>
          <p:cNvSpPr>
            <a:spLocks noChangeShapeType="1"/>
          </p:cNvSpPr>
          <p:nvPr/>
        </p:nvSpPr>
        <p:spPr bwMode="auto">
          <a:xfrm>
            <a:off x="4610100" y="6353175"/>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7" name="Line 167">
            <a:extLst>
              <a:ext uri="{FF2B5EF4-FFF2-40B4-BE49-F238E27FC236}">
                <a16:creationId xmlns:a16="http://schemas.microsoft.com/office/drawing/2014/main" id="{4577C768-0B5B-AE44-99E0-C6CA86268DF6}"/>
              </a:ext>
            </a:extLst>
          </p:cNvPr>
          <p:cNvSpPr>
            <a:spLocks noChangeShapeType="1"/>
          </p:cNvSpPr>
          <p:nvPr/>
        </p:nvSpPr>
        <p:spPr bwMode="auto">
          <a:xfrm>
            <a:off x="4606925" y="6689725"/>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8" name="Line 168">
            <a:extLst>
              <a:ext uri="{FF2B5EF4-FFF2-40B4-BE49-F238E27FC236}">
                <a16:creationId xmlns:a16="http://schemas.microsoft.com/office/drawing/2014/main" id="{0A3B2D6A-75D6-6245-AE46-1A8E5B49D56E}"/>
              </a:ext>
            </a:extLst>
          </p:cNvPr>
          <p:cNvSpPr>
            <a:spLocks noChangeShapeType="1"/>
          </p:cNvSpPr>
          <p:nvPr/>
        </p:nvSpPr>
        <p:spPr bwMode="auto">
          <a:xfrm>
            <a:off x="4606925" y="692626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69" name="Line 169">
            <a:extLst>
              <a:ext uri="{FF2B5EF4-FFF2-40B4-BE49-F238E27FC236}">
                <a16:creationId xmlns:a16="http://schemas.microsoft.com/office/drawing/2014/main" id="{8E1728EC-242A-A546-B5D5-C13C313D2CA3}"/>
              </a:ext>
            </a:extLst>
          </p:cNvPr>
          <p:cNvSpPr>
            <a:spLocks noChangeShapeType="1"/>
          </p:cNvSpPr>
          <p:nvPr/>
        </p:nvSpPr>
        <p:spPr bwMode="auto">
          <a:xfrm>
            <a:off x="4608513" y="7154863"/>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0" name="Line 170">
            <a:extLst>
              <a:ext uri="{FF2B5EF4-FFF2-40B4-BE49-F238E27FC236}">
                <a16:creationId xmlns:a16="http://schemas.microsoft.com/office/drawing/2014/main" id="{3AA9BE17-8734-4B4F-87E6-F5293B60220C}"/>
              </a:ext>
            </a:extLst>
          </p:cNvPr>
          <p:cNvSpPr>
            <a:spLocks noChangeShapeType="1"/>
          </p:cNvSpPr>
          <p:nvPr/>
        </p:nvSpPr>
        <p:spPr bwMode="auto">
          <a:xfrm>
            <a:off x="4610100" y="7516813"/>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1" name="Line 171">
            <a:extLst>
              <a:ext uri="{FF2B5EF4-FFF2-40B4-BE49-F238E27FC236}">
                <a16:creationId xmlns:a16="http://schemas.microsoft.com/office/drawing/2014/main" id="{BB6CC94F-CF89-634A-AACA-20222B3838DC}"/>
              </a:ext>
            </a:extLst>
          </p:cNvPr>
          <p:cNvSpPr>
            <a:spLocks noChangeShapeType="1"/>
          </p:cNvSpPr>
          <p:nvPr/>
        </p:nvSpPr>
        <p:spPr bwMode="auto">
          <a:xfrm>
            <a:off x="4621213" y="773906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2" name="Line 172">
            <a:extLst>
              <a:ext uri="{FF2B5EF4-FFF2-40B4-BE49-F238E27FC236}">
                <a16:creationId xmlns:a16="http://schemas.microsoft.com/office/drawing/2014/main" id="{7C79C906-E4F7-464B-8C1D-AE855E490694}"/>
              </a:ext>
            </a:extLst>
          </p:cNvPr>
          <p:cNvSpPr>
            <a:spLocks noChangeShapeType="1"/>
          </p:cNvSpPr>
          <p:nvPr/>
        </p:nvSpPr>
        <p:spPr bwMode="auto">
          <a:xfrm>
            <a:off x="4613275" y="8134350"/>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3" name="Line 173">
            <a:extLst>
              <a:ext uri="{FF2B5EF4-FFF2-40B4-BE49-F238E27FC236}">
                <a16:creationId xmlns:a16="http://schemas.microsoft.com/office/drawing/2014/main" id="{7C7B761E-E5F8-6D40-9EEF-7FE93828D096}"/>
              </a:ext>
            </a:extLst>
          </p:cNvPr>
          <p:cNvSpPr>
            <a:spLocks noChangeShapeType="1"/>
          </p:cNvSpPr>
          <p:nvPr/>
        </p:nvSpPr>
        <p:spPr bwMode="auto">
          <a:xfrm>
            <a:off x="4606925" y="8315325"/>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4" name="Line 174">
            <a:extLst>
              <a:ext uri="{FF2B5EF4-FFF2-40B4-BE49-F238E27FC236}">
                <a16:creationId xmlns:a16="http://schemas.microsoft.com/office/drawing/2014/main" id="{F7719135-E418-924A-A991-475372D940EB}"/>
              </a:ext>
            </a:extLst>
          </p:cNvPr>
          <p:cNvSpPr>
            <a:spLocks noChangeShapeType="1"/>
          </p:cNvSpPr>
          <p:nvPr/>
        </p:nvSpPr>
        <p:spPr bwMode="auto">
          <a:xfrm>
            <a:off x="4608513" y="8497888"/>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5" name="Line 175">
            <a:extLst>
              <a:ext uri="{FF2B5EF4-FFF2-40B4-BE49-F238E27FC236}">
                <a16:creationId xmlns:a16="http://schemas.microsoft.com/office/drawing/2014/main" id="{6EC0A4CE-5DB7-B04F-A998-A7271DB5404F}"/>
              </a:ext>
            </a:extLst>
          </p:cNvPr>
          <p:cNvSpPr>
            <a:spLocks noChangeShapeType="1"/>
          </p:cNvSpPr>
          <p:nvPr/>
        </p:nvSpPr>
        <p:spPr bwMode="auto">
          <a:xfrm>
            <a:off x="5919788" y="531971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6" name="Line 176">
            <a:extLst>
              <a:ext uri="{FF2B5EF4-FFF2-40B4-BE49-F238E27FC236}">
                <a16:creationId xmlns:a16="http://schemas.microsoft.com/office/drawing/2014/main" id="{F46B7210-BCE8-2E48-9B30-263F724999E4}"/>
              </a:ext>
            </a:extLst>
          </p:cNvPr>
          <p:cNvSpPr>
            <a:spLocks noChangeShapeType="1"/>
          </p:cNvSpPr>
          <p:nvPr/>
        </p:nvSpPr>
        <p:spPr bwMode="auto">
          <a:xfrm>
            <a:off x="5924550" y="55308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7" name="Line 177">
            <a:extLst>
              <a:ext uri="{FF2B5EF4-FFF2-40B4-BE49-F238E27FC236}">
                <a16:creationId xmlns:a16="http://schemas.microsoft.com/office/drawing/2014/main" id="{BC0D7855-648E-A241-AE2B-F34CED9518E4}"/>
              </a:ext>
            </a:extLst>
          </p:cNvPr>
          <p:cNvSpPr>
            <a:spLocks noChangeShapeType="1"/>
          </p:cNvSpPr>
          <p:nvPr/>
        </p:nvSpPr>
        <p:spPr bwMode="auto">
          <a:xfrm>
            <a:off x="5934075" y="57086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8" name="Line 178">
            <a:extLst>
              <a:ext uri="{FF2B5EF4-FFF2-40B4-BE49-F238E27FC236}">
                <a16:creationId xmlns:a16="http://schemas.microsoft.com/office/drawing/2014/main" id="{E4169134-E7E6-5548-B522-041DCDD6D14E}"/>
              </a:ext>
            </a:extLst>
          </p:cNvPr>
          <p:cNvSpPr>
            <a:spLocks noChangeShapeType="1"/>
          </p:cNvSpPr>
          <p:nvPr/>
        </p:nvSpPr>
        <p:spPr bwMode="auto">
          <a:xfrm>
            <a:off x="5943600" y="59404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79" name="Line 179">
            <a:extLst>
              <a:ext uri="{FF2B5EF4-FFF2-40B4-BE49-F238E27FC236}">
                <a16:creationId xmlns:a16="http://schemas.microsoft.com/office/drawing/2014/main" id="{B9F33C72-D68A-8D4C-B00A-809DEED1A7CF}"/>
              </a:ext>
            </a:extLst>
          </p:cNvPr>
          <p:cNvSpPr>
            <a:spLocks noChangeShapeType="1"/>
          </p:cNvSpPr>
          <p:nvPr/>
        </p:nvSpPr>
        <p:spPr bwMode="auto">
          <a:xfrm>
            <a:off x="5935663" y="63182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0" name="Line 180">
            <a:extLst>
              <a:ext uri="{FF2B5EF4-FFF2-40B4-BE49-F238E27FC236}">
                <a16:creationId xmlns:a16="http://schemas.microsoft.com/office/drawing/2014/main" id="{C15A82FB-C369-BB4E-873C-88625C1411CC}"/>
              </a:ext>
            </a:extLst>
          </p:cNvPr>
          <p:cNvSpPr>
            <a:spLocks noChangeShapeType="1"/>
          </p:cNvSpPr>
          <p:nvPr/>
        </p:nvSpPr>
        <p:spPr bwMode="auto">
          <a:xfrm>
            <a:off x="5943600" y="670560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1" name="Line 181">
            <a:extLst>
              <a:ext uri="{FF2B5EF4-FFF2-40B4-BE49-F238E27FC236}">
                <a16:creationId xmlns:a16="http://schemas.microsoft.com/office/drawing/2014/main" id="{416EE600-69B1-274F-B877-03A1F091C523}"/>
              </a:ext>
            </a:extLst>
          </p:cNvPr>
          <p:cNvSpPr>
            <a:spLocks noChangeShapeType="1"/>
          </p:cNvSpPr>
          <p:nvPr/>
        </p:nvSpPr>
        <p:spPr bwMode="auto">
          <a:xfrm>
            <a:off x="5954713" y="691197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2" name="Line 182">
            <a:extLst>
              <a:ext uri="{FF2B5EF4-FFF2-40B4-BE49-F238E27FC236}">
                <a16:creationId xmlns:a16="http://schemas.microsoft.com/office/drawing/2014/main" id="{C498E6A1-A81A-564A-8E0D-2D267849DF42}"/>
              </a:ext>
            </a:extLst>
          </p:cNvPr>
          <p:cNvSpPr>
            <a:spLocks noChangeShapeType="1"/>
          </p:cNvSpPr>
          <p:nvPr/>
        </p:nvSpPr>
        <p:spPr bwMode="auto">
          <a:xfrm>
            <a:off x="5938838" y="712628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3" name="Line 183">
            <a:extLst>
              <a:ext uri="{FF2B5EF4-FFF2-40B4-BE49-F238E27FC236}">
                <a16:creationId xmlns:a16="http://schemas.microsoft.com/office/drawing/2014/main" id="{FD7ED787-CB24-434E-A21D-922164553577}"/>
              </a:ext>
            </a:extLst>
          </p:cNvPr>
          <p:cNvSpPr>
            <a:spLocks noChangeShapeType="1"/>
          </p:cNvSpPr>
          <p:nvPr/>
        </p:nvSpPr>
        <p:spPr bwMode="auto">
          <a:xfrm>
            <a:off x="5940425" y="75120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4" name="Line 184">
            <a:extLst>
              <a:ext uri="{FF2B5EF4-FFF2-40B4-BE49-F238E27FC236}">
                <a16:creationId xmlns:a16="http://schemas.microsoft.com/office/drawing/2014/main" id="{2005A226-4D28-9247-A307-083572E20B3A}"/>
              </a:ext>
            </a:extLst>
          </p:cNvPr>
          <p:cNvSpPr>
            <a:spLocks noChangeShapeType="1"/>
          </p:cNvSpPr>
          <p:nvPr/>
        </p:nvSpPr>
        <p:spPr bwMode="auto">
          <a:xfrm>
            <a:off x="5942013" y="772001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5" name="Line 185">
            <a:extLst>
              <a:ext uri="{FF2B5EF4-FFF2-40B4-BE49-F238E27FC236}">
                <a16:creationId xmlns:a16="http://schemas.microsoft.com/office/drawing/2014/main" id="{C2D24086-3C36-3844-B404-7417AD9C53AB}"/>
              </a:ext>
            </a:extLst>
          </p:cNvPr>
          <p:cNvSpPr>
            <a:spLocks noChangeShapeType="1"/>
          </p:cNvSpPr>
          <p:nvPr/>
        </p:nvSpPr>
        <p:spPr bwMode="auto">
          <a:xfrm>
            <a:off x="5942013" y="810418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6" name="Line 186">
            <a:extLst>
              <a:ext uri="{FF2B5EF4-FFF2-40B4-BE49-F238E27FC236}">
                <a16:creationId xmlns:a16="http://schemas.microsoft.com/office/drawing/2014/main" id="{7A4C4218-B58E-694D-BEE9-261F177FD158}"/>
              </a:ext>
            </a:extLst>
          </p:cNvPr>
          <p:cNvSpPr>
            <a:spLocks noChangeShapeType="1"/>
          </p:cNvSpPr>
          <p:nvPr/>
        </p:nvSpPr>
        <p:spPr bwMode="auto">
          <a:xfrm>
            <a:off x="5943600" y="831056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7" name="Line 187">
            <a:extLst>
              <a:ext uri="{FF2B5EF4-FFF2-40B4-BE49-F238E27FC236}">
                <a16:creationId xmlns:a16="http://schemas.microsoft.com/office/drawing/2014/main" id="{CED97E50-D892-A04D-A830-F8733BFAAE95}"/>
              </a:ext>
            </a:extLst>
          </p:cNvPr>
          <p:cNvSpPr>
            <a:spLocks noChangeShapeType="1"/>
          </p:cNvSpPr>
          <p:nvPr/>
        </p:nvSpPr>
        <p:spPr bwMode="auto">
          <a:xfrm>
            <a:off x="5937250" y="84931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8" name="Line 188">
            <a:extLst>
              <a:ext uri="{FF2B5EF4-FFF2-40B4-BE49-F238E27FC236}">
                <a16:creationId xmlns:a16="http://schemas.microsoft.com/office/drawing/2014/main" id="{5DFB1E7A-BDAC-2646-9D5C-3A4E6ED6E54D}"/>
              </a:ext>
            </a:extLst>
          </p:cNvPr>
          <p:cNvSpPr>
            <a:spLocks noChangeShapeType="1"/>
          </p:cNvSpPr>
          <p:nvPr/>
        </p:nvSpPr>
        <p:spPr bwMode="auto">
          <a:xfrm>
            <a:off x="5916613" y="44386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89" name="Line 189">
            <a:extLst>
              <a:ext uri="{FF2B5EF4-FFF2-40B4-BE49-F238E27FC236}">
                <a16:creationId xmlns:a16="http://schemas.microsoft.com/office/drawing/2014/main" id="{0B5760C2-B38E-AC41-A932-CD45E6EB6C73}"/>
              </a:ext>
            </a:extLst>
          </p:cNvPr>
          <p:cNvSpPr>
            <a:spLocks noChangeShapeType="1"/>
          </p:cNvSpPr>
          <p:nvPr/>
        </p:nvSpPr>
        <p:spPr bwMode="auto">
          <a:xfrm>
            <a:off x="5918200" y="465613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90" name="Line 190">
            <a:extLst>
              <a:ext uri="{FF2B5EF4-FFF2-40B4-BE49-F238E27FC236}">
                <a16:creationId xmlns:a16="http://schemas.microsoft.com/office/drawing/2014/main" id="{2619561F-FE8F-D841-8081-5171DDBEF60B}"/>
              </a:ext>
            </a:extLst>
          </p:cNvPr>
          <p:cNvSpPr>
            <a:spLocks noChangeShapeType="1"/>
          </p:cNvSpPr>
          <p:nvPr/>
        </p:nvSpPr>
        <p:spPr bwMode="auto">
          <a:xfrm>
            <a:off x="5911850" y="486886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91" name="AutoShape 191" descr="70%">
            <a:extLst>
              <a:ext uri="{FF2B5EF4-FFF2-40B4-BE49-F238E27FC236}">
                <a16:creationId xmlns:a16="http://schemas.microsoft.com/office/drawing/2014/main" id="{0CE3A89C-2944-EB44-9BDD-7DF47ADD5D19}"/>
              </a:ext>
            </a:extLst>
          </p:cNvPr>
          <p:cNvSpPr>
            <a:spLocks noChangeArrowheads="1"/>
          </p:cNvSpPr>
          <p:nvPr/>
        </p:nvSpPr>
        <p:spPr bwMode="auto">
          <a:xfrm>
            <a:off x="2532063" y="1608138"/>
            <a:ext cx="2055812" cy="311150"/>
          </a:xfrm>
          <a:prstGeom prst="leftArrow">
            <a:avLst>
              <a:gd name="adj1" fmla="val 50000"/>
              <a:gd name="adj2" fmla="val 165179"/>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92" name="AutoShape 192" descr="20%">
            <a:extLst>
              <a:ext uri="{FF2B5EF4-FFF2-40B4-BE49-F238E27FC236}">
                <a16:creationId xmlns:a16="http://schemas.microsoft.com/office/drawing/2014/main" id="{3D02A257-4DC7-A64B-AEFA-E4826EDF1007}"/>
              </a:ext>
            </a:extLst>
          </p:cNvPr>
          <p:cNvSpPr>
            <a:spLocks noChangeArrowheads="1"/>
          </p:cNvSpPr>
          <p:nvPr/>
        </p:nvSpPr>
        <p:spPr bwMode="auto">
          <a:xfrm>
            <a:off x="3408363" y="1579563"/>
            <a:ext cx="322262" cy="995362"/>
          </a:xfrm>
          <a:prstGeom prst="downArrow">
            <a:avLst>
              <a:gd name="adj1" fmla="val 50000"/>
              <a:gd name="adj2" fmla="val 77217"/>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93" name="Text Box 193">
            <a:extLst>
              <a:ext uri="{FF2B5EF4-FFF2-40B4-BE49-F238E27FC236}">
                <a16:creationId xmlns:a16="http://schemas.microsoft.com/office/drawing/2014/main" id="{3BD95913-E235-E141-B38A-AD57C6CCCD10}"/>
              </a:ext>
            </a:extLst>
          </p:cNvPr>
          <p:cNvSpPr txBox="1">
            <a:spLocks noChangeArrowheads="1"/>
          </p:cNvSpPr>
          <p:nvPr/>
        </p:nvSpPr>
        <p:spPr bwMode="auto">
          <a:xfrm>
            <a:off x="1069975" y="1212850"/>
            <a:ext cx="11874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All Time Prior to 2000 S.M.</a:t>
            </a:r>
          </a:p>
        </p:txBody>
      </p:sp>
      <p:sp>
        <p:nvSpPr>
          <p:cNvPr id="230594" name="Text Box 194">
            <a:extLst>
              <a:ext uri="{FF2B5EF4-FFF2-40B4-BE49-F238E27FC236}">
                <a16:creationId xmlns:a16="http://schemas.microsoft.com/office/drawing/2014/main" id="{E525F986-923D-8945-ADE7-FB87F26C43E2}"/>
              </a:ext>
            </a:extLst>
          </p:cNvPr>
          <p:cNvSpPr txBox="1">
            <a:spLocks noChangeArrowheads="1"/>
          </p:cNvSpPr>
          <p:nvPr/>
        </p:nvSpPr>
        <p:spPr bwMode="auto">
          <a:xfrm>
            <a:off x="1076325" y="1639888"/>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2000 S.M.</a:t>
            </a:r>
          </a:p>
        </p:txBody>
      </p:sp>
      <p:sp>
        <p:nvSpPr>
          <p:cNvPr id="230595" name="Text Box 195">
            <a:extLst>
              <a:ext uri="{FF2B5EF4-FFF2-40B4-BE49-F238E27FC236}">
                <a16:creationId xmlns:a16="http://schemas.microsoft.com/office/drawing/2014/main" id="{0F21BDE7-6846-7B41-9186-075AEC564A54}"/>
              </a:ext>
            </a:extLst>
          </p:cNvPr>
          <p:cNvSpPr txBox="1">
            <a:spLocks noChangeArrowheads="1"/>
          </p:cNvSpPr>
          <p:nvPr/>
        </p:nvSpPr>
        <p:spPr bwMode="auto">
          <a:xfrm>
            <a:off x="1069975" y="227012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2000 S.M.</a:t>
            </a:r>
          </a:p>
        </p:txBody>
      </p:sp>
      <p:sp>
        <p:nvSpPr>
          <p:cNvPr id="230596" name="Text Box 196">
            <a:extLst>
              <a:ext uri="{FF2B5EF4-FFF2-40B4-BE49-F238E27FC236}">
                <a16:creationId xmlns:a16="http://schemas.microsoft.com/office/drawing/2014/main" id="{C84014BC-4189-6F4E-87E3-E1A7F364AD32}"/>
              </a:ext>
            </a:extLst>
          </p:cNvPr>
          <p:cNvSpPr txBox="1">
            <a:spLocks noChangeArrowheads="1"/>
          </p:cNvSpPr>
          <p:nvPr/>
        </p:nvSpPr>
        <p:spPr bwMode="auto">
          <a:xfrm>
            <a:off x="1079500" y="282257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1500 S.M.</a:t>
            </a:r>
          </a:p>
        </p:txBody>
      </p:sp>
      <p:sp>
        <p:nvSpPr>
          <p:cNvPr id="230597" name="Text Box 197">
            <a:extLst>
              <a:ext uri="{FF2B5EF4-FFF2-40B4-BE49-F238E27FC236}">
                <a16:creationId xmlns:a16="http://schemas.microsoft.com/office/drawing/2014/main" id="{419450D1-0F2A-AA40-B983-893470EE7367}"/>
              </a:ext>
            </a:extLst>
          </p:cNvPr>
          <p:cNvSpPr txBox="1">
            <a:spLocks noChangeArrowheads="1"/>
          </p:cNvSpPr>
          <p:nvPr/>
        </p:nvSpPr>
        <p:spPr bwMode="auto">
          <a:xfrm>
            <a:off x="1074738" y="3919538"/>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1500 S.M.</a:t>
            </a:r>
          </a:p>
        </p:txBody>
      </p:sp>
      <p:sp>
        <p:nvSpPr>
          <p:cNvPr id="230598" name="Text Box 198">
            <a:extLst>
              <a:ext uri="{FF2B5EF4-FFF2-40B4-BE49-F238E27FC236}">
                <a16:creationId xmlns:a16="http://schemas.microsoft.com/office/drawing/2014/main" id="{FCDF53E0-AB1A-F04F-A52A-6A3642ACCD21}"/>
              </a:ext>
            </a:extLst>
          </p:cNvPr>
          <p:cNvSpPr txBox="1">
            <a:spLocks noChangeArrowheads="1"/>
          </p:cNvSpPr>
          <p:nvPr/>
        </p:nvSpPr>
        <p:spPr bwMode="auto">
          <a:xfrm>
            <a:off x="1079500" y="486092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1000 S.M.</a:t>
            </a:r>
          </a:p>
        </p:txBody>
      </p:sp>
      <p:sp>
        <p:nvSpPr>
          <p:cNvPr id="230599" name="Text Box 199">
            <a:extLst>
              <a:ext uri="{FF2B5EF4-FFF2-40B4-BE49-F238E27FC236}">
                <a16:creationId xmlns:a16="http://schemas.microsoft.com/office/drawing/2014/main" id="{602941F3-7131-4744-A106-E8331064B8A5}"/>
              </a:ext>
            </a:extLst>
          </p:cNvPr>
          <p:cNvSpPr txBox="1">
            <a:spLocks noChangeArrowheads="1"/>
          </p:cNvSpPr>
          <p:nvPr/>
        </p:nvSpPr>
        <p:spPr bwMode="auto">
          <a:xfrm>
            <a:off x="1084263" y="565467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1000 S.M.</a:t>
            </a:r>
          </a:p>
        </p:txBody>
      </p:sp>
      <p:sp>
        <p:nvSpPr>
          <p:cNvPr id="230600" name="Text Box 200">
            <a:extLst>
              <a:ext uri="{FF2B5EF4-FFF2-40B4-BE49-F238E27FC236}">
                <a16:creationId xmlns:a16="http://schemas.microsoft.com/office/drawing/2014/main" id="{7F147C90-C932-524B-B35C-1DACCCC81355}"/>
              </a:ext>
            </a:extLst>
          </p:cNvPr>
          <p:cNvSpPr txBox="1">
            <a:spLocks noChangeArrowheads="1"/>
          </p:cNvSpPr>
          <p:nvPr/>
        </p:nvSpPr>
        <p:spPr bwMode="auto">
          <a:xfrm>
            <a:off x="1074738" y="6880225"/>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500 S.M.</a:t>
            </a:r>
          </a:p>
        </p:txBody>
      </p:sp>
      <p:sp>
        <p:nvSpPr>
          <p:cNvPr id="230601" name="Text Box 201">
            <a:extLst>
              <a:ext uri="{FF2B5EF4-FFF2-40B4-BE49-F238E27FC236}">
                <a16:creationId xmlns:a16="http://schemas.microsoft.com/office/drawing/2014/main" id="{F752E9E9-34DD-EF4A-A7F6-BD00EA4E3739}"/>
              </a:ext>
            </a:extLst>
          </p:cNvPr>
          <p:cNvSpPr txBox="1">
            <a:spLocks noChangeArrowheads="1"/>
          </p:cNvSpPr>
          <p:nvPr/>
        </p:nvSpPr>
        <p:spPr bwMode="auto">
          <a:xfrm>
            <a:off x="1074738" y="7740650"/>
            <a:ext cx="1047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i="1">
                <a:latin typeface="Arial" panose="020B0604020202020204" pitchFamily="34" charset="0"/>
              </a:rPr>
              <a:t>Perkiraan Penanggalan:                  500 S.M.</a:t>
            </a:r>
          </a:p>
        </p:txBody>
      </p:sp>
      <p:sp>
        <p:nvSpPr>
          <p:cNvPr id="230602" name="Text Box 202">
            <a:extLst>
              <a:ext uri="{FF2B5EF4-FFF2-40B4-BE49-F238E27FC236}">
                <a16:creationId xmlns:a16="http://schemas.microsoft.com/office/drawing/2014/main" id="{9998743B-3022-F049-9094-041868AE505E}"/>
              </a:ext>
            </a:extLst>
          </p:cNvPr>
          <p:cNvSpPr txBox="1">
            <a:spLocks noChangeArrowheads="1"/>
          </p:cNvSpPr>
          <p:nvPr/>
        </p:nvSpPr>
        <p:spPr bwMode="auto">
          <a:xfrm>
            <a:off x="1074738" y="8302625"/>
            <a:ext cx="10477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 b="1" i="1">
                <a:latin typeface="Arial" panose="020B0604020202020204" pitchFamily="34" charset="0"/>
              </a:rPr>
              <a:t>Perkiraan Penanggalan:                  First Century M.</a:t>
            </a:r>
          </a:p>
        </p:txBody>
      </p:sp>
      <p:sp>
        <p:nvSpPr>
          <p:cNvPr id="230603" name="Text Box 203">
            <a:extLst>
              <a:ext uri="{FF2B5EF4-FFF2-40B4-BE49-F238E27FC236}">
                <a16:creationId xmlns:a16="http://schemas.microsoft.com/office/drawing/2014/main" id="{7D23F97E-4EDA-EF4B-A697-48321639BDE4}"/>
              </a:ext>
            </a:extLst>
          </p:cNvPr>
          <p:cNvSpPr txBox="1">
            <a:spLocks noChangeArrowheads="1"/>
          </p:cNvSpPr>
          <p:nvPr/>
        </p:nvSpPr>
        <p:spPr bwMode="auto">
          <a:xfrm>
            <a:off x="1966913" y="1217613"/>
            <a:ext cx="54451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Keluarga                                           Dosa                                       Dosa                              Menara</a:t>
            </a:r>
          </a:p>
        </p:txBody>
      </p:sp>
      <p:sp>
        <p:nvSpPr>
          <p:cNvPr id="230604" name="Text Box 204">
            <a:extLst>
              <a:ext uri="{FF2B5EF4-FFF2-40B4-BE49-F238E27FC236}">
                <a16:creationId xmlns:a16="http://schemas.microsoft.com/office/drawing/2014/main" id="{19AD1E6B-399C-7144-B968-6E2588C55C3F}"/>
              </a:ext>
            </a:extLst>
          </p:cNvPr>
          <p:cNvSpPr txBox="1">
            <a:spLocks noChangeArrowheads="1"/>
          </p:cNvSpPr>
          <p:nvPr/>
        </p:nvSpPr>
        <p:spPr bwMode="auto">
          <a:xfrm>
            <a:off x="1966913" y="1647825"/>
            <a:ext cx="54451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T-B-B                                           Ishak                                       Yakub                              12 Anak</a:t>
            </a:r>
          </a:p>
        </p:txBody>
      </p:sp>
      <p:sp>
        <p:nvSpPr>
          <p:cNvPr id="230605" name="Text Box 205">
            <a:extLst>
              <a:ext uri="{FF2B5EF4-FFF2-40B4-BE49-F238E27FC236}">
                <a16:creationId xmlns:a16="http://schemas.microsoft.com/office/drawing/2014/main" id="{93D9856C-ADA2-F54F-B1C7-184865D1297E}"/>
              </a:ext>
            </a:extLst>
          </p:cNvPr>
          <p:cNvSpPr txBox="1">
            <a:spLocks noChangeArrowheads="1"/>
          </p:cNvSpPr>
          <p:nvPr/>
        </p:nvSpPr>
        <p:spPr bwMode="auto">
          <a:xfrm>
            <a:off x="1884363" y="2824163"/>
            <a:ext cx="6397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Sinai                                           M-S-R                                       Kadesh                              40 Tahun       </a:t>
            </a:r>
          </a:p>
          <a:p>
            <a:pPr algn="r">
              <a:spcBef>
                <a:spcPct val="50000"/>
              </a:spcBef>
            </a:pPr>
            <a:r>
              <a:rPr lang="en-US" altLang="en-US" sz="500" b="1">
                <a:latin typeface="Arial" panose="020B0604020202020204" pitchFamily="34" charset="0"/>
              </a:rPr>
              <a:t>5 Kotbah</a:t>
            </a:r>
          </a:p>
        </p:txBody>
      </p:sp>
      <p:sp>
        <p:nvSpPr>
          <p:cNvPr id="230606" name="Text Box 206">
            <a:extLst>
              <a:ext uri="{FF2B5EF4-FFF2-40B4-BE49-F238E27FC236}">
                <a16:creationId xmlns:a16="http://schemas.microsoft.com/office/drawing/2014/main" id="{B68D6443-CEA0-0143-B58D-639BE6250B0D}"/>
              </a:ext>
            </a:extLst>
          </p:cNvPr>
          <p:cNvSpPr txBox="1">
            <a:spLocks noChangeArrowheads="1"/>
          </p:cNvSpPr>
          <p:nvPr/>
        </p:nvSpPr>
        <p:spPr bwMode="auto">
          <a:xfrm>
            <a:off x="1838325" y="2271713"/>
            <a:ext cx="6873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Perbudakan                                           430</a:t>
            </a:r>
          </a:p>
        </p:txBody>
      </p:sp>
      <p:sp>
        <p:nvSpPr>
          <p:cNvPr id="230607" name="Text Box 207">
            <a:extLst>
              <a:ext uri="{FF2B5EF4-FFF2-40B4-BE49-F238E27FC236}">
                <a16:creationId xmlns:a16="http://schemas.microsoft.com/office/drawing/2014/main" id="{3E21654F-F18C-F942-8C87-7483FE68DD87}"/>
              </a:ext>
            </a:extLst>
          </p:cNvPr>
          <p:cNvSpPr txBox="1">
            <a:spLocks noChangeArrowheads="1"/>
          </p:cNvSpPr>
          <p:nvPr/>
        </p:nvSpPr>
        <p:spPr bwMode="auto">
          <a:xfrm>
            <a:off x="1792288" y="3924300"/>
            <a:ext cx="739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Yerikho/Ai                                           Tanah Dibagi                                       </a:t>
            </a:r>
          </a:p>
        </p:txBody>
      </p:sp>
      <p:sp>
        <p:nvSpPr>
          <p:cNvPr id="230608" name="Text Box 208">
            <a:extLst>
              <a:ext uri="{FF2B5EF4-FFF2-40B4-BE49-F238E27FC236}">
                <a16:creationId xmlns:a16="http://schemas.microsoft.com/office/drawing/2014/main" id="{43746316-9139-4948-9F7D-A9A0D3AF51A5}"/>
              </a:ext>
            </a:extLst>
          </p:cNvPr>
          <p:cNvSpPr txBox="1">
            <a:spLocks noChangeArrowheads="1"/>
          </p:cNvSpPr>
          <p:nvPr/>
        </p:nvSpPr>
        <p:spPr bwMode="auto">
          <a:xfrm>
            <a:off x="1792288" y="4870450"/>
            <a:ext cx="739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Hakim-hakim                                           350 Tahun                                       </a:t>
            </a:r>
          </a:p>
        </p:txBody>
      </p:sp>
      <p:grpSp>
        <p:nvGrpSpPr>
          <p:cNvPr id="230609" name="Group 209">
            <a:extLst>
              <a:ext uri="{FF2B5EF4-FFF2-40B4-BE49-F238E27FC236}">
                <a16:creationId xmlns:a16="http://schemas.microsoft.com/office/drawing/2014/main" id="{F86DD024-53D4-3642-BAF7-70719CC058F7}"/>
              </a:ext>
            </a:extLst>
          </p:cNvPr>
          <p:cNvGrpSpPr>
            <a:grpSpLocks/>
          </p:cNvGrpSpPr>
          <p:nvPr/>
        </p:nvGrpSpPr>
        <p:grpSpPr bwMode="auto">
          <a:xfrm>
            <a:off x="1714500" y="5637213"/>
            <a:ext cx="874713" cy="715962"/>
            <a:chOff x="976" y="3542"/>
            <a:chExt cx="453" cy="437"/>
          </a:xfrm>
        </p:grpSpPr>
        <p:sp>
          <p:nvSpPr>
            <p:cNvPr id="230610" name="Text Box 210">
              <a:extLst>
                <a:ext uri="{FF2B5EF4-FFF2-40B4-BE49-F238E27FC236}">
                  <a16:creationId xmlns:a16="http://schemas.microsoft.com/office/drawing/2014/main" id="{D2AD5639-DBEF-0E47-B8A2-4119073CEFB6}"/>
                </a:ext>
              </a:extLst>
            </p:cNvPr>
            <p:cNvSpPr txBox="1">
              <a:spLocks noChangeArrowheads="1"/>
            </p:cNvSpPr>
            <p:nvPr/>
          </p:nvSpPr>
          <p:spPr bwMode="auto">
            <a:xfrm>
              <a:off x="1089" y="3542"/>
              <a:ext cx="229"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246" tIns="54622" rIns="109246" bIns="5462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S-D-S </a:t>
              </a:r>
              <a:r>
                <a:rPr lang="en-US" altLang="en-US" sz="500" b="1" u="sng">
                  <a:latin typeface="Arial" panose="020B0604020202020204" pitchFamily="34" charset="0"/>
                </a:rPr>
                <a:t>TERBAGI</a:t>
              </a:r>
              <a:endParaRPr lang="en-US" altLang="en-US" sz="500" b="1">
                <a:latin typeface="Arial" panose="020B0604020202020204" pitchFamily="34" charset="0"/>
              </a:endParaRPr>
            </a:p>
          </p:txBody>
        </p:sp>
        <p:sp>
          <p:nvSpPr>
            <p:cNvPr id="230611" name="Text Box 211">
              <a:extLst>
                <a:ext uri="{FF2B5EF4-FFF2-40B4-BE49-F238E27FC236}">
                  <a16:creationId xmlns:a16="http://schemas.microsoft.com/office/drawing/2014/main" id="{726CF4BF-24F6-EF44-ADC8-560EC4ED9572}"/>
                </a:ext>
              </a:extLst>
            </p:cNvPr>
            <p:cNvSpPr txBox="1">
              <a:spLocks noChangeArrowheads="1"/>
            </p:cNvSpPr>
            <p:nvPr/>
          </p:nvSpPr>
          <p:spPr bwMode="auto">
            <a:xfrm>
              <a:off x="976" y="3634"/>
              <a:ext cx="277"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246" tIns="54622" rIns="109246" bIns="5462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N:North                                              10 Suku                 Israel    20-J                      200                         Asyur                                        </a:t>
              </a:r>
            </a:p>
          </p:txBody>
        </p:sp>
        <p:sp>
          <p:nvSpPr>
            <p:cNvPr id="230612" name="Text Box 212">
              <a:extLst>
                <a:ext uri="{FF2B5EF4-FFF2-40B4-BE49-F238E27FC236}">
                  <a16:creationId xmlns:a16="http://schemas.microsoft.com/office/drawing/2014/main" id="{DA4EC00C-7F82-7E42-931E-C7645B8A2EB3}"/>
                </a:ext>
              </a:extLst>
            </p:cNvPr>
            <p:cNvSpPr txBox="1">
              <a:spLocks noChangeArrowheads="1"/>
            </p:cNvSpPr>
            <p:nvPr/>
          </p:nvSpPr>
          <p:spPr bwMode="auto">
            <a:xfrm>
              <a:off x="1160" y="3633"/>
              <a:ext cx="269"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246" tIns="54622" rIns="109246" bIns="54622">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00" b="1">
                  <a:latin typeface="Arial" panose="020B0604020202020204" pitchFamily="34" charset="0"/>
                </a:rPr>
                <a:t>S:South                                              2 Suku                 Yehuda  20-R                      350                         Babel                                        </a:t>
              </a:r>
            </a:p>
          </p:txBody>
        </p:sp>
      </p:grpSp>
      <p:sp>
        <p:nvSpPr>
          <p:cNvPr id="230613" name="Text Box 213">
            <a:extLst>
              <a:ext uri="{FF2B5EF4-FFF2-40B4-BE49-F238E27FC236}">
                <a16:creationId xmlns:a16="http://schemas.microsoft.com/office/drawing/2014/main" id="{843E40B4-6895-6742-9C18-A094122B3738}"/>
              </a:ext>
            </a:extLst>
          </p:cNvPr>
          <p:cNvSpPr txBox="1">
            <a:spLocks noChangeArrowheads="1"/>
          </p:cNvSpPr>
          <p:nvPr/>
        </p:nvSpPr>
        <p:spPr bwMode="auto">
          <a:xfrm>
            <a:off x="1793875" y="6872288"/>
            <a:ext cx="7397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70 Tahun                                           2 Suku                    100 Tahun                                50.000 Orang                                 Z-E-N                                       </a:t>
            </a:r>
          </a:p>
        </p:txBody>
      </p:sp>
      <p:sp>
        <p:nvSpPr>
          <p:cNvPr id="230614" name="Text Box 214">
            <a:extLst>
              <a:ext uri="{FF2B5EF4-FFF2-40B4-BE49-F238E27FC236}">
                <a16:creationId xmlns:a16="http://schemas.microsoft.com/office/drawing/2014/main" id="{0F583ABD-BCC7-A84C-A8E7-5F9985B361CA}"/>
              </a:ext>
            </a:extLst>
          </p:cNvPr>
          <p:cNvSpPr txBox="1">
            <a:spLocks noChangeArrowheads="1"/>
          </p:cNvSpPr>
          <p:nvPr/>
        </p:nvSpPr>
        <p:spPr bwMode="auto">
          <a:xfrm>
            <a:off x="1801813" y="7732713"/>
            <a:ext cx="7413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Alex si Yunani                                           Sistem Romawi</a:t>
            </a:r>
          </a:p>
        </p:txBody>
      </p:sp>
      <p:sp>
        <p:nvSpPr>
          <p:cNvPr id="230615" name="Text Box 215">
            <a:extLst>
              <a:ext uri="{FF2B5EF4-FFF2-40B4-BE49-F238E27FC236}">
                <a16:creationId xmlns:a16="http://schemas.microsoft.com/office/drawing/2014/main" id="{832FDA73-B4AE-5844-B53B-8E5B726A028E}"/>
              </a:ext>
            </a:extLst>
          </p:cNvPr>
          <p:cNvSpPr txBox="1">
            <a:spLocks noChangeArrowheads="1"/>
          </p:cNvSpPr>
          <p:nvPr/>
        </p:nvSpPr>
        <p:spPr bwMode="auto">
          <a:xfrm>
            <a:off x="1797050" y="8240713"/>
            <a:ext cx="7397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500" b="1">
                <a:latin typeface="Arial" panose="020B0604020202020204" pitchFamily="34" charset="0"/>
              </a:rPr>
              <a:t>Hidup                                           Salib                    Gereja</a:t>
            </a:r>
          </a:p>
        </p:txBody>
      </p:sp>
      <p:sp>
        <p:nvSpPr>
          <p:cNvPr id="230616" name="Text Box 216">
            <a:extLst>
              <a:ext uri="{FF2B5EF4-FFF2-40B4-BE49-F238E27FC236}">
                <a16:creationId xmlns:a16="http://schemas.microsoft.com/office/drawing/2014/main" id="{C488D9E8-3F03-6946-8926-D42216F8F8D3}"/>
              </a:ext>
            </a:extLst>
          </p:cNvPr>
          <p:cNvSpPr txBox="1">
            <a:spLocks noChangeArrowheads="1"/>
          </p:cNvSpPr>
          <p:nvPr/>
        </p:nvSpPr>
        <p:spPr bwMode="auto">
          <a:xfrm>
            <a:off x="4956175" y="1427163"/>
            <a:ext cx="59055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800" b="1">
                <a:latin typeface="Arial" panose="020B0604020202020204" pitchFamily="34" charset="0"/>
              </a:rPr>
              <a:t>sekitar:</a:t>
            </a:r>
            <a:endParaRPr lang="en-US" altLang="en-US" sz="2500">
              <a:latin typeface="Arial" panose="020B0604020202020204" pitchFamily="34" charset="0"/>
            </a:endParaRPr>
          </a:p>
        </p:txBody>
      </p:sp>
      <p:sp>
        <p:nvSpPr>
          <p:cNvPr id="230617" name="Line 217">
            <a:extLst>
              <a:ext uri="{FF2B5EF4-FFF2-40B4-BE49-F238E27FC236}">
                <a16:creationId xmlns:a16="http://schemas.microsoft.com/office/drawing/2014/main" id="{2A8E9AB6-2DCA-3B4C-96F2-66A26C0081E8}"/>
              </a:ext>
            </a:extLst>
          </p:cNvPr>
          <p:cNvSpPr>
            <a:spLocks noChangeShapeType="1"/>
          </p:cNvSpPr>
          <p:nvPr/>
        </p:nvSpPr>
        <p:spPr bwMode="auto">
          <a:xfrm>
            <a:off x="5043488" y="1644650"/>
            <a:ext cx="12700" cy="2068513"/>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18" name="Text Box 218">
            <a:extLst>
              <a:ext uri="{FF2B5EF4-FFF2-40B4-BE49-F238E27FC236}">
                <a16:creationId xmlns:a16="http://schemas.microsoft.com/office/drawing/2014/main" id="{9CADF46D-D69F-134D-98BA-78E1D0AF0FE7}"/>
              </a:ext>
            </a:extLst>
          </p:cNvPr>
          <p:cNvSpPr txBox="1">
            <a:spLocks noChangeArrowheads="1"/>
          </p:cNvSpPr>
          <p:nvPr/>
        </p:nvSpPr>
        <p:spPr bwMode="auto">
          <a:xfrm>
            <a:off x="4473575" y="1814513"/>
            <a:ext cx="1039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fi-FI" altLang="en-US" sz="600" b="1">
                <a:latin typeface="Arial" panose="020B0604020202020204" pitchFamily="34" charset="0"/>
              </a:rPr>
              <a:t>SEMUA “TULISAN” LAIN DARI PERIODE          “KERAJAAN”</a:t>
            </a:r>
          </a:p>
        </p:txBody>
      </p:sp>
      <p:sp>
        <p:nvSpPr>
          <p:cNvPr id="230619" name="Text Box 219">
            <a:extLst>
              <a:ext uri="{FF2B5EF4-FFF2-40B4-BE49-F238E27FC236}">
                <a16:creationId xmlns:a16="http://schemas.microsoft.com/office/drawing/2014/main" id="{58D3F52D-7361-0E41-9783-A0DD19F2516D}"/>
              </a:ext>
            </a:extLst>
          </p:cNvPr>
          <p:cNvSpPr txBox="1">
            <a:spLocks noChangeArrowheads="1"/>
          </p:cNvSpPr>
          <p:nvPr/>
        </p:nvSpPr>
        <p:spPr bwMode="auto">
          <a:xfrm>
            <a:off x="4616450" y="3967163"/>
            <a:ext cx="9540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ISRAEL (KERAJAAN UTARA)</a:t>
            </a:r>
          </a:p>
        </p:txBody>
      </p:sp>
      <p:sp>
        <p:nvSpPr>
          <p:cNvPr id="230620" name="Text Box 220">
            <a:extLst>
              <a:ext uri="{FF2B5EF4-FFF2-40B4-BE49-F238E27FC236}">
                <a16:creationId xmlns:a16="http://schemas.microsoft.com/office/drawing/2014/main" id="{2501DD3E-7BE9-0B4B-969D-185D92EAAAC4}"/>
              </a:ext>
            </a:extLst>
          </p:cNvPr>
          <p:cNvSpPr txBox="1">
            <a:spLocks noChangeArrowheads="1"/>
          </p:cNvSpPr>
          <p:nvPr/>
        </p:nvSpPr>
        <p:spPr bwMode="auto">
          <a:xfrm>
            <a:off x="4240213" y="4929188"/>
            <a:ext cx="136683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a:t>
            </a:r>
            <a:r>
              <a:rPr lang="en-US" altLang="en-US" sz="500" b="1" i="1">
                <a:latin typeface="Arial" panose="020B0604020202020204" pitchFamily="34" charset="0"/>
              </a:rPr>
              <a:t>YEHUDA</a:t>
            </a:r>
            <a:r>
              <a:rPr lang="en-US" altLang="en-US" sz="500" b="1">
                <a:latin typeface="Arial" panose="020B0604020202020204" pitchFamily="34" charset="0"/>
              </a:rPr>
              <a:t>                                                                (DI MASA KEMUNDURAN) </a:t>
            </a:r>
          </a:p>
        </p:txBody>
      </p:sp>
      <p:sp>
        <p:nvSpPr>
          <p:cNvPr id="230621" name="Line 221">
            <a:extLst>
              <a:ext uri="{FF2B5EF4-FFF2-40B4-BE49-F238E27FC236}">
                <a16:creationId xmlns:a16="http://schemas.microsoft.com/office/drawing/2014/main" id="{D02BC22B-B7FC-BA4A-AF74-FEC2EEC6A209}"/>
              </a:ext>
            </a:extLst>
          </p:cNvPr>
          <p:cNvSpPr>
            <a:spLocks noChangeShapeType="1"/>
          </p:cNvSpPr>
          <p:nvPr/>
        </p:nvSpPr>
        <p:spPr bwMode="auto">
          <a:xfrm>
            <a:off x="4629150" y="4922838"/>
            <a:ext cx="78263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22" name="Line 222">
            <a:extLst>
              <a:ext uri="{FF2B5EF4-FFF2-40B4-BE49-F238E27FC236}">
                <a16:creationId xmlns:a16="http://schemas.microsoft.com/office/drawing/2014/main" id="{170E8E0C-32FE-C643-BD30-146B20B80E19}"/>
              </a:ext>
            </a:extLst>
          </p:cNvPr>
          <p:cNvSpPr>
            <a:spLocks noChangeShapeType="1"/>
          </p:cNvSpPr>
          <p:nvPr/>
        </p:nvSpPr>
        <p:spPr bwMode="auto">
          <a:xfrm>
            <a:off x="5915025" y="4921250"/>
            <a:ext cx="78105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23" name="Text Box 223">
            <a:extLst>
              <a:ext uri="{FF2B5EF4-FFF2-40B4-BE49-F238E27FC236}">
                <a16:creationId xmlns:a16="http://schemas.microsoft.com/office/drawing/2014/main" id="{0BD822A6-53A2-9042-BBCF-3875490C7201}"/>
              </a:ext>
            </a:extLst>
          </p:cNvPr>
          <p:cNvSpPr txBox="1">
            <a:spLocks noChangeArrowheads="1"/>
          </p:cNvSpPr>
          <p:nvPr/>
        </p:nvSpPr>
        <p:spPr bwMode="auto">
          <a:xfrm>
            <a:off x="4445000" y="5946775"/>
            <a:ext cx="11271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YEHUDA DI MASA </a:t>
            </a:r>
            <a:r>
              <a:rPr lang="en-US" altLang="en-US" sz="500" b="1" i="1" u="sng">
                <a:latin typeface="Arial" panose="020B0604020202020204" pitchFamily="34" charset="0"/>
              </a:rPr>
              <a:t>KRISIS</a:t>
            </a:r>
            <a:r>
              <a:rPr lang="en-US" altLang="en-US" sz="500" b="1">
                <a:latin typeface="Arial" panose="020B0604020202020204" pitchFamily="34" charset="0"/>
              </a:rPr>
              <a:t>)                                                                                      </a:t>
            </a:r>
          </a:p>
        </p:txBody>
      </p:sp>
      <p:sp>
        <p:nvSpPr>
          <p:cNvPr id="230624" name="Text Box 224">
            <a:extLst>
              <a:ext uri="{FF2B5EF4-FFF2-40B4-BE49-F238E27FC236}">
                <a16:creationId xmlns:a16="http://schemas.microsoft.com/office/drawing/2014/main" id="{E2F47423-75FD-B84C-8B65-61ECA71D23E7}"/>
              </a:ext>
            </a:extLst>
          </p:cNvPr>
          <p:cNvSpPr txBox="1">
            <a:spLocks noChangeArrowheads="1"/>
          </p:cNvSpPr>
          <p:nvPr/>
        </p:nvSpPr>
        <p:spPr bwMode="auto">
          <a:xfrm>
            <a:off x="4313238" y="7186613"/>
            <a:ext cx="122396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a:t>
            </a:r>
            <a:r>
              <a:rPr lang="en-US" altLang="en-US" sz="500" b="1" i="1">
                <a:latin typeface="Arial" panose="020B0604020202020204" pitchFamily="34" charset="0"/>
              </a:rPr>
              <a:t>YEHUDA</a:t>
            </a:r>
            <a:r>
              <a:rPr lang="en-US" altLang="en-US" sz="500" b="1">
                <a:latin typeface="Arial" panose="020B0604020202020204" pitchFamily="34" charset="0"/>
              </a:rPr>
              <a:t>:                                                                                        (DI </a:t>
            </a:r>
            <a:r>
              <a:rPr lang="en-US" altLang="en-US" sz="500" b="1" i="1" u="sng">
                <a:latin typeface="Arial" panose="020B0604020202020204" pitchFamily="34" charset="0"/>
              </a:rPr>
              <a:t>PEMBUANGAN</a:t>
            </a:r>
            <a:r>
              <a:rPr lang="en-US" altLang="en-US" sz="500" b="1">
                <a:latin typeface="Arial" panose="020B0604020202020204" pitchFamily="34" charset="0"/>
              </a:rPr>
              <a:t>)                 </a:t>
            </a:r>
          </a:p>
        </p:txBody>
      </p:sp>
      <p:sp>
        <p:nvSpPr>
          <p:cNvPr id="230625" name="Text Box 225">
            <a:extLst>
              <a:ext uri="{FF2B5EF4-FFF2-40B4-BE49-F238E27FC236}">
                <a16:creationId xmlns:a16="http://schemas.microsoft.com/office/drawing/2014/main" id="{3A03D09C-5D65-9F4E-83FD-AAF7639D8D58}"/>
              </a:ext>
            </a:extLst>
          </p:cNvPr>
          <p:cNvSpPr txBox="1">
            <a:spLocks noChangeArrowheads="1"/>
          </p:cNvSpPr>
          <p:nvPr/>
        </p:nvSpPr>
        <p:spPr bwMode="auto">
          <a:xfrm>
            <a:off x="4305300" y="7761288"/>
            <a:ext cx="1223963"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500" b="1">
                <a:latin typeface="Arial" panose="020B0604020202020204" pitchFamily="34" charset="0"/>
              </a:rPr>
              <a:t>KEPADA  </a:t>
            </a:r>
            <a:r>
              <a:rPr lang="en-US" altLang="en-US" sz="500" b="1" i="1">
                <a:latin typeface="Arial" panose="020B0604020202020204" pitchFamily="34" charset="0"/>
              </a:rPr>
              <a:t>YEHUDA</a:t>
            </a:r>
            <a:r>
              <a:rPr lang="en-US" altLang="en-US" sz="500" b="1">
                <a:latin typeface="Arial" panose="020B0604020202020204" pitchFamily="34" charset="0"/>
              </a:rPr>
              <a:t>                                                                                        ( </a:t>
            </a:r>
            <a:r>
              <a:rPr lang="en-US" altLang="en-US" sz="500" b="1" i="1" u="sng">
                <a:latin typeface="Arial" panose="020B0604020202020204" pitchFamily="34" charset="0"/>
              </a:rPr>
              <a:t>KEMBALI</a:t>
            </a:r>
            <a:r>
              <a:rPr lang="en-US" altLang="en-US" sz="500" b="1">
                <a:latin typeface="Arial" panose="020B0604020202020204" pitchFamily="34" charset="0"/>
              </a:rPr>
              <a:t>)                 </a:t>
            </a:r>
          </a:p>
        </p:txBody>
      </p:sp>
      <p:sp>
        <p:nvSpPr>
          <p:cNvPr id="230626" name="Text Box 226">
            <a:extLst>
              <a:ext uri="{FF2B5EF4-FFF2-40B4-BE49-F238E27FC236}">
                <a16:creationId xmlns:a16="http://schemas.microsoft.com/office/drawing/2014/main" id="{3E8CEE9D-9ED3-A349-A609-81B9FF68D6DF}"/>
              </a:ext>
            </a:extLst>
          </p:cNvPr>
          <p:cNvSpPr txBox="1">
            <a:spLocks noChangeArrowheads="1"/>
          </p:cNvSpPr>
          <p:nvPr/>
        </p:nvSpPr>
        <p:spPr bwMode="auto">
          <a:xfrm>
            <a:off x="4484688" y="5945188"/>
            <a:ext cx="6000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0627" name="Text Box 227">
            <a:extLst>
              <a:ext uri="{FF2B5EF4-FFF2-40B4-BE49-F238E27FC236}">
                <a16:creationId xmlns:a16="http://schemas.microsoft.com/office/drawing/2014/main" id="{6E4B4E07-8826-B646-ACCF-050B7C57DE2D}"/>
              </a:ext>
            </a:extLst>
          </p:cNvPr>
          <p:cNvSpPr txBox="1">
            <a:spLocks noChangeArrowheads="1"/>
          </p:cNvSpPr>
          <p:nvPr/>
        </p:nvSpPr>
        <p:spPr bwMode="auto">
          <a:xfrm>
            <a:off x="4454525" y="4943475"/>
            <a:ext cx="6000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0628" name="Text Box 228">
            <a:extLst>
              <a:ext uri="{FF2B5EF4-FFF2-40B4-BE49-F238E27FC236}">
                <a16:creationId xmlns:a16="http://schemas.microsoft.com/office/drawing/2014/main" id="{96D7E454-031D-CB42-8CDD-1F1A241956C1}"/>
              </a:ext>
            </a:extLst>
          </p:cNvPr>
          <p:cNvSpPr txBox="1">
            <a:spLocks noChangeArrowheads="1"/>
          </p:cNvSpPr>
          <p:nvPr/>
        </p:nvSpPr>
        <p:spPr bwMode="auto">
          <a:xfrm>
            <a:off x="4459288" y="6176963"/>
            <a:ext cx="6000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0629" name="Text Box 229">
            <a:extLst>
              <a:ext uri="{FF2B5EF4-FFF2-40B4-BE49-F238E27FC236}">
                <a16:creationId xmlns:a16="http://schemas.microsoft.com/office/drawing/2014/main" id="{2242DC69-C163-EA49-9B43-34162E690CB8}"/>
              </a:ext>
            </a:extLst>
          </p:cNvPr>
          <p:cNvSpPr txBox="1">
            <a:spLocks noChangeArrowheads="1"/>
          </p:cNvSpPr>
          <p:nvPr/>
        </p:nvSpPr>
        <p:spPr bwMode="auto">
          <a:xfrm>
            <a:off x="4484688" y="7162800"/>
            <a:ext cx="6000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0630" name="Text Box 230">
            <a:extLst>
              <a:ext uri="{FF2B5EF4-FFF2-40B4-BE49-F238E27FC236}">
                <a16:creationId xmlns:a16="http://schemas.microsoft.com/office/drawing/2014/main" id="{E6349A63-B0D1-A247-A691-09B3E513AC7F}"/>
              </a:ext>
            </a:extLst>
          </p:cNvPr>
          <p:cNvSpPr txBox="1">
            <a:spLocks noChangeArrowheads="1"/>
          </p:cNvSpPr>
          <p:nvPr/>
        </p:nvSpPr>
        <p:spPr bwMode="auto">
          <a:xfrm>
            <a:off x="4484688" y="7385050"/>
            <a:ext cx="6000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230631" name="Line 231">
            <a:extLst>
              <a:ext uri="{FF2B5EF4-FFF2-40B4-BE49-F238E27FC236}">
                <a16:creationId xmlns:a16="http://schemas.microsoft.com/office/drawing/2014/main" id="{DE800326-3938-BB43-A37E-F87DDEF6CFEC}"/>
              </a:ext>
            </a:extLst>
          </p:cNvPr>
          <p:cNvSpPr>
            <a:spLocks noChangeShapeType="1"/>
          </p:cNvSpPr>
          <p:nvPr/>
        </p:nvSpPr>
        <p:spPr bwMode="auto">
          <a:xfrm>
            <a:off x="4586288" y="5967413"/>
            <a:ext cx="884237"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32" name="Line 232">
            <a:extLst>
              <a:ext uri="{FF2B5EF4-FFF2-40B4-BE49-F238E27FC236}">
                <a16:creationId xmlns:a16="http://schemas.microsoft.com/office/drawing/2014/main" id="{407354F5-015A-B245-A7EE-13E56214A52F}"/>
              </a:ext>
            </a:extLst>
          </p:cNvPr>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33" name="Line 233">
            <a:extLst>
              <a:ext uri="{FF2B5EF4-FFF2-40B4-BE49-F238E27FC236}">
                <a16:creationId xmlns:a16="http://schemas.microsoft.com/office/drawing/2014/main" id="{76EE6384-15B5-9546-84F8-A149F6D2EF2B}"/>
              </a:ext>
            </a:extLst>
          </p:cNvPr>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0634" name="Group 234">
            <a:extLst>
              <a:ext uri="{FF2B5EF4-FFF2-40B4-BE49-F238E27FC236}">
                <a16:creationId xmlns:a16="http://schemas.microsoft.com/office/drawing/2014/main" id="{9A0A9429-BAC7-5145-A6EE-864B1B5C754A}"/>
              </a:ext>
            </a:extLst>
          </p:cNvPr>
          <p:cNvGrpSpPr>
            <a:grpSpLocks/>
          </p:cNvGrpSpPr>
          <p:nvPr/>
        </p:nvGrpSpPr>
        <p:grpSpPr bwMode="auto">
          <a:xfrm>
            <a:off x="3724275" y="3265488"/>
            <a:ext cx="477838" cy="352425"/>
            <a:chOff x="3710" y="2489"/>
            <a:chExt cx="273" cy="215"/>
          </a:xfrm>
        </p:grpSpPr>
        <p:grpSp>
          <p:nvGrpSpPr>
            <p:cNvPr id="230635" name="Group 235">
              <a:extLst>
                <a:ext uri="{FF2B5EF4-FFF2-40B4-BE49-F238E27FC236}">
                  <a16:creationId xmlns:a16="http://schemas.microsoft.com/office/drawing/2014/main" id="{80F37A05-3096-2747-8BD0-F4E78D9C0523}"/>
                </a:ext>
              </a:extLst>
            </p:cNvPr>
            <p:cNvGrpSpPr>
              <a:grpSpLocks/>
            </p:cNvGrpSpPr>
            <p:nvPr/>
          </p:nvGrpSpPr>
          <p:grpSpPr bwMode="auto">
            <a:xfrm>
              <a:off x="3710" y="2489"/>
              <a:ext cx="273" cy="215"/>
              <a:chOff x="3710" y="2489"/>
              <a:chExt cx="273" cy="215"/>
            </a:xfrm>
          </p:grpSpPr>
          <p:pic>
            <p:nvPicPr>
              <p:cNvPr id="230636" name="Picture 236">
                <a:extLst>
                  <a:ext uri="{FF2B5EF4-FFF2-40B4-BE49-F238E27FC236}">
                    <a16:creationId xmlns:a16="http://schemas.microsoft.com/office/drawing/2014/main" id="{BDDF5428-3B7C-2644-9383-9DE947CF17A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637" name="Rectangle 237">
                <a:extLst>
                  <a:ext uri="{FF2B5EF4-FFF2-40B4-BE49-F238E27FC236}">
                    <a16:creationId xmlns:a16="http://schemas.microsoft.com/office/drawing/2014/main" id="{0CF91597-7914-2A4A-B338-16D0D2F3ADDC}"/>
                  </a:ext>
                </a:extLst>
              </p:cNvPr>
              <p:cNvSpPr>
                <a:spLocks noChangeArrowheads="1"/>
              </p:cNvSpPr>
              <p:nvPr/>
            </p:nvSpPr>
            <p:spPr bwMode="auto">
              <a:xfrm>
                <a:off x="3794" y="2567"/>
                <a:ext cx="96" cy="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0638" name="Text Box 238">
              <a:extLst>
                <a:ext uri="{FF2B5EF4-FFF2-40B4-BE49-F238E27FC236}">
                  <a16:creationId xmlns:a16="http://schemas.microsoft.com/office/drawing/2014/main" id="{23BEF418-8898-FB4E-90C0-C7E99CBF91D0}"/>
                </a:ext>
              </a:extLst>
            </p:cNvPr>
            <p:cNvSpPr txBox="1">
              <a:spLocks noChangeArrowheads="1"/>
            </p:cNvSpPr>
            <p:nvPr/>
          </p:nvSpPr>
          <p:spPr bwMode="auto">
            <a:xfrm>
              <a:off x="3716" y="2528"/>
              <a:ext cx="25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000" b="1">
                  <a:latin typeface="Arial" panose="020B0604020202020204" pitchFamily="34" charset="0"/>
                </a:rPr>
                <a:t>PT</a:t>
              </a:r>
            </a:p>
          </p:txBody>
        </p:sp>
      </p:grpSp>
      <p:grpSp>
        <p:nvGrpSpPr>
          <p:cNvPr id="230639" name="Group 239">
            <a:extLst>
              <a:ext uri="{FF2B5EF4-FFF2-40B4-BE49-F238E27FC236}">
                <a16:creationId xmlns:a16="http://schemas.microsoft.com/office/drawing/2014/main" id="{FC82123B-FBAE-654F-81FC-F8B50C02AD51}"/>
              </a:ext>
            </a:extLst>
          </p:cNvPr>
          <p:cNvGrpSpPr>
            <a:grpSpLocks/>
          </p:cNvGrpSpPr>
          <p:nvPr/>
        </p:nvGrpSpPr>
        <p:grpSpPr bwMode="auto">
          <a:xfrm>
            <a:off x="3754438" y="1249363"/>
            <a:ext cx="476250" cy="352425"/>
            <a:chOff x="3710" y="2489"/>
            <a:chExt cx="273" cy="215"/>
          </a:xfrm>
        </p:grpSpPr>
        <p:grpSp>
          <p:nvGrpSpPr>
            <p:cNvPr id="230640" name="Group 240">
              <a:extLst>
                <a:ext uri="{FF2B5EF4-FFF2-40B4-BE49-F238E27FC236}">
                  <a16:creationId xmlns:a16="http://schemas.microsoft.com/office/drawing/2014/main" id="{7E684B97-4713-4146-9EE5-E19599220899}"/>
                </a:ext>
              </a:extLst>
            </p:cNvPr>
            <p:cNvGrpSpPr>
              <a:grpSpLocks/>
            </p:cNvGrpSpPr>
            <p:nvPr/>
          </p:nvGrpSpPr>
          <p:grpSpPr bwMode="auto">
            <a:xfrm>
              <a:off x="3710" y="2489"/>
              <a:ext cx="273" cy="215"/>
              <a:chOff x="3710" y="2489"/>
              <a:chExt cx="273" cy="215"/>
            </a:xfrm>
          </p:grpSpPr>
          <p:pic>
            <p:nvPicPr>
              <p:cNvPr id="230641" name="Picture 241">
                <a:extLst>
                  <a:ext uri="{FF2B5EF4-FFF2-40B4-BE49-F238E27FC236}">
                    <a16:creationId xmlns:a16="http://schemas.microsoft.com/office/drawing/2014/main" id="{8EC94C5C-A418-954E-9544-818DD0926A7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642" name="Rectangle 242">
                <a:extLst>
                  <a:ext uri="{FF2B5EF4-FFF2-40B4-BE49-F238E27FC236}">
                    <a16:creationId xmlns:a16="http://schemas.microsoft.com/office/drawing/2014/main" id="{AA479E83-69F6-F04A-88B2-C9BADEC224DD}"/>
                  </a:ext>
                </a:extLst>
              </p:cNvPr>
              <p:cNvSpPr>
                <a:spLocks noChangeArrowheads="1"/>
              </p:cNvSpPr>
              <p:nvPr/>
            </p:nvSpPr>
            <p:spPr bwMode="auto">
              <a:xfrm>
                <a:off x="3794" y="2567"/>
                <a:ext cx="96" cy="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0643" name="Text Box 243">
              <a:extLst>
                <a:ext uri="{FF2B5EF4-FFF2-40B4-BE49-F238E27FC236}">
                  <a16:creationId xmlns:a16="http://schemas.microsoft.com/office/drawing/2014/main" id="{C881ECD6-7023-2144-A3DE-A6BF90F5C8F5}"/>
                </a:ext>
              </a:extLst>
            </p:cNvPr>
            <p:cNvSpPr txBox="1">
              <a:spLocks noChangeArrowheads="1"/>
            </p:cNvSpPr>
            <p:nvPr/>
          </p:nvSpPr>
          <p:spPr bwMode="auto">
            <a:xfrm>
              <a:off x="3716" y="2528"/>
              <a:ext cx="25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000" b="1">
                  <a:latin typeface="Arial" panose="020B0604020202020204" pitchFamily="34" charset="0"/>
                </a:rPr>
                <a:t>PA</a:t>
              </a:r>
            </a:p>
          </p:txBody>
        </p:sp>
      </p:grpSp>
      <p:grpSp>
        <p:nvGrpSpPr>
          <p:cNvPr id="230644" name="Group 244">
            <a:extLst>
              <a:ext uri="{FF2B5EF4-FFF2-40B4-BE49-F238E27FC236}">
                <a16:creationId xmlns:a16="http://schemas.microsoft.com/office/drawing/2014/main" id="{36029DCB-3B82-7147-9931-A60A177EA142}"/>
              </a:ext>
            </a:extLst>
          </p:cNvPr>
          <p:cNvGrpSpPr>
            <a:grpSpLocks/>
          </p:cNvGrpSpPr>
          <p:nvPr/>
        </p:nvGrpSpPr>
        <p:grpSpPr bwMode="auto">
          <a:xfrm>
            <a:off x="3754438" y="5534025"/>
            <a:ext cx="476250" cy="352425"/>
            <a:chOff x="3710" y="2489"/>
            <a:chExt cx="273" cy="215"/>
          </a:xfrm>
        </p:grpSpPr>
        <p:grpSp>
          <p:nvGrpSpPr>
            <p:cNvPr id="230645" name="Group 245">
              <a:extLst>
                <a:ext uri="{FF2B5EF4-FFF2-40B4-BE49-F238E27FC236}">
                  <a16:creationId xmlns:a16="http://schemas.microsoft.com/office/drawing/2014/main" id="{72120EB7-8140-4042-887B-067C41A99F61}"/>
                </a:ext>
              </a:extLst>
            </p:cNvPr>
            <p:cNvGrpSpPr>
              <a:grpSpLocks/>
            </p:cNvGrpSpPr>
            <p:nvPr/>
          </p:nvGrpSpPr>
          <p:grpSpPr bwMode="auto">
            <a:xfrm>
              <a:off x="3710" y="2489"/>
              <a:ext cx="273" cy="215"/>
              <a:chOff x="3710" y="2489"/>
              <a:chExt cx="273" cy="215"/>
            </a:xfrm>
          </p:grpSpPr>
          <p:pic>
            <p:nvPicPr>
              <p:cNvPr id="230646" name="Picture 246">
                <a:extLst>
                  <a:ext uri="{FF2B5EF4-FFF2-40B4-BE49-F238E27FC236}">
                    <a16:creationId xmlns:a16="http://schemas.microsoft.com/office/drawing/2014/main" id="{55D95730-2710-E546-A4EA-BE4158FA6B1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647" name="Rectangle 247">
                <a:extLst>
                  <a:ext uri="{FF2B5EF4-FFF2-40B4-BE49-F238E27FC236}">
                    <a16:creationId xmlns:a16="http://schemas.microsoft.com/office/drawing/2014/main" id="{FDFF8CAF-E4A3-CD4E-9412-43796A561E28}"/>
                  </a:ext>
                </a:extLst>
              </p:cNvPr>
              <p:cNvSpPr>
                <a:spLocks noChangeArrowheads="1"/>
              </p:cNvSpPr>
              <p:nvPr/>
            </p:nvSpPr>
            <p:spPr bwMode="auto">
              <a:xfrm>
                <a:off x="3794" y="2567"/>
                <a:ext cx="96" cy="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0648" name="Text Box 248">
              <a:extLst>
                <a:ext uri="{FF2B5EF4-FFF2-40B4-BE49-F238E27FC236}">
                  <a16:creationId xmlns:a16="http://schemas.microsoft.com/office/drawing/2014/main" id="{5CD43105-8CC0-A045-91A1-FEB0BB907816}"/>
                </a:ext>
              </a:extLst>
            </p:cNvPr>
            <p:cNvSpPr txBox="1">
              <a:spLocks noChangeArrowheads="1"/>
            </p:cNvSpPr>
            <p:nvPr/>
          </p:nvSpPr>
          <p:spPr bwMode="auto">
            <a:xfrm>
              <a:off x="3716" y="2528"/>
              <a:ext cx="25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000" b="1">
                  <a:latin typeface="Arial" panose="020B0604020202020204" pitchFamily="34" charset="0"/>
                </a:rPr>
                <a:t>PD</a:t>
              </a:r>
            </a:p>
          </p:txBody>
        </p:sp>
      </p:grpSp>
      <p:grpSp>
        <p:nvGrpSpPr>
          <p:cNvPr id="230649" name="Group 249">
            <a:extLst>
              <a:ext uri="{FF2B5EF4-FFF2-40B4-BE49-F238E27FC236}">
                <a16:creationId xmlns:a16="http://schemas.microsoft.com/office/drawing/2014/main" id="{7005A25B-E6E2-9C4A-BF61-ECC89E714FD3}"/>
              </a:ext>
            </a:extLst>
          </p:cNvPr>
          <p:cNvGrpSpPr>
            <a:grpSpLocks/>
          </p:cNvGrpSpPr>
          <p:nvPr/>
        </p:nvGrpSpPr>
        <p:grpSpPr bwMode="auto">
          <a:xfrm>
            <a:off x="5035550" y="6024563"/>
            <a:ext cx="477838" cy="352425"/>
            <a:chOff x="3710" y="2489"/>
            <a:chExt cx="273" cy="215"/>
          </a:xfrm>
        </p:grpSpPr>
        <p:grpSp>
          <p:nvGrpSpPr>
            <p:cNvPr id="230650" name="Group 250">
              <a:extLst>
                <a:ext uri="{FF2B5EF4-FFF2-40B4-BE49-F238E27FC236}">
                  <a16:creationId xmlns:a16="http://schemas.microsoft.com/office/drawing/2014/main" id="{6EBB8CE1-0E7D-D94C-B73C-EF353C17B72F}"/>
                </a:ext>
              </a:extLst>
            </p:cNvPr>
            <p:cNvGrpSpPr>
              <a:grpSpLocks/>
            </p:cNvGrpSpPr>
            <p:nvPr/>
          </p:nvGrpSpPr>
          <p:grpSpPr bwMode="auto">
            <a:xfrm>
              <a:off x="3710" y="2489"/>
              <a:ext cx="273" cy="215"/>
              <a:chOff x="3710" y="2489"/>
              <a:chExt cx="273" cy="215"/>
            </a:xfrm>
          </p:grpSpPr>
          <p:pic>
            <p:nvPicPr>
              <p:cNvPr id="230651" name="Picture 251">
                <a:extLst>
                  <a:ext uri="{FF2B5EF4-FFF2-40B4-BE49-F238E27FC236}">
                    <a16:creationId xmlns:a16="http://schemas.microsoft.com/office/drawing/2014/main" id="{B91FC82B-EB3D-E740-BBAA-DFFF4721192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652" name="Rectangle 252">
                <a:extLst>
                  <a:ext uri="{FF2B5EF4-FFF2-40B4-BE49-F238E27FC236}">
                    <a16:creationId xmlns:a16="http://schemas.microsoft.com/office/drawing/2014/main" id="{6726CDCA-3003-7E4A-98EF-32952BB10716}"/>
                  </a:ext>
                </a:extLst>
              </p:cNvPr>
              <p:cNvSpPr>
                <a:spLocks noChangeArrowheads="1"/>
              </p:cNvSpPr>
              <p:nvPr/>
            </p:nvSpPr>
            <p:spPr bwMode="auto">
              <a:xfrm>
                <a:off x="3794" y="2567"/>
                <a:ext cx="96" cy="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p>
                <a:endParaRPr lang="en-US"/>
              </a:p>
            </p:txBody>
          </p:sp>
        </p:grpSp>
        <p:sp>
          <p:nvSpPr>
            <p:cNvPr id="230653" name="Text Box 253">
              <a:extLst>
                <a:ext uri="{FF2B5EF4-FFF2-40B4-BE49-F238E27FC236}">
                  <a16:creationId xmlns:a16="http://schemas.microsoft.com/office/drawing/2014/main" id="{98D33319-CED2-B24A-874A-9D26E9072C7B}"/>
                </a:ext>
              </a:extLst>
            </p:cNvPr>
            <p:cNvSpPr txBox="1">
              <a:spLocks noChangeArrowheads="1"/>
            </p:cNvSpPr>
            <p:nvPr/>
          </p:nvSpPr>
          <p:spPr bwMode="auto">
            <a:xfrm>
              <a:off x="3716" y="2528"/>
              <a:ext cx="25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000" b="1">
                  <a:latin typeface="Arial" panose="020B0604020202020204" pitchFamily="34" charset="0"/>
                </a:rPr>
                <a:t>PB</a:t>
              </a:r>
            </a:p>
          </p:txBody>
        </p:sp>
      </p:grpSp>
      <p:sp>
        <p:nvSpPr>
          <p:cNvPr id="230654" name="Text Box 254">
            <a:extLst>
              <a:ext uri="{FF2B5EF4-FFF2-40B4-BE49-F238E27FC236}">
                <a16:creationId xmlns:a16="http://schemas.microsoft.com/office/drawing/2014/main" id="{5CD5AF11-6980-DA45-A70F-2925B5E51BDA}"/>
              </a:ext>
            </a:extLst>
          </p:cNvPr>
          <p:cNvSpPr txBox="1">
            <a:spLocks noChangeArrowheads="1"/>
          </p:cNvSpPr>
          <p:nvPr/>
        </p:nvSpPr>
        <p:spPr bwMode="auto">
          <a:xfrm>
            <a:off x="4294188" y="2174875"/>
            <a:ext cx="6699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7.</a:t>
            </a:r>
          </a:p>
        </p:txBody>
      </p:sp>
      <p:sp>
        <p:nvSpPr>
          <p:cNvPr id="230655" name="Text Box 255">
            <a:extLst>
              <a:ext uri="{FF2B5EF4-FFF2-40B4-BE49-F238E27FC236}">
                <a16:creationId xmlns:a16="http://schemas.microsoft.com/office/drawing/2014/main" id="{855A8760-DE09-4742-8F88-91E00849821B}"/>
              </a:ext>
            </a:extLst>
          </p:cNvPr>
          <p:cNvSpPr txBox="1">
            <a:spLocks noChangeArrowheads="1"/>
          </p:cNvSpPr>
          <p:nvPr/>
        </p:nvSpPr>
        <p:spPr bwMode="auto">
          <a:xfrm>
            <a:off x="4287838" y="2595563"/>
            <a:ext cx="66992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7.</a:t>
            </a:r>
          </a:p>
        </p:txBody>
      </p:sp>
      <p:sp>
        <p:nvSpPr>
          <p:cNvPr id="230656" name="Text Box 256">
            <a:extLst>
              <a:ext uri="{FF2B5EF4-FFF2-40B4-BE49-F238E27FC236}">
                <a16:creationId xmlns:a16="http://schemas.microsoft.com/office/drawing/2014/main" id="{50644F9E-D351-764A-9313-4A2135AB492F}"/>
              </a:ext>
            </a:extLst>
          </p:cNvPr>
          <p:cNvSpPr txBox="1">
            <a:spLocks noChangeArrowheads="1"/>
          </p:cNvSpPr>
          <p:nvPr/>
        </p:nvSpPr>
        <p:spPr bwMode="auto">
          <a:xfrm>
            <a:off x="4287838" y="2981325"/>
            <a:ext cx="6699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7.</a:t>
            </a:r>
          </a:p>
        </p:txBody>
      </p:sp>
      <p:sp>
        <p:nvSpPr>
          <p:cNvPr id="230657" name="Text Box 257">
            <a:extLst>
              <a:ext uri="{FF2B5EF4-FFF2-40B4-BE49-F238E27FC236}">
                <a16:creationId xmlns:a16="http://schemas.microsoft.com/office/drawing/2014/main" id="{F262B00E-AEAD-6A43-A378-C784F2CD93E0}"/>
              </a:ext>
            </a:extLst>
          </p:cNvPr>
          <p:cNvSpPr txBox="1">
            <a:spLocks noChangeArrowheads="1"/>
          </p:cNvSpPr>
          <p:nvPr/>
        </p:nvSpPr>
        <p:spPr bwMode="auto">
          <a:xfrm>
            <a:off x="4294188" y="3387725"/>
            <a:ext cx="6699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7.</a:t>
            </a:r>
          </a:p>
        </p:txBody>
      </p:sp>
      <p:sp>
        <p:nvSpPr>
          <p:cNvPr id="230659" name="Text Box 259">
            <a:extLst>
              <a:ext uri="{FF2B5EF4-FFF2-40B4-BE49-F238E27FC236}">
                <a16:creationId xmlns:a16="http://schemas.microsoft.com/office/drawing/2014/main" id="{766B8BD2-2FD6-5743-B966-B5BF9D532A7F}"/>
              </a:ext>
            </a:extLst>
          </p:cNvPr>
          <p:cNvSpPr txBox="1">
            <a:spLocks noChangeArrowheads="1"/>
          </p:cNvSpPr>
          <p:nvPr/>
        </p:nvSpPr>
        <p:spPr bwMode="auto">
          <a:xfrm>
            <a:off x="4329113" y="1604963"/>
            <a:ext cx="66992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300" b="1">
                <a:latin typeface="Arial" panose="020B0604020202020204" pitchFamily="34" charset="0"/>
              </a:rPr>
              <a:t>2.</a:t>
            </a:r>
          </a:p>
        </p:txBody>
      </p:sp>
      <p:sp>
        <p:nvSpPr>
          <p:cNvPr id="230660" name="Text Box 260">
            <a:extLst>
              <a:ext uri="{FF2B5EF4-FFF2-40B4-BE49-F238E27FC236}">
                <a16:creationId xmlns:a16="http://schemas.microsoft.com/office/drawing/2014/main" id="{F8345A53-F7A5-6347-A082-4BE868201B5D}"/>
              </a:ext>
            </a:extLst>
          </p:cNvPr>
          <p:cNvSpPr txBox="1">
            <a:spLocks noChangeArrowheads="1"/>
          </p:cNvSpPr>
          <p:nvPr/>
        </p:nvSpPr>
        <p:spPr bwMode="auto">
          <a:xfrm>
            <a:off x="3956050" y="6248400"/>
            <a:ext cx="862013"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NABI-NABI MENULIS SELAMA ERA EMPAT RATUS TAHUN SESUDAH ”TERBAGI”</a:t>
            </a:r>
          </a:p>
        </p:txBody>
      </p:sp>
      <p:sp>
        <p:nvSpPr>
          <p:cNvPr id="230661" name="Text Box 261">
            <a:extLst>
              <a:ext uri="{FF2B5EF4-FFF2-40B4-BE49-F238E27FC236}">
                <a16:creationId xmlns:a16="http://schemas.microsoft.com/office/drawing/2014/main" id="{3DAA5509-59C0-F041-866D-4FF5D226930A}"/>
              </a:ext>
            </a:extLst>
          </p:cNvPr>
          <p:cNvSpPr txBox="1">
            <a:spLocks noChangeArrowheads="1"/>
          </p:cNvSpPr>
          <p:nvPr/>
        </p:nvSpPr>
        <p:spPr bwMode="auto">
          <a:xfrm>
            <a:off x="2636838" y="8067675"/>
            <a:ext cx="1603375"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120000"/>
              </a:lnSpc>
              <a:spcBef>
                <a:spcPct val="50000"/>
              </a:spcBef>
            </a:pPr>
            <a:r>
              <a:rPr lang="en-US" altLang="en-US" sz="1100" b="1">
                <a:latin typeface="Arial" panose="020B0604020202020204" pitchFamily="34" charset="0"/>
              </a:rPr>
              <a:t>PERJANJIAN BARU</a:t>
            </a:r>
            <a:r>
              <a:rPr lang="en-US" altLang="en-US" sz="400" b="1">
                <a:latin typeface="Arial" panose="020B0604020202020204" pitchFamily="34" charset="0"/>
              </a:rPr>
              <a:t>                                           GOSPELS…ACTS…EPISTLES…REVELATION</a:t>
            </a:r>
          </a:p>
        </p:txBody>
      </p:sp>
      <p:sp>
        <p:nvSpPr>
          <p:cNvPr id="230662" name="Text Box 262">
            <a:extLst>
              <a:ext uri="{FF2B5EF4-FFF2-40B4-BE49-F238E27FC236}">
                <a16:creationId xmlns:a16="http://schemas.microsoft.com/office/drawing/2014/main" id="{C777E0EA-6B04-7047-932B-C1AFA2C4E4F8}"/>
              </a:ext>
            </a:extLst>
          </p:cNvPr>
          <p:cNvSpPr txBox="1">
            <a:spLocks noChangeArrowheads="1"/>
          </p:cNvSpPr>
          <p:nvPr/>
        </p:nvSpPr>
        <p:spPr bwMode="auto">
          <a:xfrm>
            <a:off x="5697538" y="3635375"/>
            <a:ext cx="16033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120000"/>
              </a:lnSpc>
              <a:spcBef>
                <a:spcPct val="50000"/>
              </a:spcBef>
            </a:pPr>
            <a:r>
              <a:rPr lang="en-US" altLang="en-US" sz="1300" b="1">
                <a:latin typeface="Arial" panose="020B0604020202020204" pitchFamily="34" charset="0"/>
              </a:rPr>
              <a:t>MENGURAIKAN  NABI-NABI:</a:t>
            </a:r>
            <a:endParaRPr lang="en-US" altLang="en-US" sz="400" b="1">
              <a:latin typeface="Arial" panose="020B0604020202020204" pitchFamily="34" charset="0"/>
            </a:endParaRPr>
          </a:p>
        </p:txBody>
      </p:sp>
      <p:sp>
        <p:nvSpPr>
          <p:cNvPr id="230663" name="Text Box 263">
            <a:extLst>
              <a:ext uri="{FF2B5EF4-FFF2-40B4-BE49-F238E27FC236}">
                <a16:creationId xmlns:a16="http://schemas.microsoft.com/office/drawing/2014/main" id="{40F76BE7-AB42-D54F-B1A0-356D04EC78D0}"/>
              </a:ext>
            </a:extLst>
          </p:cNvPr>
          <p:cNvSpPr txBox="1">
            <a:spLocks noChangeArrowheads="1"/>
          </p:cNvSpPr>
          <p:nvPr/>
        </p:nvSpPr>
        <p:spPr bwMode="auto">
          <a:xfrm>
            <a:off x="2595563" y="7688263"/>
            <a:ext cx="160178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120000"/>
              </a:lnSpc>
              <a:spcBef>
                <a:spcPct val="50000"/>
              </a:spcBef>
            </a:pPr>
            <a:r>
              <a:rPr lang="en-US" altLang="en-US" sz="1100" b="1">
                <a:latin typeface="Arial" panose="020B0604020202020204" pitchFamily="34" charset="0"/>
              </a:rPr>
              <a:t>©2003 John Fryman</a:t>
            </a:r>
            <a:endParaRPr lang="en-US" altLang="en-US" sz="400" b="1">
              <a:latin typeface="Arial" panose="020B0604020202020204" pitchFamily="34" charset="0"/>
            </a:endParaRPr>
          </a:p>
        </p:txBody>
      </p:sp>
      <p:sp>
        <p:nvSpPr>
          <p:cNvPr id="230664" name="Text Box 264">
            <a:extLst>
              <a:ext uri="{FF2B5EF4-FFF2-40B4-BE49-F238E27FC236}">
                <a16:creationId xmlns:a16="http://schemas.microsoft.com/office/drawing/2014/main" id="{5E653F39-6318-B24F-97E1-CC4B55C31865}"/>
              </a:ext>
            </a:extLst>
          </p:cNvPr>
          <p:cNvSpPr txBox="1">
            <a:spLocks noChangeArrowheads="1"/>
          </p:cNvSpPr>
          <p:nvPr/>
        </p:nvSpPr>
        <p:spPr bwMode="auto">
          <a:xfrm>
            <a:off x="2822575" y="5392738"/>
            <a:ext cx="49530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(S)</a:t>
            </a:r>
          </a:p>
        </p:txBody>
      </p:sp>
      <p:sp>
        <p:nvSpPr>
          <p:cNvPr id="230665" name="Text Box 265">
            <a:extLst>
              <a:ext uri="{FF2B5EF4-FFF2-40B4-BE49-F238E27FC236}">
                <a16:creationId xmlns:a16="http://schemas.microsoft.com/office/drawing/2014/main" id="{80E79240-8757-EF42-B562-2854BEDDB930}"/>
              </a:ext>
            </a:extLst>
          </p:cNvPr>
          <p:cNvSpPr txBox="1">
            <a:spLocks noChangeArrowheads="1"/>
          </p:cNvSpPr>
          <p:nvPr/>
        </p:nvSpPr>
        <p:spPr bwMode="auto">
          <a:xfrm>
            <a:off x="2822575" y="5675313"/>
            <a:ext cx="49530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(D)</a:t>
            </a:r>
          </a:p>
        </p:txBody>
      </p:sp>
      <p:sp>
        <p:nvSpPr>
          <p:cNvPr id="230666" name="Text Box 266">
            <a:extLst>
              <a:ext uri="{FF2B5EF4-FFF2-40B4-BE49-F238E27FC236}">
                <a16:creationId xmlns:a16="http://schemas.microsoft.com/office/drawing/2014/main" id="{9FF20BAC-6C0B-ED44-99BA-E7480B94AE48}"/>
              </a:ext>
            </a:extLst>
          </p:cNvPr>
          <p:cNvSpPr txBox="1">
            <a:spLocks noChangeArrowheads="1"/>
          </p:cNvSpPr>
          <p:nvPr/>
        </p:nvSpPr>
        <p:spPr bwMode="auto">
          <a:xfrm>
            <a:off x="2814638" y="5864225"/>
            <a:ext cx="496887"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(S)</a:t>
            </a:r>
          </a:p>
        </p:txBody>
      </p:sp>
      <p:sp>
        <p:nvSpPr>
          <p:cNvPr id="230667" name="Text Box 267">
            <a:extLst>
              <a:ext uri="{FF2B5EF4-FFF2-40B4-BE49-F238E27FC236}">
                <a16:creationId xmlns:a16="http://schemas.microsoft.com/office/drawing/2014/main" id="{9C96F4D3-A420-F542-8EE7-084498DC7B56}"/>
              </a:ext>
            </a:extLst>
          </p:cNvPr>
          <p:cNvSpPr txBox="1">
            <a:spLocks noChangeArrowheads="1"/>
          </p:cNvSpPr>
          <p:nvPr/>
        </p:nvSpPr>
        <p:spPr bwMode="auto">
          <a:xfrm>
            <a:off x="2814638" y="6134100"/>
            <a:ext cx="496887"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700" b="1">
                <a:latin typeface="Arial" panose="020B0604020202020204" pitchFamily="34" charset="0"/>
              </a:rPr>
              <a:t>(PS</a:t>
            </a:r>
          </a:p>
        </p:txBody>
      </p:sp>
      <p:sp>
        <p:nvSpPr>
          <p:cNvPr id="230668" name="Text Box 268">
            <a:extLst>
              <a:ext uri="{FF2B5EF4-FFF2-40B4-BE49-F238E27FC236}">
                <a16:creationId xmlns:a16="http://schemas.microsoft.com/office/drawing/2014/main" id="{C7D7C31C-5030-8148-8D7E-F1E8F9374F42}"/>
              </a:ext>
            </a:extLst>
          </p:cNvPr>
          <p:cNvSpPr txBox="1">
            <a:spLocks noChangeArrowheads="1"/>
          </p:cNvSpPr>
          <p:nvPr/>
        </p:nvSpPr>
        <p:spPr bwMode="auto">
          <a:xfrm>
            <a:off x="3765550" y="5721350"/>
            <a:ext cx="5794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900" b="1">
                <a:latin typeface="Arial" panose="020B0604020202020204" pitchFamily="34" charset="0"/>
              </a:rPr>
              <a:t>}</a:t>
            </a:r>
          </a:p>
        </p:txBody>
      </p:sp>
      <p:sp>
        <p:nvSpPr>
          <p:cNvPr id="230669" name="Text Box 269">
            <a:extLst>
              <a:ext uri="{FF2B5EF4-FFF2-40B4-BE49-F238E27FC236}">
                <a16:creationId xmlns:a16="http://schemas.microsoft.com/office/drawing/2014/main" id="{DD799E26-1627-4F42-AD6C-3395805E0E99}"/>
              </a:ext>
            </a:extLst>
          </p:cNvPr>
          <p:cNvSpPr txBox="1">
            <a:spLocks noChangeArrowheads="1"/>
          </p:cNvSpPr>
          <p:nvPr/>
        </p:nvSpPr>
        <p:spPr bwMode="auto">
          <a:xfrm>
            <a:off x="2913063" y="4829175"/>
            <a:ext cx="5238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endParaRPr lang="en-US" altLang="en-US" sz="2500">
              <a:latin typeface="Arial" panose="020B0604020202020204" pitchFamily="34" charset="0"/>
            </a:endParaRPr>
          </a:p>
        </p:txBody>
      </p:sp>
      <p:sp>
        <p:nvSpPr>
          <p:cNvPr id="230670" name="Text Box 270">
            <a:extLst>
              <a:ext uri="{FF2B5EF4-FFF2-40B4-BE49-F238E27FC236}">
                <a16:creationId xmlns:a16="http://schemas.microsoft.com/office/drawing/2014/main" id="{2D8DB712-89DD-8B44-A1B6-3170323E7433}"/>
              </a:ext>
            </a:extLst>
          </p:cNvPr>
          <p:cNvSpPr txBox="1">
            <a:spLocks noChangeArrowheads="1"/>
          </p:cNvSpPr>
          <p:nvPr/>
        </p:nvSpPr>
        <p:spPr bwMode="auto">
          <a:xfrm>
            <a:off x="3489325" y="4202113"/>
            <a:ext cx="1936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2500">
              <a:latin typeface="Arial" panose="020B0604020202020204" pitchFamily="34" charset="0"/>
            </a:endParaRPr>
          </a:p>
        </p:txBody>
      </p:sp>
      <p:sp>
        <p:nvSpPr>
          <p:cNvPr id="230671" name="Text Box 271">
            <a:extLst>
              <a:ext uri="{FF2B5EF4-FFF2-40B4-BE49-F238E27FC236}">
                <a16:creationId xmlns:a16="http://schemas.microsoft.com/office/drawing/2014/main" id="{DF221CE9-EB24-3441-AD56-C195EB559AA6}"/>
              </a:ext>
            </a:extLst>
          </p:cNvPr>
          <p:cNvSpPr txBox="1">
            <a:spLocks noChangeArrowheads="1"/>
          </p:cNvSpPr>
          <p:nvPr/>
        </p:nvSpPr>
        <p:spPr bwMode="auto">
          <a:xfrm>
            <a:off x="3062288" y="3946525"/>
            <a:ext cx="1936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endParaRPr lang="en-US" altLang="en-US" sz="2500">
              <a:latin typeface="Arial" panose="020B0604020202020204" pitchFamily="34" charset="0"/>
            </a:endParaRPr>
          </a:p>
        </p:txBody>
      </p:sp>
      <p:sp>
        <p:nvSpPr>
          <p:cNvPr id="230672" name="AutoShape 272">
            <a:extLst>
              <a:ext uri="{FF2B5EF4-FFF2-40B4-BE49-F238E27FC236}">
                <a16:creationId xmlns:a16="http://schemas.microsoft.com/office/drawing/2014/main" id="{00C7FBDD-1909-2240-A6C4-F1B199091947}"/>
              </a:ext>
            </a:extLst>
          </p:cNvPr>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73" name="Text Box 273">
            <a:extLst>
              <a:ext uri="{FF2B5EF4-FFF2-40B4-BE49-F238E27FC236}">
                <a16:creationId xmlns:a16="http://schemas.microsoft.com/office/drawing/2014/main" id="{27E7970F-B794-634C-AC6A-1234DCCFCF87}"/>
              </a:ext>
            </a:extLst>
          </p:cNvPr>
          <p:cNvSpPr txBox="1">
            <a:spLocks noChangeArrowheads="1"/>
          </p:cNvSpPr>
          <p:nvPr/>
        </p:nvSpPr>
        <p:spPr bwMode="auto">
          <a:xfrm>
            <a:off x="2878138" y="6319838"/>
            <a:ext cx="1265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2500" b="1">
                <a:latin typeface="Arial" panose="020B0604020202020204" pitchFamily="34" charset="0"/>
              </a:rPr>
              <a:t>(       )</a:t>
            </a:r>
          </a:p>
        </p:txBody>
      </p:sp>
      <p:sp>
        <p:nvSpPr>
          <p:cNvPr id="230674" name="Text Box 274">
            <a:extLst>
              <a:ext uri="{FF2B5EF4-FFF2-40B4-BE49-F238E27FC236}">
                <a16:creationId xmlns:a16="http://schemas.microsoft.com/office/drawing/2014/main" id="{50E0DCFF-87AA-D848-8C21-23F5423B0B15}"/>
              </a:ext>
            </a:extLst>
          </p:cNvPr>
          <p:cNvSpPr txBox="1">
            <a:spLocks noChangeArrowheads="1"/>
          </p:cNvSpPr>
          <p:nvPr/>
        </p:nvSpPr>
        <p:spPr bwMode="auto">
          <a:xfrm>
            <a:off x="1612900" y="438150"/>
            <a:ext cx="4324350" cy="446088"/>
          </a:xfrm>
          <a:prstGeom prst="rect">
            <a:avLst/>
          </a:prstGeom>
          <a:noFill/>
          <a:ln>
            <a:noFill/>
          </a:ln>
          <a:effectLst>
            <a:outerShdw dist="53882" dir="2700000" algn="ctr" rotWithShape="0">
              <a:srgbClr val="DEDED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p>
            <a:pPr algn="ctr">
              <a:spcBef>
                <a:spcPct val="50000"/>
              </a:spcBef>
            </a:pPr>
            <a:r>
              <a:rPr lang="en-US" altLang="en-US" sz="2000" b="1" i="1">
                <a:latin typeface="Comic Sans MS" panose="030F0902030302020204" pitchFamily="66" charset="0"/>
              </a:rPr>
              <a:t>“MENYUSUN KITAB-KITAB:”       </a:t>
            </a:r>
          </a:p>
        </p:txBody>
      </p:sp>
      <p:sp>
        <p:nvSpPr>
          <p:cNvPr id="230675" name="Text Box 275">
            <a:extLst>
              <a:ext uri="{FF2B5EF4-FFF2-40B4-BE49-F238E27FC236}">
                <a16:creationId xmlns:a16="http://schemas.microsoft.com/office/drawing/2014/main" id="{0F8ACF39-4064-4240-A6FB-F00686C74F4B}"/>
              </a:ext>
            </a:extLst>
          </p:cNvPr>
          <p:cNvSpPr txBox="1">
            <a:spLocks noChangeArrowheads="1"/>
          </p:cNvSpPr>
          <p:nvPr/>
        </p:nvSpPr>
        <p:spPr bwMode="auto">
          <a:xfrm>
            <a:off x="2441575" y="0"/>
            <a:ext cx="4143375" cy="446088"/>
          </a:xfrm>
          <a:prstGeom prst="rect">
            <a:avLst/>
          </a:prstGeom>
          <a:noFill/>
          <a:ln>
            <a:noFill/>
          </a:ln>
          <a:effectLst>
            <a:outerShdw dist="53882" dir="2700000" algn="ctr" rotWithShape="0">
              <a:srgbClr val="DEDED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p>
            <a:pPr algn="r">
              <a:spcBef>
                <a:spcPct val="50000"/>
              </a:spcBef>
            </a:pPr>
            <a:r>
              <a:rPr lang="en-US" altLang="en-US" sz="2000" b="1" i="1">
                <a:latin typeface="Comic Sans MS" panose="030F0902030302020204" pitchFamily="66" charset="0"/>
              </a:rPr>
              <a:t>Lembar Kerja Seminar Nomor</a:t>
            </a:r>
          </a:p>
        </p:txBody>
      </p:sp>
      <p:sp>
        <p:nvSpPr>
          <p:cNvPr id="230676" name="Line 276">
            <a:extLst>
              <a:ext uri="{FF2B5EF4-FFF2-40B4-BE49-F238E27FC236}">
                <a16:creationId xmlns:a16="http://schemas.microsoft.com/office/drawing/2014/main" id="{AFCFCAC3-8FD9-8F4E-A4C7-63431D89DAB2}"/>
              </a:ext>
            </a:extLst>
          </p:cNvPr>
          <p:cNvSpPr>
            <a:spLocks noChangeShapeType="1"/>
          </p:cNvSpPr>
          <p:nvPr/>
        </p:nvSpPr>
        <p:spPr bwMode="auto">
          <a:xfrm>
            <a:off x="411163" y="400050"/>
            <a:ext cx="64817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77" name="Line 277">
            <a:extLst>
              <a:ext uri="{FF2B5EF4-FFF2-40B4-BE49-F238E27FC236}">
                <a16:creationId xmlns:a16="http://schemas.microsoft.com/office/drawing/2014/main" id="{3596EBC2-B286-C741-ADCB-97E5A42F68B9}"/>
              </a:ext>
            </a:extLst>
          </p:cNvPr>
          <p:cNvSpPr>
            <a:spLocks noChangeShapeType="1"/>
          </p:cNvSpPr>
          <p:nvPr/>
        </p:nvSpPr>
        <p:spPr bwMode="auto">
          <a:xfrm>
            <a:off x="544513" y="9020175"/>
            <a:ext cx="64817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78" name="Text Box 278">
            <a:extLst>
              <a:ext uri="{FF2B5EF4-FFF2-40B4-BE49-F238E27FC236}">
                <a16:creationId xmlns:a16="http://schemas.microsoft.com/office/drawing/2014/main" id="{51BA3D10-4649-7945-8758-31B4F70CF196}"/>
              </a:ext>
            </a:extLst>
          </p:cNvPr>
          <p:cNvSpPr txBox="1">
            <a:spLocks noChangeArrowheads="1"/>
          </p:cNvSpPr>
          <p:nvPr/>
        </p:nvSpPr>
        <p:spPr bwMode="auto">
          <a:xfrm>
            <a:off x="2968625" y="1271588"/>
            <a:ext cx="103187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300" b="1">
                <a:latin typeface="Arial" panose="020B0604020202020204" pitchFamily="34" charset="0"/>
              </a:rPr>
              <a:t>Kejadian</a:t>
            </a:r>
          </a:p>
        </p:txBody>
      </p:sp>
      <p:sp>
        <p:nvSpPr>
          <p:cNvPr id="230679" name="Text Box 279">
            <a:extLst>
              <a:ext uri="{FF2B5EF4-FFF2-40B4-BE49-F238E27FC236}">
                <a16:creationId xmlns:a16="http://schemas.microsoft.com/office/drawing/2014/main" id="{67AF725D-239F-A042-995A-741C4612E438}"/>
              </a:ext>
            </a:extLst>
          </p:cNvPr>
          <p:cNvSpPr txBox="1">
            <a:spLocks noChangeArrowheads="1"/>
          </p:cNvSpPr>
          <p:nvPr/>
        </p:nvSpPr>
        <p:spPr bwMode="auto">
          <a:xfrm>
            <a:off x="3159125" y="2857500"/>
            <a:ext cx="1055688"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300" b="1">
                <a:latin typeface="Arial" panose="020B0604020202020204" pitchFamily="34" charset="0"/>
              </a:rPr>
              <a:t>Imamat</a:t>
            </a:r>
          </a:p>
        </p:txBody>
      </p:sp>
      <p:sp>
        <p:nvSpPr>
          <p:cNvPr id="230680" name="Text Box 280">
            <a:extLst>
              <a:ext uri="{FF2B5EF4-FFF2-40B4-BE49-F238E27FC236}">
                <a16:creationId xmlns:a16="http://schemas.microsoft.com/office/drawing/2014/main" id="{B1DA8A8E-37BB-5643-952A-95A48F3019BA}"/>
              </a:ext>
            </a:extLst>
          </p:cNvPr>
          <p:cNvSpPr txBox="1">
            <a:spLocks noChangeArrowheads="1"/>
          </p:cNvSpPr>
          <p:nvPr/>
        </p:nvSpPr>
        <p:spPr bwMode="auto">
          <a:xfrm>
            <a:off x="3090863" y="3098800"/>
            <a:ext cx="11255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300" b="1">
                <a:latin typeface="Arial" panose="020B0604020202020204" pitchFamily="34" charset="0"/>
              </a:rPr>
              <a:t>Bilangan</a:t>
            </a:r>
          </a:p>
        </p:txBody>
      </p:sp>
      <p:sp>
        <p:nvSpPr>
          <p:cNvPr id="230681" name="Text Box 281">
            <a:extLst>
              <a:ext uri="{FF2B5EF4-FFF2-40B4-BE49-F238E27FC236}">
                <a16:creationId xmlns:a16="http://schemas.microsoft.com/office/drawing/2014/main" id="{4478B184-AF69-3A4D-99AB-245613F0EF3E}"/>
              </a:ext>
            </a:extLst>
          </p:cNvPr>
          <p:cNvSpPr txBox="1">
            <a:spLocks noChangeArrowheads="1"/>
          </p:cNvSpPr>
          <p:nvPr/>
        </p:nvSpPr>
        <p:spPr bwMode="auto">
          <a:xfrm>
            <a:off x="3062288" y="3371850"/>
            <a:ext cx="8810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Ulangan</a:t>
            </a:r>
          </a:p>
        </p:txBody>
      </p:sp>
      <p:sp>
        <p:nvSpPr>
          <p:cNvPr id="230682" name="Line 282">
            <a:extLst>
              <a:ext uri="{FF2B5EF4-FFF2-40B4-BE49-F238E27FC236}">
                <a16:creationId xmlns:a16="http://schemas.microsoft.com/office/drawing/2014/main" id="{938CF4FC-5801-8E49-82E4-D0B0CF99A97E}"/>
              </a:ext>
            </a:extLst>
          </p:cNvPr>
          <p:cNvSpPr>
            <a:spLocks noChangeShapeType="1"/>
          </p:cNvSpPr>
          <p:nvPr/>
        </p:nvSpPr>
        <p:spPr bwMode="auto">
          <a:xfrm>
            <a:off x="3006725" y="3571875"/>
            <a:ext cx="109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83" name="Text Box 283">
            <a:extLst>
              <a:ext uri="{FF2B5EF4-FFF2-40B4-BE49-F238E27FC236}">
                <a16:creationId xmlns:a16="http://schemas.microsoft.com/office/drawing/2014/main" id="{C92E6158-816A-954C-887E-B6E63E176ACC}"/>
              </a:ext>
            </a:extLst>
          </p:cNvPr>
          <p:cNvSpPr txBox="1">
            <a:spLocks noChangeArrowheads="1"/>
          </p:cNvSpPr>
          <p:nvPr/>
        </p:nvSpPr>
        <p:spPr bwMode="auto">
          <a:xfrm>
            <a:off x="3114675" y="2614613"/>
            <a:ext cx="1023938"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300" b="1">
                <a:latin typeface="Arial" panose="020B0604020202020204" pitchFamily="34" charset="0"/>
              </a:rPr>
              <a:t>Keluaran</a:t>
            </a:r>
          </a:p>
        </p:txBody>
      </p:sp>
      <p:sp>
        <p:nvSpPr>
          <p:cNvPr id="230684" name="Text Box 284">
            <a:extLst>
              <a:ext uri="{FF2B5EF4-FFF2-40B4-BE49-F238E27FC236}">
                <a16:creationId xmlns:a16="http://schemas.microsoft.com/office/drawing/2014/main" id="{BC480E0C-170C-C549-84B0-CDC7D746A2A3}"/>
              </a:ext>
            </a:extLst>
          </p:cNvPr>
          <p:cNvSpPr txBox="1">
            <a:spLocks noChangeArrowheads="1"/>
          </p:cNvSpPr>
          <p:nvPr/>
        </p:nvSpPr>
        <p:spPr bwMode="auto">
          <a:xfrm>
            <a:off x="4362450" y="1663700"/>
            <a:ext cx="998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Ayub</a:t>
            </a:r>
          </a:p>
        </p:txBody>
      </p:sp>
      <p:sp>
        <p:nvSpPr>
          <p:cNvPr id="230685" name="Text Box 285">
            <a:extLst>
              <a:ext uri="{FF2B5EF4-FFF2-40B4-BE49-F238E27FC236}">
                <a16:creationId xmlns:a16="http://schemas.microsoft.com/office/drawing/2014/main" id="{5E5AFF52-278C-7540-9812-EE968F6AF8F7}"/>
              </a:ext>
            </a:extLst>
          </p:cNvPr>
          <p:cNvSpPr txBox="1">
            <a:spLocks noChangeArrowheads="1"/>
          </p:cNvSpPr>
          <p:nvPr/>
        </p:nvSpPr>
        <p:spPr bwMode="auto">
          <a:xfrm>
            <a:off x="4348163" y="2254250"/>
            <a:ext cx="99853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800" b="1">
                <a:latin typeface="Arial" panose="020B0604020202020204" pitchFamily="34" charset="0"/>
              </a:rPr>
              <a:t>Maz</a:t>
            </a:r>
          </a:p>
        </p:txBody>
      </p:sp>
      <p:sp>
        <p:nvSpPr>
          <p:cNvPr id="230686" name="Text Box 286">
            <a:extLst>
              <a:ext uri="{FF2B5EF4-FFF2-40B4-BE49-F238E27FC236}">
                <a16:creationId xmlns:a16="http://schemas.microsoft.com/office/drawing/2014/main" id="{B545D191-6AEF-0848-9C84-AFFA723FA39F}"/>
              </a:ext>
            </a:extLst>
          </p:cNvPr>
          <p:cNvSpPr txBox="1">
            <a:spLocks noChangeArrowheads="1"/>
          </p:cNvSpPr>
          <p:nvPr/>
        </p:nvSpPr>
        <p:spPr bwMode="auto">
          <a:xfrm>
            <a:off x="4341813" y="2667000"/>
            <a:ext cx="998537"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000" b="1">
                <a:latin typeface="Arial" panose="020B0604020202020204" pitchFamily="34" charset="0"/>
              </a:rPr>
              <a:t>Amsal.</a:t>
            </a:r>
          </a:p>
        </p:txBody>
      </p:sp>
      <p:sp>
        <p:nvSpPr>
          <p:cNvPr id="230687" name="Text Box 287">
            <a:extLst>
              <a:ext uri="{FF2B5EF4-FFF2-40B4-BE49-F238E27FC236}">
                <a16:creationId xmlns:a16="http://schemas.microsoft.com/office/drawing/2014/main" id="{2B6074E5-C905-6E4A-B829-A439291032B3}"/>
              </a:ext>
            </a:extLst>
          </p:cNvPr>
          <p:cNvSpPr txBox="1">
            <a:spLocks noChangeArrowheads="1"/>
          </p:cNvSpPr>
          <p:nvPr/>
        </p:nvSpPr>
        <p:spPr bwMode="auto">
          <a:xfrm>
            <a:off x="4338638" y="3046413"/>
            <a:ext cx="998537"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000" b="1">
                <a:latin typeface="Arial" panose="020B0604020202020204" pitchFamily="34" charset="0"/>
              </a:rPr>
              <a:t>Peng.</a:t>
            </a:r>
          </a:p>
        </p:txBody>
      </p:sp>
      <p:sp>
        <p:nvSpPr>
          <p:cNvPr id="230688" name="Text Box 288">
            <a:extLst>
              <a:ext uri="{FF2B5EF4-FFF2-40B4-BE49-F238E27FC236}">
                <a16:creationId xmlns:a16="http://schemas.microsoft.com/office/drawing/2014/main" id="{1D8AC189-14C6-8340-AC60-7DD685C631A9}"/>
              </a:ext>
            </a:extLst>
          </p:cNvPr>
          <p:cNvSpPr txBox="1">
            <a:spLocks noChangeArrowheads="1"/>
          </p:cNvSpPr>
          <p:nvPr/>
        </p:nvSpPr>
        <p:spPr bwMode="auto">
          <a:xfrm>
            <a:off x="4362450" y="3459163"/>
            <a:ext cx="998538"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000" b="1">
                <a:latin typeface="Arial" panose="020B0604020202020204" pitchFamily="34" charset="0"/>
              </a:rPr>
              <a:t>Kid.</a:t>
            </a:r>
          </a:p>
        </p:txBody>
      </p:sp>
      <p:sp>
        <p:nvSpPr>
          <p:cNvPr id="230690" name="Text Box 290">
            <a:extLst>
              <a:ext uri="{FF2B5EF4-FFF2-40B4-BE49-F238E27FC236}">
                <a16:creationId xmlns:a16="http://schemas.microsoft.com/office/drawing/2014/main" id="{D2A045F5-A3B2-F543-953A-E0650F605F93}"/>
              </a:ext>
            </a:extLst>
          </p:cNvPr>
          <p:cNvSpPr txBox="1">
            <a:spLocks noChangeArrowheads="1"/>
          </p:cNvSpPr>
          <p:nvPr/>
        </p:nvSpPr>
        <p:spPr bwMode="auto">
          <a:xfrm>
            <a:off x="4906963" y="1604963"/>
            <a:ext cx="642937"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800" b="1">
                <a:latin typeface="Arial" panose="020B0604020202020204" pitchFamily="34" charset="0"/>
              </a:rPr>
              <a:t>Abra-          ham</a:t>
            </a:r>
          </a:p>
        </p:txBody>
      </p:sp>
      <p:sp>
        <p:nvSpPr>
          <p:cNvPr id="230691" name="Text Box 291">
            <a:extLst>
              <a:ext uri="{FF2B5EF4-FFF2-40B4-BE49-F238E27FC236}">
                <a16:creationId xmlns:a16="http://schemas.microsoft.com/office/drawing/2014/main" id="{02851085-43FA-4644-A9D2-96CC8B608E66}"/>
              </a:ext>
            </a:extLst>
          </p:cNvPr>
          <p:cNvSpPr txBox="1">
            <a:spLocks noChangeArrowheads="1"/>
          </p:cNvSpPr>
          <p:nvPr/>
        </p:nvSpPr>
        <p:spPr bwMode="auto">
          <a:xfrm>
            <a:off x="4633913" y="2155825"/>
            <a:ext cx="8731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600" b="1">
                <a:latin typeface="Arial" panose="020B0604020202020204" pitchFamily="34" charset="0"/>
              </a:rPr>
              <a:t>1/2 Daud                1 Musa</a:t>
            </a:r>
          </a:p>
        </p:txBody>
      </p:sp>
      <p:sp>
        <p:nvSpPr>
          <p:cNvPr id="230692" name="Text Box 292">
            <a:extLst>
              <a:ext uri="{FF2B5EF4-FFF2-40B4-BE49-F238E27FC236}">
                <a16:creationId xmlns:a16="http://schemas.microsoft.com/office/drawing/2014/main" id="{E5D40AEA-EA15-864E-B48B-569402C7F93F}"/>
              </a:ext>
            </a:extLst>
          </p:cNvPr>
          <p:cNvSpPr txBox="1">
            <a:spLocks noChangeArrowheads="1"/>
          </p:cNvSpPr>
          <p:nvPr/>
        </p:nvSpPr>
        <p:spPr bwMode="auto">
          <a:xfrm>
            <a:off x="4648200" y="2568575"/>
            <a:ext cx="8731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600" b="1">
                <a:latin typeface="Arial" panose="020B0604020202020204" pitchFamily="34" charset="0"/>
              </a:rPr>
              <a:t>Kehidupan Salomo</a:t>
            </a:r>
          </a:p>
        </p:txBody>
      </p:sp>
      <p:sp>
        <p:nvSpPr>
          <p:cNvPr id="230693" name="Text Box 293">
            <a:extLst>
              <a:ext uri="{FF2B5EF4-FFF2-40B4-BE49-F238E27FC236}">
                <a16:creationId xmlns:a16="http://schemas.microsoft.com/office/drawing/2014/main" id="{E0BFA229-FC51-924A-9CB6-EF981BF70CB0}"/>
              </a:ext>
            </a:extLst>
          </p:cNvPr>
          <p:cNvSpPr txBox="1">
            <a:spLocks noChangeArrowheads="1"/>
          </p:cNvSpPr>
          <p:nvPr/>
        </p:nvSpPr>
        <p:spPr bwMode="auto">
          <a:xfrm>
            <a:off x="4648200" y="2962275"/>
            <a:ext cx="8731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600" b="1">
                <a:latin typeface="Arial" panose="020B0604020202020204" pitchFamily="34" charset="0"/>
              </a:rPr>
              <a:t>Kehidupan Salomo</a:t>
            </a:r>
          </a:p>
        </p:txBody>
      </p:sp>
      <p:sp>
        <p:nvSpPr>
          <p:cNvPr id="230694" name="Text Box 294">
            <a:extLst>
              <a:ext uri="{FF2B5EF4-FFF2-40B4-BE49-F238E27FC236}">
                <a16:creationId xmlns:a16="http://schemas.microsoft.com/office/drawing/2014/main" id="{1FAED3BC-46A1-DA4D-98BC-847CF8409494}"/>
              </a:ext>
            </a:extLst>
          </p:cNvPr>
          <p:cNvSpPr txBox="1">
            <a:spLocks noChangeArrowheads="1"/>
          </p:cNvSpPr>
          <p:nvPr/>
        </p:nvSpPr>
        <p:spPr bwMode="auto">
          <a:xfrm>
            <a:off x="4648200" y="3354388"/>
            <a:ext cx="8731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r">
              <a:spcBef>
                <a:spcPct val="50000"/>
              </a:spcBef>
            </a:pPr>
            <a:r>
              <a:rPr lang="en-US" altLang="en-US" sz="600" b="1">
                <a:latin typeface="Arial" panose="020B0604020202020204" pitchFamily="34" charset="0"/>
              </a:rPr>
              <a:t>Pernikahan Salomo</a:t>
            </a:r>
          </a:p>
        </p:txBody>
      </p:sp>
      <p:sp>
        <p:nvSpPr>
          <p:cNvPr id="230696" name="Text Box 296">
            <a:extLst>
              <a:ext uri="{FF2B5EF4-FFF2-40B4-BE49-F238E27FC236}">
                <a16:creationId xmlns:a16="http://schemas.microsoft.com/office/drawing/2014/main" id="{BEE1B564-9969-FE4B-9B36-76886F225F24}"/>
              </a:ext>
            </a:extLst>
          </p:cNvPr>
          <p:cNvSpPr txBox="1">
            <a:spLocks noChangeArrowheads="1"/>
          </p:cNvSpPr>
          <p:nvPr/>
        </p:nvSpPr>
        <p:spPr bwMode="auto">
          <a:xfrm>
            <a:off x="3067050" y="3852863"/>
            <a:ext cx="9985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YOSUA</a:t>
            </a:r>
          </a:p>
        </p:txBody>
      </p:sp>
      <p:sp>
        <p:nvSpPr>
          <p:cNvPr id="230697" name="Text Box 297">
            <a:extLst>
              <a:ext uri="{FF2B5EF4-FFF2-40B4-BE49-F238E27FC236}">
                <a16:creationId xmlns:a16="http://schemas.microsoft.com/office/drawing/2014/main" id="{489E7D28-C890-254D-B382-ECAB085C096D}"/>
              </a:ext>
            </a:extLst>
          </p:cNvPr>
          <p:cNvSpPr txBox="1">
            <a:spLocks noChangeArrowheads="1"/>
          </p:cNvSpPr>
          <p:nvPr/>
        </p:nvSpPr>
        <p:spPr bwMode="auto">
          <a:xfrm>
            <a:off x="2849563" y="4579938"/>
            <a:ext cx="1427162"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Hakim-hakim</a:t>
            </a:r>
          </a:p>
        </p:txBody>
      </p:sp>
      <p:sp>
        <p:nvSpPr>
          <p:cNvPr id="230698" name="Text Box 298">
            <a:extLst>
              <a:ext uri="{FF2B5EF4-FFF2-40B4-BE49-F238E27FC236}">
                <a16:creationId xmlns:a16="http://schemas.microsoft.com/office/drawing/2014/main" id="{5FB62C7E-3277-274A-B197-C7BCB0E03BE9}"/>
              </a:ext>
            </a:extLst>
          </p:cNvPr>
          <p:cNvSpPr txBox="1">
            <a:spLocks noChangeArrowheads="1"/>
          </p:cNvSpPr>
          <p:nvPr/>
        </p:nvSpPr>
        <p:spPr bwMode="auto">
          <a:xfrm>
            <a:off x="3052763" y="4822825"/>
            <a:ext cx="9985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Rut</a:t>
            </a:r>
          </a:p>
        </p:txBody>
      </p:sp>
      <p:sp>
        <p:nvSpPr>
          <p:cNvPr id="230699" name="Text Box 299">
            <a:extLst>
              <a:ext uri="{FF2B5EF4-FFF2-40B4-BE49-F238E27FC236}">
                <a16:creationId xmlns:a16="http://schemas.microsoft.com/office/drawing/2014/main" id="{4D614C0F-1642-D440-BAF9-2D346882A349}"/>
              </a:ext>
            </a:extLst>
          </p:cNvPr>
          <p:cNvSpPr txBox="1">
            <a:spLocks noChangeArrowheads="1"/>
          </p:cNvSpPr>
          <p:nvPr/>
        </p:nvSpPr>
        <p:spPr bwMode="auto">
          <a:xfrm>
            <a:off x="3067050" y="5373688"/>
            <a:ext cx="9985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1 Samuel</a:t>
            </a:r>
          </a:p>
        </p:txBody>
      </p:sp>
      <p:sp>
        <p:nvSpPr>
          <p:cNvPr id="230700" name="Text Box 300">
            <a:extLst>
              <a:ext uri="{FF2B5EF4-FFF2-40B4-BE49-F238E27FC236}">
                <a16:creationId xmlns:a16="http://schemas.microsoft.com/office/drawing/2014/main" id="{196D3575-DBF0-F54A-88A9-04628E316311}"/>
              </a:ext>
            </a:extLst>
          </p:cNvPr>
          <p:cNvSpPr txBox="1">
            <a:spLocks noChangeArrowheads="1"/>
          </p:cNvSpPr>
          <p:nvPr/>
        </p:nvSpPr>
        <p:spPr bwMode="auto">
          <a:xfrm>
            <a:off x="2940050" y="5654675"/>
            <a:ext cx="1000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2 Samuel</a:t>
            </a:r>
          </a:p>
        </p:txBody>
      </p:sp>
      <p:sp>
        <p:nvSpPr>
          <p:cNvPr id="230701" name="Text Box 301">
            <a:extLst>
              <a:ext uri="{FF2B5EF4-FFF2-40B4-BE49-F238E27FC236}">
                <a16:creationId xmlns:a16="http://schemas.microsoft.com/office/drawing/2014/main" id="{1B2A67A8-A8F3-CB49-BFC1-F90851B97CF3}"/>
              </a:ext>
            </a:extLst>
          </p:cNvPr>
          <p:cNvSpPr txBox="1">
            <a:spLocks noChangeArrowheads="1"/>
          </p:cNvSpPr>
          <p:nvPr/>
        </p:nvSpPr>
        <p:spPr bwMode="auto">
          <a:xfrm>
            <a:off x="2962275" y="5838825"/>
            <a:ext cx="9985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1 Raja</a:t>
            </a:r>
          </a:p>
        </p:txBody>
      </p:sp>
      <p:sp>
        <p:nvSpPr>
          <p:cNvPr id="230702" name="Text Box 302">
            <a:extLst>
              <a:ext uri="{FF2B5EF4-FFF2-40B4-BE49-F238E27FC236}">
                <a16:creationId xmlns:a16="http://schemas.microsoft.com/office/drawing/2014/main" id="{B19A2679-3719-B049-A228-82D7A1A253C4}"/>
              </a:ext>
            </a:extLst>
          </p:cNvPr>
          <p:cNvSpPr txBox="1">
            <a:spLocks noChangeArrowheads="1"/>
          </p:cNvSpPr>
          <p:nvPr/>
        </p:nvSpPr>
        <p:spPr bwMode="auto">
          <a:xfrm>
            <a:off x="2905125" y="6119813"/>
            <a:ext cx="1000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2 Raja</a:t>
            </a:r>
          </a:p>
        </p:txBody>
      </p:sp>
      <p:sp>
        <p:nvSpPr>
          <p:cNvPr id="230703" name="Text Box 303">
            <a:extLst>
              <a:ext uri="{FF2B5EF4-FFF2-40B4-BE49-F238E27FC236}">
                <a16:creationId xmlns:a16="http://schemas.microsoft.com/office/drawing/2014/main" id="{2BB35DF7-2CFA-CA43-BF81-94EBB50934F9}"/>
              </a:ext>
            </a:extLst>
          </p:cNvPr>
          <p:cNvSpPr txBox="1">
            <a:spLocks noChangeArrowheads="1"/>
          </p:cNvSpPr>
          <p:nvPr/>
        </p:nvSpPr>
        <p:spPr bwMode="auto">
          <a:xfrm>
            <a:off x="2844800" y="6389688"/>
            <a:ext cx="9985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1 Taw.</a:t>
            </a:r>
          </a:p>
        </p:txBody>
      </p:sp>
      <p:sp>
        <p:nvSpPr>
          <p:cNvPr id="230704" name="Text Box 304">
            <a:extLst>
              <a:ext uri="{FF2B5EF4-FFF2-40B4-BE49-F238E27FC236}">
                <a16:creationId xmlns:a16="http://schemas.microsoft.com/office/drawing/2014/main" id="{2F20E1D8-A817-EE4A-81EA-94BD803FF0F6}"/>
              </a:ext>
            </a:extLst>
          </p:cNvPr>
          <p:cNvSpPr txBox="1">
            <a:spLocks noChangeArrowheads="1"/>
          </p:cNvSpPr>
          <p:nvPr/>
        </p:nvSpPr>
        <p:spPr bwMode="auto">
          <a:xfrm>
            <a:off x="2865438" y="6565900"/>
            <a:ext cx="1000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2 Taw.</a:t>
            </a:r>
          </a:p>
        </p:txBody>
      </p:sp>
      <p:sp>
        <p:nvSpPr>
          <p:cNvPr id="230705" name="Text Box 305">
            <a:extLst>
              <a:ext uri="{FF2B5EF4-FFF2-40B4-BE49-F238E27FC236}">
                <a16:creationId xmlns:a16="http://schemas.microsoft.com/office/drawing/2014/main" id="{3206A09D-2E7A-7949-9936-2CCB19074F8A}"/>
              </a:ext>
            </a:extLst>
          </p:cNvPr>
          <p:cNvSpPr txBox="1">
            <a:spLocks noChangeArrowheads="1"/>
          </p:cNvSpPr>
          <p:nvPr/>
        </p:nvSpPr>
        <p:spPr bwMode="auto">
          <a:xfrm>
            <a:off x="2933700" y="6802438"/>
            <a:ext cx="99853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Ezra</a:t>
            </a:r>
          </a:p>
        </p:txBody>
      </p:sp>
      <p:sp>
        <p:nvSpPr>
          <p:cNvPr id="230706" name="Text Box 306">
            <a:extLst>
              <a:ext uri="{FF2B5EF4-FFF2-40B4-BE49-F238E27FC236}">
                <a16:creationId xmlns:a16="http://schemas.microsoft.com/office/drawing/2014/main" id="{C9C7860F-EF93-E04E-920B-3C17651A6298}"/>
              </a:ext>
            </a:extLst>
          </p:cNvPr>
          <p:cNvSpPr txBox="1">
            <a:spLocks noChangeArrowheads="1"/>
          </p:cNvSpPr>
          <p:nvPr/>
        </p:nvSpPr>
        <p:spPr bwMode="auto">
          <a:xfrm>
            <a:off x="2878138" y="7031038"/>
            <a:ext cx="11588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Nehemia</a:t>
            </a:r>
          </a:p>
        </p:txBody>
      </p:sp>
      <p:sp>
        <p:nvSpPr>
          <p:cNvPr id="230707" name="Text Box 307">
            <a:extLst>
              <a:ext uri="{FF2B5EF4-FFF2-40B4-BE49-F238E27FC236}">
                <a16:creationId xmlns:a16="http://schemas.microsoft.com/office/drawing/2014/main" id="{018E052E-7AF4-EC4C-822E-4C027AFEEBE9}"/>
              </a:ext>
            </a:extLst>
          </p:cNvPr>
          <p:cNvSpPr txBox="1">
            <a:spLocks noChangeArrowheads="1"/>
          </p:cNvSpPr>
          <p:nvPr/>
        </p:nvSpPr>
        <p:spPr bwMode="auto">
          <a:xfrm>
            <a:off x="2982913" y="7240588"/>
            <a:ext cx="9985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300" b="1">
                <a:latin typeface="Arial" panose="020B0604020202020204" pitchFamily="34" charset="0"/>
              </a:rPr>
              <a:t>Ester</a:t>
            </a:r>
          </a:p>
        </p:txBody>
      </p:sp>
      <p:sp>
        <p:nvSpPr>
          <p:cNvPr id="230708" name="Text Box 308">
            <a:extLst>
              <a:ext uri="{FF2B5EF4-FFF2-40B4-BE49-F238E27FC236}">
                <a16:creationId xmlns:a16="http://schemas.microsoft.com/office/drawing/2014/main" id="{FDCC74DE-88D7-AA4C-B4FF-A022AF613FEC}"/>
              </a:ext>
            </a:extLst>
          </p:cNvPr>
          <p:cNvSpPr txBox="1">
            <a:spLocks noChangeArrowheads="1"/>
          </p:cNvSpPr>
          <p:nvPr/>
        </p:nvSpPr>
        <p:spPr bwMode="auto">
          <a:xfrm>
            <a:off x="4476750" y="4271963"/>
            <a:ext cx="10001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Amos</a:t>
            </a:r>
          </a:p>
        </p:txBody>
      </p:sp>
      <p:sp>
        <p:nvSpPr>
          <p:cNvPr id="230709" name="Text Box 309">
            <a:extLst>
              <a:ext uri="{FF2B5EF4-FFF2-40B4-BE49-F238E27FC236}">
                <a16:creationId xmlns:a16="http://schemas.microsoft.com/office/drawing/2014/main" id="{E1FA05E0-A294-5246-914A-A6375E5D4B82}"/>
              </a:ext>
            </a:extLst>
          </p:cNvPr>
          <p:cNvSpPr txBox="1">
            <a:spLocks noChangeArrowheads="1"/>
          </p:cNvSpPr>
          <p:nvPr/>
        </p:nvSpPr>
        <p:spPr bwMode="auto">
          <a:xfrm>
            <a:off x="4470400" y="4462463"/>
            <a:ext cx="998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Hosea</a:t>
            </a:r>
          </a:p>
        </p:txBody>
      </p:sp>
      <p:sp>
        <p:nvSpPr>
          <p:cNvPr id="230710" name="Text Box 310">
            <a:extLst>
              <a:ext uri="{FF2B5EF4-FFF2-40B4-BE49-F238E27FC236}">
                <a16:creationId xmlns:a16="http://schemas.microsoft.com/office/drawing/2014/main" id="{C09052A1-3AD5-B746-BB4E-58BFA099FB3C}"/>
              </a:ext>
            </a:extLst>
          </p:cNvPr>
          <p:cNvSpPr txBox="1">
            <a:spLocks noChangeArrowheads="1"/>
          </p:cNvSpPr>
          <p:nvPr/>
        </p:nvSpPr>
        <p:spPr bwMode="auto">
          <a:xfrm>
            <a:off x="4514850" y="4586288"/>
            <a:ext cx="106521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nSpc>
                <a:spcPct val="70000"/>
              </a:lnSpc>
              <a:spcBef>
                <a:spcPct val="50000"/>
              </a:spcBef>
            </a:pPr>
            <a:r>
              <a:rPr lang="en-US" altLang="en-US" sz="1000" b="1">
                <a:latin typeface="Arial" panose="020B0604020202020204" pitchFamily="34" charset="0"/>
              </a:rPr>
              <a:t>Yunus                   (Niniwe)</a:t>
            </a:r>
          </a:p>
        </p:txBody>
      </p:sp>
      <p:sp>
        <p:nvSpPr>
          <p:cNvPr id="230711" name="Text Box 311">
            <a:extLst>
              <a:ext uri="{FF2B5EF4-FFF2-40B4-BE49-F238E27FC236}">
                <a16:creationId xmlns:a16="http://schemas.microsoft.com/office/drawing/2014/main" id="{4D0781B3-9E4D-B342-9B82-FECA808D6E45}"/>
              </a:ext>
            </a:extLst>
          </p:cNvPr>
          <p:cNvSpPr txBox="1">
            <a:spLocks noChangeArrowheads="1"/>
          </p:cNvSpPr>
          <p:nvPr/>
        </p:nvSpPr>
        <p:spPr bwMode="auto">
          <a:xfrm>
            <a:off x="4495800" y="5133975"/>
            <a:ext cx="998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Yesaya</a:t>
            </a:r>
          </a:p>
        </p:txBody>
      </p:sp>
      <p:sp>
        <p:nvSpPr>
          <p:cNvPr id="230712" name="Text Box 312">
            <a:extLst>
              <a:ext uri="{FF2B5EF4-FFF2-40B4-BE49-F238E27FC236}">
                <a16:creationId xmlns:a16="http://schemas.microsoft.com/office/drawing/2014/main" id="{FD2BACA1-5401-6D4B-9DD3-22EA0E626AB0}"/>
              </a:ext>
            </a:extLst>
          </p:cNvPr>
          <p:cNvSpPr txBox="1">
            <a:spLocks noChangeArrowheads="1"/>
          </p:cNvSpPr>
          <p:nvPr/>
        </p:nvSpPr>
        <p:spPr bwMode="auto">
          <a:xfrm>
            <a:off x="4513263" y="5324475"/>
            <a:ext cx="9985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Yoel</a:t>
            </a:r>
          </a:p>
        </p:txBody>
      </p:sp>
      <p:sp>
        <p:nvSpPr>
          <p:cNvPr id="230713" name="Text Box 313">
            <a:extLst>
              <a:ext uri="{FF2B5EF4-FFF2-40B4-BE49-F238E27FC236}">
                <a16:creationId xmlns:a16="http://schemas.microsoft.com/office/drawing/2014/main" id="{7F88B02B-3F86-9240-ADB7-41699BF9487D}"/>
              </a:ext>
            </a:extLst>
          </p:cNvPr>
          <p:cNvSpPr txBox="1">
            <a:spLocks noChangeArrowheads="1"/>
          </p:cNvSpPr>
          <p:nvPr/>
        </p:nvSpPr>
        <p:spPr bwMode="auto">
          <a:xfrm>
            <a:off x="4508500" y="5527675"/>
            <a:ext cx="10001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Mikha</a:t>
            </a:r>
          </a:p>
        </p:txBody>
      </p:sp>
      <p:sp>
        <p:nvSpPr>
          <p:cNvPr id="230714" name="Text Box 314">
            <a:extLst>
              <a:ext uri="{FF2B5EF4-FFF2-40B4-BE49-F238E27FC236}">
                <a16:creationId xmlns:a16="http://schemas.microsoft.com/office/drawing/2014/main" id="{18CF8311-9B84-3145-9896-E335B52F783B}"/>
              </a:ext>
            </a:extLst>
          </p:cNvPr>
          <p:cNvSpPr txBox="1">
            <a:spLocks noChangeArrowheads="1"/>
          </p:cNvSpPr>
          <p:nvPr/>
        </p:nvSpPr>
        <p:spPr bwMode="auto">
          <a:xfrm>
            <a:off x="4421188" y="6088063"/>
            <a:ext cx="9985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000" b="1">
                <a:latin typeface="Arial" panose="020B0604020202020204" pitchFamily="34" charset="0"/>
              </a:rPr>
              <a:t>Yere-          mia</a:t>
            </a:r>
          </a:p>
        </p:txBody>
      </p:sp>
      <p:sp>
        <p:nvSpPr>
          <p:cNvPr id="230715" name="Text Box 315">
            <a:extLst>
              <a:ext uri="{FF2B5EF4-FFF2-40B4-BE49-F238E27FC236}">
                <a16:creationId xmlns:a16="http://schemas.microsoft.com/office/drawing/2014/main" id="{334EF715-6AED-4D42-8A08-B4DB15C06D2A}"/>
              </a:ext>
            </a:extLst>
          </p:cNvPr>
          <p:cNvSpPr txBox="1">
            <a:spLocks noChangeArrowheads="1"/>
          </p:cNvSpPr>
          <p:nvPr/>
        </p:nvSpPr>
        <p:spPr bwMode="auto">
          <a:xfrm>
            <a:off x="4567238" y="6521450"/>
            <a:ext cx="9985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Habakuk</a:t>
            </a:r>
          </a:p>
        </p:txBody>
      </p:sp>
      <p:sp>
        <p:nvSpPr>
          <p:cNvPr id="230716" name="Text Box 316">
            <a:extLst>
              <a:ext uri="{FF2B5EF4-FFF2-40B4-BE49-F238E27FC236}">
                <a16:creationId xmlns:a16="http://schemas.microsoft.com/office/drawing/2014/main" id="{7C20F39F-1CDF-7A4E-AF36-6824FFC9CA0B}"/>
              </a:ext>
            </a:extLst>
          </p:cNvPr>
          <p:cNvSpPr txBox="1">
            <a:spLocks noChangeArrowheads="1"/>
          </p:cNvSpPr>
          <p:nvPr/>
        </p:nvSpPr>
        <p:spPr bwMode="auto">
          <a:xfrm>
            <a:off x="4505325" y="6992938"/>
            <a:ext cx="998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Zefanya</a:t>
            </a:r>
          </a:p>
        </p:txBody>
      </p:sp>
      <p:sp>
        <p:nvSpPr>
          <p:cNvPr id="230717" name="Text Box 317">
            <a:extLst>
              <a:ext uri="{FF2B5EF4-FFF2-40B4-BE49-F238E27FC236}">
                <a16:creationId xmlns:a16="http://schemas.microsoft.com/office/drawing/2014/main" id="{9D6C4F23-95FB-234E-8655-A0C0DFDBE696}"/>
              </a:ext>
            </a:extLst>
          </p:cNvPr>
          <p:cNvSpPr txBox="1">
            <a:spLocks noChangeArrowheads="1"/>
          </p:cNvSpPr>
          <p:nvPr/>
        </p:nvSpPr>
        <p:spPr bwMode="auto">
          <a:xfrm>
            <a:off x="4525963" y="7372350"/>
            <a:ext cx="9985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Yehezkiel</a:t>
            </a:r>
          </a:p>
        </p:txBody>
      </p:sp>
      <p:sp>
        <p:nvSpPr>
          <p:cNvPr id="230718" name="Text Box 318">
            <a:extLst>
              <a:ext uri="{FF2B5EF4-FFF2-40B4-BE49-F238E27FC236}">
                <a16:creationId xmlns:a16="http://schemas.microsoft.com/office/drawing/2014/main" id="{50401C0D-D8E3-D745-99B8-E52B8772F5D9}"/>
              </a:ext>
            </a:extLst>
          </p:cNvPr>
          <p:cNvSpPr txBox="1">
            <a:spLocks noChangeArrowheads="1"/>
          </p:cNvSpPr>
          <p:nvPr/>
        </p:nvSpPr>
        <p:spPr bwMode="auto">
          <a:xfrm>
            <a:off x="4595813" y="7583488"/>
            <a:ext cx="9985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Daniel</a:t>
            </a:r>
          </a:p>
        </p:txBody>
      </p:sp>
      <p:sp>
        <p:nvSpPr>
          <p:cNvPr id="230719" name="Text Box 319">
            <a:extLst>
              <a:ext uri="{FF2B5EF4-FFF2-40B4-BE49-F238E27FC236}">
                <a16:creationId xmlns:a16="http://schemas.microsoft.com/office/drawing/2014/main" id="{32210AF6-DA68-6A46-A8B5-D6A77037FC6B}"/>
              </a:ext>
            </a:extLst>
          </p:cNvPr>
          <p:cNvSpPr txBox="1">
            <a:spLocks noChangeArrowheads="1"/>
          </p:cNvSpPr>
          <p:nvPr/>
        </p:nvSpPr>
        <p:spPr bwMode="auto">
          <a:xfrm>
            <a:off x="4525963" y="7962900"/>
            <a:ext cx="9985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Hagai</a:t>
            </a:r>
          </a:p>
        </p:txBody>
      </p:sp>
      <p:sp>
        <p:nvSpPr>
          <p:cNvPr id="230720" name="Text Box 320">
            <a:extLst>
              <a:ext uri="{FF2B5EF4-FFF2-40B4-BE49-F238E27FC236}">
                <a16:creationId xmlns:a16="http://schemas.microsoft.com/office/drawing/2014/main" id="{ECF1EDEA-EA71-1244-9743-F43701CBE995}"/>
              </a:ext>
            </a:extLst>
          </p:cNvPr>
          <p:cNvSpPr txBox="1">
            <a:spLocks noChangeArrowheads="1"/>
          </p:cNvSpPr>
          <p:nvPr/>
        </p:nvSpPr>
        <p:spPr bwMode="auto">
          <a:xfrm>
            <a:off x="4533900" y="8147050"/>
            <a:ext cx="998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Zakharia</a:t>
            </a:r>
          </a:p>
        </p:txBody>
      </p:sp>
      <p:sp>
        <p:nvSpPr>
          <p:cNvPr id="230721" name="Text Box 321">
            <a:extLst>
              <a:ext uri="{FF2B5EF4-FFF2-40B4-BE49-F238E27FC236}">
                <a16:creationId xmlns:a16="http://schemas.microsoft.com/office/drawing/2014/main" id="{4D2EB694-5925-6F4E-8341-83386636C9AC}"/>
              </a:ext>
            </a:extLst>
          </p:cNvPr>
          <p:cNvSpPr txBox="1">
            <a:spLocks noChangeArrowheads="1"/>
          </p:cNvSpPr>
          <p:nvPr/>
        </p:nvSpPr>
        <p:spPr bwMode="auto">
          <a:xfrm>
            <a:off x="4525963" y="8329613"/>
            <a:ext cx="9985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Maleakhi</a:t>
            </a:r>
          </a:p>
        </p:txBody>
      </p:sp>
      <p:sp>
        <p:nvSpPr>
          <p:cNvPr id="230722" name="Text Box 322">
            <a:extLst>
              <a:ext uri="{FF2B5EF4-FFF2-40B4-BE49-F238E27FC236}">
                <a16:creationId xmlns:a16="http://schemas.microsoft.com/office/drawing/2014/main" id="{40C622E5-37C8-2445-99DF-C0B5A4FBB23E}"/>
              </a:ext>
            </a:extLst>
          </p:cNvPr>
          <p:cNvSpPr txBox="1">
            <a:spLocks noChangeArrowheads="1"/>
          </p:cNvSpPr>
          <p:nvPr/>
        </p:nvSpPr>
        <p:spPr bwMode="auto">
          <a:xfrm>
            <a:off x="4551363" y="5715000"/>
            <a:ext cx="998537"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nSpc>
                <a:spcPct val="70000"/>
              </a:lnSpc>
              <a:spcBef>
                <a:spcPct val="50000"/>
              </a:spcBef>
            </a:pPr>
            <a:r>
              <a:rPr lang="en-US" altLang="en-US" sz="800" b="1">
                <a:latin typeface="Arial" panose="020B0604020202020204" pitchFamily="34" charset="0"/>
              </a:rPr>
              <a:t>Obaja                 (Edom)</a:t>
            </a:r>
          </a:p>
        </p:txBody>
      </p:sp>
      <p:sp>
        <p:nvSpPr>
          <p:cNvPr id="230723" name="Text Box 323">
            <a:extLst>
              <a:ext uri="{FF2B5EF4-FFF2-40B4-BE49-F238E27FC236}">
                <a16:creationId xmlns:a16="http://schemas.microsoft.com/office/drawing/2014/main" id="{4563B449-24AE-E24D-B28A-57CE214A9498}"/>
              </a:ext>
            </a:extLst>
          </p:cNvPr>
          <p:cNvSpPr txBox="1">
            <a:spLocks noChangeArrowheads="1"/>
          </p:cNvSpPr>
          <p:nvPr/>
        </p:nvSpPr>
        <p:spPr bwMode="auto">
          <a:xfrm>
            <a:off x="4594225" y="6678613"/>
            <a:ext cx="10001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nSpc>
                <a:spcPct val="70000"/>
              </a:lnSpc>
              <a:spcBef>
                <a:spcPct val="50000"/>
              </a:spcBef>
            </a:pPr>
            <a:r>
              <a:rPr lang="en-US" altLang="en-US" sz="1000" b="1">
                <a:latin typeface="Arial" panose="020B0604020202020204" pitchFamily="34" charset="0"/>
              </a:rPr>
              <a:t>Nahum            (Niniwe)</a:t>
            </a:r>
          </a:p>
        </p:txBody>
      </p:sp>
      <p:sp>
        <p:nvSpPr>
          <p:cNvPr id="230724" name="Text Box 324">
            <a:extLst>
              <a:ext uri="{FF2B5EF4-FFF2-40B4-BE49-F238E27FC236}">
                <a16:creationId xmlns:a16="http://schemas.microsoft.com/office/drawing/2014/main" id="{6FBC992E-BD7F-604A-B4B2-98189D2BB071}"/>
              </a:ext>
            </a:extLst>
          </p:cNvPr>
          <p:cNvSpPr txBox="1">
            <a:spLocks noChangeArrowheads="1"/>
          </p:cNvSpPr>
          <p:nvPr/>
        </p:nvSpPr>
        <p:spPr bwMode="auto">
          <a:xfrm>
            <a:off x="5694363" y="4162425"/>
            <a:ext cx="998537"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ku</a:t>
            </a:r>
          </a:p>
        </p:txBody>
      </p:sp>
      <p:sp>
        <p:nvSpPr>
          <p:cNvPr id="230725" name="Text Box 325">
            <a:extLst>
              <a:ext uri="{FF2B5EF4-FFF2-40B4-BE49-F238E27FC236}">
                <a16:creationId xmlns:a16="http://schemas.microsoft.com/office/drawing/2014/main" id="{E4CF55E7-F18C-9E47-A400-65797641D6E6}"/>
              </a:ext>
            </a:extLst>
          </p:cNvPr>
          <p:cNvSpPr txBox="1">
            <a:spLocks noChangeArrowheads="1"/>
          </p:cNvSpPr>
          <p:nvPr/>
        </p:nvSpPr>
        <p:spPr bwMode="auto">
          <a:xfrm>
            <a:off x="5788025" y="4441825"/>
            <a:ext cx="998538"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arus</a:t>
            </a:r>
          </a:p>
        </p:txBody>
      </p:sp>
      <p:sp>
        <p:nvSpPr>
          <p:cNvPr id="230726" name="Text Box 326">
            <a:extLst>
              <a:ext uri="{FF2B5EF4-FFF2-40B4-BE49-F238E27FC236}">
                <a16:creationId xmlns:a16="http://schemas.microsoft.com/office/drawing/2014/main" id="{554487EF-B37E-0146-93C8-72B44BFD887E}"/>
              </a:ext>
            </a:extLst>
          </p:cNvPr>
          <p:cNvSpPr txBox="1">
            <a:spLocks noChangeArrowheads="1"/>
          </p:cNvSpPr>
          <p:nvPr/>
        </p:nvSpPr>
        <p:spPr bwMode="auto">
          <a:xfrm>
            <a:off x="5802313" y="4649788"/>
            <a:ext cx="9985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akin</a:t>
            </a:r>
          </a:p>
        </p:txBody>
      </p:sp>
      <p:sp>
        <p:nvSpPr>
          <p:cNvPr id="230727" name="Text Box 327">
            <a:extLst>
              <a:ext uri="{FF2B5EF4-FFF2-40B4-BE49-F238E27FC236}">
                <a16:creationId xmlns:a16="http://schemas.microsoft.com/office/drawing/2014/main" id="{D375B0CA-3097-3E45-BFA3-68D0D101B0E9}"/>
              </a:ext>
            </a:extLst>
          </p:cNvPr>
          <p:cNvSpPr txBox="1">
            <a:spLocks noChangeArrowheads="1"/>
          </p:cNvSpPr>
          <p:nvPr/>
        </p:nvSpPr>
        <p:spPr bwMode="auto">
          <a:xfrm>
            <a:off x="5837238" y="5087938"/>
            <a:ext cx="9985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esus</a:t>
            </a:r>
          </a:p>
        </p:txBody>
      </p:sp>
      <p:sp>
        <p:nvSpPr>
          <p:cNvPr id="230728" name="Text Box 328">
            <a:extLst>
              <a:ext uri="{FF2B5EF4-FFF2-40B4-BE49-F238E27FC236}">
                <a16:creationId xmlns:a16="http://schemas.microsoft.com/office/drawing/2014/main" id="{CB414A37-E68A-1040-9629-25E77959754B}"/>
              </a:ext>
            </a:extLst>
          </p:cNvPr>
          <p:cNvSpPr txBox="1">
            <a:spLocks noChangeArrowheads="1"/>
          </p:cNvSpPr>
          <p:nvPr/>
        </p:nvSpPr>
        <p:spPr bwMode="auto">
          <a:xfrm>
            <a:off x="5816600" y="5322888"/>
            <a:ext cx="998538"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ang</a:t>
            </a:r>
          </a:p>
        </p:txBody>
      </p:sp>
      <p:sp>
        <p:nvSpPr>
          <p:cNvPr id="230729" name="Text Box 329">
            <a:extLst>
              <a:ext uri="{FF2B5EF4-FFF2-40B4-BE49-F238E27FC236}">
                <a16:creationId xmlns:a16="http://schemas.microsoft.com/office/drawing/2014/main" id="{5D3DBCDD-2D24-D148-94D5-85E645E80E01}"/>
              </a:ext>
            </a:extLst>
          </p:cNvPr>
          <p:cNvSpPr txBox="1">
            <a:spLocks noChangeArrowheads="1"/>
          </p:cNvSpPr>
          <p:nvPr/>
        </p:nvSpPr>
        <p:spPr bwMode="auto">
          <a:xfrm>
            <a:off x="5838825" y="5507038"/>
            <a:ext cx="1579563"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‘yelamatkan</a:t>
            </a:r>
          </a:p>
        </p:txBody>
      </p:sp>
      <p:sp>
        <p:nvSpPr>
          <p:cNvPr id="230730" name="Text Box 330">
            <a:extLst>
              <a:ext uri="{FF2B5EF4-FFF2-40B4-BE49-F238E27FC236}">
                <a16:creationId xmlns:a16="http://schemas.microsoft.com/office/drawing/2014/main" id="{18EA8339-A440-234E-A018-70AD30F719DA}"/>
              </a:ext>
            </a:extLst>
          </p:cNvPr>
          <p:cNvSpPr txBox="1">
            <a:spLocks noChangeArrowheads="1"/>
          </p:cNvSpPr>
          <p:nvPr/>
        </p:nvSpPr>
        <p:spPr bwMode="auto">
          <a:xfrm>
            <a:off x="5802313" y="5703888"/>
            <a:ext cx="156686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rang-orang</a:t>
            </a:r>
          </a:p>
        </p:txBody>
      </p:sp>
      <p:sp>
        <p:nvSpPr>
          <p:cNvPr id="230731" name="Text Box 331">
            <a:extLst>
              <a:ext uri="{FF2B5EF4-FFF2-40B4-BE49-F238E27FC236}">
                <a16:creationId xmlns:a16="http://schemas.microsoft.com/office/drawing/2014/main" id="{3E8301CB-2F46-AA4C-B985-A3908C7888F2}"/>
              </a:ext>
            </a:extLst>
          </p:cNvPr>
          <p:cNvSpPr txBox="1">
            <a:spLocks noChangeArrowheads="1"/>
          </p:cNvSpPr>
          <p:nvPr/>
        </p:nvSpPr>
        <p:spPr bwMode="auto">
          <a:xfrm>
            <a:off x="5816600" y="6108700"/>
            <a:ext cx="998538"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ang</a:t>
            </a:r>
          </a:p>
        </p:txBody>
      </p:sp>
      <p:sp>
        <p:nvSpPr>
          <p:cNvPr id="230732" name="Text Box 332">
            <a:extLst>
              <a:ext uri="{FF2B5EF4-FFF2-40B4-BE49-F238E27FC236}">
                <a16:creationId xmlns:a16="http://schemas.microsoft.com/office/drawing/2014/main" id="{467DF166-8D51-6643-9A35-D475345F8692}"/>
              </a:ext>
            </a:extLst>
          </p:cNvPr>
          <p:cNvSpPr txBox="1">
            <a:spLocks noChangeArrowheads="1"/>
          </p:cNvSpPr>
          <p:nvPr/>
        </p:nvSpPr>
        <p:spPr bwMode="auto">
          <a:xfrm>
            <a:off x="5957888" y="6515100"/>
            <a:ext cx="998537"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apuskan</a:t>
            </a:r>
          </a:p>
        </p:txBody>
      </p:sp>
      <p:sp>
        <p:nvSpPr>
          <p:cNvPr id="230733" name="Text Box 333">
            <a:extLst>
              <a:ext uri="{FF2B5EF4-FFF2-40B4-BE49-F238E27FC236}">
                <a16:creationId xmlns:a16="http://schemas.microsoft.com/office/drawing/2014/main" id="{5D764914-D8A4-4747-8F08-C931319DBAE7}"/>
              </a:ext>
            </a:extLst>
          </p:cNvPr>
          <p:cNvSpPr txBox="1">
            <a:spLocks noChangeArrowheads="1"/>
          </p:cNvSpPr>
          <p:nvPr/>
        </p:nvSpPr>
        <p:spPr bwMode="auto">
          <a:xfrm>
            <a:off x="5945188" y="6724650"/>
            <a:ext cx="100012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ilai-nilai</a:t>
            </a:r>
          </a:p>
        </p:txBody>
      </p:sp>
      <p:sp>
        <p:nvSpPr>
          <p:cNvPr id="230734" name="Text Box 334">
            <a:extLst>
              <a:ext uri="{FF2B5EF4-FFF2-40B4-BE49-F238E27FC236}">
                <a16:creationId xmlns:a16="http://schemas.microsoft.com/office/drawing/2014/main" id="{6F6AA51A-EBEB-DA49-8B97-6500E6D420DE}"/>
              </a:ext>
            </a:extLst>
          </p:cNvPr>
          <p:cNvSpPr txBox="1">
            <a:spLocks noChangeArrowheads="1"/>
          </p:cNvSpPr>
          <p:nvPr/>
        </p:nvSpPr>
        <p:spPr bwMode="auto">
          <a:xfrm>
            <a:off x="5487988" y="6950075"/>
            <a:ext cx="1408112"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200" b="1">
                <a:latin typeface="Arial" panose="020B0604020202020204" pitchFamily="34" charset="0"/>
              </a:rPr>
              <a:t>     </a:t>
            </a:r>
            <a:r>
              <a:rPr lang="en-US" altLang="en-US" sz="1500" b="1">
                <a:latin typeface="Arial" panose="020B0604020202020204" pitchFamily="34" charset="0"/>
              </a:rPr>
              <a:t>  alim</a:t>
            </a:r>
            <a:endParaRPr lang="en-US" altLang="en-US" sz="1200" b="1">
              <a:latin typeface="Arial" panose="020B0604020202020204" pitchFamily="34" charset="0"/>
            </a:endParaRPr>
          </a:p>
        </p:txBody>
      </p:sp>
      <p:sp>
        <p:nvSpPr>
          <p:cNvPr id="230735" name="Text Box 335">
            <a:extLst>
              <a:ext uri="{FF2B5EF4-FFF2-40B4-BE49-F238E27FC236}">
                <a16:creationId xmlns:a16="http://schemas.microsoft.com/office/drawing/2014/main" id="{64AA0C5C-6920-3642-BB3E-B894F9701830}"/>
              </a:ext>
            </a:extLst>
          </p:cNvPr>
          <p:cNvSpPr txBox="1">
            <a:spLocks noChangeArrowheads="1"/>
          </p:cNvSpPr>
          <p:nvPr/>
        </p:nvSpPr>
        <p:spPr bwMode="auto">
          <a:xfrm>
            <a:off x="5734050" y="7312025"/>
            <a:ext cx="998538"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ang</a:t>
            </a:r>
          </a:p>
        </p:txBody>
      </p:sp>
      <p:sp>
        <p:nvSpPr>
          <p:cNvPr id="230736" name="Text Box 336">
            <a:extLst>
              <a:ext uri="{FF2B5EF4-FFF2-40B4-BE49-F238E27FC236}">
                <a16:creationId xmlns:a16="http://schemas.microsoft.com/office/drawing/2014/main" id="{25F03A23-9EC8-4645-B77C-D7261CA1D02B}"/>
              </a:ext>
            </a:extLst>
          </p:cNvPr>
          <p:cNvSpPr txBox="1">
            <a:spLocks noChangeArrowheads="1"/>
          </p:cNvSpPr>
          <p:nvPr/>
        </p:nvSpPr>
        <p:spPr bwMode="auto">
          <a:xfrm>
            <a:off x="5811838" y="7534275"/>
            <a:ext cx="100012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ianut</a:t>
            </a:r>
          </a:p>
        </p:txBody>
      </p:sp>
      <p:sp>
        <p:nvSpPr>
          <p:cNvPr id="230737" name="Text Box 337">
            <a:extLst>
              <a:ext uri="{FF2B5EF4-FFF2-40B4-BE49-F238E27FC236}">
                <a16:creationId xmlns:a16="http://schemas.microsoft.com/office/drawing/2014/main" id="{9C72F302-373E-AA46-8CB1-CF57E5A1509F}"/>
              </a:ext>
            </a:extLst>
          </p:cNvPr>
          <p:cNvSpPr txBox="1">
            <a:spLocks noChangeArrowheads="1"/>
          </p:cNvSpPr>
          <p:nvPr/>
        </p:nvSpPr>
        <p:spPr bwMode="auto">
          <a:xfrm>
            <a:off x="5884863" y="7910513"/>
            <a:ext cx="157321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ukum-hukum</a:t>
            </a:r>
          </a:p>
        </p:txBody>
      </p:sp>
      <p:sp>
        <p:nvSpPr>
          <p:cNvPr id="230738" name="Text Box 338">
            <a:extLst>
              <a:ext uri="{FF2B5EF4-FFF2-40B4-BE49-F238E27FC236}">
                <a16:creationId xmlns:a16="http://schemas.microsoft.com/office/drawing/2014/main" id="{38E0F87C-C95B-EE40-8894-592FC1122034}"/>
              </a:ext>
            </a:extLst>
          </p:cNvPr>
          <p:cNvSpPr txBox="1">
            <a:spLocks noChangeArrowheads="1"/>
          </p:cNvSpPr>
          <p:nvPr/>
        </p:nvSpPr>
        <p:spPr bwMode="auto">
          <a:xfrm>
            <a:off x="5494338" y="8123238"/>
            <a:ext cx="13144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200" b="1">
                <a:latin typeface="Arial" panose="020B0604020202020204" pitchFamily="34" charset="0"/>
              </a:rPr>
              <a:t>Di</a:t>
            </a:r>
            <a:r>
              <a:rPr lang="en-US" altLang="en-US" sz="1500" b="1">
                <a:latin typeface="Arial" panose="020B0604020202020204" pitchFamily="34" charset="0"/>
              </a:rPr>
              <a:t>   aman</a:t>
            </a:r>
          </a:p>
        </p:txBody>
      </p:sp>
      <p:sp>
        <p:nvSpPr>
          <p:cNvPr id="230739" name="Text Box 339">
            <a:extLst>
              <a:ext uri="{FF2B5EF4-FFF2-40B4-BE49-F238E27FC236}">
                <a16:creationId xmlns:a16="http://schemas.microsoft.com/office/drawing/2014/main" id="{5FAA4ED8-8E5F-5145-8478-8A70835842C9}"/>
              </a:ext>
            </a:extLst>
          </p:cNvPr>
          <p:cNvSpPr txBox="1">
            <a:spLocks noChangeArrowheads="1"/>
          </p:cNvSpPr>
          <p:nvPr/>
        </p:nvSpPr>
        <p:spPr bwMode="auto">
          <a:xfrm>
            <a:off x="5842000" y="8291513"/>
            <a:ext cx="998538"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odern</a:t>
            </a:r>
          </a:p>
        </p:txBody>
      </p:sp>
      <p:sp>
        <p:nvSpPr>
          <p:cNvPr id="230740" name="Text Box 340">
            <a:extLst>
              <a:ext uri="{FF2B5EF4-FFF2-40B4-BE49-F238E27FC236}">
                <a16:creationId xmlns:a16="http://schemas.microsoft.com/office/drawing/2014/main" id="{F0D5AAC5-7799-A544-86D8-B9DF864B7E9E}"/>
              </a:ext>
            </a:extLst>
          </p:cNvPr>
          <p:cNvSpPr txBox="1">
            <a:spLocks noChangeArrowheads="1"/>
          </p:cNvSpPr>
          <p:nvPr/>
        </p:nvSpPr>
        <p:spPr bwMode="auto">
          <a:xfrm>
            <a:off x="5829300" y="6815138"/>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Z</a:t>
            </a:r>
          </a:p>
        </p:txBody>
      </p:sp>
      <p:sp>
        <p:nvSpPr>
          <p:cNvPr id="230741" name="Rectangle 341" descr="75%">
            <a:extLst>
              <a:ext uri="{FF2B5EF4-FFF2-40B4-BE49-F238E27FC236}">
                <a16:creationId xmlns:a16="http://schemas.microsoft.com/office/drawing/2014/main" id="{D26FEAFD-D564-A844-9BA5-592DAB5F8682}"/>
              </a:ext>
            </a:extLst>
          </p:cNvPr>
          <p:cNvSpPr>
            <a:spLocks noChangeArrowheads="1"/>
          </p:cNvSpPr>
          <p:nvPr/>
        </p:nvSpPr>
        <p:spPr bwMode="auto">
          <a:xfrm>
            <a:off x="4311650" y="2239963"/>
            <a:ext cx="138113" cy="3787775"/>
          </a:xfrm>
          <a:prstGeom prst="rect">
            <a:avLst/>
          </a:prstGeom>
          <a:blipFill dpi="0" rotWithShape="0">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743" name="AutoShape 343" descr="75%">
            <a:extLst>
              <a:ext uri="{FF2B5EF4-FFF2-40B4-BE49-F238E27FC236}">
                <a16:creationId xmlns:a16="http://schemas.microsoft.com/office/drawing/2014/main" id="{2D50BA9F-0C33-484D-8615-30DC78218057}"/>
              </a:ext>
            </a:extLst>
          </p:cNvPr>
          <p:cNvSpPr>
            <a:spLocks noChangeArrowheads="1"/>
          </p:cNvSpPr>
          <p:nvPr/>
        </p:nvSpPr>
        <p:spPr bwMode="auto">
          <a:xfrm>
            <a:off x="3940175" y="5799138"/>
            <a:ext cx="425450" cy="288925"/>
          </a:xfrm>
          <a:prstGeom prst="leftArrow">
            <a:avLst>
              <a:gd name="adj1" fmla="val 50000"/>
              <a:gd name="adj2" fmla="val 36813"/>
            </a:avLst>
          </a:prstGeom>
          <a:blipFill dpi="0" rotWithShape="0">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744" name="Rectangle 344" descr="75%">
            <a:extLst>
              <a:ext uri="{FF2B5EF4-FFF2-40B4-BE49-F238E27FC236}">
                <a16:creationId xmlns:a16="http://schemas.microsoft.com/office/drawing/2014/main" id="{D63E6A3B-2A93-894F-ABCE-419DDE41EE33}"/>
              </a:ext>
            </a:extLst>
          </p:cNvPr>
          <p:cNvSpPr>
            <a:spLocks noChangeArrowheads="1"/>
          </p:cNvSpPr>
          <p:nvPr/>
        </p:nvSpPr>
        <p:spPr bwMode="auto">
          <a:xfrm>
            <a:off x="4421188" y="2228850"/>
            <a:ext cx="139700" cy="1847850"/>
          </a:xfrm>
          <a:prstGeom prst="rect">
            <a:avLst/>
          </a:prstGeom>
          <a:blipFill dpi="0" rotWithShape="0">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0745" name="Picture 345">
            <a:extLst>
              <a:ext uri="{FF2B5EF4-FFF2-40B4-BE49-F238E27FC236}">
                <a16:creationId xmlns:a16="http://schemas.microsoft.com/office/drawing/2014/main" id="{E39F7C87-C6CE-994E-B308-EEFCD5006E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6450" y="1212850"/>
            <a:ext cx="132715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746" name="Text Box 346">
            <a:extLst>
              <a:ext uri="{FF2B5EF4-FFF2-40B4-BE49-F238E27FC236}">
                <a16:creationId xmlns:a16="http://schemas.microsoft.com/office/drawing/2014/main" id="{56572F46-AF1C-5148-8865-AF3BF45D7AC5}"/>
              </a:ext>
            </a:extLst>
          </p:cNvPr>
          <p:cNvSpPr txBox="1">
            <a:spLocks noChangeArrowheads="1"/>
          </p:cNvSpPr>
          <p:nvPr/>
        </p:nvSpPr>
        <p:spPr bwMode="auto">
          <a:xfrm>
            <a:off x="4560888" y="6330950"/>
            <a:ext cx="9985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100" b="1">
                <a:latin typeface="Arial" panose="020B0604020202020204" pitchFamily="34" charset="0"/>
              </a:rPr>
              <a:t>RATAPAN</a:t>
            </a:r>
          </a:p>
        </p:txBody>
      </p:sp>
      <p:sp>
        <p:nvSpPr>
          <p:cNvPr id="230747" name="Line 347">
            <a:extLst>
              <a:ext uri="{FF2B5EF4-FFF2-40B4-BE49-F238E27FC236}">
                <a16:creationId xmlns:a16="http://schemas.microsoft.com/office/drawing/2014/main" id="{CF84745B-321D-E546-AFD5-8C4B827D36A7}"/>
              </a:ext>
            </a:extLst>
          </p:cNvPr>
          <p:cNvSpPr>
            <a:spLocks noChangeShapeType="1"/>
          </p:cNvSpPr>
          <p:nvPr/>
        </p:nvSpPr>
        <p:spPr bwMode="auto">
          <a:xfrm>
            <a:off x="4619625" y="6524625"/>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748" name="Line 348">
            <a:extLst>
              <a:ext uri="{FF2B5EF4-FFF2-40B4-BE49-F238E27FC236}">
                <a16:creationId xmlns:a16="http://schemas.microsoft.com/office/drawing/2014/main" id="{C9115499-EB97-874C-9F76-A43099A048B4}"/>
              </a:ext>
            </a:extLst>
          </p:cNvPr>
          <p:cNvSpPr>
            <a:spLocks noChangeShapeType="1"/>
          </p:cNvSpPr>
          <p:nvPr/>
        </p:nvSpPr>
        <p:spPr bwMode="auto">
          <a:xfrm>
            <a:off x="5942013" y="651510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749" name="Text Box 349">
            <a:extLst>
              <a:ext uri="{FF2B5EF4-FFF2-40B4-BE49-F238E27FC236}">
                <a16:creationId xmlns:a16="http://schemas.microsoft.com/office/drawing/2014/main" id="{88186A71-E485-A446-8656-72C806C8BAA4}"/>
              </a:ext>
            </a:extLst>
          </p:cNvPr>
          <p:cNvSpPr txBox="1">
            <a:spLocks noChangeArrowheads="1"/>
          </p:cNvSpPr>
          <p:nvPr/>
        </p:nvSpPr>
        <p:spPr bwMode="auto">
          <a:xfrm>
            <a:off x="5848350" y="6305550"/>
            <a:ext cx="998538"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lnSpc>
                <a:spcPct val="70000"/>
              </a:lnSpc>
              <a:spcBef>
                <a:spcPct val="50000"/>
              </a:spcBef>
            </a:pPr>
            <a:r>
              <a:rPr lang="en-US" altLang="en-US" sz="1500" b="1">
                <a:latin typeface="Arial" panose="020B0604020202020204" pitchFamily="34" charset="0"/>
              </a:rPr>
              <a:t>indu</a:t>
            </a:r>
          </a:p>
        </p:txBody>
      </p:sp>
      <p:sp>
        <p:nvSpPr>
          <p:cNvPr id="230750" name="Text Box 350">
            <a:extLst>
              <a:ext uri="{FF2B5EF4-FFF2-40B4-BE49-F238E27FC236}">
                <a16:creationId xmlns:a16="http://schemas.microsoft.com/office/drawing/2014/main" id="{8C95772F-2942-5E41-86A1-553CE6F5E5EE}"/>
              </a:ext>
            </a:extLst>
          </p:cNvPr>
          <p:cNvSpPr txBox="1">
            <a:spLocks noChangeArrowheads="1"/>
          </p:cNvSpPr>
          <p:nvPr/>
        </p:nvSpPr>
        <p:spPr bwMode="auto">
          <a:xfrm>
            <a:off x="5835650" y="6170613"/>
            <a:ext cx="57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p>
            <a:pPr>
              <a:spcBef>
                <a:spcPct val="50000"/>
              </a:spcBef>
            </a:pPr>
            <a:r>
              <a:rPr lang="en-US" altLang="en-US" sz="2400" b="1" baseline="-25000">
                <a:latin typeface="Helvetica" pitchFamily="2" charset="0"/>
              </a:rPr>
              <a:t>R</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descr="30%">
            <a:extLst>
              <a:ext uri="{FF2B5EF4-FFF2-40B4-BE49-F238E27FC236}">
                <a16:creationId xmlns:a16="http://schemas.microsoft.com/office/drawing/2014/main" id="{0DA409D7-9163-BB46-9FCF-E45C37FBB9FB}"/>
              </a:ext>
            </a:extLst>
          </p:cNvPr>
          <p:cNvSpPr>
            <a:spLocks noChangeArrowheads="1"/>
          </p:cNvSpPr>
          <p:nvPr/>
        </p:nvSpPr>
        <p:spPr bwMode="auto">
          <a:xfrm>
            <a:off x="615950" y="2019300"/>
            <a:ext cx="1533525" cy="495300"/>
          </a:xfrm>
          <a:prstGeom prst="rect">
            <a:avLst/>
          </a:prstGeom>
          <a:blipFill dpi="0" rotWithShape="0">
            <a:blip r:embed="rId3"/>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223235" name="Rectangle 3" descr="30%">
            <a:extLst>
              <a:ext uri="{FF2B5EF4-FFF2-40B4-BE49-F238E27FC236}">
                <a16:creationId xmlns:a16="http://schemas.microsoft.com/office/drawing/2014/main" id="{4178525A-029C-224B-8067-F514ED821EAD}"/>
              </a:ext>
            </a:extLst>
          </p:cNvPr>
          <p:cNvSpPr>
            <a:spLocks noChangeArrowheads="1"/>
          </p:cNvSpPr>
          <p:nvPr/>
        </p:nvSpPr>
        <p:spPr bwMode="auto">
          <a:xfrm>
            <a:off x="2279650" y="2025650"/>
            <a:ext cx="1531938" cy="496888"/>
          </a:xfrm>
          <a:prstGeom prst="rect">
            <a:avLst/>
          </a:prstGeom>
          <a:blipFill dpi="0" rotWithShape="0">
            <a:blip r:embed="rId3"/>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223236" name="Rectangle 4" descr="30%">
            <a:extLst>
              <a:ext uri="{FF2B5EF4-FFF2-40B4-BE49-F238E27FC236}">
                <a16:creationId xmlns:a16="http://schemas.microsoft.com/office/drawing/2014/main" id="{CCAE6017-729D-BC4E-8387-D083B56C4715}"/>
              </a:ext>
            </a:extLst>
          </p:cNvPr>
          <p:cNvSpPr>
            <a:spLocks noChangeArrowheads="1"/>
          </p:cNvSpPr>
          <p:nvPr/>
        </p:nvSpPr>
        <p:spPr bwMode="auto">
          <a:xfrm>
            <a:off x="3922713" y="2024063"/>
            <a:ext cx="1531937" cy="495300"/>
          </a:xfrm>
          <a:prstGeom prst="rect">
            <a:avLst/>
          </a:prstGeom>
          <a:blipFill dpi="0" rotWithShape="0">
            <a:blip r:embed="rId3"/>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223237" name="Rectangle 5" descr="30%">
            <a:extLst>
              <a:ext uri="{FF2B5EF4-FFF2-40B4-BE49-F238E27FC236}">
                <a16:creationId xmlns:a16="http://schemas.microsoft.com/office/drawing/2014/main" id="{91B60C4D-EB25-5B4C-9B79-37C120C65577}"/>
              </a:ext>
            </a:extLst>
          </p:cNvPr>
          <p:cNvSpPr>
            <a:spLocks noChangeArrowheads="1"/>
          </p:cNvSpPr>
          <p:nvPr/>
        </p:nvSpPr>
        <p:spPr bwMode="auto">
          <a:xfrm>
            <a:off x="5553075" y="2028825"/>
            <a:ext cx="1495425" cy="496888"/>
          </a:xfrm>
          <a:prstGeom prst="rect">
            <a:avLst/>
          </a:prstGeom>
          <a:blipFill dpi="0" rotWithShape="0">
            <a:blip r:embed="rId3"/>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223238" name="Rectangle 6" descr="Narrow horizontal">
            <a:extLst>
              <a:ext uri="{FF2B5EF4-FFF2-40B4-BE49-F238E27FC236}">
                <a16:creationId xmlns:a16="http://schemas.microsoft.com/office/drawing/2014/main" id="{4748C930-7EEB-7542-99BE-1AE0C1D401DC}"/>
              </a:ext>
            </a:extLst>
          </p:cNvPr>
          <p:cNvSpPr>
            <a:spLocks noChangeArrowheads="1"/>
          </p:cNvSpPr>
          <p:nvPr/>
        </p:nvSpPr>
        <p:spPr bwMode="auto">
          <a:xfrm>
            <a:off x="3941763" y="6477000"/>
            <a:ext cx="1493837" cy="2252663"/>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39" name="Rectangle 7" descr="40%">
            <a:extLst>
              <a:ext uri="{FF2B5EF4-FFF2-40B4-BE49-F238E27FC236}">
                <a16:creationId xmlns:a16="http://schemas.microsoft.com/office/drawing/2014/main" id="{86C39265-3215-7846-A41F-B3BA5078D0FA}"/>
              </a:ext>
            </a:extLst>
          </p:cNvPr>
          <p:cNvSpPr>
            <a:spLocks noChangeArrowheads="1"/>
          </p:cNvSpPr>
          <p:nvPr/>
        </p:nvSpPr>
        <p:spPr bwMode="auto">
          <a:xfrm>
            <a:off x="3929063" y="2668588"/>
            <a:ext cx="1495425" cy="3802062"/>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40" name="Text Box 8">
            <a:extLst>
              <a:ext uri="{FF2B5EF4-FFF2-40B4-BE49-F238E27FC236}">
                <a16:creationId xmlns:a16="http://schemas.microsoft.com/office/drawing/2014/main" id="{B07B6AA8-2FBA-7548-85A7-95408C961261}"/>
              </a:ext>
            </a:extLst>
          </p:cNvPr>
          <p:cNvSpPr txBox="1">
            <a:spLocks noChangeArrowheads="1"/>
          </p:cNvSpPr>
          <p:nvPr/>
        </p:nvSpPr>
        <p:spPr bwMode="auto">
          <a:xfrm>
            <a:off x="6580188" y="92075"/>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35</a:t>
            </a:r>
          </a:p>
        </p:txBody>
      </p:sp>
      <p:sp>
        <p:nvSpPr>
          <p:cNvPr id="223241" name="Text Box 9">
            <a:extLst>
              <a:ext uri="{FF2B5EF4-FFF2-40B4-BE49-F238E27FC236}">
                <a16:creationId xmlns:a16="http://schemas.microsoft.com/office/drawing/2014/main" id="{CBFBB152-C85A-8B49-967A-BB7CFCB3969C}"/>
              </a:ext>
            </a:extLst>
          </p:cNvPr>
          <p:cNvSpPr txBox="1">
            <a:spLocks noChangeArrowheads="1"/>
          </p:cNvSpPr>
          <p:nvPr/>
        </p:nvSpPr>
        <p:spPr bwMode="auto">
          <a:xfrm>
            <a:off x="592138" y="2060575"/>
            <a:ext cx="1598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Helvetica" pitchFamily="2" charset="0"/>
              </a:rPr>
              <a:t>FAKTA-FAKTA &amp; TEOLOGI</a:t>
            </a:r>
          </a:p>
        </p:txBody>
      </p:sp>
      <p:sp>
        <p:nvSpPr>
          <p:cNvPr id="223242" name="Text Box 10">
            <a:extLst>
              <a:ext uri="{FF2B5EF4-FFF2-40B4-BE49-F238E27FC236}">
                <a16:creationId xmlns:a16="http://schemas.microsoft.com/office/drawing/2014/main" id="{764ED4CA-D744-0240-9C8E-312BCFC78031}"/>
              </a:ext>
            </a:extLst>
          </p:cNvPr>
          <p:cNvSpPr txBox="1">
            <a:spLocks noChangeArrowheads="1"/>
          </p:cNvSpPr>
          <p:nvPr/>
        </p:nvSpPr>
        <p:spPr bwMode="auto">
          <a:xfrm>
            <a:off x="2425700" y="2070100"/>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Helvetica" pitchFamily="2" charset="0"/>
              </a:rPr>
              <a:t>SEJARAH GEREJA</a:t>
            </a:r>
          </a:p>
        </p:txBody>
      </p:sp>
      <p:sp>
        <p:nvSpPr>
          <p:cNvPr id="223243" name="Text Box 11">
            <a:extLst>
              <a:ext uri="{FF2B5EF4-FFF2-40B4-BE49-F238E27FC236}">
                <a16:creationId xmlns:a16="http://schemas.microsoft.com/office/drawing/2014/main" id="{AECEA84C-7195-4D4A-A74D-BB4C9850FB4C}"/>
              </a:ext>
            </a:extLst>
          </p:cNvPr>
          <p:cNvSpPr txBox="1">
            <a:spLocks noChangeArrowheads="1"/>
          </p:cNvSpPr>
          <p:nvPr/>
        </p:nvSpPr>
        <p:spPr bwMode="auto">
          <a:xfrm>
            <a:off x="4064000" y="2062163"/>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Helvetica" pitchFamily="2" charset="0"/>
              </a:rPr>
              <a:t>ISU-ISU GEREJA</a:t>
            </a:r>
          </a:p>
        </p:txBody>
      </p:sp>
      <p:sp>
        <p:nvSpPr>
          <p:cNvPr id="223244" name="Text Box 12">
            <a:extLst>
              <a:ext uri="{FF2B5EF4-FFF2-40B4-BE49-F238E27FC236}">
                <a16:creationId xmlns:a16="http://schemas.microsoft.com/office/drawing/2014/main" id="{66068F7B-465D-1248-84D9-A9E86BBAB946}"/>
              </a:ext>
            </a:extLst>
          </p:cNvPr>
          <p:cNvSpPr txBox="1">
            <a:spLocks noChangeArrowheads="1"/>
          </p:cNvSpPr>
          <p:nvPr/>
        </p:nvSpPr>
        <p:spPr bwMode="auto">
          <a:xfrm>
            <a:off x="5689600" y="2070100"/>
            <a:ext cx="12255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Helvetica" pitchFamily="2" charset="0"/>
              </a:rPr>
              <a:t>KEKEKALANMASA DEPAN</a:t>
            </a:r>
          </a:p>
        </p:txBody>
      </p:sp>
      <p:sp>
        <p:nvSpPr>
          <p:cNvPr id="223245" name="Text Box 13">
            <a:extLst>
              <a:ext uri="{FF2B5EF4-FFF2-40B4-BE49-F238E27FC236}">
                <a16:creationId xmlns:a16="http://schemas.microsoft.com/office/drawing/2014/main" id="{C18E21E0-4954-EE49-A450-15F6B78D5A57}"/>
              </a:ext>
            </a:extLst>
          </p:cNvPr>
          <p:cNvSpPr txBox="1">
            <a:spLocks noChangeArrowheads="1"/>
          </p:cNvSpPr>
          <p:nvPr/>
        </p:nvSpPr>
        <p:spPr bwMode="auto">
          <a:xfrm>
            <a:off x="2165350" y="2671763"/>
            <a:ext cx="1793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Copperplate Gothic Bold" panose="020E0705020206020404" pitchFamily="34" charset="77"/>
              </a:rPr>
              <a:t>Kisah PARA RASUL</a:t>
            </a:r>
            <a:endParaRPr lang="en-US" altLang="en-US" sz="1600" b="1">
              <a:latin typeface="Helvetica" pitchFamily="2" charset="0"/>
            </a:endParaRPr>
          </a:p>
        </p:txBody>
      </p:sp>
      <p:sp>
        <p:nvSpPr>
          <p:cNvPr id="223246" name="Text Box 14">
            <a:extLst>
              <a:ext uri="{FF2B5EF4-FFF2-40B4-BE49-F238E27FC236}">
                <a16:creationId xmlns:a16="http://schemas.microsoft.com/office/drawing/2014/main" id="{C9F70F0F-4176-CE4C-A32A-1F4B64D53FFA}"/>
              </a:ext>
            </a:extLst>
          </p:cNvPr>
          <p:cNvSpPr txBox="1">
            <a:spLocks noChangeArrowheads="1"/>
          </p:cNvSpPr>
          <p:nvPr/>
        </p:nvSpPr>
        <p:spPr bwMode="auto">
          <a:xfrm>
            <a:off x="587375" y="2644775"/>
            <a:ext cx="16510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Copperplate Gothic Bold" panose="020E0705020206020404" pitchFamily="34" charset="77"/>
              </a:rPr>
              <a:t>KITAB INJIL</a:t>
            </a:r>
            <a:r>
              <a:rPr lang="en-US" altLang="en-US" sz="1600" b="1">
                <a:latin typeface="Helvetica" pitchFamily="2" charset="0"/>
              </a:rPr>
              <a:t>:</a:t>
            </a:r>
          </a:p>
          <a:p>
            <a:pPr algn="ctr">
              <a:lnSpc>
                <a:spcPct val="75000"/>
              </a:lnSpc>
              <a:spcBef>
                <a:spcPct val="50000"/>
              </a:spcBef>
            </a:pPr>
            <a:r>
              <a:rPr lang="en-US" altLang="en-US" sz="1600" b="1">
                <a:latin typeface="Helvetica" pitchFamily="2" charset="0"/>
              </a:rPr>
              <a:t>Matius*</a:t>
            </a:r>
          </a:p>
          <a:p>
            <a:pPr algn="ctr">
              <a:lnSpc>
                <a:spcPct val="75000"/>
              </a:lnSpc>
              <a:spcBef>
                <a:spcPct val="50000"/>
              </a:spcBef>
            </a:pPr>
            <a:r>
              <a:rPr lang="en-US" altLang="en-US" sz="1600" b="1">
                <a:latin typeface="Helvetica" pitchFamily="2" charset="0"/>
              </a:rPr>
              <a:t>Markus*</a:t>
            </a:r>
          </a:p>
          <a:p>
            <a:pPr algn="ctr">
              <a:lnSpc>
                <a:spcPct val="75000"/>
              </a:lnSpc>
              <a:spcBef>
                <a:spcPct val="50000"/>
              </a:spcBef>
            </a:pPr>
            <a:r>
              <a:rPr lang="en-US" altLang="en-US" sz="1600" b="1">
                <a:latin typeface="Helvetica" pitchFamily="2" charset="0"/>
              </a:rPr>
              <a:t>Lukas*</a:t>
            </a:r>
          </a:p>
          <a:p>
            <a:pPr algn="ctr">
              <a:lnSpc>
                <a:spcPct val="75000"/>
              </a:lnSpc>
              <a:spcBef>
                <a:spcPct val="50000"/>
              </a:spcBef>
            </a:pPr>
            <a:r>
              <a:rPr lang="en-US" altLang="en-US" sz="1600" b="1">
                <a:latin typeface="Helvetica" pitchFamily="2" charset="0"/>
              </a:rPr>
              <a:t>Yohanes                 --------*Sinoptik:        “Melihat           Bersama”</a:t>
            </a:r>
          </a:p>
        </p:txBody>
      </p:sp>
      <p:sp>
        <p:nvSpPr>
          <p:cNvPr id="223247" name="Text Box 15">
            <a:extLst>
              <a:ext uri="{FF2B5EF4-FFF2-40B4-BE49-F238E27FC236}">
                <a16:creationId xmlns:a16="http://schemas.microsoft.com/office/drawing/2014/main" id="{B83513BC-E141-0D40-AB84-2A6789E1D04E}"/>
              </a:ext>
            </a:extLst>
          </p:cNvPr>
          <p:cNvSpPr txBox="1">
            <a:spLocks noChangeArrowheads="1"/>
          </p:cNvSpPr>
          <p:nvPr/>
        </p:nvSpPr>
        <p:spPr bwMode="auto">
          <a:xfrm>
            <a:off x="5500688" y="2817813"/>
            <a:ext cx="1554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Copperplate Gothic Bold" panose="020E0705020206020404" pitchFamily="34" charset="77"/>
              </a:rPr>
              <a:t>WAHYU</a:t>
            </a:r>
          </a:p>
        </p:txBody>
      </p:sp>
      <p:sp>
        <p:nvSpPr>
          <p:cNvPr id="223248" name="Rectangle 16">
            <a:extLst>
              <a:ext uri="{FF2B5EF4-FFF2-40B4-BE49-F238E27FC236}">
                <a16:creationId xmlns:a16="http://schemas.microsoft.com/office/drawing/2014/main" id="{2F3E6BA4-E2C2-414D-AEAB-C34B7F45637E}"/>
              </a:ext>
            </a:extLst>
          </p:cNvPr>
          <p:cNvSpPr>
            <a:spLocks noChangeArrowheads="1"/>
          </p:cNvSpPr>
          <p:nvPr/>
        </p:nvSpPr>
        <p:spPr bwMode="auto">
          <a:xfrm>
            <a:off x="3916363" y="2638425"/>
            <a:ext cx="1533525" cy="60833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223249" name="Rectangle 17">
            <a:extLst>
              <a:ext uri="{FF2B5EF4-FFF2-40B4-BE49-F238E27FC236}">
                <a16:creationId xmlns:a16="http://schemas.microsoft.com/office/drawing/2014/main" id="{0D8A695D-FE5B-6141-BFB2-6B5BE00BF1B3}"/>
              </a:ext>
            </a:extLst>
          </p:cNvPr>
          <p:cNvSpPr>
            <a:spLocks noChangeArrowheads="1"/>
          </p:cNvSpPr>
          <p:nvPr/>
        </p:nvSpPr>
        <p:spPr bwMode="auto">
          <a:xfrm>
            <a:off x="2279650" y="2667000"/>
            <a:ext cx="1531938"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223250" name="Rectangle 18">
            <a:extLst>
              <a:ext uri="{FF2B5EF4-FFF2-40B4-BE49-F238E27FC236}">
                <a16:creationId xmlns:a16="http://schemas.microsoft.com/office/drawing/2014/main" id="{486E1A82-D0BB-B442-9022-FE4952A9AFD6}"/>
              </a:ext>
            </a:extLst>
          </p:cNvPr>
          <p:cNvSpPr>
            <a:spLocks noChangeArrowheads="1"/>
          </p:cNvSpPr>
          <p:nvPr/>
        </p:nvSpPr>
        <p:spPr bwMode="auto">
          <a:xfrm>
            <a:off x="642938" y="2665413"/>
            <a:ext cx="1533525" cy="24812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sp>
        <p:nvSpPr>
          <p:cNvPr id="223251" name="Rectangle 19">
            <a:extLst>
              <a:ext uri="{FF2B5EF4-FFF2-40B4-BE49-F238E27FC236}">
                <a16:creationId xmlns:a16="http://schemas.microsoft.com/office/drawing/2014/main" id="{CCCF5492-FDC4-A447-89BB-BB889629B1DB}"/>
              </a:ext>
            </a:extLst>
          </p:cNvPr>
          <p:cNvSpPr>
            <a:spLocks noChangeArrowheads="1"/>
          </p:cNvSpPr>
          <p:nvPr/>
        </p:nvSpPr>
        <p:spPr bwMode="auto">
          <a:xfrm>
            <a:off x="5554663" y="2670175"/>
            <a:ext cx="1514475" cy="7445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latin typeface="Times" pitchFamily="2" charset="0"/>
            </a:endParaRPr>
          </a:p>
        </p:txBody>
      </p:sp>
      <p:grpSp>
        <p:nvGrpSpPr>
          <p:cNvPr id="223285" name="Group 53">
            <a:extLst>
              <a:ext uri="{FF2B5EF4-FFF2-40B4-BE49-F238E27FC236}">
                <a16:creationId xmlns:a16="http://schemas.microsoft.com/office/drawing/2014/main" id="{6D46D584-1AF5-9843-9014-8808C7BB81CB}"/>
              </a:ext>
            </a:extLst>
          </p:cNvPr>
          <p:cNvGrpSpPr>
            <a:grpSpLocks/>
          </p:cNvGrpSpPr>
          <p:nvPr/>
        </p:nvGrpSpPr>
        <p:grpSpPr bwMode="auto">
          <a:xfrm>
            <a:off x="719138" y="5519738"/>
            <a:ext cx="3032125" cy="512762"/>
            <a:chOff x="453" y="3477"/>
            <a:chExt cx="1910" cy="323"/>
          </a:xfrm>
        </p:grpSpPr>
        <p:sp>
          <p:nvSpPr>
            <p:cNvPr id="223253" name="AutoShape 21" descr="Light upward diagonal">
              <a:extLst>
                <a:ext uri="{FF2B5EF4-FFF2-40B4-BE49-F238E27FC236}">
                  <a16:creationId xmlns:a16="http://schemas.microsoft.com/office/drawing/2014/main" id="{B9A957C9-1689-2E44-9F36-5BEB8B08FA60}"/>
                </a:ext>
              </a:extLst>
            </p:cNvPr>
            <p:cNvSpPr>
              <a:spLocks noChangeArrowheads="1"/>
            </p:cNvSpPr>
            <p:nvPr/>
          </p:nvSpPr>
          <p:spPr bwMode="auto">
            <a:xfrm>
              <a:off x="515" y="3477"/>
              <a:ext cx="1785" cy="323"/>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54" name="Text Box 22">
              <a:extLst>
                <a:ext uri="{FF2B5EF4-FFF2-40B4-BE49-F238E27FC236}">
                  <a16:creationId xmlns:a16="http://schemas.microsoft.com/office/drawing/2014/main" id="{043402AA-395C-FA4A-B59E-755B5A1CCFEE}"/>
                </a:ext>
              </a:extLst>
            </p:cNvPr>
            <p:cNvSpPr txBox="1">
              <a:spLocks noChangeArrowheads="1"/>
            </p:cNvSpPr>
            <p:nvPr/>
          </p:nvSpPr>
          <p:spPr bwMode="auto">
            <a:xfrm>
              <a:off x="453" y="3535"/>
              <a:ext cx="19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400" b="1">
                  <a:latin typeface="Helvetica" pitchFamily="2" charset="0"/>
                </a:rPr>
                <a:t>“Telah Timbul Terang.”</a:t>
              </a:r>
            </a:p>
          </p:txBody>
        </p:sp>
      </p:grpSp>
      <p:sp>
        <p:nvSpPr>
          <p:cNvPr id="223255" name="AutoShape 23">
            <a:extLst>
              <a:ext uri="{FF2B5EF4-FFF2-40B4-BE49-F238E27FC236}">
                <a16:creationId xmlns:a16="http://schemas.microsoft.com/office/drawing/2014/main" id="{771C9925-EA91-0942-AFAF-85DC12DB95DF}"/>
              </a:ext>
            </a:extLst>
          </p:cNvPr>
          <p:cNvSpPr>
            <a:spLocks noChangeArrowheads="1"/>
          </p:cNvSpPr>
          <p:nvPr/>
        </p:nvSpPr>
        <p:spPr bwMode="auto">
          <a:xfrm>
            <a:off x="3546475" y="5548313"/>
            <a:ext cx="561975" cy="412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3256" name="Group 24">
            <a:extLst>
              <a:ext uri="{FF2B5EF4-FFF2-40B4-BE49-F238E27FC236}">
                <a16:creationId xmlns:a16="http://schemas.microsoft.com/office/drawing/2014/main" id="{86A5E7D6-A38E-C547-A88A-B54FECB967B9}"/>
              </a:ext>
            </a:extLst>
          </p:cNvPr>
          <p:cNvGrpSpPr>
            <a:grpSpLocks/>
          </p:cNvGrpSpPr>
          <p:nvPr/>
        </p:nvGrpSpPr>
        <p:grpSpPr bwMode="auto">
          <a:xfrm>
            <a:off x="622300" y="6156325"/>
            <a:ext cx="3446463" cy="415925"/>
            <a:chOff x="436" y="3757"/>
            <a:chExt cx="2171" cy="262"/>
          </a:xfrm>
        </p:grpSpPr>
        <p:sp>
          <p:nvSpPr>
            <p:cNvPr id="223257" name="AutoShape 25" descr="Light upward diagonal">
              <a:extLst>
                <a:ext uri="{FF2B5EF4-FFF2-40B4-BE49-F238E27FC236}">
                  <a16:creationId xmlns:a16="http://schemas.microsoft.com/office/drawing/2014/main" id="{CF41822A-BFE1-4E42-80EE-309C24108063}"/>
                </a:ext>
              </a:extLst>
            </p:cNvPr>
            <p:cNvSpPr>
              <a:spLocks noChangeArrowheads="1"/>
            </p:cNvSpPr>
            <p:nvPr/>
          </p:nvSpPr>
          <p:spPr bwMode="auto">
            <a:xfrm>
              <a:off x="546" y="3801"/>
              <a:ext cx="1785" cy="218"/>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58" name="Text Box 26">
              <a:extLst>
                <a:ext uri="{FF2B5EF4-FFF2-40B4-BE49-F238E27FC236}">
                  <a16:creationId xmlns:a16="http://schemas.microsoft.com/office/drawing/2014/main" id="{9C278A73-87A1-0940-A1D5-CEF1A7C0FACD}"/>
                </a:ext>
              </a:extLst>
            </p:cNvPr>
            <p:cNvSpPr txBox="1">
              <a:spLocks noChangeArrowheads="1"/>
            </p:cNvSpPr>
            <p:nvPr/>
          </p:nvSpPr>
          <p:spPr bwMode="auto">
            <a:xfrm>
              <a:off x="436" y="3811"/>
              <a:ext cx="19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400" b="1">
                  <a:latin typeface="Helvetica" pitchFamily="2" charset="0"/>
                </a:rPr>
                <a:t>“FILE.”</a:t>
              </a:r>
            </a:p>
          </p:txBody>
        </p:sp>
        <p:sp>
          <p:nvSpPr>
            <p:cNvPr id="223259" name="AutoShape 27">
              <a:extLst>
                <a:ext uri="{FF2B5EF4-FFF2-40B4-BE49-F238E27FC236}">
                  <a16:creationId xmlns:a16="http://schemas.microsoft.com/office/drawing/2014/main" id="{F1834C6A-2B4F-1845-BAE0-C6856585C306}"/>
                </a:ext>
              </a:extLst>
            </p:cNvPr>
            <p:cNvSpPr>
              <a:spLocks noChangeArrowheads="1"/>
            </p:cNvSpPr>
            <p:nvPr/>
          </p:nvSpPr>
          <p:spPr bwMode="auto">
            <a:xfrm>
              <a:off x="2253" y="3757"/>
              <a:ext cx="354" cy="26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3260" name="AutoShape 28" descr="Light upward diagonal">
            <a:extLst>
              <a:ext uri="{FF2B5EF4-FFF2-40B4-BE49-F238E27FC236}">
                <a16:creationId xmlns:a16="http://schemas.microsoft.com/office/drawing/2014/main" id="{C5B7C939-3023-0745-AD69-C6868DDBB555}"/>
              </a:ext>
            </a:extLst>
          </p:cNvPr>
          <p:cNvSpPr>
            <a:spLocks noChangeArrowheads="1"/>
          </p:cNvSpPr>
          <p:nvPr/>
        </p:nvSpPr>
        <p:spPr bwMode="auto">
          <a:xfrm>
            <a:off x="5713413" y="3527425"/>
            <a:ext cx="1222375" cy="911225"/>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a:p>
        </p:txBody>
      </p:sp>
      <p:sp>
        <p:nvSpPr>
          <p:cNvPr id="223261" name="Text Box 29" descr="Light upward diagonal">
            <a:extLst>
              <a:ext uri="{FF2B5EF4-FFF2-40B4-BE49-F238E27FC236}">
                <a16:creationId xmlns:a16="http://schemas.microsoft.com/office/drawing/2014/main" id="{D5C3B659-1702-8643-B16F-D6AA286F4AEC}"/>
              </a:ext>
            </a:extLst>
          </p:cNvPr>
          <p:cNvSpPr txBox="1">
            <a:spLocks noChangeArrowheads="1"/>
          </p:cNvSpPr>
          <p:nvPr/>
        </p:nvSpPr>
        <p:spPr bwMode="auto">
          <a:xfrm>
            <a:off x="5767388" y="3692525"/>
            <a:ext cx="1154112" cy="730250"/>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latin typeface="Helvetica" pitchFamily="2" charset="0"/>
              </a:rPr>
              <a:t>“Rindu KekasihKu.”</a:t>
            </a:r>
          </a:p>
        </p:txBody>
      </p:sp>
      <p:sp>
        <p:nvSpPr>
          <p:cNvPr id="223262" name="AutoShape 30">
            <a:extLst>
              <a:ext uri="{FF2B5EF4-FFF2-40B4-BE49-F238E27FC236}">
                <a16:creationId xmlns:a16="http://schemas.microsoft.com/office/drawing/2014/main" id="{DB60B036-EFE9-D14F-A974-040BB1168EAE}"/>
              </a:ext>
            </a:extLst>
          </p:cNvPr>
          <p:cNvSpPr>
            <a:spLocks noChangeArrowheads="1"/>
          </p:cNvSpPr>
          <p:nvPr/>
        </p:nvSpPr>
        <p:spPr bwMode="auto">
          <a:xfrm flipH="1">
            <a:off x="5275263" y="3760788"/>
            <a:ext cx="541337" cy="4460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63" name="AutoShape 31" descr="Light upward diagonal">
            <a:extLst>
              <a:ext uri="{FF2B5EF4-FFF2-40B4-BE49-F238E27FC236}">
                <a16:creationId xmlns:a16="http://schemas.microsoft.com/office/drawing/2014/main" id="{976D77D3-5152-6C42-8C28-F65E95C0FFBB}"/>
              </a:ext>
            </a:extLst>
          </p:cNvPr>
          <p:cNvSpPr>
            <a:spLocks noChangeArrowheads="1"/>
          </p:cNvSpPr>
          <p:nvPr/>
        </p:nvSpPr>
        <p:spPr bwMode="auto">
          <a:xfrm>
            <a:off x="2446338" y="4319588"/>
            <a:ext cx="1222375" cy="911225"/>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64" name="AutoShape 32">
            <a:extLst>
              <a:ext uri="{FF2B5EF4-FFF2-40B4-BE49-F238E27FC236}">
                <a16:creationId xmlns:a16="http://schemas.microsoft.com/office/drawing/2014/main" id="{626DED29-0E90-AB4E-9294-11E195862A40}"/>
              </a:ext>
            </a:extLst>
          </p:cNvPr>
          <p:cNvSpPr>
            <a:spLocks noChangeArrowheads="1"/>
          </p:cNvSpPr>
          <p:nvPr/>
        </p:nvSpPr>
        <p:spPr bwMode="auto">
          <a:xfrm>
            <a:off x="3516313" y="4548188"/>
            <a:ext cx="563562" cy="412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65" name="Text Box 33" descr="Light upward diagonal">
            <a:extLst>
              <a:ext uri="{FF2B5EF4-FFF2-40B4-BE49-F238E27FC236}">
                <a16:creationId xmlns:a16="http://schemas.microsoft.com/office/drawing/2014/main" id="{8B6D2991-528B-974B-BE1B-F34724FAD44D}"/>
              </a:ext>
            </a:extLst>
          </p:cNvPr>
          <p:cNvSpPr txBox="1">
            <a:spLocks noChangeArrowheads="1"/>
          </p:cNvSpPr>
          <p:nvPr/>
        </p:nvSpPr>
        <p:spPr bwMode="auto">
          <a:xfrm>
            <a:off x="2281238" y="4327525"/>
            <a:ext cx="1530350" cy="9429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400" b="1">
                <a:latin typeface="Helvetica" pitchFamily="2" charset="0"/>
              </a:rPr>
              <a:t>“Genggamlah Erat-erat      Firman  Kristus”</a:t>
            </a:r>
          </a:p>
        </p:txBody>
      </p:sp>
      <p:sp>
        <p:nvSpPr>
          <p:cNvPr id="223266" name="AutoShape 34" descr="Light upward diagonal">
            <a:extLst>
              <a:ext uri="{FF2B5EF4-FFF2-40B4-BE49-F238E27FC236}">
                <a16:creationId xmlns:a16="http://schemas.microsoft.com/office/drawing/2014/main" id="{3C3FCE73-A108-874D-BA54-55EFF657834F}"/>
              </a:ext>
            </a:extLst>
          </p:cNvPr>
          <p:cNvSpPr>
            <a:spLocks noChangeArrowheads="1"/>
          </p:cNvSpPr>
          <p:nvPr/>
        </p:nvSpPr>
        <p:spPr bwMode="auto">
          <a:xfrm>
            <a:off x="844550" y="6832600"/>
            <a:ext cx="2835275" cy="1704975"/>
          </a:xfrm>
          <a:prstGeom prst="roundRect">
            <a:avLst>
              <a:gd name="adj" fmla="val 16667"/>
            </a:avLst>
          </a:prstGeom>
          <a:blipFill dpi="0" rotWithShape="0">
            <a:blip r:embed="rId6"/>
            <a:srcRect/>
            <a:tile tx="0" ty="0" sx="100000" sy="100000" flip="none" algn="tl"/>
          </a:bli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67" name="AutoShape 35">
            <a:extLst>
              <a:ext uri="{FF2B5EF4-FFF2-40B4-BE49-F238E27FC236}">
                <a16:creationId xmlns:a16="http://schemas.microsoft.com/office/drawing/2014/main" id="{237D720A-1F74-2F44-925A-14FEC0465546}"/>
              </a:ext>
            </a:extLst>
          </p:cNvPr>
          <p:cNvSpPr>
            <a:spLocks noChangeArrowheads="1"/>
          </p:cNvSpPr>
          <p:nvPr/>
        </p:nvSpPr>
        <p:spPr bwMode="auto">
          <a:xfrm>
            <a:off x="3492500" y="7470775"/>
            <a:ext cx="561975" cy="412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68" name="Text Box 36" descr="Light upward diagonal">
            <a:extLst>
              <a:ext uri="{FF2B5EF4-FFF2-40B4-BE49-F238E27FC236}">
                <a16:creationId xmlns:a16="http://schemas.microsoft.com/office/drawing/2014/main" id="{1598B748-CE8C-244E-B12A-25A57551C9F0}"/>
              </a:ext>
            </a:extLst>
          </p:cNvPr>
          <p:cNvSpPr txBox="1">
            <a:spLocks noChangeArrowheads="1"/>
          </p:cNvSpPr>
          <p:nvPr/>
        </p:nvSpPr>
        <p:spPr bwMode="auto">
          <a:xfrm>
            <a:off x="1836738" y="6765925"/>
            <a:ext cx="2924175" cy="17938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en-US" sz="1400" b="1">
                <a:latin typeface="Helvetica" pitchFamily="2" charset="0"/>
              </a:rPr>
              <a:t>Ingat</a:t>
            </a:r>
          </a:p>
          <a:p>
            <a:pPr>
              <a:spcBef>
                <a:spcPct val="50000"/>
              </a:spcBef>
            </a:pPr>
            <a:r>
              <a:rPr lang="sv-SE" altLang="en-US" sz="1400" b="1">
                <a:latin typeface="Helvetica" pitchFamily="2" charset="0"/>
              </a:rPr>
              <a:t>Yang</a:t>
            </a:r>
          </a:p>
          <a:p>
            <a:pPr>
              <a:spcBef>
                <a:spcPct val="50000"/>
              </a:spcBef>
            </a:pPr>
            <a:r>
              <a:rPr lang="sv-SE" altLang="en-US" sz="1400" b="1">
                <a:latin typeface="Helvetica" pitchFamily="2" charset="0"/>
              </a:rPr>
              <a:t>Paling</a:t>
            </a:r>
          </a:p>
          <a:p>
            <a:pPr>
              <a:spcBef>
                <a:spcPct val="50000"/>
              </a:spcBef>
            </a:pPr>
            <a:r>
              <a:rPr lang="sv-SE" altLang="en-US" sz="1400" b="1">
                <a:latin typeface="Helvetica" pitchFamily="2" charset="0"/>
              </a:rPr>
              <a:t>Penting</a:t>
            </a:r>
          </a:p>
          <a:p>
            <a:pPr>
              <a:spcBef>
                <a:spcPct val="50000"/>
              </a:spcBef>
            </a:pPr>
            <a:r>
              <a:rPr lang="sv-SE" altLang="en-US" sz="1400" b="1">
                <a:latin typeface="Helvetica" pitchFamily="2" charset="0"/>
              </a:rPr>
              <a:t>3 YOHANES                                        dan YUDAS.</a:t>
            </a:r>
            <a:endParaRPr lang="en-US" altLang="en-US" sz="1400" b="1">
              <a:latin typeface="Helvetica" pitchFamily="2" charset="0"/>
            </a:endParaRPr>
          </a:p>
        </p:txBody>
      </p:sp>
      <p:sp>
        <p:nvSpPr>
          <p:cNvPr id="223269" name="Text Box 37">
            <a:extLst>
              <a:ext uri="{FF2B5EF4-FFF2-40B4-BE49-F238E27FC236}">
                <a16:creationId xmlns:a16="http://schemas.microsoft.com/office/drawing/2014/main" id="{462AB274-CC1B-B24C-9995-76AB8D09F8AA}"/>
              </a:ext>
            </a:extLst>
          </p:cNvPr>
          <p:cNvSpPr txBox="1">
            <a:spLocks noChangeArrowheads="1"/>
          </p:cNvSpPr>
          <p:nvPr/>
        </p:nvSpPr>
        <p:spPr bwMode="auto">
          <a:xfrm>
            <a:off x="3692525" y="2809875"/>
            <a:ext cx="2028825" cy="59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US" altLang="en-US" sz="1600" b="1">
                <a:latin typeface="Copperplate Gothic Bold" panose="020E0705020206020404" pitchFamily="34" charset="77"/>
              </a:rPr>
              <a:t>SURAT-SURAT</a:t>
            </a:r>
            <a:endParaRPr lang="en-US" altLang="en-US" sz="1400" b="1">
              <a:latin typeface="Helvetica" pitchFamily="2" charset="0"/>
            </a:endParaRPr>
          </a:p>
          <a:p>
            <a:pPr algn="ctr">
              <a:lnSpc>
                <a:spcPct val="90000"/>
              </a:lnSpc>
              <a:spcBef>
                <a:spcPct val="50000"/>
              </a:spcBef>
            </a:pPr>
            <a:r>
              <a:rPr lang="en-US" altLang="en-US" sz="1400" b="1" i="1">
                <a:latin typeface="Helvetica" pitchFamily="2" charset="0"/>
              </a:rPr>
              <a:t>Surat-surat              Paulus:</a:t>
            </a:r>
            <a:endParaRPr lang="en-US" altLang="en-US" sz="1400" b="1">
              <a:latin typeface="Helvetica" pitchFamily="2" charset="0"/>
            </a:endParaRPr>
          </a:p>
          <a:p>
            <a:pPr algn="ctr">
              <a:lnSpc>
                <a:spcPct val="90000"/>
              </a:lnSpc>
              <a:spcBef>
                <a:spcPct val="50000"/>
              </a:spcBef>
            </a:pPr>
            <a:r>
              <a:rPr lang="en-US" altLang="en-US" sz="1400" b="1">
                <a:latin typeface="Helvetica" pitchFamily="2" charset="0"/>
              </a:rPr>
              <a:t>Roma                              1 Korintus                  2 Korintus</a:t>
            </a:r>
          </a:p>
          <a:p>
            <a:pPr algn="ctr">
              <a:lnSpc>
                <a:spcPct val="90000"/>
              </a:lnSpc>
              <a:spcBef>
                <a:spcPct val="50000"/>
              </a:spcBef>
            </a:pPr>
            <a:r>
              <a:rPr lang="en-US" altLang="en-US" sz="1400" b="1">
                <a:latin typeface="Helvetica" pitchFamily="2" charset="0"/>
              </a:rPr>
              <a:t>Galatia              Efesus                  Filipi                  Kolose</a:t>
            </a:r>
          </a:p>
          <a:p>
            <a:pPr algn="ctr">
              <a:lnSpc>
                <a:spcPct val="90000"/>
              </a:lnSpc>
              <a:spcBef>
                <a:spcPct val="50000"/>
              </a:spcBef>
            </a:pPr>
            <a:r>
              <a:rPr lang="en-US" altLang="en-US" sz="1400" b="1">
                <a:latin typeface="Helvetica" pitchFamily="2" charset="0"/>
              </a:rPr>
              <a:t>1 Tesalonika                     2 Tesalonika                 1 Timotius                        2 Timotius                 Titus </a:t>
            </a:r>
          </a:p>
          <a:p>
            <a:pPr algn="ctr">
              <a:lnSpc>
                <a:spcPct val="90000"/>
              </a:lnSpc>
              <a:spcBef>
                <a:spcPct val="50000"/>
              </a:spcBef>
            </a:pPr>
            <a:r>
              <a:rPr lang="en-US" altLang="en-US" sz="1400" b="1">
                <a:latin typeface="Helvetica" pitchFamily="2" charset="0"/>
              </a:rPr>
              <a:t>Filemon</a:t>
            </a:r>
          </a:p>
          <a:p>
            <a:pPr algn="ctr">
              <a:lnSpc>
                <a:spcPct val="90000"/>
              </a:lnSpc>
              <a:spcBef>
                <a:spcPct val="50000"/>
              </a:spcBef>
            </a:pPr>
            <a:r>
              <a:rPr lang="en-US" altLang="en-US" sz="1400" b="1" i="1">
                <a:latin typeface="Helvetica" pitchFamily="2" charset="0"/>
              </a:rPr>
              <a:t>Surat-surat             Lain:</a:t>
            </a:r>
            <a:endParaRPr lang="en-US" altLang="en-US" sz="1400" b="1">
              <a:latin typeface="Helvetica" pitchFamily="2" charset="0"/>
            </a:endParaRPr>
          </a:p>
          <a:p>
            <a:pPr algn="ctr">
              <a:lnSpc>
                <a:spcPct val="90000"/>
              </a:lnSpc>
              <a:spcBef>
                <a:spcPct val="50000"/>
              </a:spcBef>
            </a:pPr>
            <a:r>
              <a:rPr lang="en-US" altLang="en-US" sz="1400" b="1">
                <a:latin typeface="Helvetica" pitchFamily="2" charset="0"/>
              </a:rPr>
              <a:t>Ibrani</a:t>
            </a:r>
          </a:p>
          <a:p>
            <a:pPr algn="ctr">
              <a:lnSpc>
                <a:spcPct val="90000"/>
              </a:lnSpc>
              <a:spcBef>
                <a:spcPct val="50000"/>
              </a:spcBef>
            </a:pPr>
            <a:r>
              <a:rPr lang="en-US" altLang="en-US" sz="1400" b="1">
                <a:latin typeface="Helvetica" pitchFamily="2" charset="0"/>
              </a:rPr>
              <a:t>Yakobus                            1 Petrus                           2 Petrus                           1 Yohanes                            2 Yohanes                             3 Yohanes                      Yudas</a:t>
            </a:r>
          </a:p>
        </p:txBody>
      </p:sp>
      <p:sp>
        <p:nvSpPr>
          <p:cNvPr id="223270" name="Line 38">
            <a:extLst>
              <a:ext uri="{FF2B5EF4-FFF2-40B4-BE49-F238E27FC236}">
                <a16:creationId xmlns:a16="http://schemas.microsoft.com/office/drawing/2014/main" id="{E024F327-6A93-9345-93FE-52AB72C20F2E}"/>
              </a:ext>
            </a:extLst>
          </p:cNvPr>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3271" name="Line 39">
            <a:extLst>
              <a:ext uri="{FF2B5EF4-FFF2-40B4-BE49-F238E27FC236}">
                <a16:creationId xmlns:a16="http://schemas.microsoft.com/office/drawing/2014/main" id="{B0F9AA3C-FBD4-AB4E-8F99-A43B88F093CE}"/>
              </a:ext>
            </a:extLst>
          </p:cNvPr>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3272" name="Line 40">
            <a:extLst>
              <a:ext uri="{FF2B5EF4-FFF2-40B4-BE49-F238E27FC236}">
                <a16:creationId xmlns:a16="http://schemas.microsoft.com/office/drawing/2014/main" id="{A9965B92-C758-2E4E-BD94-8C8B3E9B0BA3}"/>
              </a:ext>
            </a:extLst>
          </p:cNvPr>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3273" name="Line 41">
            <a:extLst>
              <a:ext uri="{FF2B5EF4-FFF2-40B4-BE49-F238E27FC236}">
                <a16:creationId xmlns:a16="http://schemas.microsoft.com/office/drawing/2014/main" id="{7C3D700F-2D51-4B49-8AA6-E811927C65B8}"/>
              </a:ext>
            </a:extLst>
          </p:cNvPr>
          <p:cNvSpPr>
            <a:spLocks noChangeShapeType="1"/>
          </p:cNvSpPr>
          <p:nvPr/>
        </p:nvSpPr>
        <p:spPr bwMode="auto">
          <a:xfrm>
            <a:off x="3940175" y="6481763"/>
            <a:ext cx="1530350" cy="0"/>
          </a:xfrm>
          <a:prstGeom prst="line">
            <a:avLst/>
          </a:prstGeom>
          <a:noFill/>
          <a:ln w="57150">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3274" name="Line 42">
            <a:extLst>
              <a:ext uri="{FF2B5EF4-FFF2-40B4-BE49-F238E27FC236}">
                <a16:creationId xmlns:a16="http://schemas.microsoft.com/office/drawing/2014/main" id="{2D367704-9573-314B-8670-4618857E8BA7}"/>
              </a:ext>
            </a:extLst>
          </p:cNvPr>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3275" name="Line 43">
            <a:extLst>
              <a:ext uri="{FF2B5EF4-FFF2-40B4-BE49-F238E27FC236}">
                <a16:creationId xmlns:a16="http://schemas.microsoft.com/office/drawing/2014/main" id="{1A71E79A-AE58-A44A-9983-8B2D2D9C3A72}"/>
              </a:ext>
            </a:extLst>
          </p:cNvPr>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3276" name="Line 44">
            <a:extLst>
              <a:ext uri="{FF2B5EF4-FFF2-40B4-BE49-F238E27FC236}">
                <a16:creationId xmlns:a16="http://schemas.microsoft.com/office/drawing/2014/main" id="{7E3C71F4-F651-1145-83B4-B3CF1FE534A8}"/>
              </a:ext>
            </a:extLst>
          </p:cNvPr>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3277" name="Line 45">
            <a:extLst>
              <a:ext uri="{FF2B5EF4-FFF2-40B4-BE49-F238E27FC236}">
                <a16:creationId xmlns:a16="http://schemas.microsoft.com/office/drawing/2014/main" id="{BA18A561-C70C-C449-8442-7A68461A978C}"/>
              </a:ext>
            </a:extLst>
          </p:cNvPr>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3278" name="Text Box 46">
            <a:extLst>
              <a:ext uri="{FF2B5EF4-FFF2-40B4-BE49-F238E27FC236}">
                <a16:creationId xmlns:a16="http://schemas.microsoft.com/office/drawing/2014/main" id="{42182CF6-749F-D34C-B3BE-6F2423143CE8}"/>
              </a:ext>
            </a:extLst>
          </p:cNvPr>
          <p:cNvSpPr txBox="1">
            <a:spLocks noChangeArrowheads="1"/>
          </p:cNvSpPr>
          <p:nvPr/>
        </p:nvSpPr>
        <p:spPr bwMode="auto">
          <a:xfrm>
            <a:off x="1074738" y="172243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(4)</a:t>
            </a:r>
          </a:p>
        </p:txBody>
      </p:sp>
      <p:sp>
        <p:nvSpPr>
          <p:cNvPr id="223279" name="Text Box 47">
            <a:extLst>
              <a:ext uri="{FF2B5EF4-FFF2-40B4-BE49-F238E27FC236}">
                <a16:creationId xmlns:a16="http://schemas.microsoft.com/office/drawing/2014/main" id="{859674C1-6FBB-EF40-8728-3454D86365F0}"/>
              </a:ext>
            </a:extLst>
          </p:cNvPr>
          <p:cNvSpPr txBox="1">
            <a:spLocks noChangeArrowheads="1"/>
          </p:cNvSpPr>
          <p:nvPr/>
        </p:nvSpPr>
        <p:spPr bwMode="auto">
          <a:xfrm>
            <a:off x="2660650" y="171608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(1)</a:t>
            </a:r>
          </a:p>
        </p:txBody>
      </p:sp>
      <p:sp>
        <p:nvSpPr>
          <p:cNvPr id="223280" name="Text Box 48">
            <a:extLst>
              <a:ext uri="{FF2B5EF4-FFF2-40B4-BE49-F238E27FC236}">
                <a16:creationId xmlns:a16="http://schemas.microsoft.com/office/drawing/2014/main" id="{20985C42-3629-DB43-B251-55D3927BF93D}"/>
              </a:ext>
            </a:extLst>
          </p:cNvPr>
          <p:cNvSpPr txBox="1">
            <a:spLocks noChangeArrowheads="1"/>
          </p:cNvSpPr>
          <p:nvPr/>
        </p:nvSpPr>
        <p:spPr bwMode="auto">
          <a:xfrm>
            <a:off x="4318000" y="17272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(21)</a:t>
            </a:r>
          </a:p>
        </p:txBody>
      </p:sp>
      <p:sp>
        <p:nvSpPr>
          <p:cNvPr id="223281" name="Text Box 49">
            <a:extLst>
              <a:ext uri="{FF2B5EF4-FFF2-40B4-BE49-F238E27FC236}">
                <a16:creationId xmlns:a16="http://schemas.microsoft.com/office/drawing/2014/main" id="{1128CE26-FECF-254D-AF7F-9F5EF08E340A}"/>
              </a:ext>
            </a:extLst>
          </p:cNvPr>
          <p:cNvSpPr txBox="1">
            <a:spLocks noChangeArrowheads="1"/>
          </p:cNvSpPr>
          <p:nvPr/>
        </p:nvSpPr>
        <p:spPr bwMode="auto">
          <a:xfrm>
            <a:off x="5927725" y="17272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(1)</a:t>
            </a:r>
          </a:p>
        </p:txBody>
      </p:sp>
      <p:sp>
        <p:nvSpPr>
          <p:cNvPr id="223282" name="Text Box 50">
            <a:extLst>
              <a:ext uri="{FF2B5EF4-FFF2-40B4-BE49-F238E27FC236}">
                <a16:creationId xmlns:a16="http://schemas.microsoft.com/office/drawing/2014/main" id="{D6431039-7F7D-3449-A934-7B8C2852C939}"/>
              </a:ext>
            </a:extLst>
          </p:cNvPr>
          <p:cNvSpPr txBox="1">
            <a:spLocks noChangeArrowheads="1"/>
          </p:cNvSpPr>
          <p:nvPr/>
        </p:nvSpPr>
        <p:spPr bwMode="auto">
          <a:xfrm>
            <a:off x="369888" y="1376363"/>
            <a:ext cx="68437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latin typeface="Comic Sans MS" panose="030F0902030302020204" pitchFamily="66" charset="0"/>
              </a:rPr>
              <a:t>Dari “Arsip YESUS”…Perjanjian Baru mencakup hanya sekitar 95 tahun dalam sejarah Injil            </a:t>
            </a:r>
          </a:p>
          <a:p>
            <a:pPr algn="ctr">
              <a:spcBef>
                <a:spcPct val="50000"/>
              </a:spcBef>
            </a:pPr>
            <a:r>
              <a:rPr lang="en-US" altLang="en-US" sz="1000" b="1">
                <a:latin typeface="Comic Sans MS" panose="030F0902030302020204" pitchFamily="66" charset="0"/>
              </a:rPr>
              <a:t>dan Gereja Mula-mula. Dahulu kala, Perjanjian Baru diatur menjadi empat topik utama….</a:t>
            </a:r>
          </a:p>
        </p:txBody>
      </p:sp>
      <p:sp>
        <p:nvSpPr>
          <p:cNvPr id="223283" name="Text Box 51">
            <a:extLst>
              <a:ext uri="{FF2B5EF4-FFF2-40B4-BE49-F238E27FC236}">
                <a16:creationId xmlns:a16="http://schemas.microsoft.com/office/drawing/2014/main" id="{7EF33295-91C0-9049-B9B9-0FF6FEB26E69}"/>
              </a:ext>
            </a:extLst>
          </p:cNvPr>
          <p:cNvSpPr txBox="1">
            <a:spLocks noChangeArrowheads="1"/>
          </p:cNvSpPr>
          <p:nvPr/>
        </p:nvSpPr>
        <p:spPr bwMode="auto">
          <a:xfrm>
            <a:off x="977900" y="1022350"/>
            <a:ext cx="6018213" cy="446088"/>
          </a:xfrm>
          <a:prstGeom prst="rect">
            <a:avLst/>
          </a:prstGeom>
          <a:noFill/>
          <a:ln>
            <a:noFill/>
          </a:ln>
          <a:effectLst>
            <a:outerShdw dist="45791" dir="3378596" algn="ctr" rotWithShape="0">
              <a:srgbClr val="CCCC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000" b="1" i="1">
                <a:latin typeface="Comic Sans MS" panose="030F0902030302020204" pitchFamily="66" charset="0"/>
              </a:rPr>
              <a:t>URUTAN KITAB-KITAB PERJANJIAN BARU</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Line 2">
            <a:extLst>
              <a:ext uri="{FF2B5EF4-FFF2-40B4-BE49-F238E27FC236}">
                <a16:creationId xmlns:a16="http://schemas.microsoft.com/office/drawing/2014/main" id="{CDD256C8-AFD6-2C4F-BF47-965226292689}"/>
              </a:ext>
            </a:extLst>
          </p:cNvPr>
          <p:cNvSpPr>
            <a:spLocks noChangeShapeType="1"/>
          </p:cNvSpPr>
          <p:nvPr/>
        </p:nvSpPr>
        <p:spPr bwMode="auto">
          <a:xfrm>
            <a:off x="211138" y="2940050"/>
            <a:ext cx="55451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4259" name="Picture 3">
            <a:extLst>
              <a:ext uri="{FF2B5EF4-FFF2-40B4-BE49-F238E27FC236}">
                <a16:creationId xmlns:a16="http://schemas.microsoft.com/office/drawing/2014/main" id="{EDC5110B-6547-424D-99C3-2562DD0FBB85}"/>
              </a:ext>
            </a:extLst>
          </p:cNvPr>
          <p:cNvPicPr>
            <a:picLocks noChangeArrowheads="1"/>
          </p:cNvPicPr>
          <p:nvPr/>
        </p:nvPicPr>
        <p:blipFill>
          <a:blip r:embed="rId3">
            <a:lum contrast="18000"/>
            <a:extLst>
              <a:ext uri="{28A0092B-C50C-407E-A947-70E740481C1C}">
                <a14:useLocalDpi xmlns:a14="http://schemas.microsoft.com/office/drawing/2010/main" val="0"/>
              </a:ext>
            </a:extLst>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pic>
      <p:sp>
        <p:nvSpPr>
          <p:cNvPr id="224260" name="Text Box 4">
            <a:extLst>
              <a:ext uri="{FF2B5EF4-FFF2-40B4-BE49-F238E27FC236}">
                <a16:creationId xmlns:a16="http://schemas.microsoft.com/office/drawing/2014/main" id="{D7D56FA0-94A0-2F45-9FBA-B1FA43BA13A4}"/>
              </a:ext>
            </a:extLst>
          </p:cNvPr>
          <p:cNvSpPr txBox="1">
            <a:spLocks noChangeArrowheads="1"/>
          </p:cNvSpPr>
          <p:nvPr/>
        </p:nvSpPr>
        <p:spPr bwMode="auto">
          <a:xfrm>
            <a:off x="6586538" y="98425"/>
            <a:ext cx="7540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36</a:t>
            </a:r>
          </a:p>
        </p:txBody>
      </p:sp>
      <p:sp>
        <p:nvSpPr>
          <p:cNvPr id="224261" name="Text Box 5">
            <a:extLst>
              <a:ext uri="{FF2B5EF4-FFF2-40B4-BE49-F238E27FC236}">
                <a16:creationId xmlns:a16="http://schemas.microsoft.com/office/drawing/2014/main" id="{41147E9A-2EC4-1C4C-A63E-F2FCB3BADE1A}"/>
              </a:ext>
            </a:extLst>
          </p:cNvPr>
          <p:cNvSpPr txBox="1">
            <a:spLocks noChangeArrowheads="1"/>
          </p:cNvSpPr>
          <p:nvPr/>
        </p:nvSpPr>
        <p:spPr bwMode="auto">
          <a:xfrm>
            <a:off x="3970338" y="969963"/>
            <a:ext cx="378777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#1.“</a:t>
            </a:r>
            <a:r>
              <a:rPr lang="en-US" altLang="en-US" sz="1800" b="1" u="sng">
                <a:latin typeface="Comic Sans MS" panose="030F0902030302020204" pitchFamily="66" charset="0"/>
              </a:rPr>
              <a:t>Pengait: Laboratorium</a:t>
            </a:r>
            <a:r>
              <a:rPr lang="en-US" altLang="en-US" sz="1800" b="1">
                <a:latin typeface="Comic Sans MS" panose="030F0902030302020204" pitchFamily="66" charset="0"/>
              </a:rPr>
              <a:t>”</a:t>
            </a:r>
          </a:p>
        </p:txBody>
      </p:sp>
      <p:sp>
        <p:nvSpPr>
          <p:cNvPr id="224262" name="Text Box 6">
            <a:extLst>
              <a:ext uri="{FF2B5EF4-FFF2-40B4-BE49-F238E27FC236}">
                <a16:creationId xmlns:a16="http://schemas.microsoft.com/office/drawing/2014/main" id="{4219EAA3-261B-A84E-B922-04579AD8B6AB}"/>
              </a:ext>
            </a:extLst>
          </p:cNvPr>
          <p:cNvSpPr txBox="1">
            <a:spLocks noChangeArrowheads="1"/>
          </p:cNvSpPr>
          <p:nvPr/>
        </p:nvSpPr>
        <p:spPr bwMode="auto">
          <a:xfrm>
            <a:off x="3736975" y="3790950"/>
            <a:ext cx="33877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2. </a:t>
            </a:r>
            <a:r>
              <a:rPr lang="en-US" altLang="en-US" sz="1800" b="1" u="sng">
                <a:latin typeface="Comic Sans MS" panose="030F0902030302020204" pitchFamily="66" charset="0"/>
              </a:rPr>
              <a:t>“Menembus Eropa”</a:t>
            </a:r>
          </a:p>
        </p:txBody>
      </p:sp>
      <p:sp>
        <p:nvSpPr>
          <p:cNvPr id="224264" name="Rectangle 8">
            <a:extLst>
              <a:ext uri="{FF2B5EF4-FFF2-40B4-BE49-F238E27FC236}">
                <a16:creationId xmlns:a16="http://schemas.microsoft.com/office/drawing/2014/main" id="{0323EF5F-FE4F-214F-9EB4-F0186F165EA4}"/>
              </a:ext>
            </a:extLst>
          </p:cNvPr>
          <p:cNvSpPr>
            <a:spLocks noChangeArrowheads="1"/>
          </p:cNvSpPr>
          <p:nvPr/>
        </p:nvSpPr>
        <p:spPr bwMode="auto">
          <a:xfrm>
            <a:off x="4106863" y="7508875"/>
            <a:ext cx="332263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Comic Sans MS" panose="030F0902030302020204" pitchFamily="66" charset="0"/>
              </a:rPr>
              <a:t>Hal-hal yang Penting: Sebagai narapidana, dikirim ke Roma; Pengaruh orang Kristen di penjara dan ke istana Kaisar; surat-surat terakhir yang penting; “berjuanglah dengan baik, peliharalah iman!”</a:t>
            </a:r>
          </a:p>
        </p:txBody>
      </p:sp>
      <p:sp>
        <p:nvSpPr>
          <p:cNvPr id="224265" name="Rectangle 9">
            <a:extLst>
              <a:ext uri="{FF2B5EF4-FFF2-40B4-BE49-F238E27FC236}">
                <a16:creationId xmlns:a16="http://schemas.microsoft.com/office/drawing/2014/main" id="{52A14327-284E-B546-9ECF-F23BB43A5B65}"/>
              </a:ext>
            </a:extLst>
          </p:cNvPr>
          <p:cNvSpPr>
            <a:spLocks noChangeArrowheads="1"/>
          </p:cNvSpPr>
          <p:nvPr/>
        </p:nvSpPr>
        <p:spPr bwMode="auto">
          <a:xfrm>
            <a:off x="4162425" y="1309688"/>
            <a:ext cx="3278188"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Comic Sans MS" panose="030F0902030302020204" pitchFamily="66" charset="0"/>
              </a:rPr>
              <a:t>Hal yang Penting: Disembah sebagai allah-allah; melakukan mujizat; Paulus dilempari batu; kerja berat; gereja-gereja didirikan.</a:t>
            </a:r>
          </a:p>
        </p:txBody>
      </p:sp>
      <p:sp>
        <p:nvSpPr>
          <p:cNvPr id="224266" name="Rectangle 10">
            <a:extLst>
              <a:ext uri="{FF2B5EF4-FFF2-40B4-BE49-F238E27FC236}">
                <a16:creationId xmlns:a16="http://schemas.microsoft.com/office/drawing/2014/main" id="{F22C6237-0FE0-504C-97AE-163EE7A3C36D}"/>
              </a:ext>
            </a:extLst>
          </p:cNvPr>
          <p:cNvSpPr>
            <a:spLocks noChangeArrowheads="1"/>
          </p:cNvSpPr>
          <p:nvPr/>
        </p:nvSpPr>
        <p:spPr bwMode="auto">
          <a:xfrm>
            <a:off x="4427538" y="5437188"/>
            <a:ext cx="290988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Comic Sans MS" panose="030F0902030302020204" pitchFamily="66" charset="0"/>
              </a:rPr>
              <a:t>Hal-hal yang Penting: perpanjangan waktu tinggal di Efesus; seorang muda dibangkitkan dari kematian; surat-surat penting ditulis; kerusuhan dengan tukang kayu/batu di amfiteater.</a:t>
            </a:r>
          </a:p>
        </p:txBody>
      </p:sp>
      <p:sp>
        <p:nvSpPr>
          <p:cNvPr id="224267" name="Rectangle 11">
            <a:extLst>
              <a:ext uri="{FF2B5EF4-FFF2-40B4-BE49-F238E27FC236}">
                <a16:creationId xmlns:a16="http://schemas.microsoft.com/office/drawing/2014/main" id="{EA289A47-FF28-8A47-AB16-49BF3E028E06}"/>
              </a:ext>
            </a:extLst>
          </p:cNvPr>
          <p:cNvSpPr>
            <a:spLocks noChangeArrowheads="1"/>
          </p:cNvSpPr>
          <p:nvPr/>
        </p:nvSpPr>
        <p:spPr bwMode="auto">
          <a:xfrm>
            <a:off x="4062413" y="4102100"/>
            <a:ext cx="32004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Comic Sans MS" panose="030F0902030302020204" pitchFamily="66" charset="0"/>
              </a:rPr>
              <a:t>Hal-hal yang Penting: banyak gereja didirikan; panggilan Makedonia,ke Athena; Mars Hill; menetap lama di Korintus.</a:t>
            </a:r>
          </a:p>
        </p:txBody>
      </p:sp>
      <p:sp>
        <p:nvSpPr>
          <p:cNvPr id="224268" name="Text Box 12">
            <a:extLst>
              <a:ext uri="{FF2B5EF4-FFF2-40B4-BE49-F238E27FC236}">
                <a16:creationId xmlns:a16="http://schemas.microsoft.com/office/drawing/2014/main" id="{62640E27-A9A4-4149-8CA9-CD8744A63FD0}"/>
              </a:ext>
            </a:extLst>
          </p:cNvPr>
          <p:cNvSpPr txBox="1">
            <a:spLocks noChangeArrowheads="1"/>
          </p:cNvSpPr>
          <p:nvPr/>
        </p:nvSpPr>
        <p:spPr bwMode="auto">
          <a:xfrm>
            <a:off x="4978400" y="3198813"/>
            <a:ext cx="1747838" cy="879475"/>
          </a:xfrm>
          <a:prstGeom prst="rect">
            <a:avLst/>
          </a:prstGeom>
          <a:solidFill>
            <a:schemeClr val="bg1"/>
          </a:solidFill>
          <a:ln w="9525">
            <a:solidFill>
              <a:schemeClr val="tx1"/>
            </a:solidFill>
            <a:miter lim="800000"/>
            <a:headEnd/>
            <a:tailEnd/>
          </a:ln>
          <a:effectLst>
            <a:outerShdw dist="71842" dir="2700000" algn="ctr" rotWithShape="0">
              <a:schemeClr val="tx1"/>
            </a:outerShdw>
          </a:effectLst>
        </p:spPr>
        <p:txBody>
          <a:bodyPr>
            <a:spAutoFit/>
          </a:bodyPr>
          <a:lstStyle/>
          <a:p>
            <a:pPr algn="ctr">
              <a:spcBef>
                <a:spcPct val="50000"/>
              </a:spcBef>
            </a:pPr>
            <a:r>
              <a:rPr lang="en-US" altLang="en-US" sz="1600" b="1">
                <a:latin typeface="Comic Sans MS" panose="030F0902030302020204" pitchFamily="66" charset="0"/>
              </a:rPr>
              <a:t>Kisah Rasul 15</a:t>
            </a:r>
            <a:r>
              <a:rPr lang="en-US" altLang="en-US" sz="2000" b="1">
                <a:latin typeface="Comic Sans MS" panose="030F0902030302020204" pitchFamily="66" charset="0"/>
              </a:rPr>
              <a:t> </a:t>
            </a:r>
            <a:r>
              <a:rPr lang="en-US" altLang="en-US" sz="1400" b="1">
                <a:latin typeface="Comic Sans MS" panose="030F0902030302020204" pitchFamily="66" charset="0"/>
              </a:rPr>
              <a:t>Sidang Yerusalem </a:t>
            </a:r>
            <a:endParaRPr lang="en-US" altLang="en-US" sz="2000" b="1">
              <a:latin typeface="Comic Sans MS" panose="030F0902030302020204" pitchFamily="66" charset="0"/>
            </a:endParaRPr>
          </a:p>
        </p:txBody>
      </p:sp>
      <p:sp>
        <p:nvSpPr>
          <p:cNvPr id="224269" name="Rectangle 13">
            <a:extLst>
              <a:ext uri="{FF2B5EF4-FFF2-40B4-BE49-F238E27FC236}">
                <a16:creationId xmlns:a16="http://schemas.microsoft.com/office/drawing/2014/main" id="{7BCC6C7B-5BC8-A044-8A90-EB9A3E2E2799}"/>
              </a:ext>
            </a:extLst>
          </p:cNvPr>
          <p:cNvSpPr>
            <a:spLocks noChangeArrowheads="1"/>
          </p:cNvSpPr>
          <p:nvPr/>
        </p:nvSpPr>
        <p:spPr bwMode="auto">
          <a:xfrm>
            <a:off x="5895975" y="3060700"/>
            <a:ext cx="381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FFA27C"/>
                </a:solidFill>
                <a:latin typeface="Comic Sans MS" panose="030F0902030302020204" pitchFamily="66" charset="0"/>
              </a:rPr>
              <a:t> </a:t>
            </a:r>
            <a:endParaRPr lang="en-US" altLang="en-US" sz="2000">
              <a:latin typeface="Times" pitchFamily="2" charset="0"/>
            </a:endParaRPr>
          </a:p>
        </p:txBody>
      </p:sp>
      <p:sp>
        <p:nvSpPr>
          <p:cNvPr id="224270" name="Rectangle 14">
            <a:extLst>
              <a:ext uri="{FF2B5EF4-FFF2-40B4-BE49-F238E27FC236}">
                <a16:creationId xmlns:a16="http://schemas.microsoft.com/office/drawing/2014/main" id="{F9D14281-0D66-AE42-9AC1-953CA1A877B8}"/>
              </a:ext>
            </a:extLst>
          </p:cNvPr>
          <p:cNvSpPr>
            <a:spLocks noChangeArrowheads="1"/>
          </p:cNvSpPr>
          <p:nvPr/>
        </p:nvSpPr>
        <p:spPr bwMode="auto">
          <a:xfrm>
            <a:off x="5940425" y="6115050"/>
            <a:ext cx="76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FFA27C"/>
                </a:solidFill>
                <a:latin typeface="Comic Sans MS" panose="030F0902030302020204" pitchFamily="66" charset="0"/>
              </a:rPr>
              <a:t>4</a:t>
            </a:r>
            <a:endParaRPr lang="en-US" altLang="en-US" sz="2000">
              <a:latin typeface="Times" pitchFamily="2" charset="0"/>
            </a:endParaRPr>
          </a:p>
        </p:txBody>
      </p:sp>
      <p:sp>
        <p:nvSpPr>
          <p:cNvPr id="224271" name="Text Box 15">
            <a:extLst>
              <a:ext uri="{FF2B5EF4-FFF2-40B4-BE49-F238E27FC236}">
                <a16:creationId xmlns:a16="http://schemas.microsoft.com/office/drawing/2014/main" id="{790648C5-E6A7-ED40-9293-F28ADAB3403D}"/>
              </a:ext>
            </a:extLst>
          </p:cNvPr>
          <p:cNvSpPr txBox="1">
            <a:spLocks noChangeArrowheads="1"/>
          </p:cNvSpPr>
          <p:nvPr/>
        </p:nvSpPr>
        <p:spPr bwMode="auto">
          <a:xfrm>
            <a:off x="4170363" y="5046663"/>
            <a:ext cx="30480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3. </a:t>
            </a:r>
            <a:r>
              <a:rPr lang="en-US" altLang="en-US" sz="1800" b="1" u="sng">
                <a:latin typeface="Comic Sans MS" panose="030F0902030302020204" pitchFamily="66" charset="0"/>
              </a:rPr>
              <a:t>“Menembus Asia”</a:t>
            </a:r>
            <a:endParaRPr lang="en-US" altLang="en-US" sz="1800" b="1">
              <a:latin typeface="Comic Sans MS" panose="030F0902030302020204" pitchFamily="66" charset="0"/>
            </a:endParaRPr>
          </a:p>
        </p:txBody>
      </p:sp>
      <p:sp>
        <p:nvSpPr>
          <p:cNvPr id="224272" name="Text Box 16">
            <a:extLst>
              <a:ext uri="{FF2B5EF4-FFF2-40B4-BE49-F238E27FC236}">
                <a16:creationId xmlns:a16="http://schemas.microsoft.com/office/drawing/2014/main" id="{8D96FD6B-6A5F-1944-ADC7-8E1747BD73AE}"/>
              </a:ext>
            </a:extLst>
          </p:cNvPr>
          <p:cNvSpPr txBox="1">
            <a:spLocks noChangeArrowheads="1"/>
          </p:cNvSpPr>
          <p:nvPr/>
        </p:nvSpPr>
        <p:spPr bwMode="auto">
          <a:xfrm>
            <a:off x="4076700" y="6770688"/>
            <a:ext cx="29241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4. </a:t>
            </a:r>
            <a:r>
              <a:rPr lang="en-US" altLang="en-US" sz="1800" b="1" u="sng">
                <a:latin typeface="Comic Sans MS" panose="030F0902030302020204" pitchFamily="66" charset="0"/>
              </a:rPr>
              <a:t>“Ke Roma dan </a:t>
            </a:r>
          </a:p>
          <a:p>
            <a:pPr>
              <a:spcBef>
                <a:spcPct val="50000"/>
              </a:spcBef>
            </a:pPr>
            <a:r>
              <a:rPr lang="en-US" altLang="en-US" sz="1800" b="1" u="sng">
                <a:latin typeface="Comic Sans MS" panose="030F0902030302020204" pitchFamily="66" charset="0"/>
              </a:rPr>
              <a:t>MENANGKAN!”</a:t>
            </a:r>
            <a:endParaRPr lang="en-US" altLang="en-US" sz="1800" b="1">
              <a:latin typeface="Comic Sans MS" panose="030F0902030302020204" pitchFamily="66" charset="0"/>
            </a:endParaRPr>
          </a:p>
        </p:txBody>
      </p:sp>
      <p:pic>
        <p:nvPicPr>
          <p:cNvPr id="224273" name="Picture 17">
            <a:extLst>
              <a:ext uri="{FF2B5EF4-FFF2-40B4-BE49-F238E27FC236}">
                <a16:creationId xmlns:a16="http://schemas.microsoft.com/office/drawing/2014/main" id="{6D1A6874-E1E1-854D-A03A-45443ACDE560}"/>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l="23401" t="25208" b="8588"/>
          <a:stretch>
            <a:fillRect/>
          </a:stretch>
        </p:blipFill>
        <p:spPr bwMode="auto">
          <a:xfrm>
            <a:off x="287338" y="3041650"/>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ED181E"/>
                </a:solidFill>
              </a14:hiddenFill>
            </a:ext>
          </a:extLst>
        </p:spPr>
      </p:pic>
      <p:pic>
        <p:nvPicPr>
          <p:cNvPr id="224274" name="Picture 18">
            <a:extLst>
              <a:ext uri="{FF2B5EF4-FFF2-40B4-BE49-F238E27FC236}">
                <a16:creationId xmlns:a16="http://schemas.microsoft.com/office/drawing/2014/main" id="{360B99C0-F8DC-A449-9398-73C674802563}"/>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ED181E"/>
                </a:solidFill>
              </a14:hiddenFill>
            </a:ext>
          </a:extLst>
        </p:spPr>
      </p:pic>
      <p:pic>
        <p:nvPicPr>
          <p:cNvPr id="224275" name="Picture 19">
            <a:extLst>
              <a:ext uri="{FF2B5EF4-FFF2-40B4-BE49-F238E27FC236}">
                <a16:creationId xmlns:a16="http://schemas.microsoft.com/office/drawing/2014/main" id="{5044E4A5-EA89-9343-B2FD-09A5D833CBFA}"/>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l="23401" t="25208" b="8588"/>
          <a:stretch>
            <a:fillRect/>
          </a:stretch>
        </p:blipFill>
        <p:spPr bwMode="auto">
          <a:xfrm>
            <a:off x="592138" y="6915150"/>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ED181E"/>
                </a:solidFill>
              </a14:hiddenFill>
            </a:ext>
          </a:extLst>
        </p:spPr>
      </p:pic>
      <p:pic>
        <p:nvPicPr>
          <p:cNvPr id="224276" name="Picture 20">
            <a:extLst>
              <a:ext uri="{FF2B5EF4-FFF2-40B4-BE49-F238E27FC236}">
                <a16:creationId xmlns:a16="http://schemas.microsoft.com/office/drawing/2014/main" id="{57B18DE6-D3B5-464A-B0B2-F0545DAF980A}"/>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l="23401" t="25208" b="8588"/>
          <a:stretch>
            <a:fillRect/>
          </a:stretch>
        </p:blipFill>
        <p:spPr bwMode="auto">
          <a:xfrm>
            <a:off x="708025" y="1120775"/>
            <a:ext cx="3230563"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ED181E"/>
                </a:solidFill>
              </a14:hiddenFill>
            </a:ext>
          </a:extLst>
        </p:spPr>
      </p:pic>
      <p:sp>
        <p:nvSpPr>
          <p:cNvPr id="224277" name="Rectangle 21">
            <a:extLst>
              <a:ext uri="{FF2B5EF4-FFF2-40B4-BE49-F238E27FC236}">
                <a16:creationId xmlns:a16="http://schemas.microsoft.com/office/drawing/2014/main" id="{D3E592DF-DAE5-CE4D-887B-45EC9937D006}"/>
              </a:ext>
            </a:extLst>
          </p:cNvPr>
          <p:cNvSpPr>
            <a:spLocks noChangeArrowheads="1"/>
          </p:cNvSpPr>
          <p:nvPr/>
        </p:nvSpPr>
        <p:spPr bwMode="auto">
          <a:xfrm>
            <a:off x="2574925" y="1576388"/>
            <a:ext cx="617538"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ASIA</a:t>
            </a:r>
            <a:endParaRPr lang="en-US" altLang="en-US" sz="2800" b="1">
              <a:latin typeface="Times" pitchFamily="2" charset="0"/>
            </a:endParaRPr>
          </a:p>
        </p:txBody>
      </p:sp>
      <p:sp>
        <p:nvSpPr>
          <p:cNvPr id="224278" name="Rectangle 22">
            <a:extLst>
              <a:ext uri="{FF2B5EF4-FFF2-40B4-BE49-F238E27FC236}">
                <a16:creationId xmlns:a16="http://schemas.microsoft.com/office/drawing/2014/main" id="{E067964E-BC5D-9F49-9872-D60D5580FC61}"/>
              </a:ext>
            </a:extLst>
          </p:cNvPr>
          <p:cNvSpPr>
            <a:spLocks noChangeArrowheads="1"/>
          </p:cNvSpPr>
          <p:nvPr/>
        </p:nvSpPr>
        <p:spPr bwMode="auto">
          <a:xfrm>
            <a:off x="928688" y="1122363"/>
            <a:ext cx="760412"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EROPA</a:t>
            </a:r>
            <a:endParaRPr lang="en-US" altLang="en-US" sz="2800" b="1">
              <a:latin typeface="Times" pitchFamily="2" charset="0"/>
            </a:endParaRPr>
          </a:p>
        </p:txBody>
      </p:sp>
      <p:sp>
        <p:nvSpPr>
          <p:cNvPr id="224279" name="Rectangle 23">
            <a:extLst>
              <a:ext uri="{FF2B5EF4-FFF2-40B4-BE49-F238E27FC236}">
                <a16:creationId xmlns:a16="http://schemas.microsoft.com/office/drawing/2014/main" id="{9C00C5EB-7032-A04D-83E6-CDE7E9018142}"/>
              </a:ext>
            </a:extLst>
          </p:cNvPr>
          <p:cNvSpPr>
            <a:spLocks noChangeArrowheads="1"/>
          </p:cNvSpPr>
          <p:nvPr/>
        </p:nvSpPr>
        <p:spPr bwMode="auto">
          <a:xfrm>
            <a:off x="2844800" y="2262188"/>
            <a:ext cx="874713"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400" b="1">
                <a:latin typeface="Helvetica" pitchFamily="2" charset="0"/>
              </a:rPr>
              <a:t>•</a:t>
            </a:r>
            <a:r>
              <a:rPr lang="en-US" altLang="en-US" sz="1000" b="1">
                <a:latin typeface="Helvetica" pitchFamily="2" charset="0"/>
              </a:rPr>
              <a:t>YERUSALEM</a:t>
            </a:r>
            <a:endParaRPr lang="en-US" altLang="en-US" sz="2000" b="1">
              <a:latin typeface="Helvetica" pitchFamily="2" charset="0"/>
            </a:endParaRPr>
          </a:p>
        </p:txBody>
      </p:sp>
      <p:sp>
        <p:nvSpPr>
          <p:cNvPr id="224280" name="Rectangle 24">
            <a:extLst>
              <a:ext uri="{FF2B5EF4-FFF2-40B4-BE49-F238E27FC236}">
                <a16:creationId xmlns:a16="http://schemas.microsoft.com/office/drawing/2014/main" id="{2132D281-F5E5-7741-BB31-933A08A76202}"/>
              </a:ext>
            </a:extLst>
          </p:cNvPr>
          <p:cNvSpPr>
            <a:spLocks noChangeArrowheads="1"/>
          </p:cNvSpPr>
          <p:nvPr/>
        </p:nvSpPr>
        <p:spPr bwMode="auto">
          <a:xfrm>
            <a:off x="2725738" y="2501900"/>
            <a:ext cx="625475" cy="319088"/>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ARAB</a:t>
            </a:r>
            <a:endParaRPr lang="en-US" altLang="en-US" sz="2000">
              <a:latin typeface="Times" pitchFamily="2" charset="0"/>
            </a:endParaRPr>
          </a:p>
        </p:txBody>
      </p:sp>
      <p:sp>
        <p:nvSpPr>
          <p:cNvPr id="224281" name="Rectangle 25">
            <a:extLst>
              <a:ext uri="{FF2B5EF4-FFF2-40B4-BE49-F238E27FC236}">
                <a16:creationId xmlns:a16="http://schemas.microsoft.com/office/drawing/2014/main" id="{94D5A885-4701-4D4D-B5B9-D085D4E9F737}"/>
              </a:ext>
            </a:extLst>
          </p:cNvPr>
          <p:cNvSpPr>
            <a:spLocks noChangeArrowheads="1"/>
          </p:cNvSpPr>
          <p:nvPr/>
        </p:nvSpPr>
        <p:spPr bwMode="auto">
          <a:xfrm>
            <a:off x="1387475" y="2471738"/>
            <a:ext cx="884238"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AFRIKA</a:t>
            </a:r>
            <a:endParaRPr lang="en-US" altLang="en-US" sz="2000">
              <a:latin typeface="Times" pitchFamily="2" charset="0"/>
            </a:endParaRPr>
          </a:p>
        </p:txBody>
      </p:sp>
      <p:sp>
        <p:nvSpPr>
          <p:cNvPr id="224282" name="Rectangle 26">
            <a:extLst>
              <a:ext uri="{FF2B5EF4-FFF2-40B4-BE49-F238E27FC236}">
                <a16:creationId xmlns:a16="http://schemas.microsoft.com/office/drawing/2014/main" id="{98D70F70-7024-CA41-A92B-9AA3B24629D6}"/>
              </a:ext>
            </a:extLst>
          </p:cNvPr>
          <p:cNvSpPr>
            <a:spLocks noChangeArrowheads="1"/>
          </p:cNvSpPr>
          <p:nvPr/>
        </p:nvSpPr>
        <p:spPr bwMode="auto">
          <a:xfrm>
            <a:off x="2882900" y="2097088"/>
            <a:ext cx="1054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SIRIA</a:t>
            </a:r>
            <a:endParaRPr lang="en-US" altLang="en-US" sz="1800" b="1">
              <a:latin typeface="Helvetica" pitchFamily="2" charset="0"/>
            </a:endParaRPr>
          </a:p>
        </p:txBody>
      </p:sp>
      <p:sp>
        <p:nvSpPr>
          <p:cNvPr id="224283" name="Rectangle 27">
            <a:extLst>
              <a:ext uri="{FF2B5EF4-FFF2-40B4-BE49-F238E27FC236}">
                <a16:creationId xmlns:a16="http://schemas.microsoft.com/office/drawing/2014/main" id="{6E917ADA-E55E-E848-9A6C-9638713437BE}"/>
              </a:ext>
            </a:extLst>
          </p:cNvPr>
          <p:cNvSpPr>
            <a:spLocks noChangeArrowheads="1"/>
          </p:cNvSpPr>
          <p:nvPr/>
        </p:nvSpPr>
        <p:spPr bwMode="auto">
          <a:xfrm>
            <a:off x="2489200" y="1830388"/>
            <a:ext cx="11684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PISIDIA</a:t>
            </a:r>
            <a:endParaRPr lang="en-US" altLang="en-US" sz="1800" b="1">
              <a:latin typeface="Helvetica" pitchFamily="2" charset="0"/>
            </a:endParaRPr>
          </a:p>
        </p:txBody>
      </p:sp>
      <p:sp>
        <p:nvSpPr>
          <p:cNvPr id="224284" name="Rectangle 28">
            <a:extLst>
              <a:ext uri="{FF2B5EF4-FFF2-40B4-BE49-F238E27FC236}">
                <a16:creationId xmlns:a16="http://schemas.microsoft.com/office/drawing/2014/main" id="{AFE7AC24-A5CE-3D49-ABD2-9AAD7A256061}"/>
              </a:ext>
            </a:extLst>
          </p:cNvPr>
          <p:cNvSpPr>
            <a:spLocks noChangeArrowheads="1"/>
          </p:cNvSpPr>
          <p:nvPr/>
        </p:nvSpPr>
        <p:spPr bwMode="auto">
          <a:xfrm>
            <a:off x="1333500" y="1550988"/>
            <a:ext cx="419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ROMA</a:t>
            </a:r>
            <a:endParaRPr lang="en-US" altLang="en-US" sz="1800" b="1">
              <a:latin typeface="Helvetica" pitchFamily="2" charset="0"/>
            </a:endParaRPr>
          </a:p>
        </p:txBody>
      </p:sp>
      <p:sp>
        <p:nvSpPr>
          <p:cNvPr id="224285" name="Rectangle 29">
            <a:extLst>
              <a:ext uri="{FF2B5EF4-FFF2-40B4-BE49-F238E27FC236}">
                <a16:creationId xmlns:a16="http://schemas.microsoft.com/office/drawing/2014/main" id="{9C14484A-EC29-5244-8C88-5BD4DA6708B7}"/>
              </a:ext>
            </a:extLst>
          </p:cNvPr>
          <p:cNvSpPr>
            <a:spLocks noChangeArrowheads="1"/>
          </p:cNvSpPr>
          <p:nvPr/>
        </p:nvSpPr>
        <p:spPr bwMode="auto">
          <a:xfrm>
            <a:off x="1625600" y="1817688"/>
            <a:ext cx="495300"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000" b="1">
                <a:latin typeface="Helvetica" pitchFamily="2" charset="0"/>
              </a:rPr>
              <a:t>YUNANI</a:t>
            </a:r>
            <a:endParaRPr lang="en-US" altLang="en-US" sz="1600" b="1">
              <a:latin typeface="Helvetica" pitchFamily="2" charset="0"/>
            </a:endParaRPr>
          </a:p>
        </p:txBody>
      </p:sp>
      <p:sp>
        <p:nvSpPr>
          <p:cNvPr id="224286" name="Rectangle 30">
            <a:extLst>
              <a:ext uri="{FF2B5EF4-FFF2-40B4-BE49-F238E27FC236}">
                <a16:creationId xmlns:a16="http://schemas.microsoft.com/office/drawing/2014/main" id="{C9D3F1DA-3306-E64E-A7F5-6B27AC26AF37}"/>
              </a:ext>
            </a:extLst>
          </p:cNvPr>
          <p:cNvSpPr>
            <a:spLocks noChangeArrowheads="1"/>
          </p:cNvSpPr>
          <p:nvPr/>
        </p:nvSpPr>
        <p:spPr bwMode="auto">
          <a:xfrm>
            <a:off x="958850" y="2027238"/>
            <a:ext cx="11176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latin typeface="Helvetica" pitchFamily="2" charset="0"/>
              </a:rPr>
              <a:t>ATHENA/KORINTUS•</a:t>
            </a:r>
            <a:endParaRPr lang="en-US" altLang="en-US" sz="1800" b="1">
              <a:latin typeface="Helvetica" pitchFamily="2" charset="0"/>
            </a:endParaRPr>
          </a:p>
        </p:txBody>
      </p:sp>
      <p:sp>
        <p:nvSpPr>
          <p:cNvPr id="224287" name="Rectangle 31">
            <a:extLst>
              <a:ext uri="{FF2B5EF4-FFF2-40B4-BE49-F238E27FC236}">
                <a16:creationId xmlns:a16="http://schemas.microsoft.com/office/drawing/2014/main" id="{929D7950-36FA-CE4F-B017-690475B70060}"/>
              </a:ext>
            </a:extLst>
          </p:cNvPr>
          <p:cNvSpPr>
            <a:spLocks noChangeArrowheads="1"/>
          </p:cNvSpPr>
          <p:nvPr/>
        </p:nvSpPr>
        <p:spPr bwMode="auto">
          <a:xfrm>
            <a:off x="2159000" y="2262188"/>
            <a:ext cx="4445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solidFill>
                  <a:schemeClr val="bg1"/>
                </a:solidFill>
                <a:latin typeface="Helvetica" pitchFamily="2" charset="0"/>
              </a:rPr>
              <a:t>EFESUS</a:t>
            </a:r>
            <a:endParaRPr lang="en-US" altLang="en-US" sz="1800" b="1">
              <a:solidFill>
                <a:schemeClr val="bg1"/>
              </a:solidFill>
              <a:latin typeface="Helvetica" pitchFamily="2" charset="0"/>
            </a:endParaRPr>
          </a:p>
        </p:txBody>
      </p:sp>
      <p:sp>
        <p:nvSpPr>
          <p:cNvPr id="224288" name="Text Box 32">
            <a:extLst>
              <a:ext uri="{FF2B5EF4-FFF2-40B4-BE49-F238E27FC236}">
                <a16:creationId xmlns:a16="http://schemas.microsoft.com/office/drawing/2014/main" id="{59928F2A-BDCB-A545-AF7A-A595BE00E030}"/>
              </a:ext>
            </a:extLst>
          </p:cNvPr>
          <p:cNvSpPr txBox="1">
            <a:spLocks noChangeArrowheads="1"/>
          </p:cNvSpPr>
          <p:nvPr/>
        </p:nvSpPr>
        <p:spPr bwMode="auto">
          <a:xfrm>
            <a:off x="2160588" y="1847850"/>
            <a:ext cx="215900" cy="228600"/>
          </a:xfrm>
          <a:prstGeom prst="rect">
            <a:avLst/>
          </a:prstGeom>
          <a:noFill/>
          <a:ln>
            <a:noFill/>
          </a:ln>
          <a:effectLst>
            <a:outerShdw dist="12700" algn="ctr" rotWithShape="0">
              <a:schemeClr val="bg1"/>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900" b="1">
                <a:latin typeface="Helvetica" pitchFamily="2" charset="0"/>
              </a:rPr>
              <a:t>•</a:t>
            </a:r>
          </a:p>
        </p:txBody>
      </p:sp>
      <p:sp>
        <p:nvSpPr>
          <p:cNvPr id="224289" name="Line 33">
            <a:extLst>
              <a:ext uri="{FF2B5EF4-FFF2-40B4-BE49-F238E27FC236}">
                <a16:creationId xmlns:a16="http://schemas.microsoft.com/office/drawing/2014/main" id="{4E016882-26CB-664B-852E-000D2CAB2402}"/>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endParaRPr lang="en-US"/>
          </a:p>
        </p:txBody>
      </p:sp>
      <p:sp>
        <p:nvSpPr>
          <p:cNvPr id="224290" name="Text Box 34">
            <a:extLst>
              <a:ext uri="{FF2B5EF4-FFF2-40B4-BE49-F238E27FC236}">
                <a16:creationId xmlns:a16="http://schemas.microsoft.com/office/drawing/2014/main" id="{123F6D36-A61F-6141-9F2F-C9761F817A45}"/>
              </a:ext>
            </a:extLst>
          </p:cNvPr>
          <p:cNvSpPr txBox="1">
            <a:spLocks noChangeArrowheads="1"/>
          </p:cNvSpPr>
          <p:nvPr/>
        </p:nvSpPr>
        <p:spPr bwMode="auto">
          <a:xfrm>
            <a:off x="668338" y="2286000"/>
            <a:ext cx="9715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#1</a:t>
            </a:r>
          </a:p>
        </p:txBody>
      </p:sp>
      <p:sp>
        <p:nvSpPr>
          <p:cNvPr id="224291" name="AutoShape 35" descr="Large confetti">
            <a:extLst>
              <a:ext uri="{FF2B5EF4-FFF2-40B4-BE49-F238E27FC236}">
                <a16:creationId xmlns:a16="http://schemas.microsoft.com/office/drawing/2014/main" id="{3B4FF2E1-5100-5645-B27D-E6C8367BE319}"/>
              </a:ext>
            </a:extLst>
          </p:cNvPr>
          <p:cNvSpPr>
            <a:spLocks noChangeArrowheads="1"/>
          </p:cNvSpPr>
          <p:nvPr/>
        </p:nvSpPr>
        <p:spPr bwMode="auto">
          <a:xfrm rot="2005411">
            <a:off x="3740150" y="2593975"/>
            <a:ext cx="571500" cy="354013"/>
          </a:xfrm>
          <a:prstGeom prst="rightArrow">
            <a:avLst>
              <a:gd name="adj1" fmla="val 50000"/>
              <a:gd name="adj2" fmla="val 40359"/>
            </a:avLst>
          </a:prstGeom>
          <a:blipFill dpi="0" rotWithShape="0">
            <a:blip r:embed="rId5"/>
            <a:srcRect/>
            <a:tile tx="0" ty="0" sx="100000" sy="100000" flip="none" algn="tl"/>
          </a:blipFill>
          <a:ln w="9525">
            <a:solidFill>
              <a:schemeClr val="tx1"/>
            </a:solidFill>
            <a:miter lim="800000"/>
            <a:headEnd/>
            <a:tailEnd/>
          </a:ln>
          <a:effectLst>
            <a:outerShdw dist="71842" dir="2700000" algn="ctr" rotWithShape="0">
              <a:schemeClr val="tx1"/>
            </a:outerShdw>
          </a:effectLst>
        </p:spPr>
        <p:txBody>
          <a:bodyPr wrap="none" anchor="ctr"/>
          <a:lstStyle/>
          <a:p>
            <a:endParaRPr lang="en-US"/>
          </a:p>
        </p:txBody>
      </p:sp>
      <p:sp>
        <p:nvSpPr>
          <p:cNvPr id="224292" name="AutoShape 36" descr="Large confetti">
            <a:extLst>
              <a:ext uri="{FF2B5EF4-FFF2-40B4-BE49-F238E27FC236}">
                <a16:creationId xmlns:a16="http://schemas.microsoft.com/office/drawing/2014/main" id="{24321B64-4E7E-6148-AA1C-57D0755F9F9E}"/>
              </a:ext>
            </a:extLst>
          </p:cNvPr>
          <p:cNvSpPr>
            <a:spLocks noChangeArrowheads="1"/>
          </p:cNvSpPr>
          <p:nvPr/>
        </p:nvSpPr>
        <p:spPr bwMode="auto">
          <a:xfrm rot="8504295">
            <a:off x="3295650" y="3394075"/>
            <a:ext cx="695325" cy="354013"/>
          </a:xfrm>
          <a:prstGeom prst="rightArrow">
            <a:avLst>
              <a:gd name="adj1" fmla="val 50000"/>
              <a:gd name="adj2" fmla="val 49103"/>
            </a:avLst>
          </a:prstGeom>
          <a:blipFill dpi="0" rotWithShape="0">
            <a:blip r:embed="rId5"/>
            <a:srcRect/>
            <a:tile tx="0" ty="0" sx="100000" sy="100000" flip="none" algn="tl"/>
          </a:blipFill>
          <a:ln w="9525">
            <a:solidFill>
              <a:schemeClr val="tx1"/>
            </a:solidFill>
            <a:miter lim="800000"/>
            <a:headEnd/>
            <a:tailEnd/>
          </a:ln>
          <a:effectLst>
            <a:outerShdw dist="71842" dir="2700000" algn="ctr" rotWithShape="0">
              <a:schemeClr val="tx1"/>
            </a:outerShdw>
          </a:effectLst>
        </p:spPr>
        <p:txBody>
          <a:bodyPr wrap="none" anchor="ctr"/>
          <a:lstStyle/>
          <a:p>
            <a:endParaRPr lang="en-US"/>
          </a:p>
        </p:txBody>
      </p:sp>
      <p:sp>
        <p:nvSpPr>
          <p:cNvPr id="224293" name="Rectangle 37">
            <a:extLst>
              <a:ext uri="{FF2B5EF4-FFF2-40B4-BE49-F238E27FC236}">
                <a16:creationId xmlns:a16="http://schemas.microsoft.com/office/drawing/2014/main" id="{DB9133BA-4BB9-3F4B-973C-3BC6D0D5EA25}"/>
              </a:ext>
            </a:extLst>
          </p:cNvPr>
          <p:cNvSpPr>
            <a:spLocks noChangeArrowheads="1"/>
          </p:cNvSpPr>
          <p:nvPr/>
        </p:nvSpPr>
        <p:spPr bwMode="auto">
          <a:xfrm>
            <a:off x="2160588" y="3475038"/>
            <a:ext cx="617537"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ASIA</a:t>
            </a:r>
            <a:endParaRPr lang="en-US" altLang="en-US" sz="2800" b="1">
              <a:latin typeface="Times" pitchFamily="2" charset="0"/>
            </a:endParaRPr>
          </a:p>
        </p:txBody>
      </p:sp>
      <p:sp>
        <p:nvSpPr>
          <p:cNvPr id="224294" name="Rectangle 38">
            <a:extLst>
              <a:ext uri="{FF2B5EF4-FFF2-40B4-BE49-F238E27FC236}">
                <a16:creationId xmlns:a16="http://schemas.microsoft.com/office/drawing/2014/main" id="{86BD5CCE-8DB0-C643-A4E0-49524085C083}"/>
              </a:ext>
            </a:extLst>
          </p:cNvPr>
          <p:cNvSpPr>
            <a:spLocks noChangeArrowheads="1"/>
          </p:cNvSpPr>
          <p:nvPr/>
        </p:nvSpPr>
        <p:spPr bwMode="auto">
          <a:xfrm>
            <a:off x="514350" y="3021013"/>
            <a:ext cx="760413"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EROPA</a:t>
            </a:r>
            <a:endParaRPr lang="en-US" altLang="en-US" sz="2800" b="1">
              <a:latin typeface="Times" pitchFamily="2" charset="0"/>
            </a:endParaRPr>
          </a:p>
        </p:txBody>
      </p:sp>
      <p:sp>
        <p:nvSpPr>
          <p:cNvPr id="224295" name="Rectangle 39">
            <a:extLst>
              <a:ext uri="{FF2B5EF4-FFF2-40B4-BE49-F238E27FC236}">
                <a16:creationId xmlns:a16="http://schemas.microsoft.com/office/drawing/2014/main" id="{37B94338-55F4-964A-931E-54AD2410C8B5}"/>
              </a:ext>
            </a:extLst>
          </p:cNvPr>
          <p:cNvSpPr>
            <a:spLocks noChangeArrowheads="1"/>
          </p:cNvSpPr>
          <p:nvPr/>
        </p:nvSpPr>
        <p:spPr bwMode="auto">
          <a:xfrm>
            <a:off x="2311400" y="4400550"/>
            <a:ext cx="625475" cy="319088"/>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ARAB</a:t>
            </a:r>
            <a:endParaRPr lang="en-US" altLang="en-US" sz="2000">
              <a:latin typeface="Times" pitchFamily="2" charset="0"/>
            </a:endParaRPr>
          </a:p>
        </p:txBody>
      </p:sp>
      <p:sp>
        <p:nvSpPr>
          <p:cNvPr id="224296" name="Rectangle 40">
            <a:extLst>
              <a:ext uri="{FF2B5EF4-FFF2-40B4-BE49-F238E27FC236}">
                <a16:creationId xmlns:a16="http://schemas.microsoft.com/office/drawing/2014/main" id="{7F02648D-0883-E94D-B9C8-422492BD92BD}"/>
              </a:ext>
            </a:extLst>
          </p:cNvPr>
          <p:cNvSpPr>
            <a:spLocks noChangeArrowheads="1"/>
          </p:cNvSpPr>
          <p:nvPr/>
        </p:nvSpPr>
        <p:spPr bwMode="auto">
          <a:xfrm>
            <a:off x="973138" y="4370388"/>
            <a:ext cx="884237"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AFRIKA</a:t>
            </a:r>
            <a:endParaRPr lang="en-US" altLang="en-US" sz="2000">
              <a:latin typeface="Times" pitchFamily="2" charset="0"/>
            </a:endParaRPr>
          </a:p>
        </p:txBody>
      </p:sp>
      <p:sp>
        <p:nvSpPr>
          <p:cNvPr id="224297" name="Rectangle 41">
            <a:extLst>
              <a:ext uri="{FF2B5EF4-FFF2-40B4-BE49-F238E27FC236}">
                <a16:creationId xmlns:a16="http://schemas.microsoft.com/office/drawing/2014/main" id="{9152C5E1-32A4-1A43-BA19-AFF4B6C95215}"/>
              </a:ext>
            </a:extLst>
          </p:cNvPr>
          <p:cNvSpPr>
            <a:spLocks noChangeArrowheads="1"/>
          </p:cNvSpPr>
          <p:nvPr/>
        </p:nvSpPr>
        <p:spPr bwMode="auto">
          <a:xfrm>
            <a:off x="2468563" y="3995738"/>
            <a:ext cx="1054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SIRIA</a:t>
            </a:r>
            <a:endParaRPr lang="en-US" altLang="en-US" sz="1800" b="1">
              <a:latin typeface="Helvetica" pitchFamily="2" charset="0"/>
            </a:endParaRPr>
          </a:p>
        </p:txBody>
      </p:sp>
      <p:sp>
        <p:nvSpPr>
          <p:cNvPr id="224298" name="Rectangle 42">
            <a:extLst>
              <a:ext uri="{FF2B5EF4-FFF2-40B4-BE49-F238E27FC236}">
                <a16:creationId xmlns:a16="http://schemas.microsoft.com/office/drawing/2014/main" id="{D6415E6E-0B86-F741-B174-2E45E046BAD9}"/>
              </a:ext>
            </a:extLst>
          </p:cNvPr>
          <p:cNvSpPr>
            <a:spLocks noChangeArrowheads="1"/>
          </p:cNvSpPr>
          <p:nvPr/>
        </p:nvSpPr>
        <p:spPr bwMode="auto">
          <a:xfrm>
            <a:off x="2074863" y="3729038"/>
            <a:ext cx="11684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PISIDIA</a:t>
            </a:r>
            <a:endParaRPr lang="en-US" altLang="en-US" sz="1800" b="1">
              <a:latin typeface="Helvetica" pitchFamily="2" charset="0"/>
            </a:endParaRPr>
          </a:p>
        </p:txBody>
      </p:sp>
      <p:sp>
        <p:nvSpPr>
          <p:cNvPr id="224299" name="Rectangle 43">
            <a:extLst>
              <a:ext uri="{FF2B5EF4-FFF2-40B4-BE49-F238E27FC236}">
                <a16:creationId xmlns:a16="http://schemas.microsoft.com/office/drawing/2014/main" id="{2BA6B47B-BC91-5B49-8724-E87794F3E0C9}"/>
              </a:ext>
            </a:extLst>
          </p:cNvPr>
          <p:cNvSpPr>
            <a:spLocks noChangeArrowheads="1"/>
          </p:cNvSpPr>
          <p:nvPr/>
        </p:nvSpPr>
        <p:spPr bwMode="auto">
          <a:xfrm>
            <a:off x="919163" y="3449638"/>
            <a:ext cx="419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ROMA</a:t>
            </a:r>
            <a:endParaRPr lang="en-US" altLang="en-US" sz="1800" b="1">
              <a:latin typeface="Helvetica" pitchFamily="2" charset="0"/>
            </a:endParaRPr>
          </a:p>
        </p:txBody>
      </p:sp>
      <p:sp>
        <p:nvSpPr>
          <p:cNvPr id="224300" name="Rectangle 44">
            <a:extLst>
              <a:ext uri="{FF2B5EF4-FFF2-40B4-BE49-F238E27FC236}">
                <a16:creationId xmlns:a16="http://schemas.microsoft.com/office/drawing/2014/main" id="{E1EF09EC-F840-024B-A0BE-A4D3793B3422}"/>
              </a:ext>
            </a:extLst>
          </p:cNvPr>
          <p:cNvSpPr>
            <a:spLocks noChangeArrowheads="1"/>
          </p:cNvSpPr>
          <p:nvPr/>
        </p:nvSpPr>
        <p:spPr bwMode="auto">
          <a:xfrm>
            <a:off x="1211263" y="3716338"/>
            <a:ext cx="495300"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000" b="1">
                <a:latin typeface="Helvetica" pitchFamily="2" charset="0"/>
              </a:rPr>
              <a:t>YUNANI</a:t>
            </a:r>
            <a:endParaRPr lang="en-US" altLang="en-US" sz="1600" b="1">
              <a:latin typeface="Helvetica" pitchFamily="2" charset="0"/>
            </a:endParaRPr>
          </a:p>
        </p:txBody>
      </p:sp>
      <p:sp>
        <p:nvSpPr>
          <p:cNvPr id="224301" name="Rectangle 45">
            <a:extLst>
              <a:ext uri="{FF2B5EF4-FFF2-40B4-BE49-F238E27FC236}">
                <a16:creationId xmlns:a16="http://schemas.microsoft.com/office/drawing/2014/main" id="{C81128C1-66A1-FB41-B832-31CBACA62129}"/>
              </a:ext>
            </a:extLst>
          </p:cNvPr>
          <p:cNvSpPr>
            <a:spLocks noChangeArrowheads="1"/>
          </p:cNvSpPr>
          <p:nvPr/>
        </p:nvSpPr>
        <p:spPr bwMode="auto">
          <a:xfrm>
            <a:off x="544513" y="3925888"/>
            <a:ext cx="11176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latin typeface="Helvetica" pitchFamily="2" charset="0"/>
              </a:rPr>
              <a:t>ATHENA/KORINTUS•</a:t>
            </a:r>
            <a:endParaRPr lang="en-US" altLang="en-US" sz="1800" b="1">
              <a:latin typeface="Helvetica" pitchFamily="2" charset="0"/>
            </a:endParaRPr>
          </a:p>
        </p:txBody>
      </p:sp>
      <p:sp>
        <p:nvSpPr>
          <p:cNvPr id="224302" name="Rectangle 46">
            <a:extLst>
              <a:ext uri="{FF2B5EF4-FFF2-40B4-BE49-F238E27FC236}">
                <a16:creationId xmlns:a16="http://schemas.microsoft.com/office/drawing/2014/main" id="{BAE37432-0731-7F44-A01C-1F45A7DBE5AF}"/>
              </a:ext>
            </a:extLst>
          </p:cNvPr>
          <p:cNvSpPr>
            <a:spLocks noChangeArrowheads="1"/>
          </p:cNvSpPr>
          <p:nvPr/>
        </p:nvSpPr>
        <p:spPr bwMode="auto">
          <a:xfrm>
            <a:off x="1744663" y="4160838"/>
            <a:ext cx="4445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solidFill>
                  <a:schemeClr val="bg1"/>
                </a:solidFill>
                <a:latin typeface="Helvetica" pitchFamily="2" charset="0"/>
              </a:rPr>
              <a:t>EFESUS</a:t>
            </a:r>
            <a:endParaRPr lang="en-US" altLang="en-US" sz="1800" b="1">
              <a:solidFill>
                <a:schemeClr val="bg1"/>
              </a:solidFill>
              <a:latin typeface="Helvetica" pitchFamily="2" charset="0"/>
            </a:endParaRPr>
          </a:p>
        </p:txBody>
      </p:sp>
      <p:sp>
        <p:nvSpPr>
          <p:cNvPr id="224303" name="Line 47">
            <a:extLst>
              <a:ext uri="{FF2B5EF4-FFF2-40B4-BE49-F238E27FC236}">
                <a16:creationId xmlns:a16="http://schemas.microsoft.com/office/drawing/2014/main" id="{29C455B0-CA1C-784A-84EF-6DC33D355781}"/>
              </a:ext>
            </a:extLst>
          </p:cNvPr>
          <p:cNvSpPr>
            <a:spLocks noChangeShapeType="1"/>
          </p:cNvSpPr>
          <p:nvPr/>
        </p:nvSpPr>
        <p:spPr bwMode="auto">
          <a:xfrm>
            <a:off x="1868488" y="3881438"/>
            <a:ext cx="100012"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endParaRPr lang="en-US"/>
          </a:p>
        </p:txBody>
      </p:sp>
      <p:sp>
        <p:nvSpPr>
          <p:cNvPr id="224304" name="Text Box 48">
            <a:extLst>
              <a:ext uri="{FF2B5EF4-FFF2-40B4-BE49-F238E27FC236}">
                <a16:creationId xmlns:a16="http://schemas.microsoft.com/office/drawing/2014/main" id="{27B0C039-8E05-6446-8CE0-950A4F41291E}"/>
              </a:ext>
            </a:extLst>
          </p:cNvPr>
          <p:cNvSpPr txBox="1">
            <a:spLocks noChangeArrowheads="1"/>
          </p:cNvSpPr>
          <p:nvPr/>
        </p:nvSpPr>
        <p:spPr bwMode="auto">
          <a:xfrm>
            <a:off x="254000" y="4184650"/>
            <a:ext cx="9715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#2</a:t>
            </a:r>
          </a:p>
        </p:txBody>
      </p:sp>
      <p:sp>
        <p:nvSpPr>
          <p:cNvPr id="224305" name="Rectangle 49">
            <a:extLst>
              <a:ext uri="{FF2B5EF4-FFF2-40B4-BE49-F238E27FC236}">
                <a16:creationId xmlns:a16="http://schemas.microsoft.com/office/drawing/2014/main" id="{B6EEF47E-A80F-1E49-BA5F-EF0073747920}"/>
              </a:ext>
            </a:extLst>
          </p:cNvPr>
          <p:cNvSpPr>
            <a:spLocks noChangeArrowheads="1"/>
          </p:cNvSpPr>
          <p:nvPr/>
        </p:nvSpPr>
        <p:spPr bwMode="auto">
          <a:xfrm>
            <a:off x="2759075" y="5405438"/>
            <a:ext cx="617538"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ASIA</a:t>
            </a:r>
            <a:endParaRPr lang="en-US" altLang="en-US" sz="2800" b="1">
              <a:latin typeface="Times" pitchFamily="2" charset="0"/>
            </a:endParaRPr>
          </a:p>
        </p:txBody>
      </p:sp>
      <p:sp>
        <p:nvSpPr>
          <p:cNvPr id="224306" name="Rectangle 50">
            <a:extLst>
              <a:ext uri="{FF2B5EF4-FFF2-40B4-BE49-F238E27FC236}">
                <a16:creationId xmlns:a16="http://schemas.microsoft.com/office/drawing/2014/main" id="{729FC86F-1B12-BD44-83BB-BEE1EE41D93B}"/>
              </a:ext>
            </a:extLst>
          </p:cNvPr>
          <p:cNvSpPr>
            <a:spLocks noChangeArrowheads="1"/>
          </p:cNvSpPr>
          <p:nvPr/>
        </p:nvSpPr>
        <p:spPr bwMode="auto">
          <a:xfrm>
            <a:off x="1112838" y="4951413"/>
            <a:ext cx="760412"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EROPA</a:t>
            </a:r>
            <a:endParaRPr lang="en-US" altLang="en-US" sz="2800" b="1">
              <a:latin typeface="Times" pitchFamily="2" charset="0"/>
            </a:endParaRPr>
          </a:p>
        </p:txBody>
      </p:sp>
      <p:sp>
        <p:nvSpPr>
          <p:cNvPr id="224307" name="Rectangle 51">
            <a:extLst>
              <a:ext uri="{FF2B5EF4-FFF2-40B4-BE49-F238E27FC236}">
                <a16:creationId xmlns:a16="http://schemas.microsoft.com/office/drawing/2014/main" id="{A2735782-B7A6-4F4A-AB4D-513FDCADA5F5}"/>
              </a:ext>
            </a:extLst>
          </p:cNvPr>
          <p:cNvSpPr>
            <a:spLocks noChangeArrowheads="1"/>
          </p:cNvSpPr>
          <p:nvPr/>
        </p:nvSpPr>
        <p:spPr bwMode="auto">
          <a:xfrm>
            <a:off x="2909888" y="6330950"/>
            <a:ext cx="625475" cy="319088"/>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ARAB</a:t>
            </a:r>
            <a:endParaRPr lang="en-US" altLang="en-US" sz="2000">
              <a:latin typeface="Times" pitchFamily="2" charset="0"/>
            </a:endParaRPr>
          </a:p>
        </p:txBody>
      </p:sp>
      <p:sp>
        <p:nvSpPr>
          <p:cNvPr id="224308" name="Rectangle 52">
            <a:extLst>
              <a:ext uri="{FF2B5EF4-FFF2-40B4-BE49-F238E27FC236}">
                <a16:creationId xmlns:a16="http://schemas.microsoft.com/office/drawing/2014/main" id="{2EDBD62B-77EE-534D-B27C-593D5AE1D173}"/>
              </a:ext>
            </a:extLst>
          </p:cNvPr>
          <p:cNvSpPr>
            <a:spLocks noChangeArrowheads="1"/>
          </p:cNvSpPr>
          <p:nvPr/>
        </p:nvSpPr>
        <p:spPr bwMode="auto">
          <a:xfrm>
            <a:off x="1571625" y="6300788"/>
            <a:ext cx="884238"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AFRIKA</a:t>
            </a:r>
            <a:endParaRPr lang="en-US" altLang="en-US" sz="2000">
              <a:latin typeface="Times" pitchFamily="2" charset="0"/>
            </a:endParaRPr>
          </a:p>
        </p:txBody>
      </p:sp>
      <p:sp>
        <p:nvSpPr>
          <p:cNvPr id="224309" name="Rectangle 53">
            <a:extLst>
              <a:ext uri="{FF2B5EF4-FFF2-40B4-BE49-F238E27FC236}">
                <a16:creationId xmlns:a16="http://schemas.microsoft.com/office/drawing/2014/main" id="{CE8B6F2A-3C53-1D45-8739-245A87FFC109}"/>
              </a:ext>
            </a:extLst>
          </p:cNvPr>
          <p:cNvSpPr>
            <a:spLocks noChangeArrowheads="1"/>
          </p:cNvSpPr>
          <p:nvPr/>
        </p:nvSpPr>
        <p:spPr bwMode="auto">
          <a:xfrm>
            <a:off x="3067050" y="5926138"/>
            <a:ext cx="1054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SIRIA</a:t>
            </a:r>
            <a:endParaRPr lang="en-US" altLang="en-US" sz="1800" b="1">
              <a:latin typeface="Helvetica" pitchFamily="2" charset="0"/>
            </a:endParaRPr>
          </a:p>
        </p:txBody>
      </p:sp>
      <p:sp>
        <p:nvSpPr>
          <p:cNvPr id="224310" name="Rectangle 54">
            <a:extLst>
              <a:ext uri="{FF2B5EF4-FFF2-40B4-BE49-F238E27FC236}">
                <a16:creationId xmlns:a16="http://schemas.microsoft.com/office/drawing/2014/main" id="{943AC8EB-9240-BF48-BCFF-04161DA934D1}"/>
              </a:ext>
            </a:extLst>
          </p:cNvPr>
          <p:cNvSpPr>
            <a:spLocks noChangeArrowheads="1"/>
          </p:cNvSpPr>
          <p:nvPr/>
        </p:nvSpPr>
        <p:spPr bwMode="auto">
          <a:xfrm>
            <a:off x="2673350" y="5659438"/>
            <a:ext cx="11684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PISIDIA</a:t>
            </a:r>
            <a:endParaRPr lang="en-US" altLang="en-US" sz="1800" b="1">
              <a:latin typeface="Helvetica" pitchFamily="2" charset="0"/>
            </a:endParaRPr>
          </a:p>
        </p:txBody>
      </p:sp>
      <p:sp>
        <p:nvSpPr>
          <p:cNvPr id="224311" name="Rectangle 55">
            <a:extLst>
              <a:ext uri="{FF2B5EF4-FFF2-40B4-BE49-F238E27FC236}">
                <a16:creationId xmlns:a16="http://schemas.microsoft.com/office/drawing/2014/main" id="{08317B87-BF24-9341-AF3A-B3E34B9C30FA}"/>
              </a:ext>
            </a:extLst>
          </p:cNvPr>
          <p:cNvSpPr>
            <a:spLocks noChangeArrowheads="1"/>
          </p:cNvSpPr>
          <p:nvPr/>
        </p:nvSpPr>
        <p:spPr bwMode="auto">
          <a:xfrm>
            <a:off x="1517650" y="5380038"/>
            <a:ext cx="419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ROMA</a:t>
            </a:r>
            <a:endParaRPr lang="en-US" altLang="en-US" sz="1800" b="1">
              <a:latin typeface="Helvetica" pitchFamily="2" charset="0"/>
            </a:endParaRPr>
          </a:p>
        </p:txBody>
      </p:sp>
      <p:sp>
        <p:nvSpPr>
          <p:cNvPr id="224312" name="Rectangle 56">
            <a:extLst>
              <a:ext uri="{FF2B5EF4-FFF2-40B4-BE49-F238E27FC236}">
                <a16:creationId xmlns:a16="http://schemas.microsoft.com/office/drawing/2014/main" id="{0CFD041A-4A1E-9D47-925A-A895D7532332}"/>
              </a:ext>
            </a:extLst>
          </p:cNvPr>
          <p:cNvSpPr>
            <a:spLocks noChangeArrowheads="1"/>
          </p:cNvSpPr>
          <p:nvPr/>
        </p:nvSpPr>
        <p:spPr bwMode="auto">
          <a:xfrm>
            <a:off x="1809750" y="5646738"/>
            <a:ext cx="495300"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000" b="1">
                <a:latin typeface="Helvetica" pitchFamily="2" charset="0"/>
              </a:rPr>
              <a:t>YUNANI</a:t>
            </a:r>
            <a:endParaRPr lang="en-US" altLang="en-US" sz="1600" b="1">
              <a:latin typeface="Helvetica" pitchFamily="2" charset="0"/>
            </a:endParaRPr>
          </a:p>
        </p:txBody>
      </p:sp>
      <p:sp>
        <p:nvSpPr>
          <p:cNvPr id="224313" name="Rectangle 57">
            <a:extLst>
              <a:ext uri="{FF2B5EF4-FFF2-40B4-BE49-F238E27FC236}">
                <a16:creationId xmlns:a16="http://schemas.microsoft.com/office/drawing/2014/main" id="{4A7122B2-B351-0B40-84CC-2B71D7B4CDF7}"/>
              </a:ext>
            </a:extLst>
          </p:cNvPr>
          <p:cNvSpPr>
            <a:spLocks noChangeArrowheads="1"/>
          </p:cNvSpPr>
          <p:nvPr/>
        </p:nvSpPr>
        <p:spPr bwMode="auto">
          <a:xfrm>
            <a:off x="1143000" y="5856288"/>
            <a:ext cx="11176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latin typeface="Helvetica" pitchFamily="2" charset="0"/>
              </a:rPr>
              <a:t>ATHENA/KORINTUS•</a:t>
            </a:r>
            <a:endParaRPr lang="en-US" altLang="en-US" sz="1800" b="1">
              <a:latin typeface="Helvetica" pitchFamily="2" charset="0"/>
            </a:endParaRPr>
          </a:p>
        </p:txBody>
      </p:sp>
      <p:sp>
        <p:nvSpPr>
          <p:cNvPr id="224314" name="Rectangle 58">
            <a:extLst>
              <a:ext uri="{FF2B5EF4-FFF2-40B4-BE49-F238E27FC236}">
                <a16:creationId xmlns:a16="http://schemas.microsoft.com/office/drawing/2014/main" id="{CCCC6DEA-2A6E-0740-84AE-FBFD5E0B7E76}"/>
              </a:ext>
            </a:extLst>
          </p:cNvPr>
          <p:cNvSpPr>
            <a:spLocks noChangeArrowheads="1"/>
          </p:cNvSpPr>
          <p:nvPr/>
        </p:nvSpPr>
        <p:spPr bwMode="auto">
          <a:xfrm>
            <a:off x="2343150" y="6091238"/>
            <a:ext cx="4445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solidFill>
                  <a:schemeClr val="bg1"/>
                </a:solidFill>
                <a:latin typeface="Helvetica" pitchFamily="2" charset="0"/>
              </a:rPr>
              <a:t>EFESUS</a:t>
            </a:r>
            <a:endParaRPr lang="en-US" altLang="en-US" sz="1800" b="1">
              <a:solidFill>
                <a:schemeClr val="bg1"/>
              </a:solidFill>
              <a:latin typeface="Helvetica" pitchFamily="2" charset="0"/>
            </a:endParaRPr>
          </a:p>
        </p:txBody>
      </p:sp>
      <p:sp>
        <p:nvSpPr>
          <p:cNvPr id="224315" name="Line 59">
            <a:extLst>
              <a:ext uri="{FF2B5EF4-FFF2-40B4-BE49-F238E27FC236}">
                <a16:creationId xmlns:a16="http://schemas.microsoft.com/office/drawing/2014/main" id="{8EEA2664-2F95-AF41-B693-8DF7E4726E27}"/>
              </a:ext>
            </a:extLst>
          </p:cNvPr>
          <p:cNvSpPr>
            <a:spLocks noChangeShapeType="1"/>
          </p:cNvSpPr>
          <p:nvPr/>
        </p:nvSpPr>
        <p:spPr bwMode="auto">
          <a:xfrm>
            <a:off x="2466975" y="5811838"/>
            <a:ext cx="100013"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endParaRPr lang="en-US"/>
          </a:p>
        </p:txBody>
      </p:sp>
      <p:sp>
        <p:nvSpPr>
          <p:cNvPr id="224316" name="Text Box 60">
            <a:extLst>
              <a:ext uri="{FF2B5EF4-FFF2-40B4-BE49-F238E27FC236}">
                <a16:creationId xmlns:a16="http://schemas.microsoft.com/office/drawing/2014/main" id="{01B0D221-02DF-2C42-90F5-C2DF4015B9D0}"/>
              </a:ext>
            </a:extLst>
          </p:cNvPr>
          <p:cNvSpPr txBox="1">
            <a:spLocks noChangeArrowheads="1"/>
          </p:cNvSpPr>
          <p:nvPr/>
        </p:nvSpPr>
        <p:spPr bwMode="auto">
          <a:xfrm>
            <a:off x="852488" y="6115050"/>
            <a:ext cx="9715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#3</a:t>
            </a:r>
          </a:p>
        </p:txBody>
      </p:sp>
      <p:sp>
        <p:nvSpPr>
          <p:cNvPr id="224317" name="Rectangle 61">
            <a:extLst>
              <a:ext uri="{FF2B5EF4-FFF2-40B4-BE49-F238E27FC236}">
                <a16:creationId xmlns:a16="http://schemas.microsoft.com/office/drawing/2014/main" id="{D292C11D-8EED-9C44-A98B-1A71DE379B7B}"/>
              </a:ext>
            </a:extLst>
          </p:cNvPr>
          <p:cNvSpPr>
            <a:spLocks noChangeArrowheads="1"/>
          </p:cNvSpPr>
          <p:nvPr/>
        </p:nvSpPr>
        <p:spPr bwMode="auto">
          <a:xfrm>
            <a:off x="2465388" y="7364413"/>
            <a:ext cx="617537"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ASIA</a:t>
            </a:r>
            <a:endParaRPr lang="en-US" altLang="en-US" sz="2800" b="1">
              <a:latin typeface="Times" pitchFamily="2" charset="0"/>
            </a:endParaRPr>
          </a:p>
        </p:txBody>
      </p:sp>
      <p:sp>
        <p:nvSpPr>
          <p:cNvPr id="224318" name="Rectangle 62">
            <a:extLst>
              <a:ext uri="{FF2B5EF4-FFF2-40B4-BE49-F238E27FC236}">
                <a16:creationId xmlns:a16="http://schemas.microsoft.com/office/drawing/2014/main" id="{9EB45E2A-1F39-C340-B057-CA290FB80ABC}"/>
              </a:ext>
            </a:extLst>
          </p:cNvPr>
          <p:cNvSpPr>
            <a:spLocks noChangeArrowheads="1"/>
          </p:cNvSpPr>
          <p:nvPr/>
        </p:nvSpPr>
        <p:spPr bwMode="auto">
          <a:xfrm>
            <a:off x="819150" y="6910388"/>
            <a:ext cx="760413"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EROPA</a:t>
            </a:r>
            <a:endParaRPr lang="en-US" altLang="en-US" sz="2800" b="1">
              <a:latin typeface="Times" pitchFamily="2" charset="0"/>
            </a:endParaRPr>
          </a:p>
        </p:txBody>
      </p:sp>
      <p:sp>
        <p:nvSpPr>
          <p:cNvPr id="224319" name="Rectangle 63">
            <a:extLst>
              <a:ext uri="{FF2B5EF4-FFF2-40B4-BE49-F238E27FC236}">
                <a16:creationId xmlns:a16="http://schemas.microsoft.com/office/drawing/2014/main" id="{D7319860-CC96-A649-8C12-58D56FD14C39}"/>
              </a:ext>
            </a:extLst>
          </p:cNvPr>
          <p:cNvSpPr>
            <a:spLocks noChangeArrowheads="1"/>
          </p:cNvSpPr>
          <p:nvPr/>
        </p:nvSpPr>
        <p:spPr bwMode="auto">
          <a:xfrm>
            <a:off x="2616200" y="8289925"/>
            <a:ext cx="625475" cy="319088"/>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ARAB</a:t>
            </a:r>
            <a:endParaRPr lang="en-US" altLang="en-US" sz="2000">
              <a:latin typeface="Times" pitchFamily="2" charset="0"/>
            </a:endParaRPr>
          </a:p>
        </p:txBody>
      </p:sp>
      <p:sp>
        <p:nvSpPr>
          <p:cNvPr id="224320" name="Rectangle 64">
            <a:extLst>
              <a:ext uri="{FF2B5EF4-FFF2-40B4-BE49-F238E27FC236}">
                <a16:creationId xmlns:a16="http://schemas.microsoft.com/office/drawing/2014/main" id="{FC030C0C-732F-A34E-BD8D-843F9473174E}"/>
              </a:ext>
            </a:extLst>
          </p:cNvPr>
          <p:cNvSpPr>
            <a:spLocks noChangeArrowheads="1"/>
          </p:cNvSpPr>
          <p:nvPr/>
        </p:nvSpPr>
        <p:spPr bwMode="auto">
          <a:xfrm>
            <a:off x="1277938" y="8259763"/>
            <a:ext cx="884237" cy="319087"/>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en-US" altLang="en-US" sz="1800" b="1">
                <a:latin typeface="Comic Sans MS" panose="030F0902030302020204" pitchFamily="66" charset="0"/>
              </a:rPr>
              <a:t>AFRIKA</a:t>
            </a:r>
            <a:endParaRPr lang="en-US" altLang="en-US" sz="2000">
              <a:latin typeface="Times" pitchFamily="2" charset="0"/>
            </a:endParaRPr>
          </a:p>
        </p:txBody>
      </p:sp>
      <p:sp>
        <p:nvSpPr>
          <p:cNvPr id="224321" name="Rectangle 65">
            <a:extLst>
              <a:ext uri="{FF2B5EF4-FFF2-40B4-BE49-F238E27FC236}">
                <a16:creationId xmlns:a16="http://schemas.microsoft.com/office/drawing/2014/main" id="{4332AA48-6245-094E-8588-B0874F7E9A91}"/>
              </a:ext>
            </a:extLst>
          </p:cNvPr>
          <p:cNvSpPr>
            <a:spLocks noChangeArrowheads="1"/>
          </p:cNvSpPr>
          <p:nvPr/>
        </p:nvSpPr>
        <p:spPr bwMode="auto">
          <a:xfrm>
            <a:off x="2773363" y="7885113"/>
            <a:ext cx="1054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SIRIA</a:t>
            </a:r>
            <a:endParaRPr lang="en-US" altLang="en-US" sz="1800" b="1">
              <a:latin typeface="Helvetica" pitchFamily="2" charset="0"/>
            </a:endParaRPr>
          </a:p>
        </p:txBody>
      </p:sp>
      <p:sp>
        <p:nvSpPr>
          <p:cNvPr id="224322" name="Rectangle 66">
            <a:extLst>
              <a:ext uri="{FF2B5EF4-FFF2-40B4-BE49-F238E27FC236}">
                <a16:creationId xmlns:a16="http://schemas.microsoft.com/office/drawing/2014/main" id="{806C4004-CAEA-AF4D-BD3B-216EA8148B5D}"/>
              </a:ext>
            </a:extLst>
          </p:cNvPr>
          <p:cNvSpPr>
            <a:spLocks noChangeArrowheads="1"/>
          </p:cNvSpPr>
          <p:nvPr/>
        </p:nvSpPr>
        <p:spPr bwMode="auto">
          <a:xfrm>
            <a:off x="2379663" y="7618413"/>
            <a:ext cx="11684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ANTIOKHIA PISIDIA</a:t>
            </a:r>
            <a:endParaRPr lang="en-US" altLang="en-US" sz="1800" b="1">
              <a:latin typeface="Helvetica" pitchFamily="2" charset="0"/>
            </a:endParaRPr>
          </a:p>
        </p:txBody>
      </p:sp>
      <p:sp>
        <p:nvSpPr>
          <p:cNvPr id="224323" name="Rectangle 67">
            <a:extLst>
              <a:ext uri="{FF2B5EF4-FFF2-40B4-BE49-F238E27FC236}">
                <a16:creationId xmlns:a16="http://schemas.microsoft.com/office/drawing/2014/main" id="{153FE1DB-E847-5643-B360-84FF0678676D}"/>
              </a:ext>
            </a:extLst>
          </p:cNvPr>
          <p:cNvSpPr>
            <a:spLocks noChangeArrowheads="1"/>
          </p:cNvSpPr>
          <p:nvPr/>
        </p:nvSpPr>
        <p:spPr bwMode="auto">
          <a:xfrm>
            <a:off x="1223963" y="7339013"/>
            <a:ext cx="419100"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200" b="1">
                <a:latin typeface="Helvetica" pitchFamily="2" charset="0"/>
              </a:rPr>
              <a:t>•</a:t>
            </a:r>
            <a:r>
              <a:rPr lang="en-US" altLang="en-US" sz="900" b="1">
                <a:latin typeface="Helvetica" pitchFamily="2" charset="0"/>
              </a:rPr>
              <a:t>ROMA</a:t>
            </a:r>
            <a:endParaRPr lang="en-US" altLang="en-US" sz="1800" b="1">
              <a:latin typeface="Helvetica" pitchFamily="2" charset="0"/>
            </a:endParaRPr>
          </a:p>
        </p:txBody>
      </p:sp>
      <p:sp>
        <p:nvSpPr>
          <p:cNvPr id="224324" name="Rectangle 68">
            <a:extLst>
              <a:ext uri="{FF2B5EF4-FFF2-40B4-BE49-F238E27FC236}">
                <a16:creationId xmlns:a16="http://schemas.microsoft.com/office/drawing/2014/main" id="{2CA87D29-1B51-8648-9E3F-2D3668101C03}"/>
              </a:ext>
            </a:extLst>
          </p:cNvPr>
          <p:cNvSpPr>
            <a:spLocks noChangeArrowheads="1"/>
          </p:cNvSpPr>
          <p:nvPr/>
        </p:nvSpPr>
        <p:spPr bwMode="auto">
          <a:xfrm>
            <a:off x="1516063" y="7605713"/>
            <a:ext cx="495300"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1000" b="1">
                <a:latin typeface="Helvetica" pitchFamily="2" charset="0"/>
              </a:rPr>
              <a:t>YUNANI</a:t>
            </a:r>
            <a:endParaRPr lang="en-US" altLang="en-US" sz="1600" b="1">
              <a:latin typeface="Helvetica" pitchFamily="2" charset="0"/>
            </a:endParaRPr>
          </a:p>
        </p:txBody>
      </p:sp>
      <p:sp>
        <p:nvSpPr>
          <p:cNvPr id="224325" name="Rectangle 69">
            <a:extLst>
              <a:ext uri="{FF2B5EF4-FFF2-40B4-BE49-F238E27FC236}">
                <a16:creationId xmlns:a16="http://schemas.microsoft.com/office/drawing/2014/main" id="{C66E4B6E-7453-E34A-B0CB-F5FF1929A341}"/>
              </a:ext>
            </a:extLst>
          </p:cNvPr>
          <p:cNvSpPr>
            <a:spLocks noChangeArrowheads="1"/>
          </p:cNvSpPr>
          <p:nvPr/>
        </p:nvSpPr>
        <p:spPr bwMode="auto">
          <a:xfrm>
            <a:off x="849313" y="7815263"/>
            <a:ext cx="11176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latin typeface="Helvetica" pitchFamily="2" charset="0"/>
              </a:rPr>
              <a:t>ATHENA/KORINTUS•</a:t>
            </a:r>
            <a:endParaRPr lang="en-US" altLang="en-US" sz="1800" b="1">
              <a:latin typeface="Helvetica" pitchFamily="2" charset="0"/>
            </a:endParaRPr>
          </a:p>
        </p:txBody>
      </p:sp>
      <p:sp>
        <p:nvSpPr>
          <p:cNvPr id="224326" name="Rectangle 70">
            <a:extLst>
              <a:ext uri="{FF2B5EF4-FFF2-40B4-BE49-F238E27FC236}">
                <a16:creationId xmlns:a16="http://schemas.microsoft.com/office/drawing/2014/main" id="{91B23536-C21E-B649-BFB8-440D76E61BC3}"/>
              </a:ext>
            </a:extLst>
          </p:cNvPr>
          <p:cNvSpPr>
            <a:spLocks noChangeArrowheads="1"/>
          </p:cNvSpPr>
          <p:nvPr/>
        </p:nvSpPr>
        <p:spPr bwMode="auto">
          <a:xfrm>
            <a:off x="2049463" y="8050213"/>
            <a:ext cx="44450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wrap="none" lIns="0" tIns="0" rIns="0" bIns="0">
            <a:spAutoFit/>
          </a:bodyPr>
          <a:lstStyle/>
          <a:p>
            <a:r>
              <a:rPr lang="en-US" altLang="en-US" sz="900" b="1">
                <a:solidFill>
                  <a:schemeClr val="bg1"/>
                </a:solidFill>
                <a:latin typeface="Helvetica" pitchFamily="2" charset="0"/>
              </a:rPr>
              <a:t>EFESUS</a:t>
            </a:r>
            <a:endParaRPr lang="en-US" altLang="en-US" sz="1800" b="1">
              <a:solidFill>
                <a:schemeClr val="bg1"/>
              </a:solidFill>
              <a:latin typeface="Helvetica" pitchFamily="2" charset="0"/>
            </a:endParaRPr>
          </a:p>
        </p:txBody>
      </p:sp>
      <p:sp>
        <p:nvSpPr>
          <p:cNvPr id="224327" name="Line 71">
            <a:extLst>
              <a:ext uri="{FF2B5EF4-FFF2-40B4-BE49-F238E27FC236}">
                <a16:creationId xmlns:a16="http://schemas.microsoft.com/office/drawing/2014/main" id="{D3122913-AA50-F342-86F2-31C27BDADE9E}"/>
              </a:ext>
            </a:extLst>
          </p:cNvPr>
          <p:cNvSpPr>
            <a:spLocks noChangeShapeType="1"/>
          </p:cNvSpPr>
          <p:nvPr/>
        </p:nvSpPr>
        <p:spPr bwMode="auto">
          <a:xfrm>
            <a:off x="2173288" y="7770813"/>
            <a:ext cx="100012"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endParaRPr lang="en-US"/>
          </a:p>
        </p:txBody>
      </p:sp>
      <p:sp>
        <p:nvSpPr>
          <p:cNvPr id="224328" name="Text Box 72">
            <a:extLst>
              <a:ext uri="{FF2B5EF4-FFF2-40B4-BE49-F238E27FC236}">
                <a16:creationId xmlns:a16="http://schemas.microsoft.com/office/drawing/2014/main" id="{5B5691D1-B41A-BC48-845A-C7FA6538AEA0}"/>
              </a:ext>
            </a:extLst>
          </p:cNvPr>
          <p:cNvSpPr txBox="1">
            <a:spLocks noChangeArrowheads="1"/>
          </p:cNvSpPr>
          <p:nvPr/>
        </p:nvSpPr>
        <p:spPr bwMode="auto">
          <a:xfrm>
            <a:off x="558800" y="8074025"/>
            <a:ext cx="9715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#4</a:t>
            </a:r>
          </a:p>
        </p:txBody>
      </p:sp>
      <p:sp>
        <p:nvSpPr>
          <p:cNvPr id="224329" name="Text Box 73">
            <a:extLst>
              <a:ext uri="{FF2B5EF4-FFF2-40B4-BE49-F238E27FC236}">
                <a16:creationId xmlns:a16="http://schemas.microsoft.com/office/drawing/2014/main" id="{AFB184C1-9074-1B4E-809C-DF7C9D639535}"/>
              </a:ext>
            </a:extLst>
          </p:cNvPr>
          <p:cNvSpPr txBox="1">
            <a:spLocks noChangeArrowheads="1"/>
          </p:cNvSpPr>
          <p:nvPr/>
        </p:nvSpPr>
        <p:spPr bwMode="auto">
          <a:xfrm>
            <a:off x="1982788" y="3190875"/>
            <a:ext cx="1417637" cy="66675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pPr>
            <a:r>
              <a:rPr lang="en-US" altLang="en-US" sz="1600" b="1">
                <a:latin typeface="Comic Sans MS" panose="030F0902030302020204" pitchFamily="66" charset="0"/>
              </a:rPr>
              <a:t>Kisah Rasul 15-18</a:t>
            </a:r>
          </a:p>
        </p:txBody>
      </p:sp>
      <p:sp>
        <p:nvSpPr>
          <p:cNvPr id="224330" name="Text Box 74">
            <a:extLst>
              <a:ext uri="{FF2B5EF4-FFF2-40B4-BE49-F238E27FC236}">
                <a16:creationId xmlns:a16="http://schemas.microsoft.com/office/drawing/2014/main" id="{38FEAF2D-02DD-7749-B007-BB64B1DE0B07}"/>
              </a:ext>
            </a:extLst>
          </p:cNvPr>
          <p:cNvSpPr txBox="1">
            <a:spLocks noChangeArrowheads="1"/>
          </p:cNvSpPr>
          <p:nvPr/>
        </p:nvSpPr>
        <p:spPr bwMode="auto">
          <a:xfrm>
            <a:off x="2584450" y="5068888"/>
            <a:ext cx="1417638" cy="66675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pPr>
            <a:r>
              <a:rPr lang="en-US" altLang="en-US" sz="1600" b="1">
                <a:latin typeface="Comic Sans MS" panose="030F0902030302020204" pitchFamily="66" charset="0"/>
              </a:rPr>
              <a:t>Kisah Rasul Rasul 18-21</a:t>
            </a:r>
          </a:p>
        </p:txBody>
      </p:sp>
      <p:sp>
        <p:nvSpPr>
          <p:cNvPr id="224331" name="Text Box 75">
            <a:extLst>
              <a:ext uri="{FF2B5EF4-FFF2-40B4-BE49-F238E27FC236}">
                <a16:creationId xmlns:a16="http://schemas.microsoft.com/office/drawing/2014/main" id="{09A2894F-7E07-A949-8B45-CB67D0C7A203}"/>
              </a:ext>
            </a:extLst>
          </p:cNvPr>
          <p:cNvSpPr txBox="1">
            <a:spLocks noChangeArrowheads="1"/>
          </p:cNvSpPr>
          <p:nvPr/>
        </p:nvSpPr>
        <p:spPr bwMode="auto">
          <a:xfrm>
            <a:off x="2268538" y="7042150"/>
            <a:ext cx="1417637" cy="66675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pPr>
            <a:r>
              <a:rPr lang="en-US" altLang="en-US" sz="1600" b="1">
                <a:latin typeface="Comic Sans MS" panose="030F0902030302020204" pitchFamily="66" charset="0"/>
              </a:rPr>
              <a:t>Kisah Rasul 21-28</a:t>
            </a:r>
          </a:p>
        </p:txBody>
      </p:sp>
      <p:sp>
        <p:nvSpPr>
          <p:cNvPr id="224332" name="Text Box 76">
            <a:extLst>
              <a:ext uri="{FF2B5EF4-FFF2-40B4-BE49-F238E27FC236}">
                <a16:creationId xmlns:a16="http://schemas.microsoft.com/office/drawing/2014/main" id="{2EF6B350-D505-8647-A70D-4DEC19257B54}"/>
              </a:ext>
            </a:extLst>
          </p:cNvPr>
          <p:cNvSpPr txBox="1">
            <a:spLocks noChangeArrowheads="1"/>
          </p:cNvSpPr>
          <p:nvPr/>
        </p:nvSpPr>
        <p:spPr bwMode="auto">
          <a:xfrm>
            <a:off x="2343150" y="1247775"/>
            <a:ext cx="1417638" cy="66675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pPr>
            <a:r>
              <a:rPr lang="en-US" altLang="en-US" sz="1600" b="1">
                <a:latin typeface="Comic Sans MS" panose="030F0902030302020204" pitchFamily="66" charset="0"/>
              </a:rPr>
              <a:t>Kisah Rasul 13-14</a:t>
            </a:r>
          </a:p>
        </p:txBody>
      </p:sp>
      <p:sp>
        <p:nvSpPr>
          <p:cNvPr id="224333" name="Freeform 77">
            <a:extLst>
              <a:ext uri="{FF2B5EF4-FFF2-40B4-BE49-F238E27FC236}">
                <a16:creationId xmlns:a16="http://schemas.microsoft.com/office/drawing/2014/main" id="{EB4994F0-65A8-E943-9747-649F34814521}"/>
              </a:ext>
            </a:extLst>
          </p:cNvPr>
          <p:cNvSpPr>
            <a:spLocks/>
          </p:cNvSpPr>
          <p:nvPr/>
        </p:nvSpPr>
        <p:spPr bwMode="auto">
          <a:xfrm>
            <a:off x="2690813" y="1871663"/>
            <a:ext cx="273050" cy="388937"/>
          </a:xfrm>
          <a:custGeom>
            <a:avLst/>
            <a:gdLst>
              <a:gd name="T0" fmla="*/ 539 w 539"/>
              <a:gd name="T1" fmla="*/ 593 h 631"/>
              <a:gd name="T2" fmla="*/ 180 w 539"/>
              <a:gd name="T3" fmla="*/ 584 h 631"/>
              <a:gd name="T4" fmla="*/ 90 w 539"/>
              <a:gd name="T5" fmla="*/ 530 h 631"/>
              <a:gd name="T6" fmla="*/ 54 w 539"/>
              <a:gd name="T7" fmla="*/ 441 h 631"/>
              <a:gd name="T8" fmla="*/ 18 w 539"/>
              <a:gd name="T9" fmla="*/ 387 h 631"/>
              <a:gd name="T10" fmla="*/ 0 w 539"/>
              <a:gd name="T11" fmla="*/ 333 h 631"/>
              <a:gd name="T12" fmla="*/ 45 w 539"/>
              <a:gd name="T13" fmla="*/ 36 h 631"/>
              <a:gd name="T14" fmla="*/ 126 w 539"/>
              <a:gd name="T15" fmla="*/ 0 h 631"/>
              <a:gd name="T16" fmla="*/ 207 w 539"/>
              <a:gd name="T17" fmla="*/ 36 h 631"/>
              <a:gd name="T18" fmla="*/ 216 w 539"/>
              <a:gd name="T19" fmla="*/ 8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wrap="none" anchor="ctr"/>
          <a:lstStyle/>
          <a:p>
            <a:endParaRPr lang="en-US"/>
          </a:p>
        </p:txBody>
      </p:sp>
      <p:sp>
        <p:nvSpPr>
          <p:cNvPr id="224334" name="Freeform 78">
            <a:extLst>
              <a:ext uri="{FF2B5EF4-FFF2-40B4-BE49-F238E27FC236}">
                <a16:creationId xmlns:a16="http://schemas.microsoft.com/office/drawing/2014/main" id="{6F9F01FB-A62F-D043-9903-6CFDFD789655}"/>
              </a:ext>
            </a:extLst>
          </p:cNvPr>
          <p:cNvSpPr>
            <a:spLocks/>
          </p:cNvSpPr>
          <p:nvPr/>
        </p:nvSpPr>
        <p:spPr bwMode="auto">
          <a:xfrm>
            <a:off x="1666875" y="3894138"/>
            <a:ext cx="831850" cy="365125"/>
          </a:xfrm>
          <a:custGeom>
            <a:avLst/>
            <a:gdLst>
              <a:gd name="T0" fmla="*/ 65 w 1152"/>
              <a:gd name="T1" fmla="*/ 0 h 557"/>
              <a:gd name="T2" fmla="*/ 2 w 1152"/>
              <a:gd name="T3" fmla="*/ 63 h 557"/>
              <a:gd name="T4" fmla="*/ 11 w 1152"/>
              <a:gd name="T5" fmla="*/ 117 h 557"/>
              <a:gd name="T6" fmla="*/ 164 w 1152"/>
              <a:gd name="T7" fmla="*/ 108 h 557"/>
              <a:gd name="T8" fmla="*/ 334 w 1152"/>
              <a:gd name="T9" fmla="*/ 117 h 557"/>
              <a:gd name="T10" fmla="*/ 505 w 1152"/>
              <a:gd name="T11" fmla="*/ 180 h 557"/>
              <a:gd name="T12" fmla="*/ 559 w 1152"/>
              <a:gd name="T13" fmla="*/ 215 h 557"/>
              <a:gd name="T14" fmla="*/ 640 w 1152"/>
              <a:gd name="T15" fmla="*/ 233 h 557"/>
              <a:gd name="T16" fmla="*/ 694 w 1152"/>
              <a:gd name="T17" fmla="*/ 305 h 557"/>
              <a:gd name="T18" fmla="*/ 703 w 1152"/>
              <a:gd name="T19" fmla="*/ 332 h 557"/>
              <a:gd name="T20" fmla="*/ 730 w 1152"/>
              <a:gd name="T21" fmla="*/ 341 h 557"/>
              <a:gd name="T22" fmla="*/ 847 w 1152"/>
              <a:gd name="T23" fmla="*/ 395 h 557"/>
              <a:gd name="T24" fmla="*/ 928 w 1152"/>
              <a:gd name="T25" fmla="*/ 503 h 557"/>
              <a:gd name="T26" fmla="*/ 1018 w 1152"/>
              <a:gd name="T27" fmla="*/ 521 h 557"/>
              <a:gd name="T28" fmla="*/ 1125 w 1152"/>
              <a:gd name="T29" fmla="*/ 539 h 557"/>
              <a:gd name="T30" fmla="*/ 1152 w 1152"/>
              <a:gd name="T31" fmla="*/ 55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wrap="none" anchor="ctr"/>
          <a:lstStyle/>
          <a:p>
            <a:endParaRPr lang="en-US"/>
          </a:p>
        </p:txBody>
      </p:sp>
      <p:sp>
        <p:nvSpPr>
          <p:cNvPr id="224335" name="Freeform 79">
            <a:extLst>
              <a:ext uri="{FF2B5EF4-FFF2-40B4-BE49-F238E27FC236}">
                <a16:creationId xmlns:a16="http://schemas.microsoft.com/office/drawing/2014/main" id="{808D6CAC-1F2D-FC4E-A91F-99F40FAB5F5E}"/>
              </a:ext>
            </a:extLst>
          </p:cNvPr>
          <p:cNvSpPr>
            <a:spLocks/>
          </p:cNvSpPr>
          <p:nvPr/>
        </p:nvSpPr>
        <p:spPr bwMode="auto">
          <a:xfrm>
            <a:off x="1657350" y="3568700"/>
            <a:ext cx="938213" cy="744538"/>
          </a:xfrm>
          <a:custGeom>
            <a:avLst/>
            <a:gdLst>
              <a:gd name="T0" fmla="*/ 1273 w 1300"/>
              <a:gd name="T1" fmla="*/ 1133 h 1133"/>
              <a:gd name="T2" fmla="*/ 1282 w 1300"/>
              <a:gd name="T3" fmla="*/ 971 h 1133"/>
              <a:gd name="T4" fmla="*/ 1300 w 1300"/>
              <a:gd name="T5" fmla="*/ 899 h 1133"/>
              <a:gd name="T6" fmla="*/ 1255 w 1300"/>
              <a:gd name="T7" fmla="*/ 737 h 1133"/>
              <a:gd name="T8" fmla="*/ 1201 w 1300"/>
              <a:gd name="T9" fmla="*/ 522 h 1133"/>
              <a:gd name="T10" fmla="*/ 1156 w 1300"/>
              <a:gd name="T11" fmla="*/ 531 h 1133"/>
              <a:gd name="T12" fmla="*/ 1102 w 1300"/>
              <a:gd name="T13" fmla="*/ 549 h 1133"/>
              <a:gd name="T14" fmla="*/ 950 w 1300"/>
              <a:gd name="T15" fmla="*/ 540 h 1133"/>
              <a:gd name="T16" fmla="*/ 905 w 1300"/>
              <a:gd name="T17" fmla="*/ 369 h 1133"/>
              <a:gd name="T18" fmla="*/ 896 w 1300"/>
              <a:gd name="T19" fmla="*/ 288 h 1133"/>
              <a:gd name="T20" fmla="*/ 815 w 1300"/>
              <a:gd name="T21" fmla="*/ 225 h 1133"/>
              <a:gd name="T22" fmla="*/ 761 w 1300"/>
              <a:gd name="T23" fmla="*/ 189 h 1133"/>
              <a:gd name="T24" fmla="*/ 680 w 1300"/>
              <a:gd name="T25" fmla="*/ 126 h 1133"/>
              <a:gd name="T26" fmla="*/ 626 w 1300"/>
              <a:gd name="T27" fmla="*/ 72 h 1133"/>
              <a:gd name="T28" fmla="*/ 338 w 1300"/>
              <a:gd name="T29" fmla="*/ 36 h 1133"/>
              <a:gd name="T30" fmla="*/ 204 w 1300"/>
              <a:gd name="T31" fmla="*/ 0 h 1133"/>
              <a:gd name="T32" fmla="*/ 87 w 1300"/>
              <a:gd name="T33" fmla="*/ 36 h 1133"/>
              <a:gd name="T34" fmla="*/ 24 w 1300"/>
              <a:gd name="T35" fmla="*/ 117 h 1133"/>
              <a:gd name="T36" fmla="*/ 33 w 1300"/>
              <a:gd name="T37" fmla="*/ 324 h 1133"/>
              <a:gd name="T38" fmla="*/ 69 w 1300"/>
              <a:gd name="T39" fmla="*/ 378 h 1133"/>
              <a:gd name="T40" fmla="*/ 87 w 1300"/>
              <a:gd name="T41" fmla="*/ 405 h 1133"/>
              <a:gd name="T42" fmla="*/ 78 w 1300"/>
              <a:gd name="T43" fmla="*/ 450 h 1133"/>
              <a:gd name="T44" fmla="*/ 51 w 1300"/>
              <a:gd name="T45" fmla="*/ 468 h 1133"/>
              <a:gd name="T46" fmla="*/ 51 w 1300"/>
              <a:gd name="T47" fmla="*/ 522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6796" dir="3806097" algn="ctr" rotWithShape="0">
                    <a:schemeClr val="bg2"/>
                  </a:outerShdw>
                </a:effectLst>
              </a14:hiddenEffects>
            </a:ext>
          </a:extLst>
        </p:spPr>
        <p:txBody>
          <a:bodyPr wrap="none" anchor="ctr"/>
          <a:lstStyle/>
          <a:p>
            <a:endParaRPr lang="en-US"/>
          </a:p>
        </p:txBody>
      </p:sp>
      <p:sp>
        <p:nvSpPr>
          <p:cNvPr id="224336" name="Freeform 80">
            <a:extLst>
              <a:ext uri="{FF2B5EF4-FFF2-40B4-BE49-F238E27FC236}">
                <a16:creationId xmlns:a16="http://schemas.microsoft.com/office/drawing/2014/main" id="{EC50A73D-C50D-E747-BC25-E766B521E571}"/>
              </a:ext>
            </a:extLst>
          </p:cNvPr>
          <p:cNvSpPr>
            <a:spLocks/>
          </p:cNvSpPr>
          <p:nvPr/>
        </p:nvSpPr>
        <p:spPr bwMode="auto">
          <a:xfrm>
            <a:off x="2254250" y="5573713"/>
            <a:ext cx="896938" cy="685800"/>
          </a:xfrm>
          <a:custGeom>
            <a:avLst/>
            <a:gdLst>
              <a:gd name="T0" fmla="*/ 1338 w 1356"/>
              <a:gd name="T1" fmla="*/ 820 h 955"/>
              <a:gd name="T2" fmla="*/ 1356 w 1356"/>
              <a:gd name="T3" fmla="*/ 713 h 955"/>
              <a:gd name="T4" fmla="*/ 1212 w 1356"/>
              <a:gd name="T5" fmla="*/ 497 h 955"/>
              <a:gd name="T6" fmla="*/ 691 w 1356"/>
              <a:gd name="T7" fmla="*/ 488 h 955"/>
              <a:gd name="T8" fmla="*/ 448 w 1356"/>
              <a:gd name="T9" fmla="*/ 488 h 955"/>
              <a:gd name="T10" fmla="*/ 430 w 1356"/>
              <a:gd name="T11" fmla="*/ 434 h 955"/>
              <a:gd name="T12" fmla="*/ 412 w 1356"/>
              <a:gd name="T13" fmla="*/ 398 h 955"/>
              <a:gd name="T14" fmla="*/ 457 w 1356"/>
              <a:gd name="T15" fmla="*/ 245 h 955"/>
              <a:gd name="T16" fmla="*/ 367 w 1356"/>
              <a:gd name="T17" fmla="*/ 137 h 955"/>
              <a:gd name="T18" fmla="*/ 340 w 1356"/>
              <a:gd name="T19" fmla="*/ 101 h 955"/>
              <a:gd name="T20" fmla="*/ 305 w 1356"/>
              <a:gd name="T21" fmla="*/ 47 h 955"/>
              <a:gd name="T22" fmla="*/ 152 w 1356"/>
              <a:gd name="T23" fmla="*/ 92 h 955"/>
              <a:gd name="T24" fmla="*/ 134 w 1356"/>
              <a:gd name="T25" fmla="*/ 119 h 955"/>
              <a:gd name="T26" fmla="*/ 143 w 1356"/>
              <a:gd name="T27" fmla="*/ 146 h 955"/>
              <a:gd name="T28" fmla="*/ 125 w 1356"/>
              <a:gd name="T29" fmla="*/ 218 h 955"/>
              <a:gd name="T30" fmla="*/ 89 w 1356"/>
              <a:gd name="T31" fmla="*/ 227 h 955"/>
              <a:gd name="T32" fmla="*/ 125 w 1356"/>
              <a:gd name="T33" fmla="*/ 362 h 955"/>
              <a:gd name="T34" fmla="*/ 80 w 1356"/>
              <a:gd name="T35" fmla="*/ 569 h 955"/>
              <a:gd name="T36" fmla="*/ 8 w 1356"/>
              <a:gd name="T37" fmla="*/ 587 h 955"/>
              <a:gd name="T38" fmla="*/ 17 w 1356"/>
              <a:gd name="T39" fmla="*/ 560 h 955"/>
              <a:gd name="T40" fmla="*/ 62 w 1356"/>
              <a:gd name="T41" fmla="*/ 524 h 955"/>
              <a:gd name="T42" fmla="*/ 71 w 1356"/>
              <a:gd name="T43" fmla="*/ 497 h 955"/>
              <a:gd name="T44" fmla="*/ 89 w 1356"/>
              <a:gd name="T45" fmla="*/ 470 h 955"/>
              <a:gd name="T46" fmla="*/ 53 w 1356"/>
              <a:gd name="T47" fmla="*/ 389 h 955"/>
              <a:gd name="T48" fmla="*/ 62 w 1356"/>
              <a:gd name="T49" fmla="*/ 218 h 955"/>
              <a:gd name="T50" fmla="*/ 107 w 1356"/>
              <a:gd name="T51" fmla="*/ 65 h 955"/>
              <a:gd name="T52" fmla="*/ 161 w 1356"/>
              <a:gd name="T53" fmla="*/ 29 h 955"/>
              <a:gd name="T54" fmla="*/ 385 w 1356"/>
              <a:gd name="T55" fmla="*/ 47 h 955"/>
              <a:gd name="T56" fmla="*/ 430 w 1356"/>
              <a:gd name="T57" fmla="*/ 83 h 955"/>
              <a:gd name="T58" fmla="*/ 448 w 1356"/>
              <a:gd name="T59" fmla="*/ 137 h 955"/>
              <a:gd name="T60" fmla="*/ 493 w 1356"/>
              <a:gd name="T61" fmla="*/ 218 h 955"/>
              <a:gd name="T62" fmla="*/ 457 w 1356"/>
              <a:gd name="T63" fmla="*/ 542 h 955"/>
              <a:gd name="T64" fmla="*/ 493 w 1356"/>
              <a:gd name="T65" fmla="*/ 757 h 955"/>
              <a:gd name="T66" fmla="*/ 574 w 1356"/>
              <a:gd name="T67" fmla="*/ 775 h 955"/>
              <a:gd name="T68" fmla="*/ 700 w 1356"/>
              <a:gd name="T69" fmla="*/ 730 h 955"/>
              <a:gd name="T70" fmla="*/ 772 w 1356"/>
              <a:gd name="T71" fmla="*/ 757 h 955"/>
              <a:gd name="T72" fmla="*/ 817 w 1356"/>
              <a:gd name="T73" fmla="*/ 838 h 955"/>
              <a:gd name="T74" fmla="*/ 1123 w 1356"/>
              <a:gd name="T75" fmla="*/ 928 h 955"/>
              <a:gd name="T76" fmla="*/ 1248 w 1356"/>
              <a:gd name="T77"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a:p>
        </p:txBody>
      </p:sp>
      <p:sp>
        <p:nvSpPr>
          <p:cNvPr id="224337" name="Freeform 81">
            <a:extLst>
              <a:ext uri="{FF2B5EF4-FFF2-40B4-BE49-F238E27FC236}">
                <a16:creationId xmlns:a16="http://schemas.microsoft.com/office/drawing/2014/main" id="{3237C130-92D7-0945-8D2C-20256E60581B}"/>
              </a:ext>
            </a:extLst>
          </p:cNvPr>
          <p:cNvSpPr>
            <a:spLocks/>
          </p:cNvSpPr>
          <p:nvPr/>
        </p:nvSpPr>
        <p:spPr bwMode="auto">
          <a:xfrm>
            <a:off x="1509713" y="7518400"/>
            <a:ext cx="1401762" cy="725488"/>
          </a:xfrm>
          <a:custGeom>
            <a:avLst/>
            <a:gdLst>
              <a:gd name="T0" fmla="*/ 1896 w 1905"/>
              <a:gd name="T1" fmla="*/ 1160 h 1160"/>
              <a:gd name="T2" fmla="*/ 1869 w 1905"/>
              <a:gd name="T3" fmla="*/ 1151 h 1160"/>
              <a:gd name="T4" fmla="*/ 1905 w 1905"/>
              <a:gd name="T5" fmla="*/ 971 h 1160"/>
              <a:gd name="T6" fmla="*/ 1896 w 1905"/>
              <a:gd name="T7" fmla="*/ 800 h 1160"/>
              <a:gd name="T8" fmla="*/ 1609 w 1905"/>
              <a:gd name="T9" fmla="*/ 720 h 1160"/>
              <a:gd name="T10" fmla="*/ 1546 w 1905"/>
              <a:gd name="T11" fmla="*/ 711 h 1160"/>
              <a:gd name="T12" fmla="*/ 1465 w 1905"/>
              <a:gd name="T13" fmla="*/ 746 h 1160"/>
              <a:gd name="T14" fmla="*/ 1357 w 1905"/>
              <a:gd name="T15" fmla="*/ 782 h 1160"/>
              <a:gd name="T16" fmla="*/ 1240 w 1905"/>
              <a:gd name="T17" fmla="*/ 738 h 1160"/>
              <a:gd name="T18" fmla="*/ 1186 w 1905"/>
              <a:gd name="T19" fmla="*/ 720 h 1160"/>
              <a:gd name="T20" fmla="*/ 1105 w 1905"/>
              <a:gd name="T21" fmla="*/ 684 h 1160"/>
              <a:gd name="T22" fmla="*/ 1105 w 1905"/>
              <a:gd name="T23" fmla="*/ 764 h 1160"/>
              <a:gd name="T24" fmla="*/ 1123 w 1905"/>
              <a:gd name="T25" fmla="*/ 818 h 1160"/>
              <a:gd name="T26" fmla="*/ 980 w 1905"/>
              <a:gd name="T27" fmla="*/ 908 h 1160"/>
              <a:gd name="T28" fmla="*/ 899 w 1905"/>
              <a:gd name="T29" fmla="*/ 926 h 1160"/>
              <a:gd name="T30" fmla="*/ 476 w 1905"/>
              <a:gd name="T31" fmla="*/ 881 h 1160"/>
              <a:gd name="T32" fmla="*/ 359 w 1905"/>
              <a:gd name="T33" fmla="*/ 854 h 1160"/>
              <a:gd name="T34" fmla="*/ 332 w 1905"/>
              <a:gd name="T35" fmla="*/ 836 h 1160"/>
              <a:gd name="T36" fmla="*/ 278 w 1905"/>
              <a:gd name="T37" fmla="*/ 827 h 1160"/>
              <a:gd name="T38" fmla="*/ 224 w 1905"/>
              <a:gd name="T39" fmla="*/ 809 h 1160"/>
              <a:gd name="T40" fmla="*/ 117 w 1905"/>
              <a:gd name="T41" fmla="*/ 773 h 1160"/>
              <a:gd name="T42" fmla="*/ 90 w 1905"/>
              <a:gd name="T43" fmla="*/ 764 h 1160"/>
              <a:gd name="T44" fmla="*/ 72 w 1905"/>
              <a:gd name="T45" fmla="*/ 684 h 1160"/>
              <a:gd name="T46" fmla="*/ 45 w 1905"/>
              <a:gd name="T47" fmla="*/ 675 h 1160"/>
              <a:gd name="T48" fmla="*/ 18 w 1905"/>
              <a:gd name="T49" fmla="*/ 657 h 1160"/>
              <a:gd name="T50" fmla="*/ 117 w 1905"/>
              <a:gd name="T51" fmla="*/ 603 h 1160"/>
              <a:gd name="T52" fmla="*/ 144 w 1905"/>
              <a:gd name="T53" fmla="*/ 495 h 1160"/>
              <a:gd name="T54" fmla="*/ 162 w 1905"/>
              <a:gd name="T55" fmla="*/ 396 h 1160"/>
              <a:gd name="T56" fmla="*/ 144 w 1905"/>
              <a:gd name="T57" fmla="*/ 342 h 1160"/>
              <a:gd name="T58" fmla="*/ 117 w 1905"/>
              <a:gd name="T59" fmla="*/ 315 h 1160"/>
              <a:gd name="T60" fmla="*/ 81 w 1905"/>
              <a:gd name="T61" fmla="*/ 261 h 1160"/>
              <a:gd name="T62" fmla="*/ 63 w 1905"/>
              <a:gd name="T63" fmla="*/ 207 h 1160"/>
              <a:gd name="T64" fmla="*/ 72 w 1905"/>
              <a:gd name="T65" fmla="*/ 54 h 1160"/>
              <a:gd name="T66" fmla="*/ 18 w 1905"/>
              <a:gd name="T67" fmla="*/ 27 h 1160"/>
              <a:gd name="T68" fmla="*/ 0 w 1905"/>
              <a:gd name="T6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nvGrpSpPr>
          <p:cNvPr id="224338" name="Group 82">
            <a:extLst>
              <a:ext uri="{FF2B5EF4-FFF2-40B4-BE49-F238E27FC236}">
                <a16:creationId xmlns:a16="http://schemas.microsoft.com/office/drawing/2014/main" id="{5C890321-0D84-0649-B826-230F362089DE}"/>
              </a:ext>
            </a:extLst>
          </p:cNvPr>
          <p:cNvGrpSpPr>
            <a:grpSpLocks/>
          </p:cNvGrpSpPr>
          <p:nvPr/>
        </p:nvGrpSpPr>
        <p:grpSpPr bwMode="auto">
          <a:xfrm>
            <a:off x="277813" y="3978275"/>
            <a:ext cx="1014412" cy="742950"/>
            <a:chOff x="-1159" y="2121"/>
            <a:chExt cx="639" cy="468"/>
          </a:xfrm>
        </p:grpSpPr>
        <p:sp>
          <p:nvSpPr>
            <p:cNvPr id="224339" name="Oval 83">
              <a:extLst>
                <a:ext uri="{FF2B5EF4-FFF2-40B4-BE49-F238E27FC236}">
                  <a16:creationId xmlns:a16="http://schemas.microsoft.com/office/drawing/2014/main" id="{18E6A2C4-F139-AF46-940D-7D70C4331052}"/>
                </a:ext>
              </a:extLst>
            </p:cNvPr>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40" name="Text Box 84">
              <a:extLst>
                <a:ext uri="{FF2B5EF4-FFF2-40B4-BE49-F238E27FC236}">
                  <a16:creationId xmlns:a16="http://schemas.microsoft.com/office/drawing/2014/main" id="{BA755C23-DE3E-474A-B8D0-29CCB5E2C4AA}"/>
                </a:ext>
              </a:extLst>
            </p:cNvPr>
            <p:cNvSpPr txBox="1">
              <a:spLocks noChangeArrowheads="1"/>
            </p:cNvSpPr>
            <p:nvPr/>
          </p:nvSpPr>
          <p:spPr bwMode="auto">
            <a:xfrm>
              <a:off x="-1132" y="2133"/>
              <a:ext cx="612"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#2</a:t>
              </a:r>
            </a:p>
          </p:txBody>
        </p:sp>
      </p:grpSp>
      <p:grpSp>
        <p:nvGrpSpPr>
          <p:cNvPr id="224341" name="Group 85">
            <a:extLst>
              <a:ext uri="{FF2B5EF4-FFF2-40B4-BE49-F238E27FC236}">
                <a16:creationId xmlns:a16="http://schemas.microsoft.com/office/drawing/2014/main" id="{10C27B11-AF6F-F640-996E-01DB184C5EC8}"/>
              </a:ext>
            </a:extLst>
          </p:cNvPr>
          <p:cNvGrpSpPr>
            <a:grpSpLocks/>
          </p:cNvGrpSpPr>
          <p:nvPr/>
        </p:nvGrpSpPr>
        <p:grpSpPr bwMode="auto">
          <a:xfrm>
            <a:off x="498475" y="5191125"/>
            <a:ext cx="995363" cy="742950"/>
            <a:chOff x="-1158" y="3089"/>
            <a:chExt cx="627" cy="468"/>
          </a:xfrm>
        </p:grpSpPr>
        <p:sp>
          <p:nvSpPr>
            <p:cNvPr id="224342" name="Oval 86">
              <a:extLst>
                <a:ext uri="{FF2B5EF4-FFF2-40B4-BE49-F238E27FC236}">
                  <a16:creationId xmlns:a16="http://schemas.microsoft.com/office/drawing/2014/main" id="{6AF79D0E-357E-614E-A8B4-805289AC7419}"/>
                </a:ext>
              </a:extLst>
            </p:cNvPr>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43" name="Text Box 87">
              <a:extLst>
                <a:ext uri="{FF2B5EF4-FFF2-40B4-BE49-F238E27FC236}">
                  <a16:creationId xmlns:a16="http://schemas.microsoft.com/office/drawing/2014/main" id="{B7634A3A-2C91-3645-8A97-DC84972180EA}"/>
                </a:ext>
              </a:extLst>
            </p:cNvPr>
            <p:cNvSpPr txBox="1">
              <a:spLocks noChangeArrowheads="1"/>
            </p:cNvSpPr>
            <p:nvPr/>
          </p:nvSpPr>
          <p:spPr bwMode="auto">
            <a:xfrm>
              <a:off x="-1143" y="3099"/>
              <a:ext cx="612"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#3</a:t>
              </a:r>
            </a:p>
          </p:txBody>
        </p:sp>
      </p:grpSp>
      <p:grpSp>
        <p:nvGrpSpPr>
          <p:cNvPr id="224344" name="Group 88">
            <a:extLst>
              <a:ext uri="{FF2B5EF4-FFF2-40B4-BE49-F238E27FC236}">
                <a16:creationId xmlns:a16="http://schemas.microsoft.com/office/drawing/2014/main" id="{82F5202B-ED0C-C44B-81F0-E3A12B1DB905}"/>
              </a:ext>
            </a:extLst>
          </p:cNvPr>
          <p:cNvGrpSpPr>
            <a:grpSpLocks/>
          </p:cNvGrpSpPr>
          <p:nvPr/>
        </p:nvGrpSpPr>
        <p:grpSpPr bwMode="auto">
          <a:xfrm>
            <a:off x="365125" y="7156450"/>
            <a:ext cx="1016000" cy="742950"/>
            <a:chOff x="-1276" y="4101"/>
            <a:chExt cx="640" cy="468"/>
          </a:xfrm>
        </p:grpSpPr>
        <p:sp>
          <p:nvSpPr>
            <p:cNvPr id="224345" name="Oval 89">
              <a:extLst>
                <a:ext uri="{FF2B5EF4-FFF2-40B4-BE49-F238E27FC236}">
                  <a16:creationId xmlns:a16="http://schemas.microsoft.com/office/drawing/2014/main" id="{D119196C-D7B0-0D48-9AB0-25C1B0D47128}"/>
                </a:ext>
              </a:extLst>
            </p:cNvPr>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46" name="Text Box 90">
              <a:extLst>
                <a:ext uri="{FF2B5EF4-FFF2-40B4-BE49-F238E27FC236}">
                  <a16:creationId xmlns:a16="http://schemas.microsoft.com/office/drawing/2014/main" id="{16B7631B-5CA0-DA42-A9C3-DF8818903B75}"/>
                </a:ext>
              </a:extLst>
            </p:cNvPr>
            <p:cNvSpPr txBox="1">
              <a:spLocks noChangeArrowheads="1"/>
            </p:cNvSpPr>
            <p:nvPr/>
          </p:nvSpPr>
          <p:spPr bwMode="auto">
            <a:xfrm>
              <a:off x="-1248" y="4107"/>
              <a:ext cx="612"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#4</a:t>
              </a:r>
            </a:p>
          </p:txBody>
        </p:sp>
      </p:grpSp>
      <p:grpSp>
        <p:nvGrpSpPr>
          <p:cNvPr id="224347" name="Group 91">
            <a:extLst>
              <a:ext uri="{FF2B5EF4-FFF2-40B4-BE49-F238E27FC236}">
                <a16:creationId xmlns:a16="http://schemas.microsoft.com/office/drawing/2014/main" id="{31DD4ED3-333B-0B4A-B79A-9D19115DC906}"/>
              </a:ext>
            </a:extLst>
          </p:cNvPr>
          <p:cNvGrpSpPr>
            <a:grpSpLocks/>
          </p:cNvGrpSpPr>
          <p:nvPr/>
        </p:nvGrpSpPr>
        <p:grpSpPr bwMode="auto">
          <a:xfrm>
            <a:off x="307975" y="1349375"/>
            <a:ext cx="1023938" cy="742950"/>
            <a:chOff x="-1203" y="1223"/>
            <a:chExt cx="645" cy="468"/>
          </a:xfrm>
        </p:grpSpPr>
        <p:sp>
          <p:nvSpPr>
            <p:cNvPr id="224348" name="Oval 92">
              <a:extLst>
                <a:ext uri="{FF2B5EF4-FFF2-40B4-BE49-F238E27FC236}">
                  <a16:creationId xmlns:a16="http://schemas.microsoft.com/office/drawing/2014/main" id="{69C7AB11-6817-7E4E-8913-CC61495682EA}"/>
                </a:ext>
              </a:extLst>
            </p:cNvPr>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49" name="Text Box 93">
              <a:extLst>
                <a:ext uri="{FF2B5EF4-FFF2-40B4-BE49-F238E27FC236}">
                  <a16:creationId xmlns:a16="http://schemas.microsoft.com/office/drawing/2014/main" id="{654E1A97-A4B6-7240-A24B-4B32B6EF9CDC}"/>
                </a:ext>
              </a:extLst>
            </p:cNvPr>
            <p:cNvSpPr txBox="1">
              <a:spLocks noChangeArrowheads="1"/>
            </p:cNvSpPr>
            <p:nvPr/>
          </p:nvSpPr>
          <p:spPr bwMode="auto">
            <a:xfrm>
              <a:off x="-1170" y="1249"/>
              <a:ext cx="612"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en-US" sz="3200" b="1">
                  <a:latin typeface="Comic Sans MS" panose="030F0902030302020204" pitchFamily="66" charset="0"/>
                </a:rPr>
                <a:t>#1</a:t>
              </a:r>
            </a:p>
          </p:txBody>
        </p:sp>
      </p:grpSp>
      <p:sp>
        <p:nvSpPr>
          <p:cNvPr id="224350" name="Text Box 94">
            <a:extLst>
              <a:ext uri="{FF2B5EF4-FFF2-40B4-BE49-F238E27FC236}">
                <a16:creationId xmlns:a16="http://schemas.microsoft.com/office/drawing/2014/main" id="{628156A7-C08A-F84C-BA32-9C3051033982}"/>
              </a:ext>
            </a:extLst>
          </p:cNvPr>
          <p:cNvSpPr txBox="1">
            <a:spLocks noChangeArrowheads="1"/>
          </p:cNvSpPr>
          <p:nvPr/>
        </p:nvSpPr>
        <p:spPr bwMode="auto">
          <a:xfrm>
            <a:off x="2562225" y="661988"/>
            <a:ext cx="4419600" cy="446087"/>
          </a:xfrm>
          <a:prstGeom prst="rect">
            <a:avLst/>
          </a:prstGeom>
          <a:noFill/>
          <a:ln>
            <a:noFill/>
          </a:ln>
          <a:effectLst>
            <a:outerShdw dist="45791" dir="3378596" algn="ctr" rotWithShape="0">
              <a:srgbClr val="CCCC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000" b="1" i="1">
                <a:latin typeface="Comic Sans MS" panose="030F0902030302020204" pitchFamily="66" charset="0"/>
              </a:rPr>
              <a:t>Paulus: Sekilas Perjalanannya</a:t>
            </a:r>
          </a:p>
        </p:txBody>
      </p:sp>
      <p:sp>
        <p:nvSpPr>
          <p:cNvPr id="224351" name="Line 95">
            <a:extLst>
              <a:ext uri="{FF2B5EF4-FFF2-40B4-BE49-F238E27FC236}">
                <a16:creationId xmlns:a16="http://schemas.microsoft.com/office/drawing/2014/main" id="{A00ABCF9-1989-F04F-B9AA-BD7EAFB5B152}"/>
              </a:ext>
            </a:extLst>
          </p:cNvPr>
          <p:cNvSpPr>
            <a:spLocks noChangeShapeType="1"/>
          </p:cNvSpPr>
          <p:nvPr/>
        </p:nvSpPr>
        <p:spPr bwMode="auto">
          <a:xfrm>
            <a:off x="231775" y="6802438"/>
            <a:ext cx="70627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52" name="Line 96">
            <a:extLst>
              <a:ext uri="{FF2B5EF4-FFF2-40B4-BE49-F238E27FC236}">
                <a16:creationId xmlns:a16="http://schemas.microsoft.com/office/drawing/2014/main" id="{DADCD407-3C59-A84D-8AA0-38588C9FEF3F}"/>
              </a:ext>
            </a:extLst>
          </p:cNvPr>
          <p:cNvSpPr>
            <a:spLocks noChangeShapeType="1"/>
          </p:cNvSpPr>
          <p:nvPr/>
        </p:nvSpPr>
        <p:spPr bwMode="auto">
          <a:xfrm>
            <a:off x="230188" y="4856163"/>
            <a:ext cx="70627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53" name="AutoShape 97" descr="Granite">
            <a:extLst>
              <a:ext uri="{FF2B5EF4-FFF2-40B4-BE49-F238E27FC236}">
                <a16:creationId xmlns:a16="http://schemas.microsoft.com/office/drawing/2014/main" id="{B3D9B4EF-36FD-8747-898E-55EBAEA9C660}"/>
              </a:ext>
            </a:extLst>
          </p:cNvPr>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224354" name="AutoShape 98" descr="Granite">
            <a:extLst>
              <a:ext uri="{FF2B5EF4-FFF2-40B4-BE49-F238E27FC236}">
                <a16:creationId xmlns:a16="http://schemas.microsoft.com/office/drawing/2014/main" id="{AAA7F8D5-AEDD-3F48-9ADA-F6FFFFD48806}"/>
              </a:ext>
            </a:extLst>
          </p:cNvPr>
          <p:cNvSpPr>
            <a:spLocks noChangeArrowheads="1"/>
          </p:cNvSpPr>
          <p:nvPr/>
        </p:nvSpPr>
        <p:spPr bwMode="auto">
          <a:xfrm rot="-12351601">
            <a:off x="2533650" y="20510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n-US" sz="1200"/>
          </a:p>
        </p:txBody>
      </p:sp>
      <p:sp>
        <p:nvSpPr>
          <p:cNvPr id="224355" name="AutoShape 99" descr="Granite">
            <a:extLst>
              <a:ext uri="{FF2B5EF4-FFF2-40B4-BE49-F238E27FC236}">
                <a16:creationId xmlns:a16="http://schemas.microsoft.com/office/drawing/2014/main" id="{FFA8DA1C-603F-C448-A48B-5A53FCFBFE6C}"/>
              </a:ext>
            </a:extLst>
          </p:cNvPr>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224356" name="AutoShape 100" descr="Granite">
            <a:extLst>
              <a:ext uri="{FF2B5EF4-FFF2-40B4-BE49-F238E27FC236}">
                <a16:creationId xmlns:a16="http://schemas.microsoft.com/office/drawing/2014/main" id="{3A483D57-07FE-F748-8FCD-9E1B667E1470}"/>
              </a:ext>
            </a:extLst>
          </p:cNvPr>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1200"/>
          </a:p>
        </p:txBody>
      </p:sp>
      <p:sp>
        <p:nvSpPr>
          <p:cNvPr id="224357" name="AutoShape 101" descr="Granite">
            <a:extLst>
              <a:ext uri="{FF2B5EF4-FFF2-40B4-BE49-F238E27FC236}">
                <a16:creationId xmlns:a16="http://schemas.microsoft.com/office/drawing/2014/main" id="{0C589C6E-D94B-1844-AC46-747F650EFAF0}"/>
              </a:ext>
            </a:extLst>
          </p:cNvPr>
          <p:cNvSpPr>
            <a:spLocks noChangeArrowheads="1"/>
          </p:cNvSpPr>
          <p:nvPr/>
        </p:nvSpPr>
        <p:spPr bwMode="auto">
          <a:xfrm rot="-15454666">
            <a:off x="1676400" y="39624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1200"/>
          </a:p>
        </p:txBody>
      </p:sp>
      <p:sp>
        <p:nvSpPr>
          <p:cNvPr id="224358" name="AutoShape 102" descr="Granite">
            <a:extLst>
              <a:ext uri="{FF2B5EF4-FFF2-40B4-BE49-F238E27FC236}">
                <a16:creationId xmlns:a16="http://schemas.microsoft.com/office/drawing/2014/main" id="{BC6168D7-3541-2343-BB66-12569F93F237}"/>
              </a:ext>
            </a:extLst>
          </p:cNvPr>
          <p:cNvSpPr>
            <a:spLocks noChangeArrowheads="1"/>
          </p:cNvSpPr>
          <p:nvPr/>
        </p:nvSpPr>
        <p:spPr bwMode="auto">
          <a:xfrm rot="-15454666">
            <a:off x="2228850" y="41719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1200"/>
          </a:p>
        </p:txBody>
      </p:sp>
      <p:sp>
        <p:nvSpPr>
          <p:cNvPr id="224359" name="AutoShape 103" descr="Granite">
            <a:extLst>
              <a:ext uri="{FF2B5EF4-FFF2-40B4-BE49-F238E27FC236}">
                <a16:creationId xmlns:a16="http://schemas.microsoft.com/office/drawing/2014/main" id="{7305843A-2ADA-C241-A7B4-79D9029BCA44}"/>
              </a:ext>
            </a:extLst>
          </p:cNvPr>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224360" name="AutoShape 104" descr="Granite">
            <a:extLst>
              <a:ext uri="{FF2B5EF4-FFF2-40B4-BE49-F238E27FC236}">
                <a16:creationId xmlns:a16="http://schemas.microsoft.com/office/drawing/2014/main" id="{37077B5F-7A6A-3742-BFB1-C049FAB81160}"/>
              </a:ext>
            </a:extLst>
          </p:cNvPr>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1200"/>
          </a:p>
        </p:txBody>
      </p:sp>
      <p:sp>
        <p:nvSpPr>
          <p:cNvPr id="224361" name="AutoShape 105" descr="Granite">
            <a:extLst>
              <a:ext uri="{FF2B5EF4-FFF2-40B4-BE49-F238E27FC236}">
                <a16:creationId xmlns:a16="http://schemas.microsoft.com/office/drawing/2014/main" id="{19944CE0-D49E-C04D-96E9-CF55A08D96CE}"/>
              </a:ext>
            </a:extLst>
          </p:cNvPr>
          <p:cNvSpPr>
            <a:spLocks noChangeArrowheads="1"/>
          </p:cNvSpPr>
          <p:nvPr/>
        </p:nvSpPr>
        <p:spPr bwMode="auto">
          <a:xfrm rot="-21189463">
            <a:off x="2279650" y="57023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224362" name="AutoShape 106" descr="Granite">
            <a:extLst>
              <a:ext uri="{FF2B5EF4-FFF2-40B4-BE49-F238E27FC236}">
                <a16:creationId xmlns:a16="http://schemas.microsoft.com/office/drawing/2014/main" id="{B7289D52-9A0C-DE44-9F42-5C63B304BF44}"/>
              </a:ext>
            </a:extLst>
          </p:cNvPr>
          <p:cNvSpPr>
            <a:spLocks noChangeArrowheads="1"/>
          </p:cNvSpPr>
          <p:nvPr/>
        </p:nvSpPr>
        <p:spPr bwMode="auto">
          <a:xfrm rot="-15454666">
            <a:off x="2705100" y="61341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1200"/>
          </a:p>
        </p:txBody>
      </p:sp>
      <p:sp>
        <p:nvSpPr>
          <p:cNvPr id="224363" name="AutoShape 107" descr="Granite">
            <a:extLst>
              <a:ext uri="{FF2B5EF4-FFF2-40B4-BE49-F238E27FC236}">
                <a16:creationId xmlns:a16="http://schemas.microsoft.com/office/drawing/2014/main" id="{1E5BD091-DC70-5149-90A1-82E3F065DFF9}"/>
              </a:ext>
            </a:extLst>
          </p:cNvPr>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224364" name="AutoShape 108" descr="Granite">
            <a:extLst>
              <a:ext uri="{FF2B5EF4-FFF2-40B4-BE49-F238E27FC236}">
                <a16:creationId xmlns:a16="http://schemas.microsoft.com/office/drawing/2014/main" id="{D38FD972-6853-4E4D-A116-ED8822829430}"/>
              </a:ext>
            </a:extLst>
          </p:cNvPr>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1200"/>
          </a:p>
        </p:txBody>
      </p:sp>
      <p:sp>
        <p:nvSpPr>
          <p:cNvPr id="224365" name="AutoShape 109" descr="Granite">
            <a:extLst>
              <a:ext uri="{FF2B5EF4-FFF2-40B4-BE49-F238E27FC236}">
                <a16:creationId xmlns:a16="http://schemas.microsoft.com/office/drawing/2014/main" id="{010FD964-2547-5C47-8E5E-255A69125E93}"/>
              </a:ext>
            </a:extLst>
          </p:cNvPr>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1200"/>
          </a:p>
        </p:txBody>
      </p:sp>
      <p:sp>
        <p:nvSpPr>
          <p:cNvPr id="224366" name="AutoShape 110" descr="Granite">
            <a:extLst>
              <a:ext uri="{FF2B5EF4-FFF2-40B4-BE49-F238E27FC236}">
                <a16:creationId xmlns:a16="http://schemas.microsoft.com/office/drawing/2014/main" id="{D266E3FF-42DF-6F4E-83BA-5A7D63F3C2C5}"/>
              </a:ext>
            </a:extLst>
          </p:cNvPr>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a:p>
        </p:txBody>
      </p:sp>
      <p:sp>
        <p:nvSpPr>
          <p:cNvPr id="224263" name="Text Box 7">
            <a:extLst>
              <a:ext uri="{FF2B5EF4-FFF2-40B4-BE49-F238E27FC236}">
                <a16:creationId xmlns:a16="http://schemas.microsoft.com/office/drawing/2014/main" id="{1F9077DA-315D-3B41-B75C-6BBE395BDC59}"/>
              </a:ext>
            </a:extLst>
          </p:cNvPr>
          <p:cNvSpPr txBox="1">
            <a:spLocks noChangeArrowheads="1"/>
          </p:cNvSpPr>
          <p:nvPr/>
        </p:nvSpPr>
        <p:spPr bwMode="auto">
          <a:xfrm>
            <a:off x="6215063" y="1868488"/>
            <a:ext cx="1219200" cy="159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Comic Sans MS" panose="030F0902030302020204" pitchFamily="66" charset="0"/>
              </a:rPr>
              <a:t>Isu yang diselesaikan: </a:t>
            </a:r>
            <a:r>
              <a:rPr lang="en-US" altLang="en-US" sz="1200" b="1" u="sng">
                <a:latin typeface="Comic Sans MS" panose="030F0902030302020204" pitchFamily="66" charset="0"/>
              </a:rPr>
              <a:t>KASIH KARUNIA, bukan HUKUM TAURAT</a:t>
            </a:r>
            <a:r>
              <a:rPr lang="en-US" altLang="en-US" sz="1200" b="1">
                <a:latin typeface="Comic Sans MS" panose="030F0902030302020204" pitchFamily="66" charset="0"/>
              </a:rPr>
              <a: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ext Box 2">
            <a:extLst>
              <a:ext uri="{FF2B5EF4-FFF2-40B4-BE49-F238E27FC236}">
                <a16:creationId xmlns:a16="http://schemas.microsoft.com/office/drawing/2014/main" id="{4E23897A-F4E9-4947-A964-7BCD1BB21236}"/>
              </a:ext>
            </a:extLst>
          </p:cNvPr>
          <p:cNvSpPr txBox="1">
            <a:spLocks noChangeArrowheads="1"/>
          </p:cNvSpPr>
          <p:nvPr/>
        </p:nvSpPr>
        <p:spPr bwMode="auto">
          <a:xfrm>
            <a:off x="2954338" y="1076325"/>
            <a:ext cx="4305300" cy="1012825"/>
          </a:xfrm>
          <a:prstGeom prst="rect">
            <a:avLst/>
          </a:prstGeom>
          <a:noFill/>
          <a:ln>
            <a:noFill/>
          </a:ln>
          <a:effectLst>
            <a:outerShdw dist="35921" dir="2700000" algn="ctr" rotWithShape="0">
              <a:srgbClr val="AAAAA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3000" b="1">
                <a:solidFill>
                  <a:srgbClr val="236335"/>
                </a:solidFill>
                <a:latin typeface="Arial" panose="020B0604020202020204" pitchFamily="34" charset="0"/>
              </a:rPr>
              <a:t>MOHON TANGGAPAN Anda…</a:t>
            </a:r>
          </a:p>
        </p:txBody>
      </p:sp>
      <p:sp>
        <p:nvSpPr>
          <p:cNvPr id="195587" name="Rectangle 3">
            <a:extLst>
              <a:ext uri="{FF2B5EF4-FFF2-40B4-BE49-F238E27FC236}">
                <a16:creationId xmlns:a16="http://schemas.microsoft.com/office/drawing/2014/main" id="{8269ECA2-1D14-1643-8A82-A1F8D5BBC22F}"/>
              </a:ext>
            </a:extLst>
          </p:cNvPr>
          <p:cNvSpPr>
            <a:spLocks noChangeArrowheads="1"/>
          </p:cNvSpPr>
          <p:nvPr/>
        </p:nvSpPr>
        <p:spPr bwMode="auto">
          <a:xfrm>
            <a:off x="377825" y="1022350"/>
            <a:ext cx="6788150" cy="7740650"/>
          </a:xfrm>
          <a:prstGeom prst="rect">
            <a:avLst/>
          </a:prstGeom>
          <a:noFill/>
          <a:ln w="76200">
            <a:solidFill>
              <a:srgbClr val="1875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88" name="Text Box 4">
            <a:extLst>
              <a:ext uri="{FF2B5EF4-FFF2-40B4-BE49-F238E27FC236}">
                <a16:creationId xmlns:a16="http://schemas.microsoft.com/office/drawing/2014/main" id="{FD67B03F-C7C2-D644-AEAB-B22F19B3EFF9}"/>
              </a:ext>
            </a:extLst>
          </p:cNvPr>
          <p:cNvSpPr txBox="1">
            <a:spLocks noChangeArrowheads="1"/>
          </p:cNvSpPr>
          <p:nvPr/>
        </p:nvSpPr>
        <p:spPr bwMode="auto">
          <a:xfrm>
            <a:off x="3024188" y="341313"/>
            <a:ext cx="4254500" cy="64611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200" b="1">
                <a:solidFill>
                  <a:srgbClr val="187534"/>
                </a:solidFill>
                <a:latin typeface="Helvetica" pitchFamily="2" charset="0"/>
              </a:rPr>
              <a:t>The Bible…Basically Ministries International Inc.</a:t>
            </a:r>
          </a:p>
          <a:p>
            <a:r>
              <a:rPr lang="en-US" altLang="en-US" sz="1200" b="1">
                <a:solidFill>
                  <a:srgbClr val="187534"/>
                </a:solidFill>
                <a:latin typeface="Helvetica" pitchFamily="2" charset="0"/>
              </a:rPr>
              <a:t>v: 817-346-4750    c: 817-300-6492                  www.biblebasically.com    johnfryman@earthlink.net                         </a:t>
            </a:r>
          </a:p>
        </p:txBody>
      </p:sp>
      <p:sp>
        <p:nvSpPr>
          <p:cNvPr id="195590" name="Text Box 6">
            <a:extLst>
              <a:ext uri="{FF2B5EF4-FFF2-40B4-BE49-F238E27FC236}">
                <a16:creationId xmlns:a16="http://schemas.microsoft.com/office/drawing/2014/main" id="{890B1695-8CEB-CC4C-ADE3-E2ABB7A5C671}"/>
              </a:ext>
            </a:extLst>
          </p:cNvPr>
          <p:cNvSpPr txBox="1">
            <a:spLocks noChangeArrowheads="1"/>
          </p:cNvSpPr>
          <p:nvPr/>
        </p:nvSpPr>
        <p:spPr bwMode="auto">
          <a:xfrm>
            <a:off x="684213" y="1890713"/>
            <a:ext cx="12715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endParaRPr lang="en-US" altLang="en-US" sz="1300" b="1">
              <a:solidFill>
                <a:srgbClr val="105023"/>
              </a:solidFill>
              <a:latin typeface="Comic Sans MS" panose="030F0902030302020204" pitchFamily="66" charset="0"/>
            </a:endParaRPr>
          </a:p>
        </p:txBody>
      </p:sp>
      <p:sp>
        <p:nvSpPr>
          <p:cNvPr id="195591" name="Text Box 7">
            <a:extLst>
              <a:ext uri="{FF2B5EF4-FFF2-40B4-BE49-F238E27FC236}">
                <a16:creationId xmlns:a16="http://schemas.microsoft.com/office/drawing/2014/main" id="{5C4342B9-BD33-A747-ACB6-67600972406A}"/>
              </a:ext>
            </a:extLst>
          </p:cNvPr>
          <p:cNvSpPr txBox="1">
            <a:spLocks noChangeArrowheads="1"/>
          </p:cNvSpPr>
          <p:nvPr/>
        </p:nvSpPr>
        <p:spPr bwMode="auto">
          <a:xfrm>
            <a:off x="9450388" y="7950200"/>
            <a:ext cx="520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700" b="1">
                <a:solidFill>
                  <a:srgbClr val="105023"/>
                </a:solidFill>
                <a:latin typeface="Comic Sans MS" panose="030F0902030302020204" pitchFamily="66" charset="0"/>
              </a:rPr>
              <a:t> </a:t>
            </a:r>
          </a:p>
        </p:txBody>
      </p:sp>
      <p:sp>
        <p:nvSpPr>
          <p:cNvPr id="195592" name="Text Box 8">
            <a:extLst>
              <a:ext uri="{FF2B5EF4-FFF2-40B4-BE49-F238E27FC236}">
                <a16:creationId xmlns:a16="http://schemas.microsoft.com/office/drawing/2014/main" id="{A97BB810-94C2-664B-9D62-CD72DF76122A}"/>
              </a:ext>
            </a:extLst>
          </p:cNvPr>
          <p:cNvSpPr txBox="1">
            <a:spLocks noChangeArrowheads="1"/>
          </p:cNvSpPr>
          <p:nvPr/>
        </p:nvSpPr>
        <p:spPr bwMode="auto">
          <a:xfrm>
            <a:off x="3927475" y="2611438"/>
            <a:ext cx="609441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nSpc>
                <a:spcPct val="55000"/>
              </a:lnSpc>
              <a:spcBef>
                <a:spcPct val="50000"/>
              </a:spcBef>
            </a:pPr>
            <a:endParaRPr lang="en-US" altLang="en-US" sz="1300" b="1" i="1">
              <a:solidFill>
                <a:srgbClr val="105023"/>
              </a:solidFill>
            </a:endParaRPr>
          </a:p>
          <a:p>
            <a:pPr>
              <a:lnSpc>
                <a:spcPct val="20000"/>
              </a:lnSpc>
              <a:spcBef>
                <a:spcPct val="50000"/>
              </a:spcBef>
            </a:pPr>
            <a:endParaRPr lang="en-US" altLang="en-US" sz="1300" b="1" i="1">
              <a:solidFill>
                <a:srgbClr val="105023"/>
              </a:solidFill>
            </a:endParaRPr>
          </a:p>
          <a:p>
            <a:pPr>
              <a:lnSpc>
                <a:spcPct val="55000"/>
              </a:lnSpc>
              <a:spcBef>
                <a:spcPct val="50000"/>
              </a:spcBef>
            </a:pPr>
            <a:endParaRPr lang="en-US" altLang="en-US" sz="1300" b="1" i="1">
              <a:solidFill>
                <a:srgbClr val="105023"/>
              </a:solidFill>
            </a:endParaRPr>
          </a:p>
          <a:p>
            <a:pPr>
              <a:lnSpc>
                <a:spcPct val="20000"/>
              </a:lnSpc>
              <a:spcBef>
                <a:spcPct val="50000"/>
              </a:spcBef>
            </a:pPr>
            <a:endParaRPr lang="en-US" altLang="en-US" sz="1300" b="1">
              <a:solidFill>
                <a:srgbClr val="105023"/>
              </a:solidFill>
            </a:endParaRPr>
          </a:p>
          <a:p>
            <a:pPr>
              <a:lnSpc>
                <a:spcPct val="55000"/>
              </a:lnSpc>
              <a:spcBef>
                <a:spcPct val="50000"/>
              </a:spcBef>
            </a:pPr>
            <a:endParaRPr lang="en-US" altLang="en-US" sz="1500" b="1" i="1">
              <a:solidFill>
                <a:srgbClr val="105023"/>
              </a:solidFill>
            </a:endParaRPr>
          </a:p>
        </p:txBody>
      </p:sp>
      <p:sp>
        <p:nvSpPr>
          <p:cNvPr id="195593" name="Text Box 9">
            <a:extLst>
              <a:ext uri="{FF2B5EF4-FFF2-40B4-BE49-F238E27FC236}">
                <a16:creationId xmlns:a16="http://schemas.microsoft.com/office/drawing/2014/main" id="{BFF10342-F085-0541-8F06-4EEFB8A7BB42}"/>
              </a:ext>
            </a:extLst>
          </p:cNvPr>
          <p:cNvSpPr txBox="1">
            <a:spLocks noChangeArrowheads="1"/>
          </p:cNvSpPr>
          <p:nvPr/>
        </p:nvSpPr>
        <p:spPr bwMode="auto">
          <a:xfrm>
            <a:off x="603250" y="8775700"/>
            <a:ext cx="62849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i="1">
                <a:solidFill>
                  <a:srgbClr val="105023"/>
                </a:solidFill>
              </a:rPr>
              <a:t>Melipatgandakan Literatur Alkitabiah Melalui Tubuh Kristus</a:t>
            </a:r>
          </a:p>
        </p:txBody>
      </p:sp>
      <p:sp>
        <p:nvSpPr>
          <p:cNvPr id="195594" name="Text Box 10">
            <a:extLst>
              <a:ext uri="{FF2B5EF4-FFF2-40B4-BE49-F238E27FC236}">
                <a16:creationId xmlns:a16="http://schemas.microsoft.com/office/drawing/2014/main" id="{CF1486CF-10D9-6E4F-8955-88E8AAA8A485}"/>
              </a:ext>
            </a:extLst>
          </p:cNvPr>
          <p:cNvSpPr txBox="1">
            <a:spLocks noChangeArrowheads="1"/>
          </p:cNvSpPr>
          <p:nvPr/>
        </p:nvSpPr>
        <p:spPr bwMode="auto">
          <a:xfrm>
            <a:off x="404813" y="2058988"/>
            <a:ext cx="669925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1300" b="1">
                <a:latin typeface="Arial" panose="020B0604020202020204" pitchFamily="34" charset="0"/>
              </a:rPr>
              <a:t>Mohon gunakan halaman kosong dibawah untuk memberikan respon Anda terhadap pelayanan kami pengajaran </a:t>
            </a:r>
            <a:r>
              <a:rPr lang="en-US" altLang="en-US" sz="1300" b="1" i="1">
                <a:latin typeface="Arial" panose="020B0604020202020204" pitchFamily="34" charset="0"/>
              </a:rPr>
              <a:t>THE BIBLE…BASICALLY</a:t>
            </a:r>
            <a:r>
              <a:rPr lang="en-US" altLang="en-US" sz="1300" b="1">
                <a:latin typeface="Arial" panose="020B0604020202020204" pitchFamily="34" charset="0"/>
              </a:rPr>
              <a:t> yang baru saja Anda alami.  Penilaian Anda akan membantu kami meningkatkan isi dan pekerjaan dari pelayanan ini.  </a:t>
            </a:r>
            <a:r>
              <a:rPr lang="en-US" altLang="en-US" sz="1300" b="1" i="1" u="sng">
                <a:latin typeface="Arial" panose="020B0604020202020204" pitchFamily="34" charset="0"/>
              </a:rPr>
              <a:t>Nama Anda tidak diharuskan.</a:t>
            </a:r>
            <a:r>
              <a:rPr lang="en-US" altLang="en-US" sz="1300" b="1">
                <a:latin typeface="Arial" panose="020B0604020202020204" pitchFamily="34" charset="0"/>
              </a:rPr>
              <a:t>  Akan tetapi, jika Anda tidak kberatan, Anda dapat memberikan nama, alamat dan email Anda dibawa agar supaya kami dapat tetap menginformasikan Anda aktifitas pelayanan kami.</a:t>
            </a:r>
          </a:p>
          <a:p>
            <a:pPr algn="ctr"/>
            <a:endParaRPr lang="en-US" altLang="en-US" sz="1300" b="1">
              <a:latin typeface="Arial" panose="020B0604020202020204" pitchFamily="34" charset="0"/>
            </a:endParaRPr>
          </a:p>
          <a:p>
            <a:pPr algn="ctr">
              <a:spcBef>
                <a:spcPct val="50000"/>
              </a:spcBef>
            </a:pPr>
            <a:endParaRPr lang="en-US" altLang="en-US" sz="1300" b="1"/>
          </a:p>
        </p:txBody>
      </p:sp>
      <p:sp>
        <p:nvSpPr>
          <p:cNvPr id="195595" name="Text Box 11">
            <a:extLst>
              <a:ext uri="{FF2B5EF4-FFF2-40B4-BE49-F238E27FC236}">
                <a16:creationId xmlns:a16="http://schemas.microsoft.com/office/drawing/2014/main" id="{05518706-C8A7-9247-8FB3-40778B5B8DC9}"/>
              </a:ext>
            </a:extLst>
          </p:cNvPr>
          <p:cNvSpPr txBox="1">
            <a:spLocks noChangeArrowheads="1"/>
          </p:cNvSpPr>
          <p:nvPr/>
        </p:nvSpPr>
        <p:spPr bwMode="auto">
          <a:xfrm>
            <a:off x="600075" y="6754813"/>
            <a:ext cx="6505575"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1100" b="1">
                <a:latin typeface="Arial" panose="020B0604020202020204" pitchFamily="34" charset="0"/>
              </a:rPr>
              <a:t>(informasi dibawah hanya tambahan)</a:t>
            </a:r>
            <a:endParaRPr lang="en-US" altLang="en-US" sz="1600" b="1">
              <a:latin typeface="Arial" panose="020B0604020202020204" pitchFamily="34" charset="0"/>
            </a:endParaRPr>
          </a:p>
          <a:p>
            <a:r>
              <a:rPr lang="en-US" altLang="en-US" sz="1600" b="1">
                <a:latin typeface="Arial" panose="020B0604020202020204" pitchFamily="34" charset="0"/>
              </a:rPr>
              <a:t>Nama:________________________________________________</a:t>
            </a:r>
          </a:p>
          <a:p>
            <a:r>
              <a:rPr lang="en-US" altLang="en-US" sz="1600" b="1">
                <a:latin typeface="Arial" panose="020B0604020202020204" pitchFamily="34" charset="0"/>
              </a:rPr>
              <a:t>Alamat :______________________________________________</a:t>
            </a:r>
          </a:p>
          <a:p>
            <a:r>
              <a:rPr lang="en-US" altLang="en-US" sz="1600" b="1">
                <a:latin typeface="Arial" panose="020B0604020202020204" pitchFamily="34" charset="0"/>
              </a:rPr>
              <a:t>______________________________________________________</a:t>
            </a:r>
          </a:p>
          <a:p>
            <a:r>
              <a:rPr lang="en-US" altLang="en-US" sz="1600" b="1">
                <a:latin typeface="Arial" panose="020B0604020202020204" pitchFamily="34" charset="0"/>
              </a:rPr>
              <a:t>______________________________________________________</a:t>
            </a:r>
          </a:p>
          <a:p>
            <a:r>
              <a:rPr lang="en-US" altLang="en-US" sz="1600" b="1">
                <a:latin typeface="Arial" panose="020B0604020202020204" pitchFamily="34" charset="0"/>
              </a:rPr>
              <a:t>Alamat Email:_________________________________________                      HARAP SEMUA INFORMASI DITULIS DENGAN HURUF CETAK!</a:t>
            </a:r>
          </a:p>
        </p:txBody>
      </p:sp>
      <p:sp>
        <p:nvSpPr>
          <p:cNvPr id="195597" name="Text Box 13">
            <a:extLst>
              <a:ext uri="{FF2B5EF4-FFF2-40B4-BE49-F238E27FC236}">
                <a16:creationId xmlns:a16="http://schemas.microsoft.com/office/drawing/2014/main" id="{40E7A6C4-3D14-624D-BF41-7E5890242922}"/>
              </a:ext>
            </a:extLst>
          </p:cNvPr>
          <p:cNvSpPr txBox="1">
            <a:spLocks noChangeArrowheads="1"/>
          </p:cNvSpPr>
          <p:nvPr/>
        </p:nvSpPr>
        <p:spPr bwMode="auto">
          <a:xfrm>
            <a:off x="369888" y="6196013"/>
            <a:ext cx="673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t>Berkenaan dengan lamanya seminar ini, seharusnya                                                                           (  )terlalu lama  (  )cukup lama  (  ) Mungkin sedikit agak lama  (  ) lebih lama</a:t>
            </a:r>
          </a:p>
        </p:txBody>
      </p:sp>
      <p:sp>
        <p:nvSpPr>
          <p:cNvPr id="195598" name="Line 14">
            <a:extLst>
              <a:ext uri="{FF2B5EF4-FFF2-40B4-BE49-F238E27FC236}">
                <a16:creationId xmlns:a16="http://schemas.microsoft.com/office/drawing/2014/main" id="{906B8D6E-1529-C448-87E3-A9C118EAEF2C}"/>
              </a:ext>
            </a:extLst>
          </p:cNvPr>
          <p:cNvSpPr>
            <a:spLocks noChangeShapeType="1"/>
          </p:cNvSpPr>
          <p:nvPr/>
        </p:nvSpPr>
        <p:spPr bwMode="auto">
          <a:xfrm>
            <a:off x="781050" y="6142038"/>
            <a:ext cx="59134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99" name="Line 15">
            <a:extLst>
              <a:ext uri="{FF2B5EF4-FFF2-40B4-BE49-F238E27FC236}">
                <a16:creationId xmlns:a16="http://schemas.microsoft.com/office/drawing/2014/main" id="{4ED62A5C-EF88-D347-87E5-38396E6FA120}"/>
              </a:ext>
            </a:extLst>
          </p:cNvPr>
          <p:cNvSpPr>
            <a:spLocks noChangeShapeType="1"/>
          </p:cNvSpPr>
          <p:nvPr/>
        </p:nvSpPr>
        <p:spPr bwMode="auto">
          <a:xfrm>
            <a:off x="757238" y="6742113"/>
            <a:ext cx="59134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07" name="Text Box 23">
            <a:extLst>
              <a:ext uri="{FF2B5EF4-FFF2-40B4-BE49-F238E27FC236}">
                <a16:creationId xmlns:a16="http://schemas.microsoft.com/office/drawing/2014/main" id="{60DA775D-798C-0C46-8538-728F21CBAD06}"/>
              </a:ext>
            </a:extLst>
          </p:cNvPr>
          <p:cNvSpPr txBox="1">
            <a:spLocks noChangeArrowheads="1"/>
          </p:cNvSpPr>
          <p:nvPr/>
        </p:nvSpPr>
        <p:spPr bwMode="auto">
          <a:xfrm>
            <a:off x="428625" y="5846763"/>
            <a:ext cx="67310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t>Gunakan halaman belakang untuk komentar yang panjang.</a:t>
            </a:r>
          </a:p>
        </p:txBody>
      </p:sp>
      <p:pic>
        <p:nvPicPr>
          <p:cNvPr id="195608" name="Picture 24" descr="BACKGR Indonesia6">
            <a:extLst>
              <a:ext uri="{FF2B5EF4-FFF2-40B4-BE49-F238E27FC236}">
                <a16:creationId xmlns:a16="http://schemas.microsoft.com/office/drawing/2014/main" id="{CFA06EA5-3202-E941-9A96-62511784B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304800"/>
            <a:ext cx="2374900" cy="1676400"/>
          </a:xfrm>
          <a:prstGeom prst="rect">
            <a:avLst/>
          </a:prstGeom>
          <a:noFill/>
          <a:ln w="762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2">
            <a:extLst>
              <a:ext uri="{FF2B5EF4-FFF2-40B4-BE49-F238E27FC236}">
                <a16:creationId xmlns:a16="http://schemas.microsoft.com/office/drawing/2014/main" id="{C3741E8F-317C-6D42-B332-1B6A408E1D33}"/>
              </a:ext>
            </a:extLst>
          </p:cNvPr>
          <p:cNvSpPr txBox="1">
            <a:spLocks noChangeArrowheads="1"/>
          </p:cNvSpPr>
          <p:nvPr/>
        </p:nvSpPr>
        <p:spPr bwMode="auto">
          <a:xfrm>
            <a:off x="3001963" y="1093788"/>
            <a:ext cx="3981450" cy="708025"/>
          </a:xfrm>
          <a:prstGeom prst="rect">
            <a:avLst/>
          </a:prstGeom>
          <a:noFill/>
          <a:ln>
            <a:noFill/>
          </a:ln>
          <a:effectLst>
            <a:outerShdw dist="35921" dir="2700000" algn="ctr" rotWithShape="0">
              <a:srgbClr val="AAAAA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2000" b="1">
                <a:solidFill>
                  <a:srgbClr val="236335"/>
                </a:solidFill>
                <a:latin typeface="Arial" panose="020B0604020202020204" pitchFamily="34" charset="0"/>
              </a:rPr>
              <a:t>SEPATAH KATA Anda AKAN SANGAT MEMBANTU!</a:t>
            </a:r>
          </a:p>
        </p:txBody>
      </p:sp>
      <p:sp>
        <p:nvSpPr>
          <p:cNvPr id="196611" name="Rectangle 3">
            <a:extLst>
              <a:ext uri="{FF2B5EF4-FFF2-40B4-BE49-F238E27FC236}">
                <a16:creationId xmlns:a16="http://schemas.microsoft.com/office/drawing/2014/main" id="{B51577FE-7AB7-2A43-A256-1A10EB886877}"/>
              </a:ext>
            </a:extLst>
          </p:cNvPr>
          <p:cNvSpPr>
            <a:spLocks noChangeArrowheads="1"/>
          </p:cNvSpPr>
          <p:nvPr/>
        </p:nvSpPr>
        <p:spPr bwMode="auto">
          <a:xfrm>
            <a:off x="377825" y="1022350"/>
            <a:ext cx="6788150" cy="7620000"/>
          </a:xfrm>
          <a:prstGeom prst="rect">
            <a:avLst/>
          </a:prstGeom>
          <a:noFill/>
          <a:ln w="76200">
            <a:solidFill>
              <a:srgbClr val="1875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2" name="Text Box 4">
            <a:extLst>
              <a:ext uri="{FF2B5EF4-FFF2-40B4-BE49-F238E27FC236}">
                <a16:creationId xmlns:a16="http://schemas.microsoft.com/office/drawing/2014/main" id="{78E704A2-E615-C747-ACC9-22A9BFA67D15}"/>
              </a:ext>
            </a:extLst>
          </p:cNvPr>
          <p:cNvSpPr txBox="1">
            <a:spLocks noChangeArrowheads="1"/>
          </p:cNvSpPr>
          <p:nvPr/>
        </p:nvSpPr>
        <p:spPr bwMode="auto">
          <a:xfrm>
            <a:off x="3024188" y="341313"/>
            <a:ext cx="4254500" cy="64611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200" b="1">
                <a:solidFill>
                  <a:srgbClr val="187534"/>
                </a:solidFill>
                <a:latin typeface="Helvetica" pitchFamily="2" charset="0"/>
              </a:rPr>
              <a:t>The Bible…Basically Ministries International Inc.</a:t>
            </a:r>
          </a:p>
          <a:p>
            <a:r>
              <a:rPr lang="en-US" altLang="en-US" sz="1200" b="1">
                <a:solidFill>
                  <a:srgbClr val="187534"/>
                </a:solidFill>
                <a:latin typeface="Helvetica" pitchFamily="2" charset="0"/>
              </a:rPr>
              <a:t>v: 817-346-4750    c: 817-300-6492                  www.biblebasically.com    johnfryman@earthlink.net                         </a:t>
            </a:r>
          </a:p>
        </p:txBody>
      </p:sp>
      <p:sp>
        <p:nvSpPr>
          <p:cNvPr id="196614" name="Text Box 6">
            <a:extLst>
              <a:ext uri="{FF2B5EF4-FFF2-40B4-BE49-F238E27FC236}">
                <a16:creationId xmlns:a16="http://schemas.microsoft.com/office/drawing/2014/main" id="{D61C3FEB-5882-0546-A51C-1BD40D62694A}"/>
              </a:ext>
            </a:extLst>
          </p:cNvPr>
          <p:cNvSpPr txBox="1">
            <a:spLocks noChangeArrowheads="1"/>
          </p:cNvSpPr>
          <p:nvPr/>
        </p:nvSpPr>
        <p:spPr bwMode="auto">
          <a:xfrm>
            <a:off x="684213" y="1890713"/>
            <a:ext cx="12715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endParaRPr lang="en-US" altLang="en-US" sz="1300" b="1">
              <a:solidFill>
                <a:srgbClr val="105023"/>
              </a:solidFill>
              <a:latin typeface="Comic Sans MS" panose="030F0902030302020204" pitchFamily="66" charset="0"/>
            </a:endParaRPr>
          </a:p>
        </p:txBody>
      </p:sp>
      <p:sp>
        <p:nvSpPr>
          <p:cNvPr id="196615" name="Text Box 7">
            <a:extLst>
              <a:ext uri="{FF2B5EF4-FFF2-40B4-BE49-F238E27FC236}">
                <a16:creationId xmlns:a16="http://schemas.microsoft.com/office/drawing/2014/main" id="{27D68E9E-301D-DD4F-A3CF-50FE177211F7}"/>
              </a:ext>
            </a:extLst>
          </p:cNvPr>
          <p:cNvSpPr txBox="1">
            <a:spLocks noChangeArrowheads="1"/>
          </p:cNvSpPr>
          <p:nvPr/>
        </p:nvSpPr>
        <p:spPr bwMode="auto">
          <a:xfrm>
            <a:off x="9450388" y="7950200"/>
            <a:ext cx="520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1700" b="1">
                <a:solidFill>
                  <a:srgbClr val="105023"/>
                </a:solidFill>
                <a:latin typeface="Comic Sans MS" panose="030F0902030302020204" pitchFamily="66" charset="0"/>
              </a:rPr>
              <a:t> </a:t>
            </a:r>
          </a:p>
        </p:txBody>
      </p:sp>
      <p:sp>
        <p:nvSpPr>
          <p:cNvPr id="196616" name="Text Box 8">
            <a:extLst>
              <a:ext uri="{FF2B5EF4-FFF2-40B4-BE49-F238E27FC236}">
                <a16:creationId xmlns:a16="http://schemas.microsoft.com/office/drawing/2014/main" id="{90152137-4C68-2A47-9BE0-69D60F432EF9}"/>
              </a:ext>
            </a:extLst>
          </p:cNvPr>
          <p:cNvSpPr txBox="1">
            <a:spLocks noChangeArrowheads="1"/>
          </p:cNvSpPr>
          <p:nvPr/>
        </p:nvSpPr>
        <p:spPr bwMode="auto">
          <a:xfrm>
            <a:off x="698500" y="8775700"/>
            <a:ext cx="599916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1700" b="1" i="1">
                <a:solidFill>
                  <a:srgbClr val="105023"/>
                </a:solidFill>
              </a:rPr>
              <a:t>Melipatgandakan Literatur Alkitab Melalui Tubuh Kristus</a:t>
            </a:r>
          </a:p>
        </p:txBody>
      </p:sp>
      <p:sp>
        <p:nvSpPr>
          <p:cNvPr id="196617" name="Text Box 9">
            <a:extLst>
              <a:ext uri="{FF2B5EF4-FFF2-40B4-BE49-F238E27FC236}">
                <a16:creationId xmlns:a16="http://schemas.microsoft.com/office/drawing/2014/main" id="{914CA9A8-E6A4-FD44-89E5-68880EA01AB3}"/>
              </a:ext>
            </a:extLst>
          </p:cNvPr>
          <p:cNvSpPr txBox="1">
            <a:spLocks noChangeArrowheads="1"/>
          </p:cNvSpPr>
          <p:nvPr/>
        </p:nvSpPr>
        <p:spPr bwMode="auto">
          <a:xfrm>
            <a:off x="463550" y="2036763"/>
            <a:ext cx="6754813"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r>
              <a:rPr lang="en-US" altLang="en-US" sz="1200" b="1">
                <a:latin typeface="Arial" panose="020B0604020202020204" pitchFamily="34" charset="0"/>
              </a:rPr>
              <a:t>Anda AKAN SANGAT MEMBANTU BAGI PELAYANAN KAMI DENGAN MENGUSULKAN ORANG LAIN DI PELAYANAN-PELAYANAN DAN GEREJA-GEREJA YANG SEHARUSNYA JUGA MENGETAHUI AKAN PELAYANAN SEMINAR </a:t>
            </a:r>
            <a:r>
              <a:rPr lang="en-US" altLang="en-US" sz="1200" b="1" i="1">
                <a:latin typeface="Arial" panose="020B0604020202020204" pitchFamily="34" charset="0"/>
              </a:rPr>
              <a:t>THE BIBLE…BASICALLY</a:t>
            </a:r>
            <a:r>
              <a:rPr lang="en-US" altLang="en-US" sz="1200" b="1">
                <a:latin typeface="Arial" panose="020B0604020202020204" pitchFamily="34" charset="0"/>
              </a:rPr>
              <a:t>.  HARAP BERIKAN KEPADA KAMI REKOMENDASI Anda TENTANG PELAYANAN-PELAYANAN ATAU ORANG-ORANG TERSEBUT YANG KAMI HARUS HUBUNGI SEHUBUNGAN DENGAN PRESENTASI SEMINAR DI TEMPAT MEREKA.</a:t>
            </a:r>
          </a:p>
          <a:p>
            <a:endParaRPr lang="en-US" altLang="en-US" sz="1200" b="1">
              <a:latin typeface="Arial" panose="020B0604020202020204" pitchFamily="34" charset="0"/>
            </a:endParaRPr>
          </a:p>
          <a:p>
            <a:endParaRPr lang="en-US" altLang="en-US" sz="1600" b="1">
              <a:latin typeface="Arial" panose="020B0604020202020204" pitchFamily="34" charset="0"/>
            </a:endParaRPr>
          </a:p>
          <a:p>
            <a:pPr>
              <a:spcBef>
                <a:spcPct val="50000"/>
              </a:spcBef>
            </a:pPr>
            <a:endParaRPr lang="en-US" altLang="en-US" sz="1600" b="1"/>
          </a:p>
        </p:txBody>
      </p:sp>
      <p:sp>
        <p:nvSpPr>
          <p:cNvPr id="196618" name="Text Box 10">
            <a:extLst>
              <a:ext uri="{FF2B5EF4-FFF2-40B4-BE49-F238E27FC236}">
                <a16:creationId xmlns:a16="http://schemas.microsoft.com/office/drawing/2014/main" id="{708A54C9-C8E3-D944-B603-9D9FB1708B4A}"/>
              </a:ext>
            </a:extLst>
          </p:cNvPr>
          <p:cNvSpPr txBox="1">
            <a:spLocks noChangeArrowheads="1"/>
          </p:cNvSpPr>
          <p:nvPr/>
        </p:nvSpPr>
        <p:spPr bwMode="auto">
          <a:xfrm>
            <a:off x="631825" y="3160713"/>
            <a:ext cx="625792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400" b="1">
                <a:latin typeface="Arial" panose="020B0604020202020204" pitchFamily="34" charset="0"/>
              </a:rPr>
              <a:t>NAMA  ORGANISASI:_________________________________________</a:t>
            </a:r>
          </a:p>
          <a:p>
            <a:r>
              <a:rPr lang="en-US" altLang="en-US" sz="1400" b="1">
                <a:latin typeface="Arial" panose="020B0604020202020204" pitchFamily="34" charset="0"/>
              </a:rPr>
              <a:t>KOTA ATAU LOKASI:_________________________________________</a:t>
            </a:r>
          </a:p>
          <a:p>
            <a:r>
              <a:rPr lang="en-US" altLang="en-US" sz="1400" b="1">
                <a:latin typeface="Arial" panose="020B0604020202020204" pitchFamily="34" charset="0"/>
              </a:rPr>
              <a:t>KONTAK PENGHUBUNG:______________________________________</a:t>
            </a:r>
          </a:p>
          <a:p>
            <a:r>
              <a:rPr lang="en-US" altLang="en-US" sz="1400" b="1">
                <a:latin typeface="Arial" panose="020B0604020202020204" pitchFamily="34" charset="0"/>
              </a:rPr>
              <a:t>DAPATKAH KAMI MENGGUNAKAN  NAMA Anda?________________</a:t>
            </a:r>
          </a:p>
        </p:txBody>
      </p:sp>
      <p:sp>
        <p:nvSpPr>
          <p:cNvPr id="196619" name="Text Box 11">
            <a:extLst>
              <a:ext uri="{FF2B5EF4-FFF2-40B4-BE49-F238E27FC236}">
                <a16:creationId xmlns:a16="http://schemas.microsoft.com/office/drawing/2014/main" id="{3298D8E4-7AE0-0340-96F9-9CC436FF3E97}"/>
              </a:ext>
            </a:extLst>
          </p:cNvPr>
          <p:cNvSpPr txBox="1">
            <a:spLocks noChangeArrowheads="1"/>
          </p:cNvSpPr>
          <p:nvPr/>
        </p:nvSpPr>
        <p:spPr bwMode="auto">
          <a:xfrm>
            <a:off x="646113" y="4249738"/>
            <a:ext cx="6256337"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400" b="1">
                <a:latin typeface="Arial" panose="020B0604020202020204" pitchFamily="34" charset="0"/>
              </a:rPr>
              <a:t>NAMA ORGANISASI:_________________________________________</a:t>
            </a:r>
          </a:p>
          <a:p>
            <a:r>
              <a:rPr lang="en-US" altLang="en-US" sz="1400" b="1">
                <a:latin typeface="Arial" panose="020B0604020202020204" pitchFamily="34" charset="0"/>
              </a:rPr>
              <a:t>KOTA ATAU LOKASI:_________________________________________</a:t>
            </a:r>
          </a:p>
          <a:p>
            <a:r>
              <a:rPr lang="en-US" altLang="en-US" sz="1400" b="1">
                <a:latin typeface="Arial" panose="020B0604020202020204" pitchFamily="34" charset="0"/>
              </a:rPr>
              <a:t>KONTAK PENGHUBUNG:_____________________________________</a:t>
            </a:r>
          </a:p>
          <a:p>
            <a:r>
              <a:rPr lang="en-US" altLang="en-US" sz="1400" b="1">
                <a:latin typeface="Arial" panose="020B0604020202020204" pitchFamily="34" charset="0"/>
              </a:rPr>
              <a:t>DAPATKAH KAMI MENGGUNAKAN NAMA Anda?________________</a:t>
            </a:r>
          </a:p>
        </p:txBody>
      </p:sp>
      <p:sp>
        <p:nvSpPr>
          <p:cNvPr id="196620" name="Text Box 12">
            <a:extLst>
              <a:ext uri="{FF2B5EF4-FFF2-40B4-BE49-F238E27FC236}">
                <a16:creationId xmlns:a16="http://schemas.microsoft.com/office/drawing/2014/main" id="{CAB45631-7315-7D4F-B58F-EFCFD5EEAA4A}"/>
              </a:ext>
            </a:extLst>
          </p:cNvPr>
          <p:cNvSpPr txBox="1">
            <a:spLocks noChangeArrowheads="1"/>
          </p:cNvSpPr>
          <p:nvPr/>
        </p:nvSpPr>
        <p:spPr bwMode="auto">
          <a:xfrm>
            <a:off x="622300" y="5356225"/>
            <a:ext cx="6256338"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400" b="1">
                <a:latin typeface="Arial" panose="020B0604020202020204" pitchFamily="34" charset="0"/>
              </a:rPr>
              <a:t>NAMA ORGANISASI:_________________________________________</a:t>
            </a:r>
          </a:p>
          <a:p>
            <a:r>
              <a:rPr lang="en-US" altLang="en-US" sz="1400" b="1">
                <a:latin typeface="Arial" panose="020B0604020202020204" pitchFamily="34" charset="0"/>
              </a:rPr>
              <a:t>KOTA ATAU LOKASI:_________________________________________</a:t>
            </a:r>
          </a:p>
          <a:p>
            <a:r>
              <a:rPr lang="en-US" altLang="en-US" sz="1400" b="1">
                <a:latin typeface="Arial" panose="020B0604020202020204" pitchFamily="34" charset="0"/>
              </a:rPr>
              <a:t>KONTAK PENGHUBUNG:______________________________________</a:t>
            </a:r>
          </a:p>
          <a:p>
            <a:r>
              <a:rPr lang="en-US" altLang="en-US" sz="1400" b="1">
                <a:latin typeface="Arial" panose="020B0604020202020204" pitchFamily="34" charset="0"/>
              </a:rPr>
              <a:t>DAPATKAH KAMI MENGGUNAKAN NAMA Anda?________________</a:t>
            </a:r>
          </a:p>
        </p:txBody>
      </p:sp>
      <p:sp>
        <p:nvSpPr>
          <p:cNvPr id="196621" name="Text Box 13">
            <a:extLst>
              <a:ext uri="{FF2B5EF4-FFF2-40B4-BE49-F238E27FC236}">
                <a16:creationId xmlns:a16="http://schemas.microsoft.com/office/drawing/2014/main" id="{F028E01C-6F83-EF4E-8F0C-8763752F24EA}"/>
              </a:ext>
            </a:extLst>
          </p:cNvPr>
          <p:cNvSpPr txBox="1">
            <a:spLocks noChangeArrowheads="1"/>
          </p:cNvSpPr>
          <p:nvPr/>
        </p:nvSpPr>
        <p:spPr bwMode="auto">
          <a:xfrm>
            <a:off x="655638" y="6464300"/>
            <a:ext cx="6256337"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r>
              <a:rPr lang="en-US" altLang="en-US" sz="1400" b="1">
                <a:latin typeface="Arial" panose="020B0604020202020204" pitchFamily="34" charset="0"/>
              </a:rPr>
              <a:t>NAMA ORGANISASI:_________________________________________</a:t>
            </a:r>
          </a:p>
          <a:p>
            <a:r>
              <a:rPr lang="en-US" altLang="en-US" sz="1400" b="1">
                <a:latin typeface="Arial" panose="020B0604020202020204" pitchFamily="34" charset="0"/>
              </a:rPr>
              <a:t>KOTA ATAU LOKASI:_________________________________________</a:t>
            </a:r>
          </a:p>
          <a:p>
            <a:r>
              <a:rPr lang="en-US" altLang="en-US" sz="1400" b="1">
                <a:latin typeface="Arial" panose="020B0604020202020204" pitchFamily="34" charset="0"/>
              </a:rPr>
              <a:t>KONTAK PENGHUBUNG:______________________________________</a:t>
            </a:r>
          </a:p>
          <a:p>
            <a:r>
              <a:rPr lang="en-US" altLang="en-US" sz="1400" b="1">
                <a:latin typeface="Arial" panose="020B0604020202020204" pitchFamily="34" charset="0"/>
              </a:rPr>
              <a:t>DAPATKAH KAMI MENGGUNAKAN NAMA Anda?_________________</a:t>
            </a:r>
          </a:p>
        </p:txBody>
      </p:sp>
      <p:sp>
        <p:nvSpPr>
          <p:cNvPr id="196626" name="Text Box 18">
            <a:extLst>
              <a:ext uri="{FF2B5EF4-FFF2-40B4-BE49-F238E27FC236}">
                <a16:creationId xmlns:a16="http://schemas.microsoft.com/office/drawing/2014/main" id="{2D3D8404-B11A-AB44-ABB0-7BEB55024E0B}"/>
              </a:ext>
            </a:extLst>
          </p:cNvPr>
          <p:cNvSpPr txBox="1">
            <a:spLocks noChangeArrowheads="1"/>
          </p:cNvSpPr>
          <p:nvPr/>
        </p:nvSpPr>
        <p:spPr bwMode="auto">
          <a:xfrm>
            <a:off x="550863" y="7112000"/>
            <a:ext cx="6505575"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027" tIns="48513" rIns="97027" bIns="48513">
            <a:spAutoFit/>
          </a:bodyPr>
          <a:lstStyle>
            <a:lvl1pPr defTabSz="969963">
              <a:defRPr sz="2400">
                <a:solidFill>
                  <a:schemeClr val="tx1"/>
                </a:solidFill>
                <a:latin typeface="Times" pitchFamily="2" charset="0"/>
              </a:defRPr>
            </a:lvl1pPr>
            <a:lvl2pPr marL="485775" defTabSz="969963">
              <a:defRPr sz="2400">
                <a:solidFill>
                  <a:schemeClr val="tx1"/>
                </a:solidFill>
                <a:latin typeface="Times" pitchFamily="2" charset="0"/>
              </a:defRPr>
            </a:lvl2pPr>
            <a:lvl3pPr marL="969963" defTabSz="969963">
              <a:defRPr sz="2400">
                <a:solidFill>
                  <a:schemeClr val="tx1"/>
                </a:solidFill>
                <a:latin typeface="Times" pitchFamily="2" charset="0"/>
              </a:defRPr>
            </a:lvl3pPr>
            <a:lvl4pPr marL="1455738" defTabSz="969963">
              <a:defRPr sz="2400">
                <a:solidFill>
                  <a:schemeClr val="tx1"/>
                </a:solidFill>
                <a:latin typeface="Times" pitchFamily="2" charset="0"/>
              </a:defRPr>
            </a:lvl4pPr>
            <a:lvl5pPr marL="1939925" defTabSz="969963">
              <a:defRPr sz="2400">
                <a:solidFill>
                  <a:schemeClr val="tx1"/>
                </a:solidFill>
                <a:latin typeface="Times" pitchFamily="2" charset="0"/>
              </a:defRPr>
            </a:lvl5pPr>
            <a:lvl6pPr marL="2397125" defTabSz="969963" eaLnBrk="0" fontAlgn="base" hangingPunct="0">
              <a:spcBef>
                <a:spcPct val="0"/>
              </a:spcBef>
              <a:spcAft>
                <a:spcPct val="0"/>
              </a:spcAft>
              <a:defRPr sz="2400">
                <a:solidFill>
                  <a:schemeClr val="tx1"/>
                </a:solidFill>
                <a:latin typeface="Times" pitchFamily="2" charset="0"/>
              </a:defRPr>
            </a:lvl6pPr>
            <a:lvl7pPr marL="2854325" defTabSz="969963" eaLnBrk="0" fontAlgn="base" hangingPunct="0">
              <a:spcBef>
                <a:spcPct val="0"/>
              </a:spcBef>
              <a:spcAft>
                <a:spcPct val="0"/>
              </a:spcAft>
              <a:defRPr sz="2400">
                <a:solidFill>
                  <a:schemeClr val="tx1"/>
                </a:solidFill>
                <a:latin typeface="Times" pitchFamily="2" charset="0"/>
              </a:defRPr>
            </a:lvl7pPr>
            <a:lvl8pPr marL="3311525" defTabSz="969963" eaLnBrk="0" fontAlgn="base" hangingPunct="0">
              <a:spcBef>
                <a:spcPct val="0"/>
              </a:spcBef>
              <a:spcAft>
                <a:spcPct val="0"/>
              </a:spcAft>
              <a:defRPr sz="2400">
                <a:solidFill>
                  <a:schemeClr val="tx1"/>
                </a:solidFill>
                <a:latin typeface="Times" pitchFamily="2" charset="0"/>
              </a:defRPr>
            </a:lvl8pPr>
            <a:lvl9pPr marL="3768725" defTabSz="969963" eaLnBrk="0" fontAlgn="base" hangingPunct="0">
              <a:spcBef>
                <a:spcPct val="0"/>
              </a:spcBef>
              <a:spcAft>
                <a:spcPct val="0"/>
              </a:spcAft>
              <a:defRPr sz="2400">
                <a:solidFill>
                  <a:schemeClr val="tx1"/>
                </a:solidFill>
                <a:latin typeface="Times" pitchFamily="2" charset="0"/>
              </a:defRPr>
            </a:lvl9pPr>
          </a:lstStyle>
          <a:p>
            <a:pPr algn="ctr"/>
            <a:endParaRPr lang="en-US" altLang="en-US" sz="1600" b="1">
              <a:latin typeface="Arial" panose="020B0604020202020204" pitchFamily="34" charset="0"/>
            </a:endParaRPr>
          </a:p>
          <a:p>
            <a:r>
              <a:rPr lang="en-US" altLang="en-US" sz="1600" b="1">
                <a:latin typeface="Arial" panose="020B0604020202020204" pitchFamily="34" charset="0"/>
              </a:rPr>
              <a:t>Nama:________________________________________________</a:t>
            </a:r>
          </a:p>
          <a:p>
            <a:r>
              <a:rPr lang="en-US" altLang="en-US" sz="1600" b="1">
                <a:latin typeface="Arial" panose="020B0604020202020204" pitchFamily="34" charset="0"/>
              </a:rPr>
              <a:t>Alamat:______________________________________________</a:t>
            </a:r>
          </a:p>
          <a:p>
            <a:r>
              <a:rPr lang="en-US" altLang="en-US" sz="1600" b="1">
                <a:latin typeface="Arial" panose="020B0604020202020204" pitchFamily="34" charset="0"/>
              </a:rPr>
              <a:t>Alamat Email:_________________________________________                      HARAP SEMUA INFORMASI DITULIS DENGAN HURUF CETAK!</a:t>
            </a:r>
          </a:p>
        </p:txBody>
      </p:sp>
      <p:pic>
        <p:nvPicPr>
          <p:cNvPr id="196627" name="Picture 19" descr="BACKGR Indonesia6">
            <a:extLst>
              <a:ext uri="{FF2B5EF4-FFF2-40B4-BE49-F238E27FC236}">
                <a16:creationId xmlns:a16="http://schemas.microsoft.com/office/drawing/2014/main" id="{F37225E9-8A86-7947-9090-ACB682CAF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304800"/>
            <a:ext cx="2374900" cy="1676400"/>
          </a:xfrm>
          <a:prstGeom prst="rect">
            <a:avLst/>
          </a:prstGeom>
          <a:noFill/>
          <a:ln w="762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a:extLst>
              <a:ext uri="{FF2B5EF4-FFF2-40B4-BE49-F238E27FC236}">
                <a16:creationId xmlns:a16="http://schemas.microsoft.com/office/drawing/2014/main" id="{5C60BE7C-D092-4A46-BC95-733113D7C9C8}"/>
              </a:ext>
            </a:extLst>
          </p:cNvPr>
          <p:cNvSpPr txBox="1">
            <a:spLocks noChangeArrowheads="1"/>
          </p:cNvSpPr>
          <p:nvPr/>
        </p:nvSpPr>
        <p:spPr bwMode="auto">
          <a:xfrm>
            <a:off x="715963" y="1044575"/>
            <a:ext cx="604361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Helvetica" pitchFamily="2" charset="0"/>
              </a:rPr>
              <a:t>Sekarang…cobalah membuka Arsip Alkitab Anda, </a:t>
            </a:r>
          </a:p>
          <a:p>
            <a:pPr algn="ctr">
              <a:spcBef>
                <a:spcPct val="50000"/>
              </a:spcBef>
            </a:pPr>
            <a:r>
              <a:rPr lang="en-US" altLang="en-US" sz="1600" b="1">
                <a:latin typeface="Helvetica" pitchFamily="2" charset="0"/>
              </a:rPr>
              <a:t>sendirian atau dengan menguji dan melatih orang lain.</a:t>
            </a:r>
          </a:p>
        </p:txBody>
      </p:sp>
      <p:sp>
        <p:nvSpPr>
          <p:cNvPr id="39942" name="Rectangle 6">
            <a:extLst>
              <a:ext uri="{FF2B5EF4-FFF2-40B4-BE49-F238E27FC236}">
                <a16:creationId xmlns:a16="http://schemas.microsoft.com/office/drawing/2014/main" id="{8C699F89-0309-484A-A4ED-17CE13BCE7BA}"/>
              </a:ext>
            </a:extLst>
          </p:cNvPr>
          <p:cNvSpPr>
            <a:spLocks noChangeArrowheads="1"/>
          </p:cNvSpPr>
          <p:nvPr/>
        </p:nvSpPr>
        <p:spPr bwMode="auto">
          <a:xfrm>
            <a:off x="690563" y="6896100"/>
            <a:ext cx="1922462" cy="1701800"/>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b="1">
                <a:latin typeface="Comic Sans MS" panose="030F0902030302020204" pitchFamily="66" charset="0"/>
              </a:rPr>
              <a:t>ARSIP ALKITAB MENTAL Anda!</a:t>
            </a:r>
            <a:endParaRPr lang="en-US" altLang="en-US" sz="2400">
              <a:latin typeface="Times" pitchFamily="2" charset="0"/>
            </a:endParaRPr>
          </a:p>
        </p:txBody>
      </p:sp>
      <p:sp>
        <p:nvSpPr>
          <p:cNvPr id="39944" name="Text Box 8">
            <a:extLst>
              <a:ext uri="{FF2B5EF4-FFF2-40B4-BE49-F238E27FC236}">
                <a16:creationId xmlns:a16="http://schemas.microsoft.com/office/drawing/2014/main" id="{ADBDFA39-6174-6148-9AD2-5978DC8C55A3}"/>
              </a:ext>
            </a:extLst>
          </p:cNvPr>
          <p:cNvSpPr txBox="1">
            <a:spLocks noChangeArrowheads="1"/>
          </p:cNvSpPr>
          <p:nvPr/>
        </p:nvSpPr>
        <p:spPr bwMode="auto">
          <a:xfrm>
            <a:off x="3646488" y="6188075"/>
            <a:ext cx="33956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Times" pitchFamily="2" charset="0"/>
              </a:rPr>
              <a:t>Oleh sebab itu, sepuluh kata-kata…dan sepuluh nama map arsip Anda adalah:</a:t>
            </a:r>
          </a:p>
        </p:txBody>
      </p:sp>
      <p:sp>
        <p:nvSpPr>
          <p:cNvPr id="39946" name="Text Box 10">
            <a:extLst>
              <a:ext uri="{FF2B5EF4-FFF2-40B4-BE49-F238E27FC236}">
                <a16:creationId xmlns:a16="http://schemas.microsoft.com/office/drawing/2014/main" id="{80907462-D95E-034A-B634-A9C3247D8BDC}"/>
              </a:ext>
            </a:extLst>
          </p:cNvPr>
          <p:cNvSpPr txBox="1">
            <a:spLocks noChangeArrowheads="1"/>
          </p:cNvSpPr>
          <p:nvPr/>
        </p:nvSpPr>
        <p:spPr bwMode="auto">
          <a:xfrm>
            <a:off x="696913" y="2619375"/>
            <a:ext cx="323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pitchFamily="2" charset="0"/>
              </a:rPr>
              <a:t>7 = 4+3 </a:t>
            </a:r>
            <a:r>
              <a:rPr lang="en-US" altLang="en-US" sz="1800" b="1">
                <a:latin typeface="Times" pitchFamily="2" charset="0"/>
              </a:rPr>
              <a:t> dipecah menjadi:</a:t>
            </a:r>
          </a:p>
        </p:txBody>
      </p:sp>
      <p:sp>
        <p:nvSpPr>
          <p:cNvPr id="39949" name="Text Box 13">
            <a:extLst>
              <a:ext uri="{FF2B5EF4-FFF2-40B4-BE49-F238E27FC236}">
                <a16:creationId xmlns:a16="http://schemas.microsoft.com/office/drawing/2014/main" id="{AADD3117-8E3A-B648-A6D3-C2534367639E}"/>
              </a:ext>
            </a:extLst>
          </p:cNvPr>
          <p:cNvSpPr txBox="1">
            <a:spLocks noChangeArrowheads="1"/>
          </p:cNvSpPr>
          <p:nvPr/>
        </p:nvSpPr>
        <p:spPr bwMode="auto">
          <a:xfrm>
            <a:off x="703263" y="2179638"/>
            <a:ext cx="3716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Times" pitchFamily="2" charset="0"/>
              </a:rPr>
              <a:t>Huruf “C” adalah untuk:</a:t>
            </a:r>
          </a:p>
        </p:txBody>
      </p:sp>
      <p:sp>
        <p:nvSpPr>
          <p:cNvPr id="39951" name="Text Box 15">
            <a:extLst>
              <a:ext uri="{FF2B5EF4-FFF2-40B4-BE49-F238E27FC236}">
                <a16:creationId xmlns:a16="http://schemas.microsoft.com/office/drawing/2014/main" id="{041F3B46-A31B-AA45-B119-AC43FE521922}"/>
              </a:ext>
            </a:extLst>
          </p:cNvPr>
          <p:cNvSpPr txBox="1">
            <a:spLocks noChangeArrowheads="1"/>
          </p:cNvSpPr>
          <p:nvPr/>
        </p:nvSpPr>
        <p:spPr bwMode="auto">
          <a:xfrm>
            <a:off x="2576513" y="5235575"/>
            <a:ext cx="3441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Times" pitchFamily="2" charset="0"/>
              </a:rPr>
              <a:t>Huruf “S” adalah:</a:t>
            </a:r>
          </a:p>
        </p:txBody>
      </p:sp>
      <p:sp>
        <p:nvSpPr>
          <p:cNvPr id="39953" name="Text Box 17">
            <a:extLst>
              <a:ext uri="{FF2B5EF4-FFF2-40B4-BE49-F238E27FC236}">
                <a16:creationId xmlns:a16="http://schemas.microsoft.com/office/drawing/2014/main" id="{678B647F-5A7F-6B45-B526-0E8711070472}"/>
              </a:ext>
            </a:extLst>
          </p:cNvPr>
          <p:cNvSpPr txBox="1">
            <a:spLocks noChangeArrowheads="1"/>
          </p:cNvSpPr>
          <p:nvPr/>
        </p:nvSpPr>
        <p:spPr bwMode="auto">
          <a:xfrm>
            <a:off x="3095625" y="5759450"/>
            <a:ext cx="321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Times" pitchFamily="2" charset="0"/>
              </a:rPr>
              <a:t>Huruf “Y” adalah:</a:t>
            </a:r>
          </a:p>
        </p:txBody>
      </p:sp>
      <p:sp>
        <p:nvSpPr>
          <p:cNvPr id="39954" name="Text Box 18">
            <a:extLst>
              <a:ext uri="{FF2B5EF4-FFF2-40B4-BE49-F238E27FC236}">
                <a16:creationId xmlns:a16="http://schemas.microsoft.com/office/drawing/2014/main" id="{A5DEF99D-B658-344A-8D94-B3C1EEE1CDC5}"/>
              </a:ext>
            </a:extLst>
          </p:cNvPr>
          <p:cNvSpPr txBox="1">
            <a:spLocks noChangeArrowheads="1"/>
          </p:cNvSpPr>
          <p:nvPr/>
        </p:nvSpPr>
        <p:spPr bwMode="auto">
          <a:xfrm>
            <a:off x="5486400" y="5765800"/>
            <a:ext cx="1746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1600" b="1" u="sng">
              <a:latin typeface="Helvetica" pitchFamily="2" charset="0"/>
            </a:endParaRPr>
          </a:p>
        </p:txBody>
      </p:sp>
      <p:sp>
        <p:nvSpPr>
          <p:cNvPr id="39956" name="Text Box 20">
            <a:extLst>
              <a:ext uri="{FF2B5EF4-FFF2-40B4-BE49-F238E27FC236}">
                <a16:creationId xmlns:a16="http://schemas.microsoft.com/office/drawing/2014/main" id="{224C4194-3EFE-3749-9AB8-6A74B1CC0D58}"/>
              </a:ext>
            </a:extLst>
          </p:cNvPr>
          <p:cNvSpPr txBox="1">
            <a:spLocks noChangeArrowheads="1"/>
          </p:cNvSpPr>
          <p:nvPr/>
        </p:nvSpPr>
        <p:spPr bwMode="auto">
          <a:xfrm>
            <a:off x="438150" y="1706563"/>
            <a:ext cx="533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Times" pitchFamily="2" charset="0"/>
              </a:rPr>
              <a:t> Kunci untuk membuka Arsip Alkitab Anda adalah:</a:t>
            </a:r>
          </a:p>
        </p:txBody>
      </p:sp>
      <p:sp>
        <p:nvSpPr>
          <p:cNvPr id="39960" name="Text Box 24">
            <a:extLst>
              <a:ext uri="{FF2B5EF4-FFF2-40B4-BE49-F238E27FC236}">
                <a16:creationId xmlns:a16="http://schemas.microsoft.com/office/drawing/2014/main" id="{1E122C91-3948-4341-99C2-2DA426ED80D0}"/>
              </a:ext>
            </a:extLst>
          </p:cNvPr>
          <p:cNvSpPr txBox="1">
            <a:spLocks noChangeArrowheads="1"/>
          </p:cNvSpPr>
          <p:nvPr/>
        </p:nvSpPr>
        <p:spPr bwMode="auto">
          <a:xfrm>
            <a:off x="679450" y="3136900"/>
            <a:ext cx="3436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Times" pitchFamily="2" charset="0"/>
              </a:rPr>
              <a:t>EMPAT TOKOH adalah:</a:t>
            </a:r>
          </a:p>
        </p:txBody>
      </p:sp>
      <p:sp>
        <p:nvSpPr>
          <p:cNvPr id="39962" name="Text Box 26">
            <a:extLst>
              <a:ext uri="{FF2B5EF4-FFF2-40B4-BE49-F238E27FC236}">
                <a16:creationId xmlns:a16="http://schemas.microsoft.com/office/drawing/2014/main" id="{8240A321-B0BC-D24D-973F-C4A13D287562}"/>
              </a:ext>
            </a:extLst>
          </p:cNvPr>
          <p:cNvSpPr txBox="1">
            <a:spLocks noChangeArrowheads="1"/>
          </p:cNvSpPr>
          <p:nvPr/>
        </p:nvSpPr>
        <p:spPr bwMode="auto">
          <a:xfrm>
            <a:off x="992188" y="3438525"/>
            <a:ext cx="29606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i="1">
                <a:latin typeface="Times" pitchFamily="2" charset="0"/>
              </a:rPr>
              <a:t>Lalu…sebutkan kelompoknya. Jawabannya adalah ?</a:t>
            </a:r>
          </a:p>
        </p:txBody>
      </p:sp>
      <p:sp>
        <p:nvSpPr>
          <p:cNvPr id="39964" name="Text Box 28">
            <a:extLst>
              <a:ext uri="{FF2B5EF4-FFF2-40B4-BE49-F238E27FC236}">
                <a16:creationId xmlns:a16="http://schemas.microsoft.com/office/drawing/2014/main" id="{1CC4AB63-1DC0-894B-9B5C-C9ED88431C78}"/>
              </a:ext>
            </a:extLst>
          </p:cNvPr>
          <p:cNvSpPr txBox="1">
            <a:spLocks noChangeArrowheads="1"/>
          </p:cNvSpPr>
          <p:nvPr/>
        </p:nvSpPr>
        <p:spPr bwMode="auto">
          <a:xfrm>
            <a:off x="679450" y="4265613"/>
            <a:ext cx="3808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Times" pitchFamily="2" charset="0"/>
              </a:rPr>
              <a:t>TIGA KOMUNITAS adalah:</a:t>
            </a:r>
          </a:p>
        </p:txBody>
      </p:sp>
      <p:sp>
        <p:nvSpPr>
          <p:cNvPr id="39966" name="Text Box 30">
            <a:extLst>
              <a:ext uri="{FF2B5EF4-FFF2-40B4-BE49-F238E27FC236}">
                <a16:creationId xmlns:a16="http://schemas.microsoft.com/office/drawing/2014/main" id="{9469B918-C1B3-C34E-9DB7-0E9FF4036B6E}"/>
              </a:ext>
            </a:extLst>
          </p:cNvPr>
          <p:cNvSpPr txBox="1">
            <a:spLocks noChangeArrowheads="1"/>
          </p:cNvSpPr>
          <p:nvPr/>
        </p:nvSpPr>
        <p:spPr bwMode="auto">
          <a:xfrm>
            <a:off x="814388" y="4578350"/>
            <a:ext cx="2978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i="1">
                <a:latin typeface="Times" pitchFamily="2" charset="0"/>
              </a:rPr>
              <a:t>Juga…sebutkan kelompoknya. Jawabannya adalah ?</a:t>
            </a:r>
          </a:p>
        </p:txBody>
      </p:sp>
      <p:grpSp>
        <p:nvGrpSpPr>
          <p:cNvPr id="39968" name="Group 32" descr="Large confetti">
            <a:extLst>
              <a:ext uri="{FF2B5EF4-FFF2-40B4-BE49-F238E27FC236}">
                <a16:creationId xmlns:a16="http://schemas.microsoft.com/office/drawing/2014/main" id="{D408127E-1134-E642-91B1-90D23DD920E0}"/>
              </a:ext>
            </a:extLst>
          </p:cNvPr>
          <p:cNvGrpSpPr>
            <a:grpSpLocks/>
          </p:cNvGrpSpPr>
          <p:nvPr/>
        </p:nvGrpSpPr>
        <p:grpSpPr bwMode="auto">
          <a:xfrm>
            <a:off x="923925" y="5216525"/>
            <a:ext cx="1516063" cy="738188"/>
            <a:chOff x="375" y="3720"/>
            <a:chExt cx="868" cy="450"/>
          </a:xfrm>
        </p:grpSpPr>
        <p:sp>
          <p:nvSpPr>
            <p:cNvPr id="39969" name="Freeform 33" descr="Large confetti">
              <a:extLst>
                <a:ext uri="{FF2B5EF4-FFF2-40B4-BE49-F238E27FC236}">
                  <a16:creationId xmlns:a16="http://schemas.microsoft.com/office/drawing/2014/main" id="{5DFEB9EB-38EE-F34F-B304-1AA5CD1A5147}"/>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39970" name="Rectangle 34" descr="Large confetti">
              <a:extLst>
                <a:ext uri="{FF2B5EF4-FFF2-40B4-BE49-F238E27FC236}">
                  <a16:creationId xmlns:a16="http://schemas.microsoft.com/office/drawing/2014/main" id="{1112D674-283F-ED43-B16E-CE8E327CB3B0}"/>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39971" name="Rectangle 35" descr="Large confetti">
              <a:extLst>
                <a:ext uri="{FF2B5EF4-FFF2-40B4-BE49-F238E27FC236}">
                  <a16:creationId xmlns:a16="http://schemas.microsoft.com/office/drawing/2014/main" id="{5BC03A5D-15C3-DA41-9DBB-A275C2CBE062}"/>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72" name="Rectangle 36" descr="Large confetti">
              <a:extLst>
                <a:ext uri="{FF2B5EF4-FFF2-40B4-BE49-F238E27FC236}">
                  <a16:creationId xmlns:a16="http://schemas.microsoft.com/office/drawing/2014/main" id="{35CC6002-BAE7-2F48-AC40-61D64BFB6641}"/>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73" name="Line 37" descr="Large confetti">
              <a:extLst>
                <a:ext uri="{FF2B5EF4-FFF2-40B4-BE49-F238E27FC236}">
                  <a16:creationId xmlns:a16="http://schemas.microsoft.com/office/drawing/2014/main" id="{960E7B7A-4E1A-C44B-A028-32C27BEF316F}"/>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74" name="Group 38" descr="Large confetti">
            <a:extLst>
              <a:ext uri="{FF2B5EF4-FFF2-40B4-BE49-F238E27FC236}">
                <a16:creationId xmlns:a16="http://schemas.microsoft.com/office/drawing/2014/main" id="{62574892-B704-AF41-A7AD-9F0605784B98}"/>
              </a:ext>
            </a:extLst>
          </p:cNvPr>
          <p:cNvGrpSpPr>
            <a:grpSpLocks/>
          </p:cNvGrpSpPr>
          <p:nvPr/>
        </p:nvGrpSpPr>
        <p:grpSpPr bwMode="auto">
          <a:xfrm>
            <a:off x="1187450" y="5537200"/>
            <a:ext cx="1516063" cy="736600"/>
            <a:chOff x="375" y="3720"/>
            <a:chExt cx="868" cy="450"/>
          </a:xfrm>
        </p:grpSpPr>
        <p:sp>
          <p:nvSpPr>
            <p:cNvPr id="39975" name="Freeform 39" descr="Large confetti">
              <a:extLst>
                <a:ext uri="{FF2B5EF4-FFF2-40B4-BE49-F238E27FC236}">
                  <a16:creationId xmlns:a16="http://schemas.microsoft.com/office/drawing/2014/main" id="{C66124D6-7D9B-4144-8CC1-44CCCD178ADA}"/>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39976" name="Rectangle 40" descr="Large confetti">
              <a:extLst>
                <a:ext uri="{FF2B5EF4-FFF2-40B4-BE49-F238E27FC236}">
                  <a16:creationId xmlns:a16="http://schemas.microsoft.com/office/drawing/2014/main" id="{76CA3875-E58A-E542-9DCE-F6D09A98B82B}"/>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39977" name="Rectangle 41" descr="Large confetti">
              <a:extLst>
                <a:ext uri="{FF2B5EF4-FFF2-40B4-BE49-F238E27FC236}">
                  <a16:creationId xmlns:a16="http://schemas.microsoft.com/office/drawing/2014/main" id="{53C5C7F7-F889-3F4D-9320-32A5586E78C3}"/>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78" name="Rectangle 42" descr="Large confetti">
              <a:extLst>
                <a:ext uri="{FF2B5EF4-FFF2-40B4-BE49-F238E27FC236}">
                  <a16:creationId xmlns:a16="http://schemas.microsoft.com/office/drawing/2014/main" id="{2EF4DFB3-D197-DB43-874A-A5C5F5E03F56}"/>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79" name="Line 43" descr="Large confetti">
              <a:extLst>
                <a:ext uri="{FF2B5EF4-FFF2-40B4-BE49-F238E27FC236}">
                  <a16:creationId xmlns:a16="http://schemas.microsoft.com/office/drawing/2014/main" id="{49ACD481-50D9-344F-BCB5-8A29EC9863BD}"/>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80" name="Group 44" descr="Large confetti">
            <a:extLst>
              <a:ext uri="{FF2B5EF4-FFF2-40B4-BE49-F238E27FC236}">
                <a16:creationId xmlns:a16="http://schemas.microsoft.com/office/drawing/2014/main" id="{3B0FBD9F-B601-1C4A-8906-B5E5C44ADA92}"/>
              </a:ext>
            </a:extLst>
          </p:cNvPr>
          <p:cNvGrpSpPr>
            <a:grpSpLocks/>
          </p:cNvGrpSpPr>
          <p:nvPr/>
        </p:nvGrpSpPr>
        <p:grpSpPr bwMode="auto">
          <a:xfrm>
            <a:off x="1470025" y="5837238"/>
            <a:ext cx="1516063" cy="738187"/>
            <a:chOff x="375" y="3720"/>
            <a:chExt cx="868" cy="450"/>
          </a:xfrm>
        </p:grpSpPr>
        <p:sp>
          <p:nvSpPr>
            <p:cNvPr id="39981" name="Freeform 45" descr="Large confetti">
              <a:extLst>
                <a:ext uri="{FF2B5EF4-FFF2-40B4-BE49-F238E27FC236}">
                  <a16:creationId xmlns:a16="http://schemas.microsoft.com/office/drawing/2014/main" id="{56008C34-233F-874D-8182-C6EA069DC972}"/>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39982" name="Rectangle 46" descr="Large confetti">
              <a:extLst>
                <a:ext uri="{FF2B5EF4-FFF2-40B4-BE49-F238E27FC236}">
                  <a16:creationId xmlns:a16="http://schemas.microsoft.com/office/drawing/2014/main" id="{25E4DBD7-4E5C-B54C-9F30-60738ACDE070}"/>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39983" name="Rectangle 47" descr="Large confetti">
              <a:extLst>
                <a:ext uri="{FF2B5EF4-FFF2-40B4-BE49-F238E27FC236}">
                  <a16:creationId xmlns:a16="http://schemas.microsoft.com/office/drawing/2014/main" id="{9556DDF4-1781-DE42-9080-B9C8DB2E7AE9}"/>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84" name="Rectangle 48" descr="Large confetti">
              <a:extLst>
                <a:ext uri="{FF2B5EF4-FFF2-40B4-BE49-F238E27FC236}">
                  <a16:creationId xmlns:a16="http://schemas.microsoft.com/office/drawing/2014/main" id="{CFDA5A5B-5186-D54C-8A33-98B21FE27D31}"/>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85" name="Line 49" descr="Large confetti">
              <a:extLst>
                <a:ext uri="{FF2B5EF4-FFF2-40B4-BE49-F238E27FC236}">
                  <a16:creationId xmlns:a16="http://schemas.microsoft.com/office/drawing/2014/main" id="{896320DC-61BA-0C4C-8DDE-E6D067BE4552}"/>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86" name="Group 50" descr="Large confetti">
            <a:extLst>
              <a:ext uri="{FF2B5EF4-FFF2-40B4-BE49-F238E27FC236}">
                <a16:creationId xmlns:a16="http://schemas.microsoft.com/office/drawing/2014/main" id="{B0EA47FC-83F2-F946-8B0A-3370E357462F}"/>
              </a:ext>
            </a:extLst>
          </p:cNvPr>
          <p:cNvGrpSpPr>
            <a:grpSpLocks/>
          </p:cNvGrpSpPr>
          <p:nvPr/>
        </p:nvGrpSpPr>
        <p:grpSpPr bwMode="auto">
          <a:xfrm>
            <a:off x="1752600" y="6157913"/>
            <a:ext cx="1516063" cy="738187"/>
            <a:chOff x="375" y="3720"/>
            <a:chExt cx="868" cy="450"/>
          </a:xfrm>
        </p:grpSpPr>
        <p:sp>
          <p:nvSpPr>
            <p:cNvPr id="39987" name="Freeform 51" descr="Large confetti">
              <a:extLst>
                <a:ext uri="{FF2B5EF4-FFF2-40B4-BE49-F238E27FC236}">
                  <a16:creationId xmlns:a16="http://schemas.microsoft.com/office/drawing/2014/main" id="{1624F77F-587F-8742-9530-AA4F2E11757F}"/>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39988" name="Rectangle 52" descr="Large confetti">
              <a:extLst>
                <a:ext uri="{FF2B5EF4-FFF2-40B4-BE49-F238E27FC236}">
                  <a16:creationId xmlns:a16="http://schemas.microsoft.com/office/drawing/2014/main" id="{02C26D55-D74C-BF41-A739-EC4BB49ED8A2}"/>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39989" name="Rectangle 53" descr="Large confetti">
              <a:extLst>
                <a:ext uri="{FF2B5EF4-FFF2-40B4-BE49-F238E27FC236}">
                  <a16:creationId xmlns:a16="http://schemas.microsoft.com/office/drawing/2014/main" id="{C8133DE9-B611-1E4E-BF35-10EAA8352A4E}"/>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90" name="Rectangle 54" descr="Large confetti">
              <a:extLst>
                <a:ext uri="{FF2B5EF4-FFF2-40B4-BE49-F238E27FC236}">
                  <a16:creationId xmlns:a16="http://schemas.microsoft.com/office/drawing/2014/main" id="{CA7044AC-D325-DD4A-AB3A-FB8599B8E32E}"/>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91" name="Line 55" descr="Large confetti">
              <a:extLst>
                <a:ext uri="{FF2B5EF4-FFF2-40B4-BE49-F238E27FC236}">
                  <a16:creationId xmlns:a16="http://schemas.microsoft.com/office/drawing/2014/main" id="{82BC5366-66D9-8B47-8775-F075D8A512B1}"/>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92" name="Group 56" descr="Large confetti">
            <a:extLst>
              <a:ext uri="{FF2B5EF4-FFF2-40B4-BE49-F238E27FC236}">
                <a16:creationId xmlns:a16="http://schemas.microsoft.com/office/drawing/2014/main" id="{4A2D36B8-3D0B-6B4E-99B8-857FC278E6AA}"/>
              </a:ext>
            </a:extLst>
          </p:cNvPr>
          <p:cNvGrpSpPr>
            <a:grpSpLocks/>
          </p:cNvGrpSpPr>
          <p:nvPr/>
        </p:nvGrpSpPr>
        <p:grpSpPr bwMode="auto">
          <a:xfrm>
            <a:off x="2055813" y="6477000"/>
            <a:ext cx="1516062" cy="736600"/>
            <a:chOff x="375" y="3720"/>
            <a:chExt cx="868" cy="450"/>
          </a:xfrm>
        </p:grpSpPr>
        <p:sp>
          <p:nvSpPr>
            <p:cNvPr id="39993" name="Freeform 57" descr="Large confetti">
              <a:extLst>
                <a:ext uri="{FF2B5EF4-FFF2-40B4-BE49-F238E27FC236}">
                  <a16:creationId xmlns:a16="http://schemas.microsoft.com/office/drawing/2014/main" id="{538C8DB2-FBE0-3D45-BF50-C73DE7E2B1C7}"/>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39994" name="Rectangle 58" descr="Large confetti">
              <a:extLst>
                <a:ext uri="{FF2B5EF4-FFF2-40B4-BE49-F238E27FC236}">
                  <a16:creationId xmlns:a16="http://schemas.microsoft.com/office/drawing/2014/main" id="{F26EDDD4-AEE0-A14B-8608-2B4C37F68965}"/>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39995" name="Rectangle 59" descr="Large confetti">
              <a:extLst>
                <a:ext uri="{FF2B5EF4-FFF2-40B4-BE49-F238E27FC236}">
                  <a16:creationId xmlns:a16="http://schemas.microsoft.com/office/drawing/2014/main" id="{7B0FD442-B8DE-9F4D-A412-C56E8301A7A5}"/>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96" name="Rectangle 60" descr="Large confetti">
              <a:extLst>
                <a:ext uri="{FF2B5EF4-FFF2-40B4-BE49-F238E27FC236}">
                  <a16:creationId xmlns:a16="http://schemas.microsoft.com/office/drawing/2014/main" id="{2137D5CF-E46C-674D-A7DC-705B59830615}"/>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97" name="Line 61" descr="Large confetti">
              <a:extLst>
                <a:ext uri="{FF2B5EF4-FFF2-40B4-BE49-F238E27FC236}">
                  <a16:creationId xmlns:a16="http://schemas.microsoft.com/office/drawing/2014/main" id="{18470D56-E0CA-DB43-ACDF-F5624B49BAC0}"/>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98" name="Group 62" descr="Large confetti">
            <a:extLst>
              <a:ext uri="{FF2B5EF4-FFF2-40B4-BE49-F238E27FC236}">
                <a16:creationId xmlns:a16="http://schemas.microsoft.com/office/drawing/2014/main" id="{2BEFF982-C455-6540-8C9E-155E8BC78147}"/>
              </a:ext>
            </a:extLst>
          </p:cNvPr>
          <p:cNvGrpSpPr>
            <a:grpSpLocks/>
          </p:cNvGrpSpPr>
          <p:nvPr/>
        </p:nvGrpSpPr>
        <p:grpSpPr bwMode="auto">
          <a:xfrm>
            <a:off x="2357438" y="6815138"/>
            <a:ext cx="1516062" cy="736600"/>
            <a:chOff x="375" y="3720"/>
            <a:chExt cx="868" cy="450"/>
          </a:xfrm>
        </p:grpSpPr>
        <p:sp>
          <p:nvSpPr>
            <p:cNvPr id="39999" name="Freeform 63" descr="Large confetti">
              <a:extLst>
                <a:ext uri="{FF2B5EF4-FFF2-40B4-BE49-F238E27FC236}">
                  <a16:creationId xmlns:a16="http://schemas.microsoft.com/office/drawing/2014/main" id="{C7C3A5B5-F45B-0A4D-AE65-8BD558164660}"/>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40000" name="Rectangle 64" descr="Large confetti">
              <a:extLst>
                <a:ext uri="{FF2B5EF4-FFF2-40B4-BE49-F238E27FC236}">
                  <a16:creationId xmlns:a16="http://schemas.microsoft.com/office/drawing/2014/main" id="{B9E82384-51DB-044D-8DA0-3265E097E9B6}"/>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40001" name="Rectangle 65" descr="Large confetti">
              <a:extLst>
                <a:ext uri="{FF2B5EF4-FFF2-40B4-BE49-F238E27FC236}">
                  <a16:creationId xmlns:a16="http://schemas.microsoft.com/office/drawing/2014/main" id="{ED44AA10-BF9B-6E42-8CE7-A21E35093D7C}"/>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02" name="Rectangle 66" descr="Large confetti">
              <a:extLst>
                <a:ext uri="{FF2B5EF4-FFF2-40B4-BE49-F238E27FC236}">
                  <a16:creationId xmlns:a16="http://schemas.microsoft.com/office/drawing/2014/main" id="{3DD7363A-C115-8142-AA63-92A3A6D7F31E}"/>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03" name="Line 67" descr="Large confetti">
              <a:extLst>
                <a:ext uri="{FF2B5EF4-FFF2-40B4-BE49-F238E27FC236}">
                  <a16:creationId xmlns:a16="http://schemas.microsoft.com/office/drawing/2014/main" id="{389F879E-316C-4540-B6AE-6BA514D3BE6B}"/>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004" name="Group 68" descr="Large confetti">
            <a:extLst>
              <a:ext uri="{FF2B5EF4-FFF2-40B4-BE49-F238E27FC236}">
                <a16:creationId xmlns:a16="http://schemas.microsoft.com/office/drawing/2014/main" id="{FF423A0A-1A4B-2B48-82D5-54590F6A6CA4}"/>
              </a:ext>
            </a:extLst>
          </p:cNvPr>
          <p:cNvGrpSpPr>
            <a:grpSpLocks/>
          </p:cNvGrpSpPr>
          <p:nvPr/>
        </p:nvGrpSpPr>
        <p:grpSpPr bwMode="auto">
          <a:xfrm>
            <a:off x="2640013" y="7134225"/>
            <a:ext cx="1516062" cy="736600"/>
            <a:chOff x="375" y="3720"/>
            <a:chExt cx="868" cy="450"/>
          </a:xfrm>
        </p:grpSpPr>
        <p:sp>
          <p:nvSpPr>
            <p:cNvPr id="40005" name="Freeform 69" descr="Large confetti">
              <a:extLst>
                <a:ext uri="{FF2B5EF4-FFF2-40B4-BE49-F238E27FC236}">
                  <a16:creationId xmlns:a16="http://schemas.microsoft.com/office/drawing/2014/main" id="{15834B57-CF81-1F44-B736-58D909AB9BA7}"/>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40006" name="Rectangle 70" descr="Large confetti">
              <a:extLst>
                <a:ext uri="{FF2B5EF4-FFF2-40B4-BE49-F238E27FC236}">
                  <a16:creationId xmlns:a16="http://schemas.microsoft.com/office/drawing/2014/main" id="{905516A8-08B3-0240-A489-0313D6BDEEA7}"/>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40007" name="Rectangle 71" descr="Large confetti">
              <a:extLst>
                <a:ext uri="{FF2B5EF4-FFF2-40B4-BE49-F238E27FC236}">
                  <a16:creationId xmlns:a16="http://schemas.microsoft.com/office/drawing/2014/main" id="{DEC476FD-28DF-8E40-A732-1DF2708A785B}"/>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08" name="Rectangle 72" descr="Large confetti">
              <a:extLst>
                <a:ext uri="{FF2B5EF4-FFF2-40B4-BE49-F238E27FC236}">
                  <a16:creationId xmlns:a16="http://schemas.microsoft.com/office/drawing/2014/main" id="{0CF85E89-F95C-6A4E-A2BA-5FF5DA01DBCA}"/>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09" name="Line 73" descr="Large confetti">
              <a:extLst>
                <a:ext uri="{FF2B5EF4-FFF2-40B4-BE49-F238E27FC236}">
                  <a16:creationId xmlns:a16="http://schemas.microsoft.com/office/drawing/2014/main" id="{365FAFD5-4F23-8F4E-8479-3734A9FC2835}"/>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010" name="Group 74" descr="Large confetti">
            <a:extLst>
              <a:ext uri="{FF2B5EF4-FFF2-40B4-BE49-F238E27FC236}">
                <a16:creationId xmlns:a16="http://schemas.microsoft.com/office/drawing/2014/main" id="{C57FD794-718E-D646-8F45-9CB8DD34FE46}"/>
              </a:ext>
            </a:extLst>
          </p:cNvPr>
          <p:cNvGrpSpPr>
            <a:grpSpLocks/>
          </p:cNvGrpSpPr>
          <p:nvPr/>
        </p:nvGrpSpPr>
        <p:grpSpPr bwMode="auto">
          <a:xfrm>
            <a:off x="2922588" y="7472363"/>
            <a:ext cx="1516062" cy="736600"/>
            <a:chOff x="375" y="3720"/>
            <a:chExt cx="868" cy="450"/>
          </a:xfrm>
        </p:grpSpPr>
        <p:sp>
          <p:nvSpPr>
            <p:cNvPr id="40011" name="Freeform 75" descr="Large confetti">
              <a:extLst>
                <a:ext uri="{FF2B5EF4-FFF2-40B4-BE49-F238E27FC236}">
                  <a16:creationId xmlns:a16="http://schemas.microsoft.com/office/drawing/2014/main" id="{7005C3A9-CD6F-C945-B1F7-17FD9CD4C391}"/>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40012" name="Rectangle 76" descr="Large confetti">
              <a:extLst>
                <a:ext uri="{FF2B5EF4-FFF2-40B4-BE49-F238E27FC236}">
                  <a16:creationId xmlns:a16="http://schemas.microsoft.com/office/drawing/2014/main" id="{EEC92DEC-EF42-0242-89A7-AD257C625A86}"/>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40013" name="Rectangle 77" descr="Large confetti">
              <a:extLst>
                <a:ext uri="{FF2B5EF4-FFF2-40B4-BE49-F238E27FC236}">
                  <a16:creationId xmlns:a16="http://schemas.microsoft.com/office/drawing/2014/main" id="{BB456BEA-38B9-EB45-B60C-B2C393589B54}"/>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14" name="Rectangle 78" descr="Large confetti">
              <a:extLst>
                <a:ext uri="{FF2B5EF4-FFF2-40B4-BE49-F238E27FC236}">
                  <a16:creationId xmlns:a16="http://schemas.microsoft.com/office/drawing/2014/main" id="{CD65F759-DE2A-0441-BD76-E383E25D91E7}"/>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15" name="Line 79" descr="Large confetti">
              <a:extLst>
                <a:ext uri="{FF2B5EF4-FFF2-40B4-BE49-F238E27FC236}">
                  <a16:creationId xmlns:a16="http://schemas.microsoft.com/office/drawing/2014/main" id="{F659E991-B23B-8345-8E0D-2A6F590B17CA}"/>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016" name="Group 80" descr="Large confetti">
            <a:extLst>
              <a:ext uri="{FF2B5EF4-FFF2-40B4-BE49-F238E27FC236}">
                <a16:creationId xmlns:a16="http://schemas.microsoft.com/office/drawing/2014/main" id="{806A1413-595F-F949-9E7C-A9D8F358BC7B}"/>
              </a:ext>
            </a:extLst>
          </p:cNvPr>
          <p:cNvGrpSpPr>
            <a:grpSpLocks/>
          </p:cNvGrpSpPr>
          <p:nvPr/>
        </p:nvGrpSpPr>
        <p:grpSpPr bwMode="auto">
          <a:xfrm>
            <a:off x="3206750" y="7808913"/>
            <a:ext cx="1514475" cy="736600"/>
            <a:chOff x="375" y="3720"/>
            <a:chExt cx="868" cy="450"/>
          </a:xfrm>
        </p:grpSpPr>
        <p:sp>
          <p:nvSpPr>
            <p:cNvPr id="40017" name="Freeform 81" descr="Large confetti">
              <a:extLst>
                <a:ext uri="{FF2B5EF4-FFF2-40B4-BE49-F238E27FC236}">
                  <a16:creationId xmlns:a16="http://schemas.microsoft.com/office/drawing/2014/main" id="{CB74F3D9-8E36-9142-B991-633345262FE3}"/>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40018" name="Rectangle 82" descr="Large confetti">
              <a:extLst>
                <a:ext uri="{FF2B5EF4-FFF2-40B4-BE49-F238E27FC236}">
                  <a16:creationId xmlns:a16="http://schemas.microsoft.com/office/drawing/2014/main" id="{F272F331-F0B3-4742-8406-E8AAD74B1CFA}"/>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40019" name="Rectangle 83" descr="Large confetti">
              <a:extLst>
                <a:ext uri="{FF2B5EF4-FFF2-40B4-BE49-F238E27FC236}">
                  <a16:creationId xmlns:a16="http://schemas.microsoft.com/office/drawing/2014/main" id="{8E9A8BEE-C1FB-AF48-889C-9B09CEE33BCE}"/>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20" name="Rectangle 84" descr="Large confetti">
              <a:extLst>
                <a:ext uri="{FF2B5EF4-FFF2-40B4-BE49-F238E27FC236}">
                  <a16:creationId xmlns:a16="http://schemas.microsoft.com/office/drawing/2014/main" id="{72725365-2C77-3246-8200-304302654A65}"/>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21" name="Line 85" descr="Large confetti">
              <a:extLst>
                <a:ext uri="{FF2B5EF4-FFF2-40B4-BE49-F238E27FC236}">
                  <a16:creationId xmlns:a16="http://schemas.microsoft.com/office/drawing/2014/main" id="{7CC99460-3DEE-AD4C-8745-3526AB7796F6}"/>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022" name="Group 86" descr="Large confetti">
            <a:extLst>
              <a:ext uri="{FF2B5EF4-FFF2-40B4-BE49-F238E27FC236}">
                <a16:creationId xmlns:a16="http://schemas.microsoft.com/office/drawing/2014/main" id="{72E01EAB-72BC-2740-BA3A-BF84FCDCAACA}"/>
              </a:ext>
            </a:extLst>
          </p:cNvPr>
          <p:cNvGrpSpPr>
            <a:grpSpLocks/>
          </p:cNvGrpSpPr>
          <p:nvPr/>
        </p:nvGrpSpPr>
        <p:grpSpPr bwMode="auto">
          <a:xfrm>
            <a:off x="3508375" y="8147050"/>
            <a:ext cx="1516063" cy="736600"/>
            <a:chOff x="375" y="3720"/>
            <a:chExt cx="868" cy="450"/>
          </a:xfrm>
        </p:grpSpPr>
        <p:sp>
          <p:nvSpPr>
            <p:cNvPr id="40023" name="Freeform 87" descr="Large confetti">
              <a:extLst>
                <a:ext uri="{FF2B5EF4-FFF2-40B4-BE49-F238E27FC236}">
                  <a16:creationId xmlns:a16="http://schemas.microsoft.com/office/drawing/2014/main" id="{F2417C54-89C0-6F47-91F4-1EAEBBC8F609}"/>
                </a:ext>
              </a:extLst>
            </p:cNvPr>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blipFill dpi="0" rotWithShape="0">
              <a:blip r:embed="rId3"/>
              <a:srcRect/>
              <a:tile tx="0" ty="0" sx="100000" sy="100000" flip="none" algn="tl"/>
            </a:blipFill>
            <a:ln w="28575" cmpd="sng">
              <a:solidFill>
                <a:schemeClr val="tx1"/>
              </a:solidFill>
              <a:round/>
              <a:headEnd/>
              <a:tailEnd/>
            </a:ln>
          </p:spPr>
          <p:txBody>
            <a:bodyPr/>
            <a:lstStyle/>
            <a:p>
              <a:endParaRPr lang="en-US"/>
            </a:p>
          </p:txBody>
        </p:sp>
        <p:sp>
          <p:nvSpPr>
            <p:cNvPr id="40024" name="Rectangle 88" descr="Large confetti">
              <a:extLst>
                <a:ext uri="{FF2B5EF4-FFF2-40B4-BE49-F238E27FC236}">
                  <a16:creationId xmlns:a16="http://schemas.microsoft.com/office/drawing/2014/main" id="{A114498E-A1F0-4C4C-8CB3-7F2B8E6D17B2}"/>
                </a:ext>
              </a:extLst>
            </p:cNvPr>
            <p:cNvSpPr>
              <a:spLocks noChangeArrowheads="1"/>
            </p:cNvSpPr>
            <p:nvPr/>
          </p:nvSpPr>
          <p:spPr bwMode="auto">
            <a:xfrm>
              <a:off x="375" y="3876"/>
              <a:ext cx="868" cy="294"/>
            </a:xfrm>
            <a:prstGeom prst="rect">
              <a:avLst/>
            </a:prstGeom>
            <a:blipFill dpi="0" rotWithShape="0">
              <a:blip r:embed="rId3"/>
              <a:srcRect/>
              <a:tile tx="0" ty="0" sx="100000" sy="100000" flip="none" algn="tl"/>
            </a:blipFill>
            <a:ln w="28575">
              <a:solidFill>
                <a:schemeClr val="tx1"/>
              </a:solidFill>
              <a:miter lim="800000"/>
              <a:headEnd/>
              <a:tailEnd/>
            </a:ln>
          </p:spPr>
          <p:txBody>
            <a:bodyPr/>
            <a:lstStyle/>
            <a:p>
              <a:endParaRPr lang="en-US"/>
            </a:p>
          </p:txBody>
        </p:sp>
        <p:sp>
          <p:nvSpPr>
            <p:cNvPr id="40025" name="Rectangle 89" descr="Large confetti">
              <a:extLst>
                <a:ext uri="{FF2B5EF4-FFF2-40B4-BE49-F238E27FC236}">
                  <a16:creationId xmlns:a16="http://schemas.microsoft.com/office/drawing/2014/main" id="{106FA8FA-6BCB-9E40-A949-079D42BE4A08}"/>
                </a:ext>
              </a:extLst>
            </p:cNvPr>
            <p:cNvSpPr>
              <a:spLocks noChangeArrowheads="1"/>
            </p:cNvSpPr>
            <p:nvPr/>
          </p:nvSpPr>
          <p:spPr bwMode="auto">
            <a:xfrm>
              <a:off x="388"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26" name="Rectangle 90" descr="Large confetti">
              <a:extLst>
                <a:ext uri="{FF2B5EF4-FFF2-40B4-BE49-F238E27FC236}">
                  <a16:creationId xmlns:a16="http://schemas.microsoft.com/office/drawing/2014/main" id="{137AA80B-C9FD-F74C-BFA0-92AE47A36D96}"/>
                </a:ext>
              </a:extLst>
            </p:cNvPr>
            <p:cNvSpPr>
              <a:spLocks noChangeArrowheads="1"/>
            </p:cNvSpPr>
            <p:nvPr/>
          </p:nvSpPr>
          <p:spPr bwMode="auto">
            <a:xfrm>
              <a:off x="660" y="3816"/>
              <a:ext cx="325" cy="1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27" name="Line 91" descr="Large confetti">
              <a:extLst>
                <a:ext uri="{FF2B5EF4-FFF2-40B4-BE49-F238E27FC236}">
                  <a16:creationId xmlns:a16="http://schemas.microsoft.com/office/drawing/2014/main" id="{19A8FE2A-AE5C-1949-BF03-F56025C9C179}"/>
                </a:ext>
              </a:extLst>
            </p:cNvPr>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038" name="AutoShape 102">
            <a:extLst>
              <a:ext uri="{FF2B5EF4-FFF2-40B4-BE49-F238E27FC236}">
                <a16:creationId xmlns:a16="http://schemas.microsoft.com/office/drawing/2014/main" id="{D33B27EE-446D-354C-8227-1FA681964579}"/>
              </a:ext>
            </a:extLst>
          </p:cNvPr>
          <p:cNvSpPr>
            <a:spLocks noChangeArrowheads="1"/>
          </p:cNvSpPr>
          <p:nvPr/>
        </p:nvSpPr>
        <p:spPr bwMode="auto">
          <a:xfrm rot="5766511">
            <a:off x="5098257" y="7249318"/>
            <a:ext cx="1911350" cy="1135063"/>
          </a:xfrm>
          <a:prstGeom prst="curvedDownArrow">
            <a:avLst>
              <a:gd name="adj1" fmla="val 33678"/>
              <a:gd name="adj2" fmla="val 6735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0" name="Text Box 104">
            <a:extLst>
              <a:ext uri="{FF2B5EF4-FFF2-40B4-BE49-F238E27FC236}">
                <a16:creationId xmlns:a16="http://schemas.microsoft.com/office/drawing/2014/main" id="{2645AB5E-EB2E-1847-A930-EFB8BFD58A29}"/>
              </a:ext>
            </a:extLst>
          </p:cNvPr>
          <p:cNvSpPr txBox="1">
            <a:spLocks noChangeArrowheads="1"/>
          </p:cNvSpPr>
          <p:nvPr/>
        </p:nvSpPr>
        <p:spPr bwMode="auto">
          <a:xfrm>
            <a:off x="6594475" y="87313"/>
            <a:ext cx="5016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02</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32" name="Line 128">
            <a:extLst>
              <a:ext uri="{FF2B5EF4-FFF2-40B4-BE49-F238E27FC236}">
                <a16:creationId xmlns:a16="http://schemas.microsoft.com/office/drawing/2014/main" id="{7D2F2A2D-6B07-7B41-9122-F09C372D114D}"/>
              </a:ext>
            </a:extLst>
          </p:cNvPr>
          <p:cNvSpPr>
            <a:spLocks noChangeShapeType="1"/>
          </p:cNvSpPr>
          <p:nvPr/>
        </p:nvSpPr>
        <p:spPr bwMode="auto">
          <a:xfrm>
            <a:off x="769938" y="4951413"/>
            <a:ext cx="638175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5" name="Rectangle 131">
            <a:extLst>
              <a:ext uri="{FF2B5EF4-FFF2-40B4-BE49-F238E27FC236}">
                <a16:creationId xmlns:a16="http://schemas.microsoft.com/office/drawing/2014/main" id="{0A5E6619-5EFB-E44D-8A7B-F7ED5A989A44}"/>
              </a:ext>
            </a:extLst>
          </p:cNvPr>
          <p:cNvSpPr>
            <a:spLocks noChangeArrowheads="1"/>
          </p:cNvSpPr>
          <p:nvPr/>
        </p:nvSpPr>
        <p:spPr bwMode="auto">
          <a:xfrm>
            <a:off x="2813050" y="800100"/>
            <a:ext cx="223837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B3B3B3"/>
                  </a:outerShdw>
                </a:effectLst>
              </a14:hiddenEffects>
            </a:ext>
          </a:extLst>
        </p:spPr>
        <p:txBody>
          <a:bodyPr wrap="none" lIns="0" tIns="0" rIns="0" bIns="0">
            <a:spAutoFit/>
          </a:bodyPr>
          <a:lstStyle/>
          <a:p>
            <a:r>
              <a:rPr lang="en-US" altLang="en-US" sz="1600" b="1" i="1">
                <a:effectLst>
                  <a:outerShdw blurRad="38100" dist="38100" dir="2700000" algn="tl">
                    <a:srgbClr val="C0C0C0"/>
                  </a:outerShdw>
                </a:effectLst>
                <a:latin typeface="Comic Sans MS" panose="030F0902030302020204" pitchFamily="66" charset="0"/>
              </a:rPr>
              <a:t> MENATA PANGGUNG</a:t>
            </a:r>
            <a:endParaRPr lang="en-US" altLang="en-US" sz="1600" b="1" i="1">
              <a:effectLst>
                <a:outerShdw blurRad="38100" dist="38100" dir="2700000" algn="tl">
                  <a:srgbClr val="C0C0C0"/>
                </a:outerShdw>
              </a:effectLst>
              <a:latin typeface="Times" pitchFamily="2" charset="0"/>
            </a:endParaRPr>
          </a:p>
        </p:txBody>
      </p:sp>
      <p:sp>
        <p:nvSpPr>
          <p:cNvPr id="226447" name="Line 143">
            <a:extLst>
              <a:ext uri="{FF2B5EF4-FFF2-40B4-BE49-F238E27FC236}">
                <a16:creationId xmlns:a16="http://schemas.microsoft.com/office/drawing/2014/main" id="{577A3201-421A-4842-BE16-B8806D927254}"/>
              </a:ext>
            </a:extLst>
          </p:cNvPr>
          <p:cNvSpPr>
            <a:spLocks noChangeShapeType="1"/>
          </p:cNvSpPr>
          <p:nvPr/>
        </p:nvSpPr>
        <p:spPr bwMode="auto">
          <a:xfrm flipH="1" flipV="1">
            <a:off x="3929063" y="1873250"/>
            <a:ext cx="15875" cy="63007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48" name="Text Box 144">
            <a:extLst>
              <a:ext uri="{FF2B5EF4-FFF2-40B4-BE49-F238E27FC236}">
                <a16:creationId xmlns:a16="http://schemas.microsoft.com/office/drawing/2014/main" id="{DD0169E2-D150-8B4F-A41F-CFB56326140B}"/>
              </a:ext>
            </a:extLst>
          </p:cNvPr>
          <p:cNvSpPr txBox="1">
            <a:spLocks noChangeArrowheads="1"/>
          </p:cNvSpPr>
          <p:nvPr/>
        </p:nvSpPr>
        <p:spPr bwMode="auto">
          <a:xfrm>
            <a:off x="6608763" y="87313"/>
            <a:ext cx="6794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03a</a:t>
            </a:r>
          </a:p>
        </p:txBody>
      </p:sp>
      <p:sp>
        <p:nvSpPr>
          <p:cNvPr id="226450" name="Rectangle 146">
            <a:extLst>
              <a:ext uri="{FF2B5EF4-FFF2-40B4-BE49-F238E27FC236}">
                <a16:creationId xmlns:a16="http://schemas.microsoft.com/office/drawing/2014/main" id="{AF8651A2-B4AB-454E-B2DF-7C3A4ED5F519}"/>
              </a:ext>
            </a:extLst>
          </p:cNvPr>
          <p:cNvSpPr>
            <a:spLocks noChangeArrowheads="1"/>
          </p:cNvSpPr>
          <p:nvPr/>
        </p:nvSpPr>
        <p:spPr bwMode="auto">
          <a:xfrm>
            <a:off x="704850" y="1066800"/>
            <a:ext cx="6500813"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B3B3B3"/>
                  </a:outerShdw>
                </a:effectLst>
              </a14:hiddenEffects>
            </a:ext>
          </a:extLst>
        </p:spPr>
        <p:txBody>
          <a:bodyPr lIns="0" tIns="0" rIns="0" bIns="0">
            <a:spAutoFit/>
          </a:bodyPr>
          <a:lstStyle/>
          <a:p>
            <a:r>
              <a:rPr lang="en-US" altLang="en-US" sz="1600" b="1" i="1">
                <a:effectLst>
                  <a:outerShdw blurRad="38100" dist="38100" dir="2700000" algn="tl">
                    <a:srgbClr val="C0C0C0"/>
                  </a:outerShdw>
                </a:effectLst>
                <a:latin typeface="Comic Sans MS" panose="030F0902030302020204" pitchFamily="66" charset="0"/>
              </a:rPr>
              <a:t> (Halaman ini sengaja dikosongkan untuk menggambar peta selama seminar.)</a:t>
            </a:r>
            <a:endParaRPr lang="en-US" altLang="en-US" sz="1600" b="1" i="1">
              <a:effectLst>
                <a:outerShdw blurRad="38100" dist="38100" dir="2700000" algn="tl">
                  <a:srgbClr val="C0C0C0"/>
                </a:outerShdw>
              </a:effectLst>
              <a:latin typeface="Times" pitchFamily="2"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956E1E00-2038-A340-B007-86A8B7CA8E92}"/>
              </a:ext>
            </a:extLst>
          </p:cNvPr>
          <p:cNvSpPr>
            <a:spLocks noChangeArrowheads="1"/>
          </p:cNvSpPr>
          <p:nvPr/>
        </p:nvSpPr>
        <p:spPr bwMode="auto">
          <a:xfrm>
            <a:off x="1454150" y="7583488"/>
            <a:ext cx="809625"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LMe</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691" name="Freeform 3">
            <a:extLst>
              <a:ext uri="{FF2B5EF4-FFF2-40B4-BE49-F238E27FC236}">
                <a16:creationId xmlns:a16="http://schemas.microsoft.com/office/drawing/2014/main" id="{0E122AF4-411C-6649-B01F-7C35FF8BB1AE}"/>
              </a:ext>
            </a:extLst>
          </p:cNvPr>
          <p:cNvSpPr>
            <a:spLocks/>
          </p:cNvSpPr>
          <p:nvPr/>
        </p:nvSpPr>
        <p:spPr bwMode="auto">
          <a:xfrm>
            <a:off x="5565775" y="5473700"/>
            <a:ext cx="1420813" cy="2346325"/>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692" name="Rectangle 4">
            <a:extLst>
              <a:ext uri="{FF2B5EF4-FFF2-40B4-BE49-F238E27FC236}">
                <a16:creationId xmlns:a16="http://schemas.microsoft.com/office/drawing/2014/main" id="{43108D19-FC8E-FF4F-9170-F98EA3EC65BC}"/>
              </a:ext>
            </a:extLst>
          </p:cNvPr>
          <p:cNvSpPr>
            <a:spLocks noChangeArrowheads="1"/>
          </p:cNvSpPr>
          <p:nvPr/>
        </p:nvSpPr>
        <p:spPr bwMode="auto">
          <a:xfrm>
            <a:off x="4037013" y="4867275"/>
            <a:ext cx="534987"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SE</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693" name="Freeform 5">
            <a:extLst>
              <a:ext uri="{FF2B5EF4-FFF2-40B4-BE49-F238E27FC236}">
                <a16:creationId xmlns:a16="http://schemas.microsoft.com/office/drawing/2014/main" id="{DE57757E-890B-D246-BD1C-0D9D990D43DE}"/>
              </a:ext>
            </a:extLst>
          </p:cNvPr>
          <p:cNvSpPr>
            <a:spLocks/>
          </p:cNvSpPr>
          <p:nvPr/>
        </p:nvSpPr>
        <p:spPr bwMode="auto">
          <a:xfrm>
            <a:off x="862013" y="6302375"/>
            <a:ext cx="1860550" cy="1674813"/>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694" name="Rectangle 6">
            <a:extLst>
              <a:ext uri="{FF2B5EF4-FFF2-40B4-BE49-F238E27FC236}">
                <a16:creationId xmlns:a16="http://schemas.microsoft.com/office/drawing/2014/main" id="{E110A540-5B48-0344-936E-9B799C895AC9}"/>
              </a:ext>
            </a:extLst>
          </p:cNvPr>
          <p:cNvSpPr>
            <a:spLocks noChangeArrowheads="1"/>
          </p:cNvSpPr>
          <p:nvPr/>
        </p:nvSpPr>
        <p:spPr bwMode="auto">
          <a:xfrm>
            <a:off x="6226175" y="6272213"/>
            <a:ext cx="500063"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TP</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695" name="Freeform 7">
            <a:extLst>
              <a:ext uri="{FF2B5EF4-FFF2-40B4-BE49-F238E27FC236}">
                <a16:creationId xmlns:a16="http://schemas.microsoft.com/office/drawing/2014/main" id="{10575F23-DCB0-E54C-B6D2-B0A72FBD1E4D}"/>
              </a:ext>
            </a:extLst>
          </p:cNvPr>
          <p:cNvSpPr>
            <a:spLocks/>
          </p:cNvSpPr>
          <p:nvPr/>
        </p:nvSpPr>
        <p:spPr bwMode="auto">
          <a:xfrm>
            <a:off x="1995488" y="3876675"/>
            <a:ext cx="306387" cy="390525"/>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696" name="Freeform 8">
            <a:extLst>
              <a:ext uri="{FF2B5EF4-FFF2-40B4-BE49-F238E27FC236}">
                <a16:creationId xmlns:a16="http://schemas.microsoft.com/office/drawing/2014/main" id="{39CA34EF-02FC-094F-8F4D-03E08BCAAA8F}"/>
              </a:ext>
            </a:extLst>
          </p:cNvPr>
          <p:cNvSpPr>
            <a:spLocks/>
          </p:cNvSpPr>
          <p:nvPr/>
        </p:nvSpPr>
        <p:spPr bwMode="auto">
          <a:xfrm>
            <a:off x="1809750" y="4648200"/>
            <a:ext cx="455613" cy="1044575"/>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697" name="Freeform 9">
            <a:extLst>
              <a:ext uri="{FF2B5EF4-FFF2-40B4-BE49-F238E27FC236}">
                <a16:creationId xmlns:a16="http://schemas.microsoft.com/office/drawing/2014/main" id="{4C10BE36-A766-8B4F-83E9-676742289266}"/>
              </a:ext>
            </a:extLst>
          </p:cNvPr>
          <p:cNvSpPr>
            <a:spLocks/>
          </p:cNvSpPr>
          <p:nvPr/>
        </p:nvSpPr>
        <p:spPr bwMode="auto">
          <a:xfrm>
            <a:off x="2068513" y="4211638"/>
            <a:ext cx="107950" cy="520700"/>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698" name="Rectangle 10">
            <a:extLst>
              <a:ext uri="{FF2B5EF4-FFF2-40B4-BE49-F238E27FC236}">
                <a16:creationId xmlns:a16="http://schemas.microsoft.com/office/drawing/2014/main" id="{B6C3593A-B3A8-0D49-B3CF-53B1335F7EFE}"/>
              </a:ext>
            </a:extLst>
          </p:cNvPr>
          <p:cNvSpPr>
            <a:spLocks noChangeArrowheads="1"/>
          </p:cNvSpPr>
          <p:nvPr/>
        </p:nvSpPr>
        <p:spPr bwMode="auto">
          <a:xfrm>
            <a:off x="1192213" y="6604000"/>
            <a:ext cx="55880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GS</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699" name="Rectangle 11">
            <a:extLst>
              <a:ext uri="{FF2B5EF4-FFF2-40B4-BE49-F238E27FC236}">
                <a16:creationId xmlns:a16="http://schemas.microsoft.com/office/drawing/2014/main" id="{6A86DD00-78DB-2646-8029-E7A5E8B33BE1}"/>
              </a:ext>
            </a:extLst>
          </p:cNvPr>
          <p:cNvSpPr>
            <a:spLocks noChangeArrowheads="1"/>
          </p:cNvSpPr>
          <p:nvPr/>
        </p:nvSpPr>
        <p:spPr bwMode="auto">
          <a:xfrm>
            <a:off x="1993900" y="5502275"/>
            <a:ext cx="808038"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LMa</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00" name="Oval 12">
            <a:extLst>
              <a:ext uri="{FF2B5EF4-FFF2-40B4-BE49-F238E27FC236}">
                <a16:creationId xmlns:a16="http://schemas.microsoft.com/office/drawing/2014/main" id="{237C6DB5-FAE4-5A45-B5A6-027EF29B7532}"/>
              </a:ext>
            </a:extLst>
          </p:cNvPr>
          <p:cNvSpPr>
            <a:spLocks noChangeArrowheads="1"/>
          </p:cNvSpPr>
          <p:nvPr/>
        </p:nvSpPr>
        <p:spPr bwMode="auto">
          <a:xfrm>
            <a:off x="5495925" y="5964238"/>
            <a:ext cx="209550" cy="227012"/>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01" name="Rectangle 13">
            <a:extLst>
              <a:ext uri="{FF2B5EF4-FFF2-40B4-BE49-F238E27FC236}">
                <a16:creationId xmlns:a16="http://schemas.microsoft.com/office/drawing/2014/main" id="{437DAAAE-0BEE-C64E-873E-C73C5BDE6838}"/>
              </a:ext>
            </a:extLst>
          </p:cNvPr>
          <p:cNvSpPr>
            <a:spLocks noChangeArrowheads="1"/>
          </p:cNvSpPr>
          <p:nvPr/>
        </p:nvSpPr>
        <p:spPr bwMode="auto">
          <a:xfrm>
            <a:off x="5184775" y="5738813"/>
            <a:ext cx="300038"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U</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02" name="Rectangle 14">
            <a:extLst>
              <a:ext uri="{FF2B5EF4-FFF2-40B4-BE49-F238E27FC236}">
                <a16:creationId xmlns:a16="http://schemas.microsoft.com/office/drawing/2014/main" id="{0E959FC2-FC02-6C48-9170-B7A777B56CB8}"/>
              </a:ext>
            </a:extLst>
          </p:cNvPr>
          <p:cNvSpPr>
            <a:spLocks noChangeArrowheads="1"/>
          </p:cNvSpPr>
          <p:nvPr/>
        </p:nvSpPr>
        <p:spPr bwMode="auto">
          <a:xfrm>
            <a:off x="4503738" y="4111625"/>
            <a:ext cx="255587"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B</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03" name="Oval 15">
            <a:extLst>
              <a:ext uri="{FF2B5EF4-FFF2-40B4-BE49-F238E27FC236}">
                <a16:creationId xmlns:a16="http://schemas.microsoft.com/office/drawing/2014/main" id="{2F196EDC-7818-E646-8238-01D689194648}"/>
              </a:ext>
            </a:extLst>
          </p:cNvPr>
          <p:cNvSpPr>
            <a:spLocks noChangeArrowheads="1"/>
          </p:cNvSpPr>
          <p:nvPr/>
        </p:nvSpPr>
        <p:spPr bwMode="auto">
          <a:xfrm>
            <a:off x="4306888" y="4337050"/>
            <a:ext cx="207962" cy="230188"/>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04" name="Oval 16">
            <a:extLst>
              <a:ext uri="{FF2B5EF4-FFF2-40B4-BE49-F238E27FC236}">
                <a16:creationId xmlns:a16="http://schemas.microsoft.com/office/drawing/2014/main" id="{C74FC5FA-A218-8649-8656-D30E70409046}"/>
              </a:ext>
            </a:extLst>
          </p:cNvPr>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05" name="Rectangle 17">
            <a:extLst>
              <a:ext uri="{FF2B5EF4-FFF2-40B4-BE49-F238E27FC236}">
                <a16:creationId xmlns:a16="http://schemas.microsoft.com/office/drawing/2014/main" id="{43704F27-6F01-3C4C-986B-738314BCF9B6}"/>
              </a:ext>
            </a:extLst>
          </p:cNvPr>
          <p:cNvSpPr>
            <a:spLocks noChangeArrowheads="1"/>
          </p:cNvSpPr>
          <p:nvPr/>
        </p:nvSpPr>
        <p:spPr bwMode="auto">
          <a:xfrm>
            <a:off x="1435100" y="3905250"/>
            <a:ext cx="279400"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600" b="1">
                <a:solidFill>
                  <a:srgbClr val="E32434"/>
                </a:solidFill>
                <a:effectLst>
                  <a:outerShdw blurRad="38100" dist="38100" dir="2700000" algn="tl">
                    <a:srgbClr val="C0C0C0"/>
                  </a:outerShdw>
                </a:effectLst>
                <a:latin typeface="Comic Sans MS" panose="030F0902030302020204" pitchFamily="66" charset="0"/>
              </a:rPr>
              <a:t>K</a:t>
            </a:r>
            <a:endParaRPr lang="en-US" altLang="en-US" sz="4800">
              <a:solidFill>
                <a:srgbClr val="E32434"/>
              </a:solidFill>
              <a:effectLst>
                <a:outerShdw blurRad="38100" dist="38100" dir="2700000" algn="tl">
                  <a:srgbClr val="C0C0C0"/>
                </a:outerShdw>
              </a:effectLst>
              <a:latin typeface="Comic Sans MS" panose="030F0902030302020204" pitchFamily="66" charset="0"/>
            </a:endParaRPr>
          </a:p>
        </p:txBody>
      </p:sp>
      <p:sp>
        <p:nvSpPr>
          <p:cNvPr id="242706" name="Oval 18">
            <a:extLst>
              <a:ext uri="{FF2B5EF4-FFF2-40B4-BE49-F238E27FC236}">
                <a16:creationId xmlns:a16="http://schemas.microsoft.com/office/drawing/2014/main" id="{FA0C3AE7-838A-1F40-83E3-469BB197F39C}"/>
              </a:ext>
            </a:extLst>
          </p:cNvPr>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07" name="Rectangle 19">
            <a:extLst>
              <a:ext uri="{FF2B5EF4-FFF2-40B4-BE49-F238E27FC236}">
                <a16:creationId xmlns:a16="http://schemas.microsoft.com/office/drawing/2014/main" id="{4CDADC23-B52A-6842-8184-89CAB11C1045}"/>
              </a:ext>
            </a:extLst>
          </p:cNvPr>
          <p:cNvSpPr>
            <a:spLocks noChangeArrowheads="1"/>
          </p:cNvSpPr>
          <p:nvPr/>
        </p:nvSpPr>
        <p:spPr bwMode="auto">
          <a:xfrm>
            <a:off x="1211263" y="4516438"/>
            <a:ext cx="290512"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600" b="1">
                <a:solidFill>
                  <a:srgbClr val="E32434"/>
                </a:solidFill>
                <a:effectLst>
                  <a:outerShdw blurRad="38100" dist="38100" dir="2700000" algn="tl">
                    <a:srgbClr val="C0C0C0"/>
                  </a:outerShdw>
                </a:effectLst>
                <a:latin typeface="Comic Sans MS" panose="030F0902030302020204" pitchFamily="66" charset="0"/>
              </a:rPr>
              <a:t>Y</a:t>
            </a:r>
            <a:endParaRPr lang="en-US" altLang="en-US" sz="4800">
              <a:solidFill>
                <a:srgbClr val="E32434"/>
              </a:solidFill>
              <a:effectLst>
                <a:outerShdw blurRad="38100" dist="38100" dir="2700000" algn="tl">
                  <a:srgbClr val="C0C0C0"/>
                </a:outerShdw>
              </a:effectLst>
              <a:latin typeface="Comic Sans MS" panose="030F0902030302020204" pitchFamily="66" charset="0"/>
            </a:endParaRPr>
          </a:p>
        </p:txBody>
      </p:sp>
      <p:sp>
        <p:nvSpPr>
          <p:cNvPr id="242708" name="Oval 20">
            <a:extLst>
              <a:ext uri="{FF2B5EF4-FFF2-40B4-BE49-F238E27FC236}">
                <a16:creationId xmlns:a16="http://schemas.microsoft.com/office/drawing/2014/main" id="{762F4038-4A1C-3C41-8456-F9A2B06BB740}"/>
              </a:ext>
            </a:extLst>
          </p:cNvPr>
          <p:cNvSpPr>
            <a:spLocks noChangeArrowheads="1"/>
          </p:cNvSpPr>
          <p:nvPr/>
        </p:nvSpPr>
        <p:spPr bwMode="auto">
          <a:xfrm>
            <a:off x="1785938" y="6323013"/>
            <a:ext cx="212725" cy="230187"/>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09" name="Rectangle 21">
            <a:extLst>
              <a:ext uri="{FF2B5EF4-FFF2-40B4-BE49-F238E27FC236}">
                <a16:creationId xmlns:a16="http://schemas.microsoft.com/office/drawing/2014/main" id="{35AD0AED-6AD3-3E4B-921D-AD241A7473DB}"/>
              </a:ext>
            </a:extLst>
          </p:cNvPr>
          <p:cNvSpPr>
            <a:spLocks noChangeArrowheads="1"/>
          </p:cNvSpPr>
          <p:nvPr/>
        </p:nvSpPr>
        <p:spPr bwMode="auto">
          <a:xfrm>
            <a:off x="2008188" y="6075363"/>
            <a:ext cx="504825"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KB</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10" name="Oval 22">
            <a:extLst>
              <a:ext uri="{FF2B5EF4-FFF2-40B4-BE49-F238E27FC236}">
                <a16:creationId xmlns:a16="http://schemas.microsoft.com/office/drawing/2014/main" id="{C01B3A20-36A3-C849-8B4A-D43271809B36}"/>
              </a:ext>
            </a:extLst>
          </p:cNvPr>
          <p:cNvSpPr>
            <a:spLocks noChangeArrowheads="1"/>
          </p:cNvSpPr>
          <p:nvPr/>
        </p:nvSpPr>
        <p:spPr bwMode="auto">
          <a:xfrm>
            <a:off x="1792288" y="7089775"/>
            <a:ext cx="206375" cy="233363"/>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11" name="Oval 23">
            <a:extLst>
              <a:ext uri="{FF2B5EF4-FFF2-40B4-BE49-F238E27FC236}">
                <a16:creationId xmlns:a16="http://schemas.microsoft.com/office/drawing/2014/main" id="{1BF6531A-932A-0E42-B7A8-10AF54C1E0D5}"/>
              </a:ext>
            </a:extLst>
          </p:cNvPr>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12" name="Rectangle 24">
            <a:extLst>
              <a:ext uri="{FF2B5EF4-FFF2-40B4-BE49-F238E27FC236}">
                <a16:creationId xmlns:a16="http://schemas.microsoft.com/office/drawing/2014/main" id="{D9B6251D-977B-374B-BC6C-4AE173003D8B}"/>
              </a:ext>
            </a:extLst>
          </p:cNvPr>
          <p:cNvSpPr>
            <a:spLocks noChangeArrowheads="1"/>
          </p:cNvSpPr>
          <p:nvPr/>
        </p:nvSpPr>
        <p:spPr bwMode="auto">
          <a:xfrm>
            <a:off x="514350" y="5407025"/>
            <a:ext cx="358775"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M</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13" name="Rectangle 25">
            <a:extLst>
              <a:ext uri="{FF2B5EF4-FFF2-40B4-BE49-F238E27FC236}">
                <a16:creationId xmlns:a16="http://schemas.microsoft.com/office/drawing/2014/main" id="{480C6CAD-7F52-BE46-A635-994A9C354359}"/>
              </a:ext>
            </a:extLst>
          </p:cNvPr>
          <p:cNvSpPr>
            <a:spLocks noChangeArrowheads="1"/>
          </p:cNvSpPr>
          <p:nvPr/>
        </p:nvSpPr>
        <p:spPr bwMode="auto">
          <a:xfrm>
            <a:off x="2605088" y="4521200"/>
            <a:ext cx="606425"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GN</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14" name="Rectangle 26">
            <a:extLst>
              <a:ext uri="{FF2B5EF4-FFF2-40B4-BE49-F238E27FC236}">
                <a16:creationId xmlns:a16="http://schemas.microsoft.com/office/drawing/2014/main" id="{B46A6ED1-A518-B346-876C-055D407E9FA1}"/>
              </a:ext>
            </a:extLst>
          </p:cNvPr>
          <p:cNvSpPr>
            <a:spLocks noChangeArrowheads="1"/>
          </p:cNvSpPr>
          <p:nvPr/>
        </p:nvSpPr>
        <p:spPr bwMode="auto">
          <a:xfrm>
            <a:off x="3055938" y="7029450"/>
            <a:ext cx="160337"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2900" b="1">
                <a:solidFill>
                  <a:srgbClr val="E32434"/>
                </a:solidFill>
                <a:effectLst>
                  <a:outerShdw blurRad="38100" dist="38100" dir="2700000" algn="tl">
                    <a:srgbClr val="C0C0C0"/>
                  </a:outerShdw>
                </a:effectLst>
                <a:latin typeface="Comic Sans MS" panose="030F0902030302020204" pitchFamily="66" charset="0"/>
              </a:rPr>
              <a:t>“</a:t>
            </a:r>
            <a:endParaRPr lang="en-US" altLang="en-US" sz="3600">
              <a:solidFill>
                <a:srgbClr val="E32434"/>
              </a:solidFill>
              <a:effectLst>
                <a:outerShdw blurRad="38100" dist="38100" dir="2700000" algn="tl">
                  <a:srgbClr val="C0C0C0"/>
                </a:outerShdw>
              </a:effectLst>
              <a:latin typeface="Times" pitchFamily="2" charset="0"/>
            </a:endParaRPr>
          </a:p>
        </p:txBody>
      </p:sp>
      <p:sp>
        <p:nvSpPr>
          <p:cNvPr id="242715" name="Rectangle 27">
            <a:extLst>
              <a:ext uri="{FF2B5EF4-FFF2-40B4-BE49-F238E27FC236}">
                <a16:creationId xmlns:a16="http://schemas.microsoft.com/office/drawing/2014/main" id="{47A39A6F-67AE-454A-93AD-AE8590996BA2}"/>
              </a:ext>
            </a:extLst>
          </p:cNvPr>
          <p:cNvSpPr>
            <a:spLocks noChangeArrowheads="1"/>
          </p:cNvSpPr>
          <p:nvPr/>
        </p:nvSpPr>
        <p:spPr bwMode="auto">
          <a:xfrm>
            <a:off x="3409950" y="7466013"/>
            <a:ext cx="23876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2900" b="1">
                <a:solidFill>
                  <a:srgbClr val="E32434"/>
                </a:solidFill>
                <a:effectLst>
                  <a:outerShdw blurRad="38100" dist="38100" dir="2700000" algn="tl">
                    <a:srgbClr val="C0C0C0"/>
                  </a:outerShdw>
                </a:effectLst>
                <a:latin typeface="Comic Sans MS" panose="030F0902030302020204" pitchFamily="66" charset="0"/>
              </a:rPr>
              <a:t>PERISTIWA”</a:t>
            </a:r>
            <a:endParaRPr lang="en-US" altLang="en-US" sz="3600">
              <a:solidFill>
                <a:srgbClr val="E32434"/>
              </a:solidFill>
              <a:effectLst>
                <a:outerShdw blurRad="38100" dist="38100" dir="2700000" algn="tl">
                  <a:srgbClr val="C0C0C0"/>
                </a:outerShdw>
              </a:effectLst>
              <a:latin typeface="Times" pitchFamily="2" charset="0"/>
            </a:endParaRPr>
          </a:p>
        </p:txBody>
      </p:sp>
      <p:sp>
        <p:nvSpPr>
          <p:cNvPr id="242717" name="Line 29">
            <a:extLst>
              <a:ext uri="{FF2B5EF4-FFF2-40B4-BE49-F238E27FC236}">
                <a16:creationId xmlns:a16="http://schemas.microsoft.com/office/drawing/2014/main" id="{FD0AE3A5-B829-994A-955E-649D0CB92EBC}"/>
              </a:ext>
            </a:extLst>
          </p:cNvPr>
          <p:cNvSpPr>
            <a:spLocks noChangeShapeType="1"/>
          </p:cNvSpPr>
          <p:nvPr/>
        </p:nvSpPr>
        <p:spPr bwMode="auto">
          <a:xfrm>
            <a:off x="755650" y="4951413"/>
            <a:ext cx="638175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8" name="Rectangle 30">
            <a:extLst>
              <a:ext uri="{FF2B5EF4-FFF2-40B4-BE49-F238E27FC236}">
                <a16:creationId xmlns:a16="http://schemas.microsoft.com/office/drawing/2014/main" id="{A30FE574-9F1C-1042-A215-A4F24843CC17}"/>
              </a:ext>
            </a:extLst>
          </p:cNvPr>
          <p:cNvSpPr>
            <a:spLocks noChangeArrowheads="1"/>
          </p:cNvSpPr>
          <p:nvPr/>
        </p:nvSpPr>
        <p:spPr bwMode="auto">
          <a:xfrm>
            <a:off x="3106738" y="6972300"/>
            <a:ext cx="178752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900" b="1">
                <a:solidFill>
                  <a:srgbClr val="E32434"/>
                </a:solidFill>
                <a:effectLst>
                  <a:outerShdw blurRad="38100" dist="38100" dir="2700000" algn="tl">
                    <a:srgbClr val="C0C0C0"/>
                  </a:outerShdw>
                </a:effectLst>
                <a:latin typeface="Comic Sans MS" panose="030F0902030302020204" pitchFamily="66" charset="0"/>
              </a:rPr>
              <a:t>URUTAN</a:t>
            </a:r>
          </a:p>
        </p:txBody>
      </p:sp>
      <p:sp>
        <p:nvSpPr>
          <p:cNvPr id="242719" name="Oval 31">
            <a:extLst>
              <a:ext uri="{FF2B5EF4-FFF2-40B4-BE49-F238E27FC236}">
                <a16:creationId xmlns:a16="http://schemas.microsoft.com/office/drawing/2014/main" id="{FFD73EBD-D34E-6146-AA1E-61D0CC4D2E74}"/>
              </a:ext>
            </a:extLst>
          </p:cNvPr>
          <p:cNvSpPr>
            <a:spLocks noChangeArrowheads="1"/>
          </p:cNvSpPr>
          <p:nvPr/>
        </p:nvSpPr>
        <p:spPr bwMode="auto">
          <a:xfrm>
            <a:off x="2413000" y="4729163"/>
            <a:ext cx="206375" cy="230187"/>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21" name="Rectangle 33">
            <a:extLst>
              <a:ext uri="{FF2B5EF4-FFF2-40B4-BE49-F238E27FC236}">
                <a16:creationId xmlns:a16="http://schemas.microsoft.com/office/drawing/2014/main" id="{535EC4F0-DA1C-EF42-9993-BF7A35DEE410}"/>
              </a:ext>
            </a:extLst>
          </p:cNvPr>
          <p:cNvSpPr>
            <a:spLocks noChangeArrowheads="1"/>
          </p:cNvSpPr>
          <p:nvPr/>
        </p:nvSpPr>
        <p:spPr bwMode="auto">
          <a:xfrm>
            <a:off x="4335463" y="2608263"/>
            <a:ext cx="312737"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H</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22" name="Oval 34">
            <a:extLst>
              <a:ext uri="{FF2B5EF4-FFF2-40B4-BE49-F238E27FC236}">
                <a16:creationId xmlns:a16="http://schemas.microsoft.com/office/drawing/2014/main" id="{5BAEB3A9-6073-DD42-8BE4-C613C9763CF4}"/>
              </a:ext>
            </a:extLst>
          </p:cNvPr>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23" name="Rectangle 35">
            <a:extLst>
              <a:ext uri="{FF2B5EF4-FFF2-40B4-BE49-F238E27FC236}">
                <a16:creationId xmlns:a16="http://schemas.microsoft.com/office/drawing/2014/main" id="{FD87FAA5-8183-224D-AA45-EBF79749FC85}"/>
              </a:ext>
            </a:extLst>
          </p:cNvPr>
          <p:cNvSpPr>
            <a:spLocks noChangeArrowheads="1"/>
          </p:cNvSpPr>
          <p:nvPr/>
        </p:nvSpPr>
        <p:spPr bwMode="auto">
          <a:xfrm>
            <a:off x="5934075" y="2271713"/>
            <a:ext cx="925513"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N(A)</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24" name="Oval 36">
            <a:extLst>
              <a:ext uri="{FF2B5EF4-FFF2-40B4-BE49-F238E27FC236}">
                <a16:creationId xmlns:a16="http://schemas.microsoft.com/office/drawing/2014/main" id="{9DCA4ABC-2418-8847-94B4-03FEA0168855}"/>
              </a:ext>
            </a:extLst>
          </p:cNvPr>
          <p:cNvSpPr>
            <a:spLocks noChangeArrowheads="1"/>
          </p:cNvSpPr>
          <p:nvPr/>
        </p:nvSpPr>
        <p:spPr bwMode="auto">
          <a:xfrm>
            <a:off x="5676900" y="2519363"/>
            <a:ext cx="206375" cy="233362"/>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US"/>
          </a:p>
        </p:txBody>
      </p:sp>
      <p:sp>
        <p:nvSpPr>
          <p:cNvPr id="242725" name="Rectangle 37">
            <a:extLst>
              <a:ext uri="{FF2B5EF4-FFF2-40B4-BE49-F238E27FC236}">
                <a16:creationId xmlns:a16="http://schemas.microsoft.com/office/drawing/2014/main" id="{48F192C3-27B2-234D-ACD5-0F1BF5AE3DE5}"/>
              </a:ext>
            </a:extLst>
          </p:cNvPr>
          <p:cNvSpPr>
            <a:spLocks noChangeArrowheads="1"/>
          </p:cNvSpPr>
          <p:nvPr/>
        </p:nvSpPr>
        <p:spPr bwMode="auto">
          <a:xfrm>
            <a:off x="411163" y="2354263"/>
            <a:ext cx="1354137"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LMedit</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26" name="Freeform 38">
            <a:extLst>
              <a:ext uri="{FF2B5EF4-FFF2-40B4-BE49-F238E27FC236}">
                <a16:creationId xmlns:a16="http://schemas.microsoft.com/office/drawing/2014/main" id="{34E108FB-798F-9849-B68A-60322564D78B}"/>
              </a:ext>
            </a:extLst>
          </p:cNvPr>
          <p:cNvSpPr>
            <a:spLocks/>
          </p:cNvSpPr>
          <p:nvPr/>
        </p:nvSpPr>
        <p:spPr bwMode="auto">
          <a:xfrm>
            <a:off x="411163" y="1638300"/>
            <a:ext cx="1603375" cy="3389313"/>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dist="35921" dir="2700000" algn="ctr" rotWithShape="0">
              <a:srgbClr val="DEDEDE"/>
            </a:outerShdw>
          </a:effectLst>
        </p:spPr>
        <p:txBody>
          <a:bodyPr/>
          <a:lstStyle/>
          <a:p>
            <a:endParaRPr lang="en-US"/>
          </a:p>
        </p:txBody>
      </p:sp>
      <p:sp>
        <p:nvSpPr>
          <p:cNvPr id="242727" name="Freeform 39">
            <a:extLst>
              <a:ext uri="{FF2B5EF4-FFF2-40B4-BE49-F238E27FC236}">
                <a16:creationId xmlns:a16="http://schemas.microsoft.com/office/drawing/2014/main" id="{0E8221A7-C998-6140-B856-485FC8B2CEBD}"/>
              </a:ext>
            </a:extLst>
          </p:cNvPr>
          <p:cNvSpPr>
            <a:spLocks/>
          </p:cNvSpPr>
          <p:nvPr/>
        </p:nvSpPr>
        <p:spPr bwMode="auto">
          <a:xfrm>
            <a:off x="2287588" y="2946400"/>
            <a:ext cx="3997325" cy="3244850"/>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dist="35921" dir="2700000" algn="ctr" rotWithShape="0">
              <a:schemeClr val="bg1"/>
            </a:outerShdw>
          </a:effectLst>
        </p:spPr>
        <p:txBody>
          <a:bodyPr/>
          <a:lstStyle/>
          <a:p>
            <a:endParaRPr lang="en-US"/>
          </a:p>
        </p:txBody>
      </p:sp>
      <p:sp>
        <p:nvSpPr>
          <p:cNvPr id="242728" name="Rectangle 40">
            <a:extLst>
              <a:ext uri="{FF2B5EF4-FFF2-40B4-BE49-F238E27FC236}">
                <a16:creationId xmlns:a16="http://schemas.microsoft.com/office/drawing/2014/main" id="{34E28172-7F14-3C44-8BB7-4B9720138D72}"/>
              </a:ext>
            </a:extLst>
          </p:cNvPr>
          <p:cNvSpPr>
            <a:spLocks noChangeArrowheads="1"/>
          </p:cNvSpPr>
          <p:nvPr/>
        </p:nvSpPr>
        <p:spPr bwMode="auto">
          <a:xfrm>
            <a:off x="2322513" y="3683000"/>
            <a:ext cx="569912"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lIns="0" tIns="0" rIns="0" bIns="0">
            <a:spAutoFit/>
          </a:bodyPr>
          <a:lstStyle/>
          <a:p>
            <a:r>
              <a:rPr lang="en-US" altLang="en-US" sz="3200" b="1">
                <a:solidFill>
                  <a:srgbClr val="E32434"/>
                </a:solidFill>
                <a:effectLst>
                  <a:outerShdw blurRad="38100" dist="38100" dir="2700000" algn="tl">
                    <a:srgbClr val="C0C0C0"/>
                  </a:outerShdw>
                </a:effectLst>
                <a:latin typeface="Comic Sans MS" panose="030F0902030302020204" pitchFamily="66" charset="0"/>
              </a:rPr>
              <a:t>DG</a:t>
            </a:r>
            <a:endParaRPr lang="en-US" altLang="en-US" sz="4400">
              <a:solidFill>
                <a:srgbClr val="E32434"/>
              </a:solidFill>
              <a:effectLst>
                <a:outerShdw blurRad="38100" dist="38100" dir="2700000" algn="tl">
                  <a:srgbClr val="C0C0C0"/>
                </a:outerShdw>
              </a:effectLst>
              <a:latin typeface="Comic Sans MS" panose="030F0902030302020204" pitchFamily="66" charset="0"/>
            </a:endParaRPr>
          </a:p>
        </p:txBody>
      </p:sp>
      <p:sp>
        <p:nvSpPr>
          <p:cNvPr id="242729" name="Line 41">
            <a:extLst>
              <a:ext uri="{FF2B5EF4-FFF2-40B4-BE49-F238E27FC236}">
                <a16:creationId xmlns:a16="http://schemas.microsoft.com/office/drawing/2014/main" id="{29ADF96C-94EE-4245-84AE-C7F313DC371D}"/>
              </a:ext>
            </a:extLst>
          </p:cNvPr>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30" name="Text Box 42">
            <a:extLst>
              <a:ext uri="{FF2B5EF4-FFF2-40B4-BE49-F238E27FC236}">
                <a16:creationId xmlns:a16="http://schemas.microsoft.com/office/drawing/2014/main" id="{C319561D-31A7-4A4C-9793-716D32640FD0}"/>
              </a:ext>
            </a:extLst>
          </p:cNvPr>
          <p:cNvSpPr txBox="1">
            <a:spLocks noChangeArrowheads="1"/>
          </p:cNvSpPr>
          <p:nvPr/>
        </p:nvSpPr>
        <p:spPr bwMode="auto">
          <a:xfrm>
            <a:off x="6594475" y="87313"/>
            <a:ext cx="6667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03b</a:t>
            </a:r>
          </a:p>
        </p:txBody>
      </p:sp>
      <p:sp>
        <p:nvSpPr>
          <p:cNvPr id="242731" name="Rectangle 43">
            <a:extLst>
              <a:ext uri="{FF2B5EF4-FFF2-40B4-BE49-F238E27FC236}">
                <a16:creationId xmlns:a16="http://schemas.microsoft.com/office/drawing/2014/main" id="{2524EB67-1D25-FE4A-9162-25B80414DC35}"/>
              </a:ext>
            </a:extLst>
          </p:cNvPr>
          <p:cNvSpPr>
            <a:spLocks noChangeArrowheads="1"/>
          </p:cNvSpPr>
          <p:nvPr/>
        </p:nvSpPr>
        <p:spPr bwMode="auto">
          <a:xfrm>
            <a:off x="3636963" y="4697413"/>
            <a:ext cx="1841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solidFill>
                <a:srgbClr val="E32434"/>
              </a:solidFill>
            </a:endParaRPr>
          </a:p>
        </p:txBody>
      </p:sp>
      <p:sp>
        <p:nvSpPr>
          <p:cNvPr id="242732" name="Rectangle 44">
            <a:extLst>
              <a:ext uri="{FF2B5EF4-FFF2-40B4-BE49-F238E27FC236}">
                <a16:creationId xmlns:a16="http://schemas.microsoft.com/office/drawing/2014/main" id="{9E792BFD-6AF8-154E-912A-23DE0C867C17}"/>
              </a:ext>
            </a:extLst>
          </p:cNvPr>
          <p:cNvSpPr>
            <a:spLocks noChangeArrowheads="1"/>
          </p:cNvSpPr>
          <p:nvPr/>
        </p:nvSpPr>
        <p:spPr bwMode="auto">
          <a:xfrm>
            <a:off x="2798763" y="800100"/>
            <a:ext cx="223837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B3B3B3"/>
                  </a:outerShdw>
                </a:effectLst>
              </a14:hiddenEffects>
            </a:ext>
          </a:extLst>
        </p:spPr>
        <p:txBody>
          <a:bodyPr wrap="none" lIns="0" tIns="0" rIns="0" bIns="0">
            <a:spAutoFit/>
          </a:bodyPr>
          <a:lstStyle/>
          <a:p>
            <a:r>
              <a:rPr lang="en-US" altLang="en-US" sz="1600" b="1" i="1">
                <a:effectLst>
                  <a:outerShdw blurRad="38100" dist="38100" dir="2700000" algn="tl">
                    <a:srgbClr val="C0C0C0"/>
                  </a:outerShdw>
                </a:effectLst>
                <a:latin typeface="Comic Sans MS" panose="030F0902030302020204" pitchFamily="66" charset="0"/>
              </a:rPr>
              <a:t> MENATA PANGGUNG</a:t>
            </a:r>
            <a:endParaRPr lang="en-US" altLang="en-US" sz="1600" b="1" i="1">
              <a:effectLst>
                <a:outerShdw blurRad="38100" dist="38100" dir="2700000" algn="tl">
                  <a:srgbClr val="C0C0C0"/>
                </a:outerShdw>
              </a:effectLst>
              <a:latin typeface="Times" pitchFamily="2" charset="0"/>
            </a:endParaRPr>
          </a:p>
        </p:txBody>
      </p:sp>
      <p:sp>
        <p:nvSpPr>
          <p:cNvPr id="242733" name="Rectangle 45">
            <a:extLst>
              <a:ext uri="{FF2B5EF4-FFF2-40B4-BE49-F238E27FC236}">
                <a16:creationId xmlns:a16="http://schemas.microsoft.com/office/drawing/2014/main" id="{A9327E7C-056E-ED4E-A98C-EA715CBB642E}"/>
              </a:ext>
            </a:extLst>
          </p:cNvPr>
          <p:cNvSpPr>
            <a:spLocks noChangeArrowheads="1"/>
          </p:cNvSpPr>
          <p:nvPr/>
        </p:nvSpPr>
        <p:spPr bwMode="auto">
          <a:xfrm>
            <a:off x="312738" y="1066800"/>
            <a:ext cx="6937375"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B3B3B3"/>
                  </a:outerShdw>
                </a:effectLst>
              </a14:hiddenEffects>
            </a:ext>
          </a:extLst>
        </p:spPr>
        <p:txBody>
          <a:bodyPr wrap="none" lIns="0" tIns="0" rIns="0" bIns="0">
            <a:spAutoFit/>
          </a:bodyPr>
          <a:lstStyle/>
          <a:p>
            <a:r>
              <a:rPr lang="en-US" altLang="en-US" sz="1600" b="1" i="1">
                <a:effectLst>
                  <a:outerShdw blurRad="38100" dist="38100" dir="2700000" algn="tl">
                    <a:srgbClr val="C0C0C0"/>
                  </a:outerShdw>
                </a:effectLst>
                <a:latin typeface="Comic Sans MS" panose="030F0902030302020204" pitchFamily="66" charset="0"/>
              </a:rPr>
              <a:t> (</a:t>
            </a:r>
            <a:r>
              <a:rPr lang="en-US" altLang="en-US" sz="1600" b="1" i="1">
                <a:effectLst>
                  <a:outerShdw blurRad="38100" dist="38100" dir="2700000" algn="tl">
                    <a:srgbClr val="C0C0C0"/>
                  </a:outerShdw>
                </a:effectLst>
                <a:latin typeface="Helvetica" pitchFamily="2" charset="0"/>
              </a:rPr>
              <a:t>Halaman ini sengaja dikosongkan untuk menggambar urutan peritiwa </a:t>
            </a:r>
          </a:p>
          <a:p>
            <a:r>
              <a:rPr lang="en-US" altLang="en-US" sz="1600" b="1" i="1">
                <a:effectLst>
                  <a:outerShdw blurRad="38100" dist="38100" dir="2700000" algn="tl">
                    <a:srgbClr val="C0C0C0"/>
                  </a:outerShdw>
                </a:effectLst>
                <a:latin typeface="Helvetica" pitchFamily="2" charset="0"/>
              </a:rPr>
              <a:t> selama seminar</a:t>
            </a:r>
            <a:r>
              <a:rPr lang="en-US" altLang="en-US" sz="1600" b="1" i="1">
                <a:effectLst>
                  <a:outerShdw blurRad="38100" dist="38100" dir="2700000" algn="tl">
                    <a:srgbClr val="C0C0C0"/>
                  </a:outerShdw>
                </a:effectLst>
                <a:latin typeface="Comic Sans MS" panose="030F0902030302020204" pitchFamily="66" charset="0"/>
              </a:rPr>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a:extLst>
              <a:ext uri="{FF2B5EF4-FFF2-40B4-BE49-F238E27FC236}">
                <a16:creationId xmlns:a16="http://schemas.microsoft.com/office/drawing/2014/main" id="{392250F9-6FC8-B647-9884-61A3EE36AF68}"/>
              </a:ext>
            </a:extLst>
          </p:cNvPr>
          <p:cNvSpPr txBox="1">
            <a:spLocks noChangeArrowheads="1"/>
          </p:cNvSpPr>
          <p:nvPr/>
        </p:nvSpPr>
        <p:spPr bwMode="auto">
          <a:xfrm>
            <a:off x="6594475" y="76200"/>
            <a:ext cx="9493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04</a:t>
            </a:r>
          </a:p>
        </p:txBody>
      </p:sp>
      <p:sp>
        <p:nvSpPr>
          <p:cNvPr id="220163" name="Text Box 3">
            <a:extLst>
              <a:ext uri="{FF2B5EF4-FFF2-40B4-BE49-F238E27FC236}">
                <a16:creationId xmlns:a16="http://schemas.microsoft.com/office/drawing/2014/main" id="{59C9FE3F-EE3A-1E41-8C17-23FFAA856F9F}"/>
              </a:ext>
            </a:extLst>
          </p:cNvPr>
          <p:cNvSpPr txBox="1">
            <a:spLocks noChangeArrowheads="1"/>
          </p:cNvSpPr>
          <p:nvPr/>
        </p:nvSpPr>
        <p:spPr bwMode="auto">
          <a:xfrm>
            <a:off x="2219325" y="693738"/>
            <a:ext cx="4991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i="1">
                <a:latin typeface="Comic Sans MS" panose="030F0902030302020204" pitchFamily="66" charset="0"/>
              </a:rPr>
              <a:t>MENYUSUN “ARSIP ALKITAB”</a:t>
            </a:r>
          </a:p>
        </p:txBody>
      </p:sp>
      <p:grpSp>
        <p:nvGrpSpPr>
          <p:cNvPr id="220164" name="Group 4">
            <a:extLst>
              <a:ext uri="{FF2B5EF4-FFF2-40B4-BE49-F238E27FC236}">
                <a16:creationId xmlns:a16="http://schemas.microsoft.com/office/drawing/2014/main" id="{8EB2FF8E-8649-1946-81AA-466168BA9F8E}"/>
              </a:ext>
            </a:extLst>
          </p:cNvPr>
          <p:cNvGrpSpPr>
            <a:grpSpLocks/>
          </p:cNvGrpSpPr>
          <p:nvPr/>
        </p:nvGrpSpPr>
        <p:grpSpPr bwMode="auto">
          <a:xfrm>
            <a:off x="839788" y="8269288"/>
            <a:ext cx="5875337" cy="468312"/>
            <a:chOff x="529" y="5209"/>
            <a:chExt cx="3701" cy="295"/>
          </a:xfrm>
        </p:grpSpPr>
        <p:sp>
          <p:nvSpPr>
            <p:cNvPr id="220165" name="Text Box 5">
              <a:extLst>
                <a:ext uri="{FF2B5EF4-FFF2-40B4-BE49-F238E27FC236}">
                  <a16:creationId xmlns:a16="http://schemas.microsoft.com/office/drawing/2014/main" id="{6AA431C4-318A-BB4C-83E0-BC8515DB0FCB}"/>
                </a:ext>
              </a:extLst>
            </p:cNvPr>
            <p:cNvSpPr txBox="1">
              <a:spLocks noChangeArrowheads="1"/>
            </p:cNvSpPr>
            <p:nvPr/>
          </p:nvSpPr>
          <p:spPr bwMode="auto">
            <a:xfrm>
              <a:off x="686" y="5209"/>
              <a:ext cx="3387"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baseline="-25000">
                  <a:latin typeface="Times" pitchFamily="2" charset="0"/>
                </a:rPr>
                <a:t>HALAMAN INI, TERMASUK CATATAN HAK CIPTA, DAPAT DIREPRODUKSI LOKAL UNTUK TUJUAN BELAJAR DAN MENGAJAR.</a:t>
              </a:r>
            </a:p>
          </p:txBody>
        </p:sp>
        <p:sp>
          <p:nvSpPr>
            <p:cNvPr id="220166" name="Rectangle 6">
              <a:extLst>
                <a:ext uri="{FF2B5EF4-FFF2-40B4-BE49-F238E27FC236}">
                  <a16:creationId xmlns:a16="http://schemas.microsoft.com/office/drawing/2014/main" id="{F99F56F2-49A3-2D4E-A5AE-5B0705915908}"/>
                </a:ext>
              </a:extLst>
            </p:cNvPr>
            <p:cNvSpPr>
              <a:spLocks noChangeArrowheads="1"/>
            </p:cNvSpPr>
            <p:nvPr/>
          </p:nvSpPr>
          <p:spPr bwMode="auto">
            <a:xfrm>
              <a:off x="529" y="5237"/>
              <a:ext cx="3701" cy="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20167" name="Picture 7">
            <a:extLst>
              <a:ext uri="{FF2B5EF4-FFF2-40B4-BE49-F238E27FC236}">
                <a16:creationId xmlns:a16="http://schemas.microsoft.com/office/drawing/2014/main" id="{E16C4660-DF1E-0B45-9F75-510673B5D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8" name="Line 8">
            <a:extLst>
              <a:ext uri="{FF2B5EF4-FFF2-40B4-BE49-F238E27FC236}">
                <a16:creationId xmlns:a16="http://schemas.microsoft.com/office/drawing/2014/main" id="{C49788F2-12C0-5040-AB43-2752D5817CCB}"/>
              </a:ext>
            </a:extLst>
          </p:cNvPr>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69" name="AutoShape 9">
            <a:extLst>
              <a:ext uri="{FF2B5EF4-FFF2-40B4-BE49-F238E27FC236}">
                <a16:creationId xmlns:a16="http://schemas.microsoft.com/office/drawing/2014/main" id="{06D2D7CC-29CA-8B44-86EF-25D2D52DF69A}"/>
              </a:ext>
            </a:extLst>
          </p:cNvPr>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70" name="Rectangle 10">
            <a:extLst>
              <a:ext uri="{FF2B5EF4-FFF2-40B4-BE49-F238E27FC236}">
                <a16:creationId xmlns:a16="http://schemas.microsoft.com/office/drawing/2014/main" id="{DD2E0ED8-D965-8F4A-9A3B-15FEE11D2F69}"/>
              </a:ext>
            </a:extLst>
          </p:cNvPr>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220171" name="Rectangle 11">
            <a:extLst>
              <a:ext uri="{FF2B5EF4-FFF2-40B4-BE49-F238E27FC236}">
                <a16:creationId xmlns:a16="http://schemas.microsoft.com/office/drawing/2014/main" id="{499D5F1E-2232-0D4C-BBE8-A783E5837F94}"/>
              </a:ext>
            </a:extLst>
          </p:cNvPr>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220172" name="Line 12">
            <a:extLst>
              <a:ext uri="{FF2B5EF4-FFF2-40B4-BE49-F238E27FC236}">
                <a16:creationId xmlns:a16="http://schemas.microsoft.com/office/drawing/2014/main" id="{839D62CE-CF5E-0B43-BECE-8EAB5D2DB9BF}"/>
              </a:ext>
            </a:extLst>
          </p:cNvPr>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73" name="Freeform 13">
            <a:extLst>
              <a:ext uri="{FF2B5EF4-FFF2-40B4-BE49-F238E27FC236}">
                <a16:creationId xmlns:a16="http://schemas.microsoft.com/office/drawing/2014/main" id="{D6311DDE-CE6E-DE44-86D6-F15CD39BD039}"/>
              </a:ext>
            </a:extLst>
          </p:cNvPr>
          <p:cNvSpPr>
            <a:spLocks/>
          </p:cNvSpPr>
          <p:nvPr/>
        </p:nvSpPr>
        <p:spPr bwMode="auto">
          <a:xfrm>
            <a:off x="3252788" y="1357313"/>
            <a:ext cx="257175" cy="92075"/>
          </a:xfrm>
          <a:custGeom>
            <a:avLst/>
            <a:gdLst>
              <a:gd name="T0" fmla="*/ 162 w 162"/>
              <a:gd name="T1" fmla="*/ 58 h 58"/>
              <a:gd name="T2" fmla="*/ 0 w 162"/>
              <a:gd name="T3" fmla="*/ 58 h 58"/>
              <a:gd name="T4" fmla="*/ 0 w 162"/>
              <a:gd name="T5" fmla="*/ 0 h 58"/>
              <a:gd name="T6" fmla="*/ 162 w 162"/>
              <a:gd name="T7" fmla="*/ 58 h 58"/>
            </a:gdLst>
            <a:ahLst/>
            <a:cxnLst>
              <a:cxn ang="0">
                <a:pos x="T0" y="T1"/>
              </a:cxn>
              <a:cxn ang="0">
                <a:pos x="T2" y="T3"/>
              </a:cxn>
              <a:cxn ang="0">
                <a:pos x="T4" y="T5"/>
              </a:cxn>
              <a:cxn ang="0">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74" name="Line 14">
            <a:extLst>
              <a:ext uri="{FF2B5EF4-FFF2-40B4-BE49-F238E27FC236}">
                <a16:creationId xmlns:a16="http://schemas.microsoft.com/office/drawing/2014/main" id="{3B6DA42B-4B88-E049-A345-03C63F715C4E}"/>
              </a:ext>
            </a:extLst>
          </p:cNvPr>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75" name="Line 15">
            <a:extLst>
              <a:ext uri="{FF2B5EF4-FFF2-40B4-BE49-F238E27FC236}">
                <a16:creationId xmlns:a16="http://schemas.microsoft.com/office/drawing/2014/main" id="{E4CB3B14-AF32-7141-BCEB-FA1E361CFDA7}"/>
              </a:ext>
            </a:extLst>
          </p:cNvPr>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76" name="Line 16">
            <a:extLst>
              <a:ext uri="{FF2B5EF4-FFF2-40B4-BE49-F238E27FC236}">
                <a16:creationId xmlns:a16="http://schemas.microsoft.com/office/drawing/2014/main" id="{F297DB21-A7DC-9841-B905-86F7D6565535}"/>
              </a:ext>
            </a:extLst>
          </p:cNvPr>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77" name="Line 17">
            <a:extLst>
              <a:ext uri="{FF2B5EF4-FFF2-40B4-BE49-F238E27FC236}">
                <a16:creationId xmlns:a16="http://schemas.microsoft.com/office/drawing/2014/main" id="{35143A05-5374-7345-93C3-A2CCE7FA3864}"/>
              </a:ext>
            </a:extLst>
          </p:cNvPr>
          <p:cNvSpPr>
            <a:spLocks noChangeShapeType="1"/>
          </p:cNvSpPr>
          <p:nvPr/>
        </p:nvSpPr>
        <p:spPr bwMode="auto">
          <a:xfrm>
            <a:off x="2413000" y="21907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78" name="Line 18">
            <a:extLst>
              <a:ext uri="{FF2B5EF4-FFF2-40B4-BE49-F238E27FC236}">
                <a16:creationId xmlns:a16="http://schemas.microsoft.com/office/drawing/2014/main" id="{C6BC450B-0681-0641-AC53-472591281E9A}"/>
              </a:ext>
            </a:extLst>
          </p:cNvPr>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79" name="Line 19">
            <a:extLst>
              <a:ext uri="{FF2B5EF4-FFF2-40B4-BE49-F238E27FC236}">
                <a16:creationId xmlns:a16="http://schemas.microsoft.com/office/drawing/2014/main" id="{39111D76-F5AE-F649-A86C-F14AC9A1EBDF}"/>
              </a:ext>
            </a:extLst>
          </p:cNvPr>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80" name="Line 20">
            <a:extLst>
              <a:ext uri="{FF2B5EF4-FFF2-40B4-BE49-F238E27FC236}">
                <a16:creationId xmlns:a16="http://schemas.microsoft.com/office/drawing/2014/main" id="{F629A4BF-E4B9-C446-8DE7-FE7161F9028B}"/>
              </a:ext>
            </a:extLst>
          </p:cNvPr>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81" name="Rectangle 21">
            <a:extLst>
              <a:ext uri="{FF2B5EF4-FFF2-40B4-BE49-F238E27FC236}">
                <a16:creationId xmlns:a16="http://schemas.microsoft.com/office/drawing/2014/main" id="{87AF7742-71F4-E345-8B6B-3FC6A65CEB50}"/>
              </a:ext>
            </a:extLst>
          </p:cNvPr>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220182" name="Rectangle 22">
            <a:extLst>
              <a:ext uri="{FF2B5EF4-FFF2-40B4-BE49-F238E27FC236}">
                <a16:creationId xmlns:a16="http://schemas.microsoft.com/office/drawing/2014/main" id="{5EF6FC64-68DA-7C4A-93D3-8EC7286EBC75}"/>
              </a:ext>
            </a:extLst>
          </p:cNvPr>
          <p:cNvSpPr>
            <a:spLocks noChangeArrowheads="1"/>
          </p:cNvSpPr>
          <p:nvPr/>
        </p:nvSpPr>
        <p:spPr bwMode="auto">
          <a:xfrm>
            <a:off x="2400300" y="1246188"/>
            <a:ext cx="635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latin typeface="Arial" panose="020B0604020202020204" pitchFamily="34" charset="0"/>
              </a:rPr>
              <a:t>CIPTAAN</a:t>
            </a:r>
            <a:endParaRPr lang="en-US" altLang="en-US" sz="1800" baseline="-25000">
              <a:latin typeface="Arial" panose="020B0604020202020204" pitchFamily="34" charset="0"/>
            </a:endParaRPr>
          </a:p>
        </p:txBody>
      </p:sp>
      <p:sp>
        <p:nvSpPr>
          <p:cNvPr id="220183" name="Freeform 23">
            <a:extLst>
              <a:ext uri="{FF2B5EF4-FFF2-40B4-BE49-F238E27FC236}">
                <a16:creationId xmlns:a16="http://schemas.microsoft.com/office/drawing/2014/main" id="{C96F0D37-E7D6-F946-A3C3-B24860B08ACA}"/>
              </a:ext>
            </a:extLst>
          </p:cNvPr>
          <p:cNvSpPr>
            <a:spLocks/>
          </p:cNvSpPr>
          <p:nvPr/>
        </p:nvSpPr>
        <p:spPr bwMode="auto">
          <a:xfrm>
            <a:off x="3252788" y="1357313"/>
            <a:ext cx="257175" cy="92075"/>
          </a:xfrm>
          <a:custGeom>
            <a:avLst/>
            <a:gdLst>
              <a:gd name="T0" fmla="*/ 162 w 162"/>
              <a:gd name="T1" fmla="*/ 58 h 58"/>
              <a:gd name="T2" fmla="*/ 0 w 162"/>
              <a:gd name="T3" fmla="*/ 58 h 58"/>
              <a:gd name="T4" fmla="*/ 0 w 162"/>
              <a:gd name="T5" fmla="*/ 0 h 58"/>
              <a:gd name="T6" fmla="*/ 162 w 162"/>
              <a:gd name="T7" fmla="*/ 58 h 58"/>
            </a:gdLst>
            <a:ahLst/>
            <a:cxnLst>
              <a:cxn ang="0">
                <a:pos x="T0" y="T1"/>
              </a:cxn>
              <a:cxn ang="0">
                <a:pos x="T2" y="T3"/>
              </a:cxn>
              <a:cxn ang="0">
                <a:pos x="T4" y="T5"/>
              </a:cxn>
              <a:cxn ang="0">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84" name="Freeform 24">
            <a:extLst>
              <a:ext uri="{FF2B5EF4-FFF2-40B4-BE49-F238E27FC236}">
                <a16:creationId xmlns:a16="http://schemas.microsoft.com/office/drawing/2014/main" id="{D91468E0-6E26-2A45-A82B-AEFBE695598E}"/>
              </a:ext>
            </a:extLst>
          </p:cNvPr>
          <p:cNvSpPr>
            <a:spLocks/>
          </p:cNvSpPr>
          <p:nvPr/>
        </p:nvSpPr>
        <p:spPr bwMode="auto">
          <a:xfrm>
            <a:off x="3270250" y="1357313"/>
            <a:ext cx="257175" cy="76200"/>
          </a:xfrm>
          <a:custGeom>
            <a:avLst/>
            <a:gdLst>
              <a:gd name="T0" fmla="*/ 162 w 162"/>
              <a:gd name="T1" fmla="*/ 48 h 48"/>
              <a:gd name="T2" fmla="*/ 0 w 162"/>
              <a:gd name="T3" fmla="*/ 48 h 48"/>
              <a:gd name="T4" fmla="*/ 0 w 162"/>
              <a:gd name="T5" fmla="*/ 0 h 48"/>
            </a:gdLst>
            <a:ahLst/>
            <a:cxnLst>
              <a:cxn ang="0">
                <a:pos x="T0" y="T1"/>
              </a:cxn>
              <a:cxn ang="0">
                <a:pos x="T2" y="T3"/>
              </a:cxn>
              <a:cxn ang="0">
                <a:pos x="T4" y="T5"/>
              </a:cxn>
            </a:cxnLst>
            <a:rect l="0" t="0" r="r" b="b"/>
            <a:pathLst>
              <a:path w="162" h="48">
                <a:moveTo>
                  <a:pt x="16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85" name="Rectangle 25">
            <a:extLst>
              <a:ext uri="{FF2B5EF4-FFF2-40B4-BE49-F238E27FC236}">
                <a16:creationId xmlns:a16="http://schemas.microsoft.com/office/drawing/2014/main" id="{AF42993F-BC03-5548-A0DD-1B178A09080F}"/>
              </a:ext>
            </a:extLst>
          </p:cNvPr>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193" name="AutoShape 33">
            <a:extLst>
              <a:ext uri="{FF2B5EF4-FFF2-40B4-BE49-F238E27FC236}">
                <a16:creationId xmlns:a16="http://schemas.microsoft.com/office/drawing/2014/main" id="{4C192E26-E1ED-0E4F-95AF-017298944DB2}"/>
              </a:ext>
            </a:extLst>
          </p:cNvPr>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94" name="Rectangle 34">
            <a:extLst>
              <a:ext uri="{FF2B5EF4-FFF2-40B4-BE49-F238E27FC236}">
                <a16:creationId xmlns:a16="http://schemas.microsoft.com/office/drawing/2014/main" id="{8CBEAF4A-4D1A-A44B-99AF-C451AD72A65A}"/>
              </a:ext>
            </a:extLst>
          </p:cNvPr>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220195" name="Rectangle 35">
            <a:extLst>
              <a:ext uri="{FF2B5EF4-FFF2-40B4-BE49-F238E27FC236}">
                <a16:creationId xmlns:a16="http://schemas.microsoft.com/office/drawing/2014/main" id="{80B3F73D-2B00-EF45-8AA3-668C88633FE0}"/>
              </a:ext>
            </a:extLst>
          </p:cNvPr>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220196" name="Line 36">
            <a:extLst>
              <a:ext uri="{FF2B5EF4-FFF2-40B4-BE49-F238E27FC236}">
                <a16:creationId xmlns:a16="http://schemas.microsoft.com/office/drawing/2014/main" id="{35FB0FC1-14C3-6C4C-80CC-17372A9AD2E4}"/>
              </a:ext>
            </a:extLst>
          </p:cNvPr>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97" name="Freeform 37">
            <a:extLst>
              <a:ext uri="{FF2B5EF4-FFF2-40B4-BE49-F238E27FC236}">
                <a16:creationId xmlns:a16="http://schemas.microsoft.com/office/drawing/2014/main" id="{ED3809EA-6FE4-EC46-8931-FD8BECB8CC98}"/>
              </a:ext>
            </a:extLst>
          </p:cNvPr>
          <p:cNvSpPr>
            <a:spLocks/>
          </p:cNvSpPr>
          <p:nvPr/>
        </p:nvSpPr>
        <p:spPr bwMode="auto">
          <a:xfrm>
            <a:off x="3252788" y="4854575"/>
            <a:ext cx="257175" cy="106363"/>
          </a:xfrm>
          <a:custGeom>
            <a:avLst/>
            <a:gdLst>
              <a:gd name="T0" fmla="*/ 162 w 162"/>
              <a:gd name="T1" fmla="*/ 67 h 67"/>
              <a:gd name="T2" fmla="*/ 0 w 162"/>
              <a:gd name="T3" fmla="*/ 67 h 67"/>
              <a:gd name="T4" fmla="*/ 0 w 162"/>
              <a:gd name="T5" fmla="*/ 0 h 67"/>
              <a:gd name="T6" fmla="*/ 162 w 162"/>
              <a:gd name="T7" fmla="*/ 67 h 67"/>
            </a:gdLst>
            <a:ahLst/>
            <a:cxnLst>
              <a:cxn ang="0">
                <a:pos x="T0" y="T1"/>
              </a:cxn>
              <a:cxn ang="0">
                <a:pos x="T2" y="T3"/>
              </a:cxn>
              <a:cxn ang="0">
                <a:pos x="T4" y="T5"/>
              </a:cxn>
              <a:cxn ang="0">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98" name="Freeform 38">
            <a:extLst>
              <a:ext uri="{FF2B5EF4-FFF2-40B4-BE49-F238E27FC236}">
                <a16:creationId xmlns:a16="http://schemas.microsoft.com/office/drawing/2014/main" id="{2DD5077E-66E5-DD4B-A1A2-583716B5C7AC}"/>
              </a:ext>
            </a:extLst>
          </p:cNvPr>
          <p:cNvSpPr>
            <a:spLocks/>
          </p:cNvSpPr>
          <p:nvPr/>
        </p:nvSpPr>
        <p:spPr bwMode="auto">
          <a:xfrm>
            <a:off x="3270250" y="4840288"/>
            <a:ext cx="257175" cy="104775"/>
          </a:xfrm>
          <a:custGeom>
            <a:avLst/>
            <a:gdLst>
              <a:gd name="T0" fmla="*/ 162 w 162"/>
              <a:gd name="T1" fmla="*/ 66 h 66"/>
              <a:gd name="T2" fmla="*/ 0 w 162"/>
              <a:gd name="T3" fmla="*/ 66 h 66"/>
              <a:gd name="T4" fmla="*/ 0 w 162"/>
              <a:gd name="T5" fmla="*/ 0 h 66"/>
            </a:gdLst>
            <a:ahLst/>
            <a:cxnLst>
              <a:cxn ang="0">
                <a:pos x="T0" y="T1"/>
              </a:cxn>
              <a:cxn ang="0">
                <a:pos x="T2" y="T3"/>
              </a:cxn>
              <a:cxn ang="0">
                <a:pos x="T4" y="T5"/>
              </a:cxn>
            </a:cxnLst>
            <a:rect l="0" t="0" r="r" b="b"/>
            <a:pathLst>
              <a:path w="162" h="66">
                <a:moveTo>
                  <a:pt x="162" y="66"/>
                </a:moveTo>
                <a:lnTo>
                  <a:pt x="0" y="66"/>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99" name="Line 39">
            <a:extLst>
              <a:ext uri="{FF2B5EF4-FFF2-40B4-BE49-F238E27FC236}">
                <a16:creationId xmlns:a16="http://schemas.microsoft.com/office/drawing/2014/main" id="{B9325BB4-4978-2445-9A0E-2BDA7B68D2B5}"/>
              </a:ext>
            </a:extLst>
          </p:cNvPr>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00" name="Line 40">
            <a:extLst>
              <a:ext uri="{FF2B5EF4-FFF2-40B4-BE49-F238E27FC236}">
                <a16:creationId xmlns:a16="http://schemas.microsoft.com/office/drawing/2014/main" id="{1F61716D-95E8-C14A-ACD2-8BD850225DDF}"/>
              </a:ext>
            </a:extLst>
          </p:cNvPr>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01" name="Rectangle 41">
            <a:extLst>
              <a:ext uri="{FF2B5EF4-FFF2-40B4-BE49-F238E27FC236}">
                <a16:creationId xmlns:a16="http://schemas.microsoft.com/office/drawing/2014/main" id="{9D739FD2-6756-9141-9030-EC956379675A}"/>
              </a:ext>
            </a:extLst>
          </p:cNvPr>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202" name="Rectangle 42">
            <a:extLst>
              <a:ext uri="{FF2B5EF4-FFF2-40B4-BE49-F238E27FC236}">
                <a16:creationId xmlns:a16="http://schemas.microsoft.com/office/drawing/2014/main" id="{EAFC12DF-210C-CD4F-B2C8-E4E7E4B106B7}"/>
              </a:ext>
            </a:extLst>
          </p:cNvPr>
          <p:cNvSpPr>
            <a:spLocks noChangeArrowheads="1"/>
          </p:cNvSpPr>
          <p:nvPr/>
        </p:nvSpPr>
        <p:spPr bwMode="auto">
          <a:xfrm>
            <a:off x="2474913" y="4706938"/>
            <a:ext cx="469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latin typeface="Arial" panose="020B0604020202020204" pitchFamily="34" charset="0"/>
              </a:rPr>
              <a:t>YUSUF</a:t>
            </a:r>
            <a:endParaRPr lang="en-US" altLang="en-US" sz="1200" baseline="-25000">
              <a:latin typeface="Arial" panose="020B0604020202020204" pitchFamily="34" charset="0"/>
            </a:endParaRPr>
          </a:p>
        </p:txBody>
      </p:sp>
      <p:sp>
        <p:nvSpPr>
          <p:cNvPr id="220205" name="Line 45">
            <a:extLst>
              <a:ext uri="{FF2B5EF4-FFF2-40B4-BE49-F238E27FC236}">
                <a16:creationId xmlns:a16="http://schemas.microsoft.com/office/drawing/2014/main" id="{95DA3C52-B27A-0E4F-9871-8FA37A385546}"/>
              </a:ext>
            </a:extLst>
          </p:cNvPr>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06" name="AutoShape 46">
            <a:extLst>
              <a:ext uri="{FF2B5EF4-FFF2-40B4-BE49-F238E27FC236}">
                <a16:creationId xmlns:a16="http://schemas.microsoft.com/office/drawing/2014/main" id="{467A3E8C-754D-5046-B333-B9E99822E715}"/>
              </a:ext>
            </a:extLst>
          </p:cNvPr>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07" name="Rectangle 47">
            <a:extLst>
              <a:ext uri="{FF2B5EF4-FFF2-40B4-BE49-F238E27FC236}">
                <a16:creationId xmlns:a16="http://schemas.microsoft.com/office/drawing/2014/main" id="{AC12FF2A-1FB7-584B-9F0F-F0B513FB4377}"/>
              </a:ext>
            </a:extLst>
          </p:cNvPr>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220208" name="Rectangle 48">
            <a:extLst>
              <a:ext uri="{FF2B5EF4-FFF2-40B4-BE49-F238E27FC236}">
                <a16:creationId xmlns:a16="http://schemas.microsoft.com/office/drawing/2014/main" id="{F55BF8B8-0575-1944-AFC3-E5CCC00B0744}"/>
              </a:ext>
            </a:extLst>
          </p:cNvPr>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220209" name="Line 49">
            <a:extLst>
              <a:ext uri="{FF2B5EF4-FFF2-40B4-BE49-F238E27FC236}">
                <a16:creationId xmlns:a16="http://schemas.microsoft.com/office/drawing/2014/main" id="{A05C2905-C8D0-6A4F-8A12-3C1A2ACCBD34}"/>
              </a:ext>
            </a:extLst>
          </p:cNvPr>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10" name="Freeform 50">
            <a:extLst>
              <a:ext uri="{FF2B5EF4-FFF2-40B4-BE49-F238E27FC236}">
                <a16:creationId xmlns:a16="http://schemas.microsoft.com/office/drawing/2014/main" id="{C01C157D-146E-374F-B9F4-C4D784C8ECA4}"/>
              </a:ext>
            </a:extLst>
          </p:cNvPr>
          <p:cNvSpPr>
            <a:spLocks/>
          </p:cNvSpPr>
          <p:nvPr/>
        </p:nvSpPr>
        <p:spPr bwMode="auto">
          <a:xfrm>
            <a:off x="3252788" y="5854700"/>
            <a:ext cx="257175" cy="90488"/>
          </a:xfrm>
          <a:custGeom>
            <a:avLst/>
            <a:gdLst>
              <a:gd name="T0" fmla="*/ 162 w 162"/>
              <a:gd name="T1" fmla="*/ 57 h 57"/>
              <a:gd name="T2" fmla="*/ 0 w 162"/>
              <a:gd name="T3" fmla="*/ 57 h 57"/>
              <a:gd name="T4" fmla="*/ 0 w 162"/>
              <a:gd name="T5" fmla="*/ 0 h 57"/>
              <a:gd name="T6" fmla="*/ 162 w 162"/>
              <a:gd name="T7" fmla="*/ 57 h 57"/>
            </a:gdLst>
            <a:ahLst/>
            <a:cxnLst>
              <a:cxn ang="0">
                <a:pos x="T0" y="T1"/>
              </a:cxn>
              <a:cxn ang="0">
                <a:pos x="T2" y="T3"/>
              </a:cxn>
              <a:cxn ang="0">
                <a:pos x="T4" y="T5"/>
              </a:cxn>
              <a:cxn ang="0">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11" name="Freeform 51">
            <a:extLst>
              <a:ext uri="{FF2B5EF4-FFF2-40B4-BE49-F238E27FC236}">
                <a16:creationId xmlns:a16="http://schemas.microsoft.com/office/drawing/2014/main" id="{32F9E0B0-3EEE-4E41-AE7C-53A90CB830E2}"/>
              </a:ext>
            </a:extLst>
          </p:cNvPr>
          <p:cNvSpPr>
            <a:spLocks/>
          </p:cNvSpPr>
          <p:nvPr/>
        </p:nvSpPr>
        <p:spPr bwMode="auto">
          <a:xfrm>
            <a:off x="3271838" y="5854700"/>
            <a:ext cx="242887" cy="90488"/>
          </a:xfrm>
          <a:custGeom>
            <a:avLst/>
            <a:gdLst>
              <a:gd name="T0" fmla="*/ 153 w 153"/>
              <a:gd name="T1" fmla="*/ 57 h 57"/>
              <a:gd name="T2" fmla="*/ 0 w 153"/>
              <a:gd name="T3" fmla="*/ 57 h 57"/>
              <a:gd name="T4" fmla="*/ 0 w 153"/>
              <a:gd name="T5" fmla="*/ 0 h 57"/>
            </a:gdLst>
            <a:ahLst/>
            <a:cxnLst>
              <a:cxn ang="0">
                <a:pos x="T0" y="T1"/>
              </a:cxn>
              <a:cxn ang="0">
                <a:pos x="T2" y="T3"/>
              </a:cxn>
              <a:cxn ang="0">
                <a:pos x="T4" y="T5"/>
              </a:cxn>
            </a:cxnLst>
            <a:rect l="0" t="0" r="r" b="b"/>
            <a:pathLst>
              <a:path w="153" h="57">
                <a:moveTo>
                  <a:pt x="153"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12" name="Line 52">
            <a:extLst>
              <a:ext uri="{FF2B5EF4-FFF2-40B4-BE49-F238E27FC236}">
                <a16:creationId xmlns:a16="http://schemas.microsoft.com/office/drawing/2014/main" id="{C3EFCDFB-11B6-F048-8EB4-77C1BF25F48A}"/>
              </a:ext>
            </a:extLst>
          </p:cNvPr>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13" name="Line 53">
            <a:extLst>
              <a:ext uri="{FF2B5EF4-FFF2-40B4-BE49-F238E27FC236}">
                <a16:creationId xmlns:a16="http://schemas.microsoft.com/office/drawing/2014/main" id="{A56CAC21-4B74-0F42-810A-99F3C8793C6F}"/>
              </a:ext>
            </a:extLst>
          </p:cNvPr>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14" name="Line 54">
            <a:extLst>
              <a:ext uri="{FF2B5EF4-FFF2-40B4-BE49-F238E27FC236}">
                <a16:creationId xmlns:a16="http://schemas.microsoft.com/office/drawing/2014/main" id="{6C603ED3-CE04-C14C-A7E0-89B282933D95}"/>
              </a:ext>
            </a:extLst>
          </p:cNvPr>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15" name="Line 55">
            <a:extLst>
              <a:ext uri="{FF2B5EF4-FFF2-40B4-BE49-F238E27FC236}">
                <a16:creationId xmlns:a16="http://schemas.microsoft.com/office/drawing/2014/main" id="{A1459A84-4EC2-B14C-86BF-4F8DAD9CC5A6}"/>
              </a:ext>
            </a:extLst>
          </p:cNvPr>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16" name="Line 56">
            <a:extLst>
              <a:ext uri="{FF2B5EF4-FFF2-40B4-BE49-F238E27FC236}">
                <a16:creationId xmlns:a16="http://schemas.microsoft.com/office/drawing/2014/main" id="{1887CA16-4ADC-B047-8578-7D8DC66F8221}"/>
              </a:ext>
            </a:extLst>
          </p:cNvPr>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17" name="Rectangle 57">
            <a:extLst>
              <a:ext uri="{FF2B5EF4-FFF2-40B4-BE49-F238E27FC236}">
                <a16:creationId xmlns:a16="http://schemas.microsoft.com/office/drawing/2014/main" id="{3F34A02F-2C14-5F46-9C69-731985C16516}"/>
              </a:ext>
            </a:extLst>
          </p:cNvPr>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218" name="Rectangle 58">
            <a:extLst>
              <a:ext uri="{FF2B5EF4-FFF2-40B4-BE49-F238E27FC236}">
                <a16:creationId xmlns:a16="http://schemas.microsoft.com/office/drawing/2014/main" id="{107D0B11-39BC-4B4D-A462-18A6DE0F38C2}"/>
              </a:ext>
            </a:extLst>
          </p:cNvPr>
          <p:cNvSpPr>
            <a:spLocks noChangeArrowheads="1"/>
          </p:cNvSpPr>
          <p:nvPr/>
        </p:nvSpPr>
        <p:spPr bwMode="auto">
          <a:xfrm>
            <a:off x="2559050" y="5730875"/>
            <a:ext cx="431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latin typeface="Arial" panose="020B0604020202020204" pitchFamily="34" charset="0"/>
              </a:rPr>
              <a:t>MUSA</a:t>
            </a:r>
            <a:endParaRPr lang="en-US" altLang="en-US" sz="1200" baseline="-25000">
              <a:latin typeface="Arial" panose="020B0604020202020204" pitchFamily="34" charset="0"/>
            </a:endParaRPr>
          </a:p>
        </p:txBody>
      </p:sp>
      <p:sp>
        <p:nvSpPr>
          <p:cNvPr id="220219" name="Rectangle 59">
            <a:extLst>
              <a:ext uri="{FF2B5EF4-FFF2-40B4-BE49-F238E27FC236}">
                <a16:creationId xmlns:a16="http://schemas.microsoft.com/office/drawing/2014/main" id="{9DAC2ADB-3898-0248-8E7B-96A10D59339D}"/>
              </a:ext>
            </a:extLst>
          </p:cNvPr>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221" name="Rectangle 61">
            <a:extLst>
              <a:ext uri="{FF2B5EF4-FFF2-40B4-BE49-F238E27FC236}">
                <a16:creationId xmlns:a16="http://schemas.microsoft.com/office/drawing/2014/main" id="{1FA0E6F9-5AC4-564B-A9B4-76A97DD45937}"/>
              </a:ext>
            </a:extLst>
          </p:cNvPr>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223" name="Rectangle 63">
            <a:extLst>
              <a:ext uri="{FF2B5EF4-FFF2-40B4-BE49-F238E27FC236}">
                <a16:creationId xmlns:a16="http://schemas.microsoft.com/office/drawing/2014/main" id="{FE8EB9D4-86EE-8443-8719-7B324E29A20A}"/>
              </a:ext>
            </a:extLst>
          </p:cNvPr>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227" name="Rectangle 67">
            <a:extLst>
              <a:ext uri="{FF2B5EF4-FFF2-40B4-BE49-F238E27FC236}">
                <a16:creationId xmlns:a16="http://schemas.microsoft.com/office/drawing/2014/main" id="{87B840C3-DBD4-E247-B5D2-BD867CADAD83}"/>
              </a:ext>
            </a:extLst>
          </p:cNvPr>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229" name="Line 69">
            <a:extLst>
              <a:ext uri="{FF2B5EF4-FFF2-40B4-BE49-F238E27FC236}">
                <a16:creationId xmlns:a16="http://schemas.microsoft.com/office/drawing/2014/main" id="{B3A996B9-F6FE-F749-A234-38CCA3238608}"/>
              </a:ext>
            </a:extLst>
          </p:cNvPr>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30" name="Rectangle 70">
            <a:extLst>
              <a:ext uri="{FF2B5EF4-FFF2-40B4-BE49-F238E27FC236}">
                <a16:creationId xmlns:a16="http://schemas.microsoft.com/office/drawing/2014/main" id="{3AF28732-A6EA-A44E-8F0A-B9340AD268C6}"/>
              </a:ext>
            </a:extLst>
          </p:cNvPr>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232" name="Rectangle 72">
            <a:extLst>
              <a:ext uri="{FF2B5EF4-FFF2-40B4-BE49-F238E27FC236}">
                <a16:creationId xmlns:a16="http://schemas.microsoft.com/office/drawing/2014/main" id="{8510329B-DB5C-874D-8E97-BCFA49CDD2F3}"/>
              </a:ext>
            </a:extLst>
          </p:cNvPr>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233" name="Rectangle 73">
            <a:extLst>
              <a:ext uri="{FF2B5EF4-FFF2-40B4-BE49-F238E27FC236}">
                <a16:creationId xmlns:a16="http://schemas.microsoft.com/office/drawing/2014/main" id="{041E1AE3-E76F-C440-9F9F-F6AE215383F1}"/>
              </a:ext>
            </a:extLst>
          </p:cNvPr>
          <p:cNvSpPr>
            <a:spLocks noChangeArrowheads="1"/>
          </p:cNvSpPr>
          <p:nvPr/>
        </p:nvSpPr>
        <p:spPr bwMode="auto">
          <a:xfrm>
            <a:off x="5159375" y="5881688"/>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latin typeface="Arial" panose="020B0604020202020204" pitchFamily="34" charset="0"/>
              </a:rPr>
              <a:t>SENYAP</a:t>
            </a:r>
            <a:endParaRPr lang="en-US" altLang="en-US" sz="1200" baseline="-25000">
              <a:latin typeface="Arial" panose="020B0604020202020204" pitchFamily="34" charset="0"/>
            </a:endParaRPr>
          </a:p>
        </p:txBody>
      </p:sp>
      <p:sp>
        <p:nvSpPr>
          <p:cNvPr id="220234" name="AutoShape 74">
            <a:extLst>
              <a:ext uri="{FF2B5EF4-FFF2-40B4-BE49-F238E27FC236}">
                <a16:creationId xmlns:a16="http://schemas.microsoft.com/office/drawing/2014/main" id="{12DE1225-A7E9-DC4A-ADF1-079C2706B4A5}"/>
              </a:ext>
            </a:extLst>
          </p:cNvPr>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35" name="Rectangle 75">
            <a:extLst>
              <a:ext uri="{FF2B5EF4-FFF2-40B4-BE49-F238E27FC236}">
                <a16:creationId xmlns:a16="http://schemas.microsoft.com/office/drawing/2014/main" id="{0B8AEEC7-4929-4749-8008-4BD4C3EF0B14}"/>
              </a:ext>
            </a:extLst>
          </p:cNvPr>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220236" name="Rectangle 76">
            <a:extLst>
              <a:ext uri="{FF2B5EF4-FFF2-40B4-BE49-F238E27FC236}">
                <a16:creationId xmlns:a16="http://schemas.microsoft.com/office/drawing/2014/main" id="{1A7931FA-D532-FB45-881F-6AB986A2F120}"/>
              </a:ext>
            </a:extLst>
          </p:cNvPr>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220237" name="Line 77">
            <a:extLst>
              <a:ext uri="{FF2B5EF4-FFF2-40B4-BE49-F238E27FC236}">
                <a16:creationId xmlns:a16="http://schemas.microsoft.com/office/drawing/2014/main" id="{6DAB16B7-1D94-5B42-BE08-1F089269D178}"/>
              </a:ext>
            </a:extLst>
          </p:cNvPr>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38" name="Freeform 78">
            <a:extLst>
              <a:ext uri="{FF2B5EF4-FFF2-40B4-BE49-F238E27FC236}">
                <a16:creationId xmlns:a16="http://schemas.microsoft.com/office/drawing/2014/main" id="{5CF9D384-F552-1E43-8968-7AD859379DB3}"/>
              </a:ext>
            </a:extLst>
          </p:cNvPr>
          <p:cNvSpPr>
            <a:spLocks/>
          </p:cNvSpPr>
          <p:nvPr/>
        </p:nvSpPr>
        <p:spPr bwMode="auto">
          <a:xfrm>
            <a:off x="5916613" y="5989638"/>
            <a:ext cx="257175" cy="92075"/>
          </a:xfrm>
          <a:custGeom>
            <a:avLst/>
            <a:gdLst>
              <a:gd name="T0" fmla="*/ 162 w 162"/>
              <a:gd name="T1" fmla="*/ 58 h 58"/>
              <a:gd name="T2" fmla="*/ 0 w 162"/>
              <a:gd name="T3" fmla="*/ 58 h 58"/>
              <a:gd name="T4" fmla="*/ 0 w 162"/>
              <a:gd name="T5" fmla="*/ 0 h 58"/>
              <a:gd name="T6" fmla="*/ 162 w 162"/>
              <a:gd name="T7" fmla="*/ 58 h 58"/>
            </a:gdLst>
            <a:ahLst/>
            <a:cxnLst>
              <a:cxn ang="0">
                <a:pos x="T0" y="T1"/>
              </a:cxn>
              <a:cxn ang="0">
                <a:pos x="T2" y="T3"/>
              </a:cxn>
              <a:cxn ang="0">
                <a:pos x="T4" y="T5"/>
              </a:cxn>
              <a:cxn ang="0">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39" name="Freeform 79">
            <a:extLst>
              <a:ext uri="{FF2B5EF4-FFF2-40B4-BE49-F238E27FC236}">
                <a16:creationId xmlns:a16="http://schemas.microsoft.com/office/drawing/2014/main" id="{CD67C0EF-51F0-2145-90BB-843F62219408}"/>
              </a:ext>
            </a:extLst>
          </p:cNvPr>
          <p:cNvSpPr>
            <a:spLocks/>
          </p:cNvSpPr>
          <p:nvPr/>
        </p:nvSpPr>
        <p:spPr bwMode="auto">
          <a:xfrm>
            <a:off x="5915025" y="5975350"/>
            <a:ext cx="257175" cy="90488"/>
          </a:xfrm>
          <a:custGeom>
            <a:avLst/>
            <a:gdLst>
              <a:gd name="T0" fmla="*/ 162 w 162"/>
              <a:gd name="T1" fmla="*/ 57 h 57"/>
              <a:gd name="T2" fmla="*/ 0 w 162"/>
              <a:gd name="T3" fmla="*/ 57 h 57"/>
              <a:gd name="T4" fmla="*/ 0 w 162"/>
              <a:gd name="T5" fmla="*/ 0 h 57"/>
            </a:gdLst>
            <a:ahLst/>
            <a:cxnLst>
              <a:cxn ang="0">
                <a:pos x="T0" y="T1"/>
              </a:cxn>
              <a:cxn ang="0">
                <a:pos x="T2" y="T3"/>
              </a:cxn>
              <a:cxn ang="0">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40" name="Line 80">
            <a:extLst>
              <a:ext uri="{FF2B5EF4-FFF2-40B4-BE49-F238E27FC236}">
                <a16:creationId xmlns:a16="http://schemas.microsoft.com/office/drawing/2014/main" id="{93044A13-0AE5-144B-AA3B-E860A1F69576}"/>
              </a:ext>
            </a:extLst>
          </p:cNvPr>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41" name="Line 81">
            <a:extLst>
              <a:ext uri="{FF2B5EF4-FFF2-40B4-BE49-F238E27FC236}">
                <a16:creationId xmlns:a16="http://schemas.microsoft.com/office/drawing/2014/main" id="{582FD4D3-1F23-334F-BD10-68207E560BED}"/>
              </a:ext>
            </a:extLst>
          </p:cNvPr>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43" name="Rectangle 83">
            <a:extLst>
              <a:ext uri="{FF2B5EF4-FFF2-40B4-BE49-F238E27FC236}">
                <a16:creationId xmlns:a16="http://schemas.microsoft.com/office/drawing/2014/main" id="{AD6E78D3-65DD-4D4E-B299-77EBC5DB6083}"/>
              </a:ext>
            </a:extLst>
          </p:cNvPr>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245" name="Freeform 85">
            <a:extLst>
              <a:ext uri="{FF2B5EF4-FFF2-40B4-BE49-F238E27FC236}">
                <a16:creationId xmlns:a16="http://schemas.microsoft.com/office/drawing/2014/main" id="{AE8C8A6A-A9F0-E548-9F20-1A337CC797C1}"/>
              </a:ext>
            </a:extLst>
          </p:cNvPr>
          <p:cNvSpPr>
            <a:spLocks/>
          </p:cNvSpPr>
          <p:nvPr/>
        </p:nvSpPr>
        <p:spPr bwMode="auto">
          <a:xfrm>
            <a:off x="4811713" y="559593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46" name="Freeform 86">
            <a:extLst>
              <a:ext uri="{FF2B5EF4-FFF2-40B4-BE49-F238E27FC236}">
                <a16:creationId xmlns:a16="http://schemas.microsoft.com/office/drawing/2014/main" id="{5C0E4870-F0CE-7848-9FEC-18AB8C5968FE}"/>
              </a:ext>
            </a:extLst>
          </p:cNvPr>
          <p:cNvSpPr>
            <a:spLocks/>
          </p:cNvSpPr>
          <p:nvPr/>
        </p:nvSpPr>
        <p:spPr bwMode="auto">
          <a:xfrm>
            <a:off x="4811713" y="555148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47" name="Freeform 87">
            <a:extLst>
              <a:ext uri="{FF2B5EF4-FFF2-40B4-BE49-F238E27FC236}">
                <a16:creationId xmlns:a16="http://schemas.microsoft.com/office/drawing/2014/main" id="{C92604A6-05AD-734B-86FD-DF5B1CAE21AF}"/>
              </a:ext>
            </a:extLst>
          </p:cNvPr>
          <p:cNvSpPr>
            <a:spLocks/>
          </p:cNvSpPr>
          <p:nvPr/>
        </p:nvSpPr>
        <p:spPr bwMode="auto">
          <a:xfrm>
            <a:off x="4811713" y="539908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48" name="Freeform 88">
            <a:extLst>
              <a:ext uri="{FF2B5EF4-FFF2-40B4-BE49-F238E27FC236}">
                <a16:creationId xmlns:a16="http://schemas.microsoft.com/office/drawing/2014/main" id="{3FD3C1FF-FFBD-B346-A15D-A86492129D0E}"/>
              </a:ext>
            </a:extLst>
          </p:cNvPr>
          <p:cNvSpPr>
            <a:spLocks/>
          </p:cNvSpPr>
          <p:nvPr/>
        </p:nvSpPr>
        <p:spPr bwMode="auto">
          <a:xfrm>
            <a:off x="4811713" y="535463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49" name="Freeform 89">
            <a:extLst>
              <a:ext uri="{FF2B5EF4-FFF2-40B4-BE49-F238E27FC236}">
                <a16:creationId xmlns:a16="http://schemas.microsoft.com/office/drawing/2014/main" id="{A1FB2B62-2245-2646-9732-5D5719839C17}"/>
              </a:ext>
            </a:extLst>
          </p:cNvPr>
          <p:cNvSpPr>
            <a:spLocks/>
          </p:cNvSpPr>
          <p:nvPr/>
        </p:nvSpPr>
        <p:spPr bwMode="auto">
          <a:xfrm>
            <a:off x="4811713" y="520223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0" name="Freeform 90">
            <a:extLst>
              <a:ext uri="{FF2B5EF4-FFF2-40B4-BE49-F238E27FC236}">
                <a16:creationId xmlns:a16="http://schemas.microsoft.com/office/drawing/2014/main" id="{995CFB07-0055-964D-AA2C-8680B4ADED1F}"/>
              </a:ext>
            </a:extLst>
          </p:cNvPr>
          <p:cNvSpPr>
            <a:spLocks/>
          </p:cNvSpPr>
          <p:nvPr/>
        </p:nvSpPr>
        <p:spPr bwMode="auto">
          <a:xfrm>
            <a:off x="4811713" y="515778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1" name="Freeform 91">
            <a:extLst>
              <a:ext uri="{FF2B5EF4-FFF2-40B4-BE49-F238E27FC236}">
                <a16:creationId xmlns:a16="http://schemas.microsoft.com/office/drawing/2014/main" id="{24CA8703-C375-0146-9987-85AFAE48A73F}"/>
              </a:ext>
            </a:extLst>
          </p:cNvPr>
          <p:cNvSpPr>
            <a:spLocks/>
          </p:cNvSpPr>
          <p:nvPr/>
        </p:nvSpPr>
        <p:spPr bwMode="auto">
          <a:xfrm>
            <a:off x="4811713" y="5006975"/>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2" name="Freeform 92">
            <a:extLst>
              <a:ext uri="{FF2B5EF4-FFF2-40B4-BE49-F238E27FC236}">
                <a16:creationId xmlns:a16="http://schemas.microsoft.com/office/drawing/2014/main" id="{9FB2F817-21E4-454E-ADE1-74E32C05A841}"/>
              </a:ext>
            </a:extLst>
          </p:cNvPr>
          <p:cNvSpPr>
            <a:spLocks/>
          </p:cNvSpPr>
          <p:nvPr/>
        </p:nvSpPr>
        <p:spPr bwMode="auto">
          <a:xfrm>
            <a:off x="4811713" y="4960938"/>
            <a:ext cx="46037" cy="46037"/>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3" name="Freeform 93">
            <a:extLst>
              <a:ext uri="{FF2B5EF4-FFF2-40B4-BE49-F238E27FC236}">
                <a16:creationId xmlns:a16="http://schemas.microsoft.com/office/drawing/2014/main" id="{F585E360-61CE-FC4F-A53E-54BAA4995046}"/>
              </a:ext>
            </a:extLst>
          </p:cNvPr>
          <p:cNvSpPr>
            <a:spLocks/>
          </p:cNvSpPr>
          <p:nvPr/>
        </p:nvSpPr>
        <p:spPr bwMode="auto">
          <a:xfrm>
            <a:off x="4811713" y="4810125"/>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4" name="Freeform 94">
            <a:extLst>
              <a:ext uri="{FF2B5EF4-FFF2-40B4-BE49-F238E27FC236}">
                <a16:creationId xmlns:a16="http://schemas.microsoft.com/office/drawing/2014/main" id="{71B797FE-65F5-9343-9B18-2E5E871A1D39}"/>
              </a:ext>
            </a:extLst>
          </p:cNvPr>
          <p:cNvSpPr>
            <a:spLocks/>
          </p:cNvSpPr>
          <p:nvPr/>
        </p:nvSpPr>
        <p:spPr bwMode="auto">
          <a:xfrm>
            <a:off x="4811713" y="4764088"/>
            <a:ext cx="46037" cy="46037"/>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5" name="Freeform 95">
            <a:extLst>
              <a:ext uri="{FF2B5EF4-FFF2-40B4-BE49-F238E27FC236}">
                <a16:creationId xmlns:a16="http://schemas.microsoft.com/office/drawing/2014/main" id="{E8EC0964-D273-C943-AAA6-69A9B2319DFF}"/>
              </a:ext>
            </a:extLst>
          </p:cNvPr>
          <p:cNvSpPr>
            <a:spLocks/>
          </p:cNvSpPr>
          <p:nvPr/>
        </p:nvSpPr>
        <p:spPr bwMode="auto">
          <a:xfrm>
            <a:off x="4811713" y="4613275"/>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6" name="Freeform 96">
            <a:extLst>
              <a:ext uri="{FF2B5EF4-FFF2-40B4-BE49-F238E27FC236}">
                <a16:creationId xmlns:a16="http://schemas.microsoft.com/office/drawing/2014/main" id="{748D131E-D19C-7D4F-BF13-E06F9EDA7CFB}"/>
              </a:ext>
            </a:extLst>
          </p:cNvPr>
          <p:cNvSpPr>
            <a:spLocks/>
          </p:cNvSpPr>
          <p:nvPr/>
        </p:nvSpPr>
        <p:spPr bwMode="auto">
          <a:xfrm>
            <a:off x="4811713" y="4551363"/>
            <a:ext cx="46037" cy="61912"/>
          </a:xfrm>
          <a:custGeom>
            <a:avLst/>
            <a:gdLst>
              <a:gd name="T0" fmla="*/ 0 w 29"/>
              <a:gd name="T1" fmla="*/ 39 h 39"/>
              <a:gd name="T2" fmla="*/ 0 w 29"/>
              <a:gd name="T3" fmla="*/ 0 h 39"/>
              <a:gd name="T4" fmla="*/ 19 w 29"/>
              <a:gd name="T5" fmla="*/ 0 h 39"/>
              <a:gd name="T6" fmla="*/ 29 w 29"/>
              <a:gd name="T7" fmla="*/ 0 h 39"/>
              <a:gd name="T8" fmla="*/ 29 w 29"/>
              <a:gd name="T9" fmla="*/ 39 h 39"/>
              <a:gd name="T10" fmla="*/ 19 w 29"/>
              <a:gd name="T11" fmla="*/ 39 h 39"/>
              <a:gd name="T12" fmla="*/ 0 w 29"/>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7" name="Freeform 97">
            <a:extLst>
              <a:ext uri="{FF2B5EF4-FFF2-40B4-BE49-F238E27FC236}">
                <a16:creationId xmlns:a16="http://schemas.microsoft.com/office/drawing/2014/main" id="{2168956E-97AF-1C4E-B760-729D83084E92}"/>
              </a:ext>
            </a:extLst>
          </p:cNvPr>
          <p:cNvSpPr>
            <a:spLocks/>
          </p:cNvSpPr>
          <p:nvPr/>
        </p:nvSpPr>
        <p:spPr bwMode="auto">
          <a:xfrm>
            <a:off x="4811713" y="4400550"/>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8" name="Freeform 98">
            <a:extLst>
              <a:ext uri="{FF2B5EF4-FFF2-40B4-BE49-F238E27FC236}">
                <a16:creationId xmlns:a16="http://schemas.microsoft.com/office/drawing/2014/main" id="{B9667B16-FB46-B449-8A4A-8ACA51D7A159}"/>
              </a:ext>
            </a:extLst>
          </p:cNvPr>
          <p:cNvSpPr>
            <a:spLocks/>
          </p:cNvSpPr>
          <p:nvPr/>
        </p:nvSpPr>
        <p:spPr bwMode="auto">
          <a:xfrm>
            <a:off x="4811713" y="4354513"/>
            <a:ext cx="46037" cy="46037"/>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59" name="Freeform 99">
            <a:extLst>
              <a:ext uri="{FF2B5EF4-FFF2-40B4-BE49-F238E27FC236}">
                <a16:creationId xmlns:a16="http://schemas.microsoft.com/office/drawing/2014/main" id="{B8755C91-098C-3441-8AC1-15A1652B4BBC}"/>
              </a:ext>
            </a:extLst>
          </p:cNvPr>
          <p:cNvSpPr>
            <a:spLocks/>
          </p:cNvSpPr>
          <p:nvPr/>
        </p:nvSpPr>
        <p:spPr bwMode="auto">
          <a:xfrm>
            <a:off x="4811713" y="4203700"/>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0" name="Freeform 100">
            <a:extLst>
              <a:ext uri="{FF2B5EF4-FFF2-40B4-BE49-F238E27FC236}">
                <a16:creationId xmlns:a16="http://schemas.microsoft.com/office/drawing/2014/main" id="{B64D9084-6BE1-8F46-8266-E2265DC0DEEF}"/>
              </a:ext>
            </a:extLst>
          </p:cNvPr>
          <p:cNvSpPr>
            <a:spLocks/>
          </p:cNvSpPr>
          <p:nvPr/>
        </p:nvSpPr>
        <p:spPr bwMode="auto">
          <a:xfrm>
            <a:off x="4811713" y="4159250"/>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1" name="Freeform 101">
            <a:extLst>
              <a:ext uri="{FF2B5EF4-FFF2-40B4-BE49-F238E27FC236}">
                <a16:creationId xmlns:a16="http://schemas.microsoft.com/office/drawing/2014/main" id="{482609C6-6991-B84D-B99D-6637F23A811F}"/>
              </a:ext>
            </a:extLst>
          </p:cNvPr>
          <p:cNvSpPr>
            <a:spLocks/>
          </p:cNvSpPr>
          <p:nvPr/>
        </p:nvSpPr>
        <p:spPr bwMode="auto">
          <a:xfrm>
            <a:off x="4811713" y="4006850"/>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2" name="Freeform 102">
            <a:extLst>
              <a:ext uri="{FF2B5EF4-FFF2-40B4-BE49-F238E27FC236}">
                <a16:creationId xmlns:a16="http://schemas.microsoft.com/office/drawing/2014/main" id="{CB37784B-ED97-9441-8BC7-748A98871979}"/>
              </a:ext>
            </a:extLst>
          </p:cNvPr>
          <p:cNvSpPr>
            <a:spLocks/>
          </p:cNvSpPr>
          <p:nvPr/>
        </p:nvSpPr>
        <p:spPr bwMode="auto">
          <a:xfrm>
            <a:off x="4811713" y="3962400"/>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3" name="Freeform 103">
            <a:extLst>
              <a:ext uri="{FF2B5EF4-FFF2-40B4-BE49-F238E27FC236}">
                <a16:creationId xmlns:a16="http://schemas.microsoft.com/office/drawing/2014/main" id="{7B303FF0-3CBB-D94E-8B68-087A85C200E1}"/>
              </a:ext>
            </a:extLst>
          </p:cNvPr>
          <p:cNvSpPr>
            <a:spLocks/>
          </p:cNvSpPr>
          <p:nvPr/>
        </p:nvSpPr>
        <p:spPr bwMode="auto">
          <a:xfrm>
            <a:off x="4811713" y="3810000"/>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4" name="Freeform 104">
            <a:extLst>
              <a:ext uri="{FF2B5EF4-FFF2-40B4-BE49-F238E27FC236}">
                <a16:creationId xmlns:a16="http://schemas.microsoft.com/office/drawing/2014/main" id="{A6A70381-35FD-814B-95BA-F759881EEE85}"/>
              </a:ext>
            </a:extLst>
          </p:cNvPr>
          <p:cNvSpPr>
            <a:spLocks/>
          </p:cNvSpPr>
          <p:nvPr/>
        </p:nvSpPr>
        <p:spPr bwMode="auto">
          <a:xfrm>
            <a:off x="4811713" y="3765550"/>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5" name="Freeform 105">
            <a:extLst>
              <a:ext uri="{FF2B5EF4-FFF2-40B4-BE49-F238E27FC236}">
                <a16:creationId xmlns:a16="http://schemas.microsoft.com/office/drawing/2014/main" id="{F3F5E102-6CFF-264B-849C-EDE892AF378F}"/>
              </a:ext>
            </a:extLst>
          </p:cNvPr>
          <p:cNvSpPr>
            <a:spLocks/>
          </p:cNvSpPr>
          <p:nvPr/>
        </p:nvSpPr>
        <p:spPr bwMode="auto">
          <a:xfrm>
            <a:off x="4811713" y="3613150"/>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6" name="Freeform 106">
            <a:extLst>
              <a:ext uri="{FF2B5EF4-FFF2-40B4-BE49-F238E27FC236}">
                <a16:creationId xmlns:a16="http://schemas.microsoft.com/office/drawing/2014/main" id="{616EF48A-8E23-B445-977B-4C7009C79796}"/>
              </a:ext>
            </a:extLst>
          </p:cNvPr>
          <p:cNvSpPr>
            <a:spLocks/>
          </p:cNvSpPr>
          <p:nvPr/>
        </p:nvSpPr>
        <p:spPr bwMode="auto">
          <a:xfrm>
            <a:off x="4811713" y="3552825"/>
            <a:ext cx="46037" cy="60325"/>
          </a:xfrm>
          <a:custGeom>
            <a:avLst/>
            <a:gdLst>
              <a:gd name="T0" fmla="*/ 0 w 29"/>
              <a:gd name="T1" fmla="*/ 38 h 38"/>
              <a:gd name="T2" fmla="*/ 0 w 29"/>
              <a:gd name="T3" fmla="*/ 0 h 38"/>
              <a:gd name="T4" fmla="*/ 19 w 29"/>
              <a:gd name="T5" fmla="*/ 0 h 38"/>
              <a:gd name="T6" fmla="*/ 29 w 29"/>
              <a:gd name="T7" fmla="*/ 0 h 38"/>
              <a:gd name="T8" fmla="*/ 29 w 29"/>
              <a:gd name="T9" fmla="*/ 38 h 38"/>
              <a:gd name="T10" fmla="*/ 19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7" name="Freeform 107">
            <a:extLst>
              <a:ext uri="{FF2B5EF4-FFF2-40B4-BE49-F238E27FC236}">
                <a16:creationId xmlns:a16="http://schemas.microsoft.com/office/drawing/2014/main" id="{763FD70C-6498-B646-8BC7-89DB6D79EB33}"/>
              </a:ext>
            </a:extLst>
          </p:cNvPr>
          <p:cNvSpPr>
            <a:spLocks/>
          </p:cNvSpPr>
          <p:nvPr/>
        </p:nvSpPr>
        <p:spPr bwMode="auto">
          <a:xfrm>
            <a:off x="4811713" y="3416300"/>
            <a:ext cx="46037" cy="136525"/>
          </a:xfrm>
          <a:custGeom>
            <a:avLst/>
            <a:gdLst>
              <a:gd name="T0" fmla="*/ 0 w 29"/>
              <a:gd name="T1" fmla="*/ 86 h 86"/>
              <a:gd name="T2" fmla="*/ 0 w 29"/>
              <a:gd name="T3" fmla="*/ 0 h 86"/>
              <a:gd name="T4" fmla="*/ 19 w 29"/>
              <a:gd name="T5" fmla="*/ 0 h 86"/>
              <a:gd name="T6" fmla="*/ 29 w 29"/>
              <a:gd name="T7" fmla="*/ 0 h 86"/>
              <a:gd name="T8" fmla="*/ 29 w 29"/>
              <a:gd name="T9" fmla="*/ 86 h 86"/>
              <a:gd name="T10" fmla="*/ 19 w 29"/>
              <a:gd name="T11" fmla="*/ 86 h 86"/>
              <a:gd name="T12" fmla="*/ 0 w 29"/>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8" name="Freeform 108">
            <a:extLst>
              <a:ext uri="{FF2B5EF4-FFF2-40B4-BE49-F238E27FC236}">
                <a16:creationId xmlns:a16="http://schemas.microsoft.com/office/drawing/2014/main" id="{8DF05CD3-BE20-724C-817F-5DB70AC737B1}"/>
              </a:ext>
            </a:extLst>
          </p:cNvPr>
          <p:cNvSpPr>
            <a:spLocks/>
          </p:cNvSpPr>
          <p:nvPr/>
        </p:nvSpPr>
        <p:spPr bwMode="auto">
          <a:xfrm>
            <a:off x="4811713" y="3355975"/>
            <a:ext cx="46037" cy="60325"/>
          </a:xfrm>
          <a:custGeom>
            <a:avLst/>
            <a:gdLst>
              <a:gd name="T0" fmla="*/ 0 w 29"/>
              <a:gd name="T1" fmla="*/ 38 h 38"/>
              <a:gd name="T2" fmla="*/ 0 w 29"/>
              <a:gd name="T3" fmla="*/ 0 h 38"/>
              <a:gd name="T4" fmla="*/ 19 w 29"/>
              <a:gd name="T5" fmla="*/ 0 h 38"/>
              <a:gd name="T6" fmla="*/ 29 w 29"/>
              <a:gd name="T7" fmla="*/ 0 h 38"/>
              <a:gd name="T8" fmla="*/ 29 w 29"/>
              <a:gd name="T9" fmla="*/ 38 h 38"/>
              <a:gd name="T10" fmla="*/ 19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69" name="Freeform 109">
            <a:extLst>
              <a:ext uri="{FF2B5EF4-FFF2-40B4-BE49-F238E27FC236}">
                <a16:creationId xmlns:a16="http://schemas.microsoft.com/office/drawing/2014/main" id="{70155AB4-0435-F04B-8256-EA461D74EBB8}"/>
              </a:ext>
            </a:extLst>
          </p:cNvPr>
          <p:cNvSpPr>
            <a:spLocks/>
          </p:cNvSpPr>
          <p:nvPr/>
        </p:nvSpPr>
        <p:spPr bwMode="auto">
          <a:xfrm>
            <a:off x="4811713" y="320516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0" name="Freeform 110">
            <a:extLst>
              <a:ext uri="{FF2B5EF4-FFF2-40B4-BE49-F238E27FC236}">
                <a16:creationId xmlns:a16="http://schemas.microsoft.com/office/drawing/2014/main" id="{C5C0BBB8-7F9A-164E-ABAB-BF4EC8CC4049}"/>
              </a:ext>
            </a:extLst>
          </p:cNvPr>
          <p:cNvSpPr>
            <a:spLocks/>
          </p:cNvSpPr>
          <p:nvPr/>
        </p:nvSpPr>
        <p:spPr bwMode="auto">
          <a:xfrm>
            <a:off x="4811713" y="3159125"/>
            <a:ext cx="46037" cy="46038"/>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1" name="Freeform 111">
            <a:extLst>
              <a:ext uri="{FF2B5EF4-FFF2-40B4-BE49-F238E27FC236}">
                <a16:creationId xmlns:a16="http://schemas.microsoft.com/office/drawing/2014/main" id="{2A646A50-F31D-D142-A390-5E5D4FA15CCD}"/>
              </a:ext>
            </a:extLst>
          </p:cNvPr>
          <p:cNvSpPr>
            <a:spLocks/>
          </p:cNvSpPr>
          <p:nvPr/>
        </p:nvSpPr>
        <p:spPr bwMode="auto">
          <a:xfrm>
            <a:off x="4811713" y="300831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2" name="Freeform 112">
            <a:extLst>
              <a:ext uri="{FF2B5EF4-FFF2-40B4-BE49-F238E27FC236}">
                <a16:creationId xmlns:a16="http://schemas.microsoft.com/office/drawing/2014/main" id="{472F7EA6-8C0F-1B4F-B29F-8A7724EEF995}"/>
              </a:ext>
            </a:extLst>
          </p:cNvPr>
          <p:cNvSpPr>
            <a:spLocks/>
          </p:cNvSpPr>
          <p:nvPr/>
        </p:nvSpPr>
        <p:spPr bwMode="auto">
          <a:xfrm>
            <a:off x="4811713" y="2962275"/>
            <a:ext cx="46037" cy="46038"/>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3" name="Freeform 113">
            <a:extLst>
              <a:ext uri="{FF2B5EF4-FFF2-40B4-BE49-F238E27FC236}">
                <a16:creationId xmlns:a16="http://schemas.microsoft.com/office/drawing/2014/main" id="{9CC67ECE-B54C-6044-9823-420CC8D95E1E}"/>
              </a:ext>
            </a:extLst>
          </p:cNvPr>
          <p:cNvSpPr>
            <a:spLocks/>
          </p:cNvSpPr>
          <p:nvPr/>
        </p:nvSpPr>
        <p:spPr bwMode="auto">
          <a:xfrm>
            <a:off x="4811713" y="281146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4" name="Freeform 114">
            <a:extLst>
              <a:ext uri="{FF2B5EF4-FFF2-40B4-BE49-F238E27FC236}">
                <a16:creationId xmlns:a16="http://schemas.microsoft.com/office/drawing/2014/main" id="{9F92F958-5ABD-F440-B4C6-14613A7B1620}"/>
              </a:ext>
            </a:extLst>
          </p:cNvPr>
          <p:cNvSpPr>
            <a:spLocks/>
          </p:cNvSpPr>
          <p:nvPr/>
        </p:nvSpPr>
        <p:spPr bwMode="auto">
          <a:xfrm>
            <a:off x="4811713" y="2765425"/>
            <a:ext cx="46037" cy="46038"/>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5" name="Freeform 115">
            <a:extLst>
              <a:ext uri="{FF2B5EF4-FFF2-40B4-BE49-F238E27FC236}">
                <a16:creationId xmlns:a16="http://schemas.microsoft.com/office/drawing/2014/main" id="{492CFA4A-4253-C742-ACBC-54B663B87A2A}"/>
              </a:ext>
            </a:extLst>
          </p:cNvPr>
          <p:cNvSpPr>
            <a:spLocks/>
          </p:cNvSpPr>
          <p:nvPr/>
        </p:nvSpPr>
        <p:spPr bwMode="auto">
          <a:xfrm>
            <a:off x="4811713" y="261461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6" name="Freeform 116">
            <a:extLst>
              <a:ext uri="{FF2B5EF4-FFF2-40B4-BE49-F238E27FC236}">
                <a16:creationId xmlns:a16="http://schemas.microsoft.com/office/drawing/2014/main" id="{C2308729-C3E5-4E44-AD67-4136DD21D22E}"/>
              </a:ext>
            </a:extLst>
          </p:cNvPr>
          <p:cNvSpPr>
            <a:spLocks/>
          </p:cNvSpPr>
          <p:nvPr/>
        </p:nvSpPr>
        <p:spPr bwMode="auto">
          <a:xfrm>
            <a:off x="4811713" y="2568575"/>
            <a:ext cx="46037" cy="46038"/>
          </a:xfrm>
          <a:custGeom>
            <a:avLst/>
            <a:gdLst>
              <a:gd name="T0" fmla="*/ 0 w 29"/>
              <a:gd name="T1" fmla="*/ 29 h 29"/>
              <a:gd name="T2" fmla="*/ 0 w 29"/>
              <a:gd name="T3" fmla="*/ 0 h 29"/>
              <a:gd name="T4" fmla="*/ 19 w 29"/>
              <a:gd name="T5" fmla="*/ 0 h 29"/>
              <a:gd name="T6" fmla="*/ 29 w 29"/>
              <a:gd name="T7" fmla="*/ 0 h 29"/>
              <a:gd name="T8" fmla="*/ 29 w 29"/>
              <a:gd name="T9" fmla="*/ 29 h 29"/>
              <a:gd name="T10" fmla="*/ 19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7" name="Freeform 117">
            <a:extLst>
              <a:ext uri="{FF2B5EF4-FFF2-40B4-BE49-F238E27FC236}">
                <a16:creationId xmlns:a16="http://schemas.microsoft.com/office/drawing/2014/main" id="{ABD38B99-0455-8C4F-A39C-3562988B617D}"/>
              </a:ext>
            </a:extLst>
          </p:cNvPr>
          <p:cNvSpPr>
            <a:spLocks/>
          </p:cNvSpPr>
          <p:nvPr/>
        </p:nvSpPr>
        <p:spPr bwMode="auto">
          <a:xfrm>
            <a:off x="4811713" y="2417763"/>
            <a:ext cx="46037" cy="150812"/>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8" name="Freeform 118">
            <a:extLst>
              <a:ext uri="{FF2B5EF4-FFF2-40B4-BE49-F238E27FC236}">
                <a16:creationId xmlns:a16="http://schemas.microsoft.com/office/drawing/2014/main" id="{6CCC31F7-9FD0-E545-AA19-5728BFAF08E7}"/>
              </a:ext>
            </a:extLst>
          </p:cNvPr>
          <p:cNvSpPr>
            <a:spLocks/>
          </p:cNvSpPr>
          <p:nvPr/>
        </p:nvSpPr>
        <p:spPr bwMode="auto">
          <a:xfrm>
            <a:off x="4811713" y="2357438"/>
            <a:ext cx="46037" cy="60325"/>
          </a:xfrm>
          <a:custGeom>
            <a:avLst/>
            <a:gdLst>
              <a:gd name="T0" fmla="*/ 0 w 29"/>
              <a:gd name="T1" fmla="*/ 38 h 38"/>
              <a:gd name="T2" fmla="*/ 0 w 29"/>
              <a:gd name="T3" fmla="*/ 0 h 38"/>
              <a:gd name="T4" fmla="*/ 19 w 29"/>
              <a:gd name="T5" fmla="*/ 0 h 38"/>
              <a:gd name="T6" fmla="*/ 29 w 29"/>
              <a:gd name="T7" fmla="*/ 0 h 38"/>
              <a:gd name="T8" fmla="*/ 29 w 29"/>
              <a:gd name="T9" fmla="*/ 38 h 38"/>
              <a:gd name="T10" fmla="*/ 19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9" name="Freeform 119">
            <a:extLst>
              <a:ext uri="{FF2B5EF4-FFF2-40B4-BE49-F238E27FC236}">
                <a16:creationId xmlns:a16="http://schemas.microsoft.com/office/drawing/2014/main" id="{0D758B38-EA16-DB44-B5AC-F973B46181A1}"/>
              </a:ext>
            </a:extLst>
          </p:cNvPr>
          <p:cNvSpPr>
            <a:spLocks/>
          </p:cNvSpPr>
          <p:nvPr/>
        </p:nvSpPr>
        <p:spPr bwMode="auto">
          <a:xfrm>
            <a:off x="4811713" y="220503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80" name="Freeform 120">
            <a:extLst>
              <a:ext uri="{FF2B5EF4-FFF2-40B4-BE49-F238E27FC236}">
                <a16:creationId xmlns:a16="http://schemas.microsoft.com/office/drawing/2014/main" id="{DE89B268-7BD8-E849-B923-6C194451EC31}"/>
              </a:ext>
            </a:extLst>
          </p:cNvPr>
          <p:cNvSpPr>
            <a:spLocks/>
          </p:cNvSpPr>
          <p:nvPr/>
        </p:nvSpPr>
        <p:spPr bwMode="auto">
          <a:xfrm>
            <a:off x="4811713" y="216058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81" name="Freeform 121">
            <a:extLst>
              <a:ext uri="{FF2B5EF4-FFF2-40B4-BE49-F238E27FC236}">
                <a16:creationId xmlns:a16="http://schemas.microsoft.com/office/drawing/2014/main" id="{8C223FB0-78C5-6940-8667-4FBA6F662B07}"/>
              </a:ext>
            </a:extLst>
          </p:cNvPr>
          <p:cNvSpPr>
            <a:spLocks/>
          </p:cNvSpPr>
          <p:nvPr/>
        </p:nvSpPr>
        <p:spPr bwMode="auto">
          <a:xfrm>
            <a:off x="4811713" y="200818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82" name="Freeform 122">
            <a:extLst>
              <a:ext uri="{FF2B5EF4-FFF2-40B4-BE49-F238E27FC236}">
                <a16:creationId xmlns:a16="http://schemas.microsoft.com/office/drawing/2014/main" id="{87F6C5CF-6D0A-0843-A301-5B50552B92F4}"/>
              </a:ext>
            </a:extLst>
          </p:cNvPr>
          <p:cNvSpPr>
            <a:spLocks/>
          </p:cNvSpPr>
          <p:nvPr/>
        </p:nvSpPr>
        <p:spPr bwMode="auto">
          <a:xfrm>
            <a:off x="4811713" y="196373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83" name="Freeform 123">
            <a:extLst>
              <a:ext uri="{FF2B5EF4-FFF2-40B4-BE49-F238E27FC236}">
                <a16:creationId xmlns:a16="http://schemas.microsoft.com/office/drawing/2014/main" id="{8B98DDDA-F1A2-A842-AC06-60D45F07CB17}"/>
              </a:ext>
            </a:extLst>
          </p:cNvPr>
          <p:cNvSpPr>
            <a:spLocks/>
          </p:cNvSpPr>
          <p:nvPr/>
        </p:nvSpPr>
        <p:spPr bwMode="auto">
          <a:xfrm>
            <a:off x="4811713" y="181133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84" name="Freeform 124">
            <a:extLst>
              <a:ext uri="{FF2B5EF4-FFF2-40B4-BE49-F238E27FC236}">
                <a16:creationId xmlns:a16="http://schemas.microsoft.com/office/drawing/2014/main" id="{4EE18363-53AB-6241-BD68-EF3C533C071A}"/>
              </a:ext>
            </a:extLst>
          </p:cNvPr>
          <p:cNvSpPr>
            <a:spLocks/>
          </p:cNvSpPr>
          <p:nvPr/>
        </p:nvSpPr>
        <p:spPr bwMode="auto">
          <a:xfrm>
            <a:off x="4811713" y="176688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85" name="Freeform 125">
            <a:extLst>
              <a:ext uri="{FF2B5EF4-FFF2-40B4-BE49-F238E27FC236}">
                <a16:creationId xmlns:a16="http://schemas.microsoft.com/office/drawing/2014/main" id="{3D1A944A-3592-6740-BC10-99E4EAB13D8E}"/>
              </a:ext>
            </a:extLst>
          </p:cNvPr>
          <p:cNvSpPr>
            <a:spLocks/>
          </p:cNvSpPr>
          <p:nvPr/>
        </p:nvSpPr>
        <p:spPr bwMode="auto">
          <a:xfrm>
            <a:off x="4811713" y="1614488"/>
            <a:ext cx="46037" cy="152400"/>
          </a:xfrm>
          <a:custGeom>
            <a:avLst/>
            <a:gdLst>
              <a:gd name="T0" fmla="*/ 0 w 29"/>
              <a:gd name="T1" fmla="*/ 96 h 96"/>
              <a:gd name="T2" fmla="*/ 0 w 29"/>
              <a:gd name="T3" fmla="*/ 0 h 96"/>
              <a:gd name="T4" fmla="*/ 19 w 29"/>
              <a:gd name="T5" fmla="*/ 0 h 96"/>
              <a:gd name="T6" fmla="*/ 29 w 29"/>
              <a:gd name="T7" fmla="*/ 0 h 96"/>
              <a:gd name="T8" fmla="*/ 29 w 29"/>
              <a:gd name="T9" fmla="*/ 96 h 96"/>
              <a:gd name="T10" fmla="*/ 19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86" name="Freeform 126">
            <a:extLst>
              <a:ext uri="{FF2B5EF4-FFF2-40B4-BE49-F238E27FC236}">
                <a16:creationId xmlns:a16="http://schemas.microsoft.com/office/drawing/2014/main" id="{64614FC0-A870-1F4B-8582-DBA044A396F0}"/>
              </a:ext>
            </a:extLst>
          </p:cNvPr>
          <p:cNvSpPr>
            <a:spLocks/>
          </p:cNvSpPr>
          <p:nvPr/>
        </p:nvSpPr>
        <p:spPr bwMode="auto">
          <a:xfrm>
            <a:off x="4811713" y="1570038"/>
            <a:ext cx="46037" cy="44450"/>
          </a:xfrm>
          <a:custGeom>
            <a:avLst/>
            <a:gdLst>
              <a:gd name="T0" fmla="*/ 0 w 29"/>
              <a:gd name="T1" fmla="*/ 28 h 28"/>
              <a:gd name="T2" fmla="*/ 0 w 29"/>
              <a:gd name="T3" fmla="*/ 0 h 28"/>
              <a:gd name="T4" fmla="*/ 19 w 29"/>
              <a:gd name="T5" fmla="*/ 0 h 28"/>
              <a:gd name="T6" fmla="*/ 29 w 29"/>
              <a:gd name="T7" fmla="*/ 0 h 28"/>
              <a:gd name="T8" fmla="*/ 29 w 29"/>
              <a:gd name="T9" fmla="*/ 28 h 28"/>
              <a:gd name="T10" fmla="*/ 19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87" name="Freeform 127">
            <a:extLst>
              <a:ext uri="{FF2B5EF4-FFF2-40B4-BE49-F238E27FC236}">
                <a16:creationId xmlns:a16="http://schemas.microsoft.com/office/drawing/2014/main" id="{27863EEF-9E78-0E4D-80C8-326906FD391E}"/>
              </a:ext>
            </a:extLst>
          </p:cNvPr>
          <p:cNvSpPr>
            <a:spLocks/>
          </p:cNvSpPr>
          <p:nvPr/>
        </p:nvSpPr>
        <p:spPr bwMode="auto">
          <a:xfrm>
            <a:off x="4811713" y="1419225"/>
            <a:ext cx="46037" cy="150813"/>
          </a:xfrm>
          <a:custGeom>
            <a:avLst/>
            <a:gdLst>
              <a:gd name="T0" fmla="*/ 0 w 29"/>
              <a:gd name="T1" fmla="*/ 95 h 95"/>
              <a:gd name="T2" fmla="*/ 0 w 29"/>
              <a:gd name="T3" fmla="*/ 0 h 95"/>
              <a:gd name="T4" fmla="*/ 19 w 29"/>
              <a:gd name="T5" fmla="*/ 0 h 95"/>
              <a:gd name="T6" fmla="*/ 29 w 29"/>
              <a:gd name="T7" fmla="*/ 0 h 95"/>
              <a:gd name="T8" fmla="*/ 29 w 29"/>
              <a:gd name="T9" fmla="*/ 95 h 95"/>
              <a:gd name="T10" fmla="*/ 19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88" name="Line 128">
            <a:extLst>
              <a:ext uri="{FF2B5EF4-FFF2-40B4-BE49-F238E27FC236}">
                <a16:creationId xmlns:a16="http://schemas.microsoft.com/office/drawing/2014/main" id="{92AB60D4-4334-9144-9AE3-288091FA7897}"/>
              </a:ext>
            </a:extLst>
          </p:cNvPr>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89" name="AutoShape 129">
            <a:extLst>
              <a:ext uri="{FF2B5EF4-FFF2-40B4-BE49-F238E27FC236}">
                <a16:creationId xmlns:a16="http://schemas.microsoft.com/office/drawing/2014/main" id="{840233B0-9D8F-0347-A731-3AD8BE768B11}"/>
              </a:ext>
            </a:extLst>
          </p:cNvPr>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90" name="Rectangle 130">
            <a:extLst>
              <a:ext uri="{FF2B5EF4-FFF2-40B4-BE49-F238E27FC236}">
                <a16:creationId xmlns:a16="http://schemas.microsoft.com/office/drawing/2014/main" id="{814B9725-1064-B245-915B-F4362E71A21C}"/>
              </a:ext>
            </a:extLst>
          </p:cNvPr>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220291" name="Rectangle 131">
            <a:extLst>
              <a:ext uri="{FF2B5EF4-FFF2-40B4-BE49-F238E27FC236}">
                <a16:creationId xmlns:a16="http://schemas.microsoft.com/office/drawing/2014/main" id="{242BA88B-5CD8-2F4F-8A83-12A991D2527F}"/>
              </a:ext>
            </a:extLst>
          </p:cNvPr>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220292" name="Line 132">
            <a:extLst>
              <a:ext uri="{FF2B5EF4-FFF2-40B4-BE49-F238E27FC236}">
                <a16:creationId xmlns:a16="http://schemas.microsoft.com/office/drawing/2014/main" id="{387F77C0-C2FF-474A-95C7-C15DC0975A38}"/>
              </a:ext>
            </a:extLst>
          </p:cNvPr>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93" name="Freeform 133">
            <a:extLst>
              <a:ext uri="{FF2B5EF4-FFF2-40B4-BE49-F238E27FC236}">
                <a16:creationId xmlns:a16="http://schemas.microsoft.com/office/drawing/2014/main" id="{2F68443B-9815-5744-AC27-B3D392D981C1}"/>
              </a:ext>
            </a:extLst>
          </p:cNvPr>
          <p:cNvSpPr>
            <a:spLocks/>
          </p:cNvSpPr>
          <p:nvPr/>
        </p:nvSpPr>
        <p:spPr bwMode="auto">
          <a:xfrm>
            <a:off x="5886450" y="4687888"/>
            <a:ext cx="257175" cy="90487"/>
          </a:xfrm>
          <a:custGeom>
            <a:avLst/>
            <a:gdLst>
              <a:gd name="T0" fmla="*/ 162 w 162"/>
              <a:gd name="T1" fmla="*/ 57 h 57"/>
              <a:gd name="T2" fmla="*/ 0 w 162"/>
              <a:gd name="T3" fmla="*/ 57 h 57"/>
              <a:gd name="T4" fmla="*/ 0 w 162"/>
              <a:gd name="T5" fmla="*/ 0 h 57"/>
              <a:gd name="T6" fmla="*/ 162 w 162"/>
              <a:gd name="T7" fmla="*/ 57 h 57"/>
            </a:gdLst>
            <a:ahLst/>
            <a:cxnLst>
              <a:cxn ang="0">
                <a:pos x="T0" y="T1"/>
              </a:cxn>
              <a:cxn ang="0">
                <a:pos x="T2" y="T3"/>
              </a:cxn>
              <a:cxn ang="0">
                <a:pos x="T4" y="T5"/>
              </a:cxn>
              <a:cxn ang="0">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94" name="Freeform 134">
            <a:extLst>
              <a:ext uri="{FF2B5EF4-FFF2-40B4-BE49-F238E27FC236}">
                <a16:creationId xmlns:a16="http://schemas.microsoft.com/office/drawing/2014/main" id="{1D0950F8-0BB8-644C-B259-E3DBB73B4B2C}"/>
              </a:ext>
            </a:extLst>
          </p:cNvPr>
          <p:cNvSpPr>
            <a:spLocks/>
          </p:cNvSpPr>
          <p:nvPr/>
        </p:nvSpPr>
        <p:spPr bwMode="auto">
          <a:xfrm>
            <a:off x="5897563" y="4673600"/>
            <a:ext cx="257175" cy="90488"/>
          </a:xfrm>
          <a:custGeom>
            <a:avLst/>
            <a:gdLst>
              <a:gd name="T0" fmla="*/ 162 w 162"/>
              <a:gd name="T1" fmla="*/ 57 h 57"/>
              <a:gd name="T2" fmla="*/ 0 w 162"/>
              <a:gd name="T3" fmla="*/ 57 h 57"/>
              <a:gd name="T4" fmla="*/ 0 w 162"/>
              <a:gd name="T5" fmla="*/ 0 h 57"/>
            </a:gdLst>
            <a:ahLst/>
            <a:cxnLst>
              <a:cxn ang="0">
                <a:pos x="T0" y="T1"/>
              </a:cxn>
              <a:cxn ang="0">
                <a:pos x="T2" y="T3"/>
              </a:cxn>
              <a:cxn ang="0">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95" name="Line 135">
            <a:extLst>
              <a:ext uri="{FF2B5EF4-FFF2-40B4-BE49-F238E27FC236}">
                <a16:creationId xmlns:a16="http://schemas.microsoft.com/office/drawing/2014/main" id="{C4F9766A-0B08-1A4F-BB2A-F0FD7216C73E}"/>
              </a:ext>
            </a:extLst>
          </p:cNvPr>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96" name="Line 136">
            <a:extLst>
              <a:ext uri="{FF2B5EF4-FFF2-40B4-BE49-F238E27FC236}">
                <a16:creationId xmlns:a16="http://schemas.microsoft.com/office/drawing/2014/main" id="{4F12D7DB-86FB-3D42-A525-D67E616DF9DA}"/>
              </a:ext>
            </a:extLst>
          </p:cNvPr>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97" name="Line 137">
            <a:extLst>
              <a:ext uri="{FF2B5EF4-FFF2-40B4-BE49-F238E27FC236}">
                <a16:creationId xmlns:a16="http://schemas.microsoft.com/office/drawing/2014/main" id="{939DC7F4-A376-DF47-9F52-11E46020D20D}"/>
              </a:ext>
            </a:extLst>
          </p:cNvPr>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98" name="Line 138">
            <a:extLst>
              <a:ext uri="{FF2B5EF4-FFF2-40B4-BE49-F238E27FC236}">
                <a16:creationId xmlns:a16="http://schemas.microsoft.com/office/drawing/2014/main" id="{CC111FA1-0EBB-084F-A3E0-0695839E95CE}"/>
              </a:ext>
            </a:extLst>
          </p:cNvPr>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99" name="Rectangle 139">
            <a:extLst>
              <a:ext uri="{FF2B5EF4-FFF2-40B4-BE49-F238E27FC236}">
                <a16:creationId xmlns:a16="http://schemas.microsoft.com/office/drawing/2014/main" id="{D1BF30EF-F376-CF49-BD42-096C4970C6DA}"/>
              </a:ext>
            </a:extLst>
          </p:cNvPr>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300" name="Rectangle 140">
            <a:extLst>
              <a:ext uri="{FF2B5EF4-FFF2-40B4-BE49-F238E27FC236}">
                <a16:creationId xmlns:a16="http://schemas.microsoft.com/office/drawing/2014/main" id="{BD76833A-2366-6D4C-BAA6-E1F6E7EDCBCB}"/>
              </a:ext>
            </a:extLst>
          </p:cNvPr>
          <p:cNvSpPr>
            <a:spLocks noChangeArrowheads="1"/>
          </p:cNvSpPr>
          <p:nvPr/>
        </p:nvSpPr>
        <p:spPr bwMode="auto">
          <a:xfrm>
            <a:off x="4976813" y="4603750"/>
            <a:ext cx="927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latin typeface="Arial" panose="020B0604020202020204" pitchFamily="34" charset="0"/>
              </a:rPr>
              <a:t>PEMBUANGAN</a:t>
            </a:r>
            <a:endParaRPr lang="en-US" altLang="en-US" sz="1000" baseline="-25000">
              <a:latin typeface="Arial" panose="020B0604020202020204" pitchFamily="34" charset="0"/>
            </a:endParaRPr>
          </a:p>
        </p:txBody>
      </p:sp>
      <p:sp>
        <p:nvSpPr>
          <p:cNvPr id="220301" name="Rectangle 141">
            <a:extLst>
              <a:ext uri="{FF2B5EF4-FFF2-40B4-BE49-F238E27FC236}">
                <a16:creationId xmlns:a16="http://schemas.microsoft.com/office/drawing/2014/main" id="{9783BC08-1828-8B42-85EC-5F3F85692B9F}"/>
              </a:ext>
            </a:extLst>
          </p:cNvPr>
          <p:cNvSpPr>
            <a:spLocks noChangeArrowheads="1"/>
          </p:cNvSpPr>
          <p:nvPr/>
        </p:nvSpPr>
        <p:spPr bwMode="auto">
          <a:xfrm>
            <a:off x="5272088" y="4799013"/>
            <a:ext cx="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1000" b="1" baseline="-25000">
              <a:solidFill>
                <a:srgbClr val="E32434"/>
              </a:solidFill>
              <a:latin typeface="Arial" panose="020B0604020202020204" pitchFamily="34" charset="0"/>
            </a:endParaRPr>
          </a:p>
        </p:txBody>
      </p:sp>
      <p:pic>
        <p:nvPicPr>
          <p:cNvPr id="220306" name="Picture 146">
            <a:extLst>
              <a:ext uri="{FF2B5EF4-FFF2-40B4-BE49-F238E27FC236}">
                <a16:creationId xmlns:a16="http://schemas.microsoft.com/office/drawing/2014/main" id="{9C2F2A24-1AC6-CB42-8CBA-F47B6496F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307" name="Freeform 147">
            <a:extLst>
              <a:ext uri="{FF2B5EF4-FFF2-40B4-BE49-F238E27FC236}">
                <a16:creationId xmlns:a16="http://schemas.microsoft.com/office/drawing/2014/main" id="{C03660E1-A184-8241-AB11-D02211EE3C1D}"/>
              </a:ext>
            </a:extLst>
          </p:cNvPr>
          <p:cNvSpPr>
            <a:spLocks/>
          </p:cNvSpPr>
          <p:nvPr/>
        </p:nvSpPr>
        <p:spPr bwMode="auto">
          <a:xfrm>
            <a:off x="2101850" y="800417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08" name="Freeform 148">
            <a:extLst>
              <a:ext uri="{FF2B5EF4-FFF2-40B4-BE49-F238E27FC236}">
                <a16:creationId xmlns:a16="http://schemas.microsoft.com/office/drawing/2014/main" id="{D64E3008-EFDD-A64D-B21D-D6F0B24806B5}"/>
              </a:ext>
            </a:extLst>
          </p:cNvPr>
          <p:cNvSpPr>
            <a:spLocks/>
          </p:cNvSpPr>
          <p:nvPr/>
        </p:nvSpPr>
        <p:spPr bwMode="auto">
          <a:xfrm>
            <a:off x="2101850" y="7958138"/>
            <a:ext cx="46038" cy="46037"/>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09" name="Freeform 149">
            <a:extLst>
              <a:ext uri="{FF2B5EF4-FFF2-40B4-BE49-F238E27FC236}">
                <a16:creationId xmlns:a16="http://schemas.microsoft.com/office/drawing/2014/main" id="{CDEAFF7C-BC64-0D48-AC7D-F4BCDCE47AFA}"/>
              </a:ext>
            </a:extLst>
          </p:cNvPr>
          <p:cNvSpPr>
            <a:spLocks/>
          </p:cNvSpPr>
          <p:nvPr/>
        </p:nvSpPr>
        <p:spPr bwMode="auto">
          <a:xfrm>
            <a:off x="2101850" y="780732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0" name="Freeform 150">
            <a:extLst>
              <a:ext uri="{FF2B5EF4-FFF2-40B4-BE49-F238E27FC236}">
                <a16:creationId xmlns:a16="http://schemas.microsoft.com/office/drawing/2014/main" id="{B24690D0-69BE-E145-A6A8-68AC33B32F4E}"/>
              </a:ext>
            </a:extLst>
          </p:cNvPr>
          <p:cNvSpPr>
            <a:spLocks/>
          </p:cNvSpPr>
          <p:nvPr/>
        </p:nvSpPr>
        <p:spPr bwMode="auto">
          <a:xfrm>
            <a:off x="2101850" y="7761288"/>
            <a:ext cx="46038" cy="46037"/>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1" name="Freeform 151">
            <a:extLst>
              <a:ext uri="{FF2B5EF4-FFF2-40B4-BE49-F238E27FC236}">
                <a16:creationId xmlns:a16="http://schemas.microsoft.com/office/drawing/2014/main" id="{2E94460F-7BA8-B04E-A5E0-E6519ECF3105}"/>
              </a:ext>
            </a:extLst>
          </p:cNvPr>
          <p:cNvSpPr>
            <a:spLocks/>
          </p:cNvSpPr>
          <p:nvPr/>
        </p:nvSpPr>
        <p:spPr bwMode="auto">
          <a:xfrm>
            <a:off x="2101850" y="761047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2" name="Freeform 152">
            <a:extLst>
              <a:ext uri="{FF2B5EF4-FFF2-40B4-BE49-F238E27FC236}">
                <a16:creationId xmlns:a16="http://schemas.microsoft.com/office/drawing/2014/main" id="{DF3322E6-D21E-B54C-B86F-8A6C01213961}"/>
              </a:ext>
            </a:extLst>
          </p:cNvPr>
          <p:cNvSpPr>
            <a:spLocks/>
          </p:cNvSpPr>
          <p:nvPr/>
        </p:nvSpPr>
        <p:spPr bwMode="auto">
          <a:xfrm>
            <a:off x="2101850" y="7550150"/>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3" name="Freeform 153">
            <a:extLst>
              <a:ext uri="{FF2B5EF4-FFF2-40B4-BE49-F238E27FC236}">
                <a16:creationId xmlns:a16="http://schemas.microsoft.com/office/drawing/2014/main" id="{37302BD6-0CC7-E44F-8CCE-F8A0550EECEE}"/>
              </a:ext>
            </a:extLst>
          </p:cNvPr>
          <p:cNvSpPr>
            <a:spLocks/>
          </p:cNvSpPr>
          <p:nvPr/>
        </p:nvSpPr>
        <p:spPr bwMode="auto">
          <a:xfrm>
            <a:off x="2101850" y="7397750"/>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4" name="Freeform 154">
            <a:extLst>
              <a:ext uri="{FF2B5EF4-FFF2-40B4-BE49-F238E27FC236}">
                <a16:creationId xmlns:a16="http://schemas.microsoft.com/office/drawing/2014/main" id="{2F9BE461-7315-474B-B905-AC1F265D24D4}"/>
              </a:ext>
            </a:extLst>
          </p:cNvPr>
          <p:cNvSpPr>
            <a:spLocks/>
          </p:cNvSpPr>
          <p:nvPr/>
        </p:nvSpPr>
        <p:spPr bwMode="auto">
          <a:xfrm>
            <a:off x="2101850" y="7353300"/>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5" name="Freeform 155">
            <a:extLst>
              <a:ext uri="{FF2B5EF4-FFF2-40B4-BE49-F238E27FC236}">
                <a16:creationId xmlns:a16="http://schemas.microsoft.com/office/drawing/2014/main" id="{873127BF-E52C-794E-92FF-3BB537994C5A}"/>
              </a:ext>
            </a:extLst>
          </p:cNvPr>
          <p:cNvSpPr>
            <a:spLocks/>
          </p:cNvSpPr>
          <p:nvPr/>
        </p:nvSpPr>
        <p:spPr bwMode="auto">
          <a:xfrm>
            <a:off x="2101850" y="7200900"/>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6" name="Freeform 156">
            <a:extLst>
              <a:ext uri="{FF2B5EF4-FFF2-40B4-BE49-F238E27FC236}">
                <a16:creationId xmlns:a16="http://schemas.microsoft.com/office/drawing/2014/main" id="{04F6429B-E21E-114E-8E76-17A5D2F888AF}"/>
              </a:ext>
            </a:extLst>
          </p:cNvPr>
          <p:cNvSpPr>
            <a:spLocks/>
          </p:cNvSpPr>
          <p:nvPr/>
        </p:nvSpPr>
        <p:spPr bwMode="auto">
          <a:xfrm>
            <a:off x="2101850" y="7140575"/>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7" name="Freeform 157">
            <a:extLst>
              <a:ext uri="{FF2B5EF4-FFF2-40B4-BE49-F238E27FC236}">
                <a16:creationId xmlns:a16="http://schemas.microsoft.com/office/drawing/2014/main" id="{DA36DA61-EAAA-2D4A-B40C-524BF309FDC2}"/>
              </a:ext>
            </a:extLst>
          </p:cNvPr>
          <p:cNvSpPr>
            <a:spLocks/>
          </p:cNvSpPr>
          <p:nvPr/>
        </p:nvSpPr>
        <p:spPr bwMode="auto">
          <a:xfrm>
            <a:off x="2101850" y="6989763"/>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8" name="Freeform 158">
            <a:extLst>
              <a:ext uri="{FF2B5EF4-FFF2-40B4-BE49-F238E27FC236}">
                <a16:creationId xmlns:a16="http://schemas.microsoft.com/office/drawing/2014/main" id="{850F66CD-BFF8-434B-A1FE-FEF4CD42B750}"/>
              </a:ext>
            </a:extLst>
          </p:cNvPr>
          <p:cNvSpPr>
            <a:spLocks/>
          </p:cNvSpPr>
          <p:nvPr/>
        </p:nvSpPr>
        <p:spPr bwMode="auto">
          <a:xfrm>
            <a:off x="2101850" y="6943725"/>
            <a:ext cx="46038" cy="46038"/>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19" name="Freeform 159">
            <a:extLst>
              <a:ext uri="{FF2B5EF4-FFF2-40B4-BE49-F238E27FC236}">
                <a16:creationId xmlns:a16="http://schemas.microsoft.com/office/drawing/2014/main" id="{6DA81724-A258-A942-9A06-17BE3412DC0A}"/>
              </a:ext>
            </a:extLst>
          </p:cNvPr>
          <p:cNvSpPr>
            <a:spLocks/>
          </p:cNvSpPr>
          <p:nvPr/>
        </p:nvSpPr>
        <p:spPr bwMode="auto">
          <a:xfrm>
            <a:off x="2101850" y="6792913"/>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0" name="Freeform 160">
            <a:extLst>
              <a:ext uri="{FF2B5EF4-FFF2-40B4-BE49-F238E27FC236}">
                <a16:creationId xmlns:a16="http://schemas.microsoft.com/office/drawing/2014/main" id="{622CDADD-FA55-DA42-807F-496FC11CF511}"/>
              </a:ext>
            </a:extLst>
          </p:cNvPr>
          <p:cNvSpPr>
            <a:spLocks/>
          </p:cNvSpPr>
          <p:nvPr/>
        </p:nvSpPr>
        <p:spPr bwMode="auto">
          <a:xfrm>
            <a:off x="2101850" y="6732588"/>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1" name="Freeform 161">
            <a:extLst>
              <a:ext uri="{FF2B5EF4-FFF2-40B4-BE49-F238E27FC236}">
                <a16:creationId xmlns:a16="http://schemas.microsoft.com/office/drawing/2014/main" id="{8DF15BA1-2CF6-1440-9E2F-01E3F83F1469}"/>
              </a:ext>
            </a:extLst>
          </p:cNvPr>
          <p:cNvSpPr>
            <a:spLocks/>
          </p:cNvSpPr>
          <p:nvPr/>
        </p:nvSpPr>
        <p:spPr bwMode="auto">
          <a:xfrm>
            <a:off x="2101850" y="6580188"/>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2" name="Freeform 162">
            <a:extLst>
              <a:ext uri="{FF2B5EF4-FFF2-40B4-BE49-F238E27FC236}">
                <a16:creationId xmlns:a16="http://schemas.microsoft.com/office/drawing/2014/main" id="{CF57DE07-C6EA-6A48-AC5D-7CD29479DC46}"/>
              </a:ext>
            </a:extLst>
          </p:cNvPr>
          <p:cNvSpPr>
            <a:spLocks/>
          </p:cNvSpPr>
          <p:nvPr/>
        </p:nvSpPr>
        <p:spPr bwMode="auto">
          <a:xfrm>
            <a:off x="2101850" y="6535738"/>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3" name="Freeform 163">
            <a:extLst>
              <a:ext uri="{FF2B5EF4-FFF2-40B4-BE49-F238E27FC236}">
                <a16:creationId xmlns:a16="http://schemas.microsoft.com/office/drawing/2014/main" id="{A6367B29-F1D3-5242-8D78-E5E7ECBCFAED}"/>
              </a:ext>
            </a:extLst>
          </p:cNvPr>
          <p:cNvSpPr>
            <a:spLocks/>
          </p:cNvSpPr>
          <p:nvPr/>
        </p:nvSpPr>
        <p:spPr bwMode="auto">
          <a:xfrm>
            <a:off x="2101850" y="6383338"/>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4" name="Freeform 164">
            <a:extLst>
              <a:ext uri="{FF2B5EF4-FFF2-40B4-BE49-F238E27FC236}">
                <a16:creationId xmlns:a16="http://schemas.microsoft.com/office/drawing/2014/main" id="{FED6050C-4DF3-134A-9D13-0E39C2CE7543}"/>
              </a:ext>
            </a:extLst>
          </p:cNvPr>
          <p:cNvSpPr>
            <a:spLocks/>
          </p:cNvSpPr>
          <p:nvPr/>
        </p:nvSpPr>
        <p:spPr bwMode="auto">
          <a:xfrm>
            <a:off x="2101850" y="6338888"/>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5" name="Freeform 165">
            <a:extLst>
              <a:ext uri="{FF2B5EF4-FFF2-40B4-BE49-F238E27FC236}">
                <a16:creationId xmlns:a16="http://schemas.microsoft.com/office/drawing/2014/main" id="{51FB8196-ED2B-A147-9317-A2AD9D52E13C}"/>
              </a:ext>
            </a:extLst>
          </p:cNvPr>
          <p:cNvSpPr>
            <a:spLocks/>
          </p:cNvSpPr>
          <p:nvPr/>
        </p:nvSpPr>
        <p:spPr bwMode="auto">
          <a:xfrm>
            <a:off x="2101850" y="6186488"/>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6" name="Freeform 166">
            <a:extLst>
              <a:ext uri="{FF2B5EF4-FFF2-40B4-BE49-F238E27FC236}">
                <a16:creationId xmlns:a16="http://schemas.microsoft.com/office/drawing/2014/main" id="{C64866B8-EC0E-F041-AC2D-86B18BE7C720}"/>
              </a:ext>
            </a:extLst>
          </p:cNvPr>
          <p:cNvSpPr>
            <a:spLocks/>
          </p:cNvSpPr>
          <p:nvPr/>
        </p:nvSpPr>
        <p:spPr bwMode="auto">
          <a:xfrm>
            <a:off x="2101850" y="6126163"/>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7" name="Freeform 167">
            <a:extLst>
              <a:ext uri="{FF2B5EF4-FFF2-40B4-BE49-F238E27FC236}">
                <a16:creationId xmlns:a16="http://schemas.microsoft.com/office/drawing/2014/main" id="{F5C75FCA-FAD6-9D48-A16E-6D59BE05E8E6}"/>
              </a:ext>
            </a:extLst>
          </p:cNvPr>
          <p:cNvSpPr>
            <a:spLocks/>
          </p:cNvSpPr>
          <p:nvPr/>
        </p:nvSpPr>
        <p:spPr bwMode="auto">
          <a:xfrm>
            <a:off x="2101850" y="5975350"/>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8" name="Freeform 168">
            <a:extLst>
              <a:ext uri="{FF2B5EF4-FFF2-40B4-BE49-F238E27FC236}">
                <a16:creationId xmlns:a16="http://schemas.microsoft.com/office/drawing/2014/main" id="{14994DEF-EDD5-474E-ACB7-FE5B844811C4}"/>
              </a:ext>
            </a:extLst>
          </p:cNvPr>
          <p:cNvSpPr>
            <a:spLocks/>
          </p:cNvSpPr>
          <p:nvPr/>
        </p:nvSpPr>
        <p:spPr bwMode="auto">
          <a:xfrm>
            <a:off x="2101850" y="5929313"/>
            <a:ext cx="46038" cy="46037"/>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29" name="Freeform 169">
            <a:extLst>
              <a:ext uri="{FF2B5EF4-FFF2-40B4-BE49-F238E27FC236}">
                <a16:creationId xmlns:a16="http://schemas.microsoft.com/office/drawing/2014/main" id="{F1E020AF-74BC-0048-A284-EEC86626D1AC}"/>
              </a:ext>
            </a:extLst>
          </p:cNvPr>
          <p:cNvSpPr>
            <a:spLocks/>
          </p:cNvSpPr>
          <p:nvPr/>
        </p:nvSpPr>
        <p:spPr bwMode="auto">
          <a:xfrm>
            <a:off x="2101850" y="5778500"/>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0" name="Freeform 170">
            <a:extLst>
              <a:ext uri="{FF2B5EF4-FFF2-40B4-BE49-F238E27FC236}">
                <a16:creationId xmlns:a16="http://schemas.microsoft.com/office/drawing/2014/main" id="{36139483-BE26-6243-A278-ED575CB3446B}"/>
              </a:ext>
            </a:extLst>
          </p:cNvPr>
          <p:cNvSpPr>
            <a:spLocks/>
          </p:cNvSpPr>
          <p:nvPr/>
        </p:nvSpPr>
        <p:spPr bwMode="auto">
          <a:xfrm>
            <a:off x="2101850" y="5718175"/>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1" name="Freeform 171">
            <a:extLst>
              <a:ext uri="{FF2B5EF4-FFF2-40B4-BE49-F238E27FC236}">
                <a16:creationId xmlns:a16="http://schemas.microsoft.com/office/drawing/2014/main" id="{FC20491D-2BCC-5F4E-9268-382312F37D63}"/>
              </a:ext>
            </a:extLst>
          </p:cNvPr>
          <p:cNvSpPr>
            <a:spLocks/>
          </p:cNvSpPr>
          <p:nvPr/>
        </p:nvSpPr>
        <p:spPr bwMode="auto">
          <a:xfrm>
            <a:off x="2101850" y="5565775"/>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2" name="Freeform 172">
            <a:extLst>
              <a:ext uri="{FF2B5EF4-FFF2-40B4-BE49-F238E27FC236}">
                <a16:creationId xmlns:a16="http://schemas.microsoft.com/office/drawing/2014/main" id="{96FEDE63-9E55-6D46-8A14-2DF60C16A462}"/>
              </a:ext>
            </a:extLst>
          </p:cNvPr>
          <p:cNvSpPr>
            <a:spLocks/>
          </p:cNvSpPr>
          <p:nvPr/>
        </p:nvSpPr>
        <p:spPr bwMode="auto">
          <a:xfrm>
            <a:off x="2101850" y="5521325"/>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3" name="Freeform 173">
            <a:extLst>
              <a:ext uri="{FF2B5EF4-FFF2-40B4-BE49-F238E27FC236}">
                <a16:creationId xmlns:a16="http://schemas.microsoft.com/office/drawing/2014/main" id="{248980BC-2ADF-A744-A97F-88DD0D507B74}"/>
              </a:ext>
            </a:extLst>
          </p:cNvPr>
          <p:cNvSpPr>
            <a:spLocks/>
          </p:cNvSpPr>
          <p:nvPr/>
        </p:nvSpPr>
        <p:spPr bwMode="auto">
          <a:xfrm>
            <a:off x="2101850" y="5368925"/>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4" name="Freeform 174">
            <a:extLst>
              <a:ext uri="{FF2B5EF4-FFF2-40B4-BE49-F238E27FC236}">
                <a16:creationId xmlns:a16="http://schemas.microsoft.com/office/drawing/2014/main" id="{15843D86-7F9A-9240-9166-A8C912D899CD}"/>
              </a:ext>
            </a:extLst>
          </p:cNvPr>
          <p:cNvSpPr>
            <a:spLocks/>
          </p:cNvSpPr>
          <p:nvPr/>
        </p:nvSpPr>
        <p:spPr bwMode="auto">
          <a:xfrm>
            <a:off x="2101850" y="5324475"/>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5" name="Freeform 175">
            <a:extLst>
              <a:ext uri="{FF2B5EF4-FFF2-40B4-BE49-F238E27FC236}">
                <a16:creationId xmlns:a16="http://schemas.microsoft.com/office/drawing/2014/main" id="{016AEB57-5788-9644-9453-7CC7DAC222A0}"/>
              </a:ext>
            </a:extLst>
          </p:cNvPr>
          <p:cNvSpPr>
            <a:spLocks/>
          </p:cNvSpPr>
          <p:nvPr/>
        </p:nvSpPr>
        <p:spPr bwMode="auto">
          <a:xfrm>
            <a:off x="2101850" y="5172075"/>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6" name="Freeform 176">
            <a:extLst>
              <a:ext uri="{FF2B5EF4-FFF2-40B4-BE49-F238E27FC236}">
                <a16:creationId xmlns:a16="http://schemas.microsoft.com/office/drawing/2014/main" id="{41653553-DA3E-9C4A-9C19-0CBBC64C083C}"/>
              </a:ext>
            </a:extLst>
          </p:cNvPr>
          <p:cNvSpPr>
            <a:spLocks/>
          </p:cNvSpPr>
          <p:nvPr/>
        </p:nvSpPr>
        <p:spPr bwMode="auto">
          <a:xfrm>
            <a:off x="2101850" y="5111750"/>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7" name="Freeform 177">
            <a:extLst>
              <a:ext uri="{FF2B5EF4-FFF2-40B4-BE49-F238E27FC236}">
                <a16:creationId xmlns:a16="http://schemas.microsoft.com/office/drawing/2014/main" id="{CEF3F683-FB12-9F49-B01F-D3B753B39035}"/>
              </a:ext>
            </a:extLst>
          </p:cNvPr>
          <p:cNvSpPr>
            <a:spLocks/>
          </p:cNvSpPr>
          <p:nvPr/>
        </p:nvSpPr>
        <p:spPr bwMode="auto">
          <a:xfrm>
            <a:off x="2101850" y="496093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8" name="Freeform 178">
            <a:extLst>
              <a:ext uri="{FF2B5EF4-FFF2-40B4-BE49-F238E27FC236}">
                <a16:creationId xmlns:a16="http://schemas.microsoft.com/office/drawing/2014/main" id="{6CFBC5C5-AD1F-614C-BA63-BE93B8896126}"/>
              </a:ext>
            </a:extLst>
          </p:cNvPr>
          <p:cNvSpPr>
            <a:spLocks/>
          </p:cNvSpPr>
          <p:nvPr/>
        </p:nvSpPr>
        <p:spPr bwMode="auto">
          <a:xfrm>
            <a:off x="2101850" y="4914900"/>
            <a:ext cx="46038" cy="46038"/>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39" name="Freeform 179">
            <a:extLst>
              <a:ext uri="{FF2B5EF4-FFF2-40B4-BE49-F238E27FC236}">
                <a16:creationId xmlns:a16="http://schemas.microsoft.com/office/drawing/2014/main" id="{2BCCD60F-EDC5-A84F-9CCA-AFCCD51DB1B3}"/>
              </a:ext>
            </a:extLst>
          </p:cNvPr>
          <p:cNvSpPr>
            <a:spLocks/>
          </p:cNvSpPr>
          <p:nvPr/>
        </p:nvSpPr>
        <p:spPr bwMode="auto">
          <a:xfrm>
            <a:off x="2101850" y="476408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0" name="Freeform 180">
            <a:extLst>
              <a:ext uri="{FF2B5EF4-FFF2-40B4-BE49-F238E27FC236}">
                <a16:creationId xmlns:a16="http://schemas.microsoft.com/office/drawing/2014/main" id="{88A274F4-2EB5-A74C-9200-7F214024213D}"/>
              </a:ext>
            </a:extLst>
          </p:cNvPr>
          <p:cNvSpPr>
            <a:spLocks/>
          </p:cNvSpPr>
          <p:nvPr/>
        </p:nvSpPr>
        <p:spPr bwMode="auto">
          <a:xfrm>
            <a:off x="2101850" y="4703763"/>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1" name="Freeform 181">
            <a:extLst>
              <a:ext uri="{FF2B5EF4-FFF2-40B4-BE49-F238E27FC236}">
                <a16:creationId xmlns:a16="http://schemas.microsoft.com/office/drawing/2014/main" id="{8D6175E4-264C-534F-B993-C58CBD4E4AFD}"/>
              </a:ext>
            </a:extLst>
          </p:cNvPr>
          <p:cNvSpPr>
            <a:spLocks/>
          </p:cNvSpPr>
          <p:nvPr/>
        </p:nvSpPr>
        <p:spPr bwMode="auto">
          <a:xfrm>
            <a:off x="2101850" y="4551363"/>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2" name="Freeform 182">
            <a:extLst>
              <a:ext uri="{FF2B5EF4-FFF2-40B4-BE49-F238E27FC236}">
                <a16:creationId xmlns:a16="http://schemas.microsoft.com/office/drawing/2014/main" id="{41EDC692-877D-6C4F-8064-B7CCA73FAC8F}"/>
              </a:ext>
            </a:extLst>
          </p:cNvPr>
          <p:cNvSpPr>
            <a:spLocks/>
          </p:cNvSpPr>
          <p:nvPr/>
        </p:nvSpPr>
        <p:spPr bwMode="auto">
          <a:xfrm>
            <a:off x="2101850" y="4506913"/>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3" name="Freeform 183">
            <a:extLst>
              <a:ext uri="{FF2B5EF4-FFF2-40B4-BE49-F238E27FC236}">
                <a16:creationId xmlns:a16="http://schemas.microsoft.com/office/drawing/2014/main" id="{0CB973B2-29F8-154C-87DE-6778968E54A3}"/>
              </a:ext>
            </a:extLst>
          </p:cNvPr>
          <p:cNvSpPr>
            <a:spLocks/>
          </p:cNvSpPr>
          <p:nvPr/>
        </p:nvSpPr>
        <p:spPr bwMode="auto">
          <a:xfrm>
            <a:off x="2101850" y="4354513"/>
            <a:ext cx="46038" cy="152400"/>
          </a:xfrm>
          <a:custGeom>
            <a:avLst/>
            <a:gdLst>
              <a:gd name="T0" fmla="*/ 0 w 29"/>
              <a:gd name="T1" fmla="*/ 96 h 96"/>
              <a:gd name="T2" fmla="*/ 0 w 29"/>
              <a:gd name="T3" fmla="*/ 0 h 96"/>
              <a:gd name="T4" fmla="*/ 20 w 29"/>
              <a:gd name="T5" fmla="*/ 0 h 96"/>
              <a:gd name="T6" fmla="*/ 29 w 29"/>
              <a:gd name="T7" fmla="*/ 0 h 96"/>
              <a:gd name="T8" fmla="*/ 29 w 29"/>
              <a:gd name="T9" fmla="*/ 96 h 96"/>
              <a:gd name="T10" fmla="*/ 20 w 29"/>
              <a:gd name="T11" fmla="*/ 96 h 96"/>
              <a:gd name="T12" fmla="*/ 0 w 29"/>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4" name="Freeform 184">
            <a:extLst>
              <a:ext uri="{FF2B5EF4-FFF2-40B4-BE49-F238E27FC236}">
                <a16:creationId xmlns:a16="http://schemas.microsoft.com/office/drawing/2014/main" id="{4745D733-776F-014B-BFD3-5083106835FD}"/>
              </a:ext>
            </a:extLst>
          </p:cNvPr>
          <p:cNvSpPr>
            <a:spLocks/>
          </p:cNvSpPr>
          <p:nvPr/>
        </p:nvSpPr>
        <p:spPr bwMode="auto">
          <a:xfrm>
            <a:off x="2101850" y="4310063"/>
            <a:ext cx="46038" cy="44450"/>
          </a:xfrm>
          <a:custGeom>
            <a:avLst/>
            <a:gdLst>
              <a:gd name="T0" fmla="*/ 0 w 29"/>
              <a:gd name="T1" fmla="*/ 28 h 28"/>
              <a:gd name="T2" fmla="*/ 0 w 29"/>
              <a:gd name="T3" fmla="*/ 0 h 28"/>
              <a:gd name="T4" fmla="*/ 20 w 29"/>
              <a:gd name="T5" fmla="*/ 0 h 28"/>
              <a:gd name="T6" fmla="*/ 29 w 29"/>
              <a:gd name="T7" fmla="*/ 0 h 28"/>
              <a:gd name="T8" fmla="*/ 29 w 29"/>
              <a:gd name="T9" fmla="*/ 28 h 28"/>
              <a:gd name="T10" fmla="*/ 20 w 29"/>
              <a:gd name="T11" fmla="*/ 28 h 28"/>
              <a:gd name="T12" fmla="*/ 0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5" name="Freeform 185">
            <a:extLst>
              <a:ext uri="{FF2B5EF4-FFF2-40B4-BE49-F238E27FC236}">
                <a16:creationId xmlns:a16="http://schemas.microsoft.com/office/drawing/2014/main" id="{37BE1EE0-6B22-8B4D-800C-B2CAE356C363}"/>
              </a:ext>
            </a:extLst>
          </p:cNvPr>
          <p:cNvSpPr>
            <a:spLocks/>
          </p:cNvSpPr>
          <p:nvPr/>
        </p:nvSpPr>
        <p:spPr bwMode="auto">
          <a:xfrm>
            <a:off x="2101850" y="4159250"/>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6" name="Freeform 186">
            <a:extLst>
              <a:ext uri="{FF2B5EF4-FFF2-40B4-BE49-F238E27FC236}">
                <a16:creationId xmlns:a16="http://schemas.microsoft.com/office/drawing/2014/main" id="{641CEE00-55BE-3247-872C-1E88E4714467}"/>
              </a:ext>
            </a:extLst>
          </p:cNvPr>
          <p:cNvSpPr>
            <a:spLocks/>
          </p:cNvSpPr>
          <p:nvPr/>
        </p:nvSpPr>
        <p:spPr bwMode="auto">
          <a:xfrm>
            <a:off x="2101850" y="4097338"/>
            <a:ext cx="46038" cy="61912"/>
          </a:xfrm>
          <a:custGeom>
            <a:avLst/>
            <a:gdLst>
              <a:gd name="T0" fmla="*/ 0 w 29"/>
              <a:gd name="T1" fmla="*/ 39 h 39"/>
              <a:gd name="T2" fmla="*/ 0 w 29"/>
              <a:gd name="T3" fmla="*/ 0 h 39"/>
              <a:gd name="T4" fmla="*/ 20 w 29"/>
              <a:gd name="T5" fmla="*/ 0 h 39"/>
              <a:gd name="T6" fmla="*/ 29 w 29"/>
              <a:gd name="T7" fmla="*/ 0 h 39"/>
              <a:gd name="T8" fmla="*/ 29 w 29"/>
              <a:gd name="T9" fmla="*/ 39 h 39"/>
              <a:gd name="T10" fmla="*/ 20 w 29"/>
              <a:gd name="T11" fmla="*/ 39 h 39"/>
              <a:gd name="T12" fmla="*/ 0 w 29"/>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7" name="Freeform 187">
            <a:extLst>
              <a:ext uri="{FF2B5EF4-FFF2-40B4-BE49-F238E27FC236}">
                <a16:creationId xmlns:a16="http://schemas.microsoft.com/office/drawing/2014/main" id="{25751366-AFEC-E848-AED8-742D2C265439}"/>
              </a:ext>
            </a:extLst>
          </p:cNvPr>
          <p:cNvSpPr>
            <a:spLocks/>
          </p:cNvSpPr>
          <p:nvPr/>
        </p:nvSpPr>
        <p:spPr bwMode="auto">
          <a:xfrm>
            <a:off x="2101850" y="394652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8" name="Freeform 188">
            <a:extLst>
              <a:ext uri="{FF2B5EF4-FFF2-40B4-BE49-F238E27FC236}">
                <a16:creationId xmlns:a16="http://schemas.microsoft.com/office/drawing/2014/main" id="{BC9D1A4C-4683-664D-AB5B-14436D05B73A}"/>
              </a:ext>
            </a:extLst>
          </p:cNvPr>
          <p:cNvSpPr>
            <a:spLocks/>
          </p:cNvSpPr>
          <p:nvPr/>
        </p:nvSpPr>
        <p:spPr bwMode="auto">
          <a:xfrm>
            <a:off x="2101850" y="3900488"/>
            <a:ext cx="46038" cy="46037"/>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49" name="Freeform 189">
            <a:extLst>
              <a:ext uri="{FF2B5EF4-FFF2-40B4-BE49-F238E27FC236}">
                <a16:creationId xmlns:a16="http://schemas.microsoft.com/office/drawing/2014/main" id="{5B427635-742F-014D-B22D-147245B5CE9A}"/>
              </a:ext>
            </a:extLst>
          </p:cNvPr>
          <p:cNvSpPr>
            <a:spLocks/>
          </p:cNvSpPr>
          <p:nvPr/>
        </p:nvSpPr>
        <p:spPr bwMode="auto">
          <a:xfrm>
            <a:off x="2101850" y="3749675"/>
            <a:ext cx="46038" cy="150813"/>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50" name="Freeform 190">
            <a:extLst>
              <a:ext uri="{FF2B5EF4-FFF2-40B4-BE49-F238E27FC236}">
                <a16:creationId xmlns:a16="http://schemas.microsoft.com/office/drawing/2014/main" id="{384A7D18-90F2-CB4E-A608-79D4DD00EEC2}"/>
              </a:ext>
            </a:extLst>
          </p:cNvPr>
          <p:cNvSpPr>
            <a:spLocks/>
          </p:cNvSpPr>
          <p:nvPr/>
        </p:nvSpPr>
        <p:spPr bwMode="auto">
          <a:xfrm>
            <a:off x="2101850" y="3689350"/>
            <a:ext cx="46038" cy="60325"/>
          </a:xfrm>
          <a:custGeom>
            <a:avLst/>
            <a:gdLst>
              <a:gd name="T0" fmla="*/ 0 w 29"/>
              <a:gd name="T1" fmla="*/ 38 h 38"/>
              <a:gd name="T2" fmla="*/ 0 w 29"/>
              <a:gd name="T3" fmla="*/ 0 h 38"/>
              <a:gd name="T4" fmla="*/ 20 w 29"/>
              <a:gd name="T5" fmla="*/ 0 h 38"/>
              <a:gd name="T6" fmla="*/ 29 w 29"/>
              <a:gd name="T7" fmla="*/ 0 h 38"/>
              <a:gd name="T8" fmla="*/ 29 w 29"/>
              <a:gd name="T9" fmla="*/ 38 h 38"/>
              <a:gd name="T10" fmla="*/ 20 w 29"/>
              <a:gd name="T11" fmla="*/ 38 h 38"/>
              <a:gd name="T12" fmla="*/ 0 w 2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51" name="Freeform 191">
            <a:extLst>
              <a:ext uri="{FF2B5EF4-FFF2-40B4-BE49-F238E27FC236}">
                <a16:creationId xmlns:a16="http://schemas.microsoft.com/office/drawing/2014/main" id="{B27ABD57-8B14-9B4D-B023-CEB1D9D2A25A}"/>
              </a:ext>
            </a:extLst>
          </p:cNvPr>
          <p:cNvSpPr>
            <a:spLocks/>
          </p:cNvSpPr>
          <p:nvPr/>
        </p:nvSpPr>
        <p:spPr bwMode="auto">
          <a:xfrm>
            <a:off x="2101850" y="353853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52" name="Freeform 192">
            <a:extLst>
              <a:ext uri="{FF2B5EF4-FFF2-40B4-BE49-F238E27FC236}">
                <a16:creationId xmlns:a16="http://schemas.microsoft.com/office/drawing/2014/main" id="{CCF37580-366C-834E-8E44-24DFD16F4A7C}"/>
              </a:ext>
            </a:extLst>
          </p:cNvPr>
          <p:cNvSpPr>
            <a:spLocks/>
          </p:cNvSpPr>
          <p:nvPr/>
        </p:nvSpPr>
        <p:spPr bwMode="auto">
          <a:xfrm>
            <a:off x="2101850" y="3492500"/>
            <a:ext cx="46038" cy="46038"/>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53" name="Freeform 193">
            <a:extLst>
              <a:ext uri="{FF2B5EF4-FFF2-40B4-BE49-F238E27FC236}">
                <a16:creationId xmlns:a16="http://schemas.microsoft.com/office/drawing/2014/main" id="{C0EFE4B1-B37F-EC41-B3ED-A5667986D586}"/>
              </a:ext>
            </a:extLst>
          </p:cNvPr>
          <p:cNvSpPr>
            <a:spLocks/>
          </p:cNvSpPr>
          <p:nvPr/>
        </p:nvSpPr>
        <p:spPr bwMode="auto">
          <a:xfrm>
            <a:off x="2101850" y="334168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54" name="Freeform 194">
            <a:extLst>
              <a:ext uri="{FF2B5EF4-FFF2-40B4-BE49-F238E27FC236}">
                <a16:creationId xmlns:a16="http://schemas.microsoft.com/office/drawing/2014/main" id="{A52A2BFC-535D-424E-BAA0-70D0718B75BA}"/>
              </a:ext>
            </a:extLst>
          </p:cNvPr>
          <p:cNvSpPr>
            <a:spLocks/>
          </p:cNvSpPr>
          <p:nvPr/>
        </p:nvSpPr>
        <p:spPr bwMode="auto">
          <a:xfrm>
            <a:off x="2101850" y="3295650"/>
            <a:ext cx="46038" cy="46038"/>
          </a:xfrm>
          <a:custGeom>
            <a:avLst/>
            <a:gdLst>
              <a:gd name="T0" fmla="*/ 0 w 29"/>
              <a:gd name="T1" fmla="*/ 29 h 29"/>
              <a:gd name="T2" fmla="*/ 0 w 29"/>
              <a:gd name="T3" fmla="*/ 0 h 29"/>
              <a:gd name="T4" fmla="*/ 20 w 29"/>
              <a:gd name="T5" fmla="*/ 0 h 29"/>
              <a:gd name="T6" fmla="*/ 29 w 29"/>
              <a:gd name="T7" fmla="*/ 0 h 29"/>
              <a:gd name="T8" fmla="*/ 29 w 29"/>
              <a:gd name="T9" fmla="*/ 29 h 29"/>
              <a:gd name="T10" fmla="*/ 20 w 29"/>
              <a:gd name="T11" fmla="*/ 29 h 29"/>
              <a:gd name="T12" fmla="*/ 0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55" name="Freeform 195">
            <a:extLst>
              <a:ext uri="{FF2B5EF4-FFF2-40B4-BE49-F238E27FC236}">
                <a16:creationId xmlns:a16="http://schemas.microsoft.com/office/drawing/2014/main" id="{09FAA8A7-C3DC-0949-BDA0-5CC0DB216B10}"/>
              </a:ext>
            </a:extLst>
          </p:cNvPr>
          <p:cNvSpPr>
            <a:spLocks/>
          </p:cNvSpPr>
          <p:nvPr/>
        </p:nvSpPr>
        <p:spPr bwMode="auto">
          <a:xfrm>
            <a:off x="2101850" y="3144838"/>
            <a:ext cx="46038" cy="150812"/>
          </a:xfrm>
          <a:custGeom>
            <a:avLst/>
            <a:gdLst>
              <a:gd name="T0" fmla="*/ 0 w 29"/>
              <a:gd name="T1" fmla="*/ 95 h 95"/>
              <a:gd name="T2" fmla="*/ 0 w 29"/>
              <a:gd name="T3" fmla="*/ 0 h 95"/>
              <a:gd name="T4" fmla="*/ 20 w 29"/>
              <a:gd name="T5" fmla="*/ 0 h 95"/>
              <a:gd name="T6" fmla="*/ 29 w 29"/>
              <a:gd name="T7" fmla="*/ 0 h 95"/>
              <a:gd name="T8" fmla="*/ 29 w 29"/>
              <a:gd name="T9" fmla="*/ 95 h 95"/>
              <a:gd name="T10" fmla="*/ 20 w 29"/>
              <a:gd name="T11" fmla="*/ 95 h 95"/>
              <a:gd name="T12" fmla="*/ 0 w 2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56" name="Line 196">
            <a:extLst>
              <a:ext uri="{FF2B5EF4-FFF2-40B4-BE49-F238E27FC236}">
                <a16:creationId xmlns:a16="http://schemas.microsoft.com/office/drawing/2014/main" id="{7B3F7856-93AA-0F48-AE72-604F72C33B75}"/>
              </a:ext>
            </a:extLst>
          </p:cNvPr>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57" name="Line 197">
            <a:extLst>
              <a:ext uri="{FF2B5EF4-FFF2-40B4-BE49-F238E27FC236}">
                <a16:creationId xmlns:a16="http://schemas.microsoft.com/office/drawing/2014/main" id="{6663FC63-28B0-A747-B8F6-0C306C8A9058}"/>
              </a:ext>
            </a:extLst>
          </p:cNvPr>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58" name="Line 198">
            <a:extLst>
              <a:ext uri="{FF2B5EF4-FFF2-40B4-BE49-F238E27FC236}">
                <a16:creationId xmlns:a16="http://schemas.microsoft.com/office/drawing/2014/main" id="{88C4345C-5165-C44E-A2DD-3E037715C76F}"/>
              </a:ext>
            </a:extLst>
          </p:cNvPr>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20359" name="Picture 199">
            <a:extLst>
              <a:ext uri="{FF2B5EF4-FFF2-40B4-BE49-F238E27FC236}">
                <a16:creationId xmlns:a16="http://schemas.microsoft.com/office/drawing/2014/main" id="{7CCE68ED-7B74-B44E-801B-390DA700FB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360" name="AutoShape 200">
            <a:extLst>
              <a:ext uri="{FF2B5EF4-FFF2-40B4-BE49-F238E27FC236}">
                <a16:creationId xmlns:a16="http://schemas.microsoft.com/office/drawing/2014/main" id="{74F32131-119D-9D40-97E5-20EE37811E88}"/>
              </a:ext>
            </a:extLst>
          </p:cNvPr>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361" name="Rectangle 201">
            <a:extLst>
              <a:ext uri="{FF2B5EF4-FFF2-40B4-BE49-F238E27FC236}">
                <a16:creationId xmlns:a16="http://schemas.microsoft.com/office/drawing/2014/main" id="{D493DDAE-D061-2645-8EF0-076432CCFC3D}"/>
              </a:ext>
            </a:extLst>
          </p:cNvPr>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220362" name="Rectangle 202">
            <a:extLst>
              <a:ext uri="{FF2B5EF4-FFF2-40B4-BE49-F238E27FC236}">
                <a16:creationId xmlns:a16="http://schemas.microsoft.com/office/drawing/2014/main" id="{483BA457-4C98-6C44-AC9C-919BBE7F91A1}"/>
              </a:ext>
            </a:extLst>
          </p:cNvPr>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220363" name="Line 203">
            <a:extLst>
              <a:ext uri="{FF2B5EF4-FFF2-40B4-BE49-F238E27FC236}">
                <a16:creationId xmlns:a16="http://schemas.microsoft.com/office/drawing/2014/main" id="{DDAA9D72-E0F9-FA46-B415-2DE35E6CBB8F}"/>
              </a:ext>
            </a:extLst>
          </p:cNvPr>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64" name="Freeform 204">
            <a:extLst>
              <a:ext uri="{FF2B5EF4-FFF2-40B4-BE49-F238E27FC236}">
                <a16:creationId xmlns:a16="http://schemas.microsoft.com/office/drawing/2014/main" id="{257C15F4-37C1-5340-837F-4BD0BFB02CC6}"/>
              </a:ext>
            </a:extLst>
          </p:cNvPr>
          <p:cNvSpPr>
            <a:spLocks/>
          </p:cNvSpPr>
          <p:nvPr/>
        </p:nvSpPr>
        <p:spPr bwMode="auto">
          <a:xfrm>
            <a:off x="3268663" y="7534275"/>
            <a:ext cx="257175" cy="106363"/>
          </a:xfrm>
          <a:custGeom>
            <a:avLst/>
            <a:gdLst>
              <a:gd name="T0" fmla="*/ 162 w 162"/>
              <a:gd name="T1" fmla="*/ 67 h 67"/>
              <a:gd name="T2" fmla="*/ 0 w 162"/>
              <a:gd name="T3" fmla="*/ 67 h 67"/>
              <a:gd name="T4" fmla="*/ 0 w 162"/>
              <a:gd name="T5" fmla="*/ 0 h 67"/>
              <a:gd name="T6" fmla="*/ 162 w 162"/>
              <a:gd name="T7" fmla="*/ 67 h 67"/>
            </a:gdLst>
            <a:ahLst/>
            <a:cxnLst>
              <a:cxn ang="0">
                <a:pos x="T0" y="T1"/>
              </a:cxn>
              <a:cxn ang="0">
                <a:pos x="T2" y="T3"/>
              </a:cxn>
              <a:cxn ang="0">
                <a:pos x="T4" y="T5"/>
              </a:cxn>
              <a:cxn ang="0">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65" name="Freeform 205">
            <a:extLst>
              <a:ext uri="{FF2B5EF4-FFF2-40B4-BE49-F238E27FC236}">
                <a16:creationId xmlns:a16="http://schemas.microsoft.com/office/drawing/2014/main" id="{699C3FF2-8505-7E4C-A2AC-26F649955A35}"/>
              </a:ext>
            </a:extLst>
          </p:cNvPr>
          <p:cNvSpPr>
            <a:spLocks/>
          </p:cNvSpPr>
          <p:nvPr/>
        </p:nvSpPr>
        <p:spPr bwMode="auto">
          <a:xfrm>
            <a:off x="3271838" y="7534275"/>
            <a:ext cx="257175" cy="90488"/>
          </a:xfrm>
          <a:custGeom>
            <a:avLst/>
            <a:gdLst>
              <a:gd name="T0" fmla="*/ 162 w 162"/>
              <a:gd name="T1" fmla="*/ 57 h 57"/>
              <a:gd name="T2" fmla="*/ 0 w 162"/>
              <a:gd name="T3" fmla="*/ 57 h 57"/>
              <a:gd name="T4" fmla="*/ 0 w 162"/>
              <a:gd name="T5" fmla="*/ 0 h 57"/>
            </a:gdLst>
            <a:ahLst/>
            <a:cxnLst>
              <a:cxn ang="0">
                <a:pos x="T0" y="T1"/>
              </a:cxn>
              <a:cxn ang="0">
                <a:pos x="T2" y="T3"/>
              </a:cxn>
              <a:cxn ang="0">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366" name="Line 206">
            <a:extLst>
              <a:ext uri="{FF2B5EF4-FFF2-40B4-BE49-F238E27FC236}">
                <a16:creationId xmlns:a16="http://schemas.microsoft.com/office/drawing/2014/main" id="{53A6E940-FCF6-4147-B601-D7C51B121883}"/>
              </a:ext>
            </a:extLst>
          </p:cNvPr>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67" name="Line 207">
            <a:extLst>
              <a:ext uri="{FF2B5EF4-FFF2-40B4-BE49-F238E27FC236}">
                <a16:creationId xmlns:a16="http://schemas.microsoft.com/office/drawing/2014/main" id="{A4991F89-D558-CB49-80CA-12E96227F0C8}"/>
              </a:ext>
            </a:extLst>
          </p:cNvPr>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68" name="Rectangle 208">
            <a:extLst>
              <a:ext uri="{FF2B5EF4-FFF2-40B4-BE49-F238E27FC236}">
                <a16:creationId xmlns:a16="http://schemas.microsoft.com/office/drawing/2014/main" id="{E466A28A-36BA-D948-A515-826417D98DAA}"/>
              </a:ext>
            </a:extLst>
          </p:cNvPr>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369" name="Rectangle 209">
            <a:extLst>
              <a:ext uri="{FF2B5EF4-FFF2-40B4-BE49-F238E27FC236}">
                <a16:creationId xmlns:a16="http://schemas.microsoft.com/office/drawing/2014/main" id="{FFD8B86E-D6ED-A443-8164-1192FF585DA2}"/>
              </a:ext>
            </a:extLst>
          </p:cNvPr>
          <p:cNvSpPr>
            <a:spLocks noChangeArrowheads="1"/>
          </p:cNvSpPr>
          <p:nvPr/>
        </p:nvSpPr>
        <p:spPr bwMode="auto">
          <a:xfrm>
            <a:off x="2622550" y="741997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latin typeface="Arial" panose="020B0604020202020204" pitchFamily="34" charset="0"/>
              </a:rPr>
              <a:t>YOSUA</a:t>
            </a:r>
            <a:endParaRPr lang="en-US" altLang="en-US" sz="1800" baseline="-25000">
              <a:latin typeface="Arial" panose="020B0604020202020204" pitchFamily="34" charset="0"/>
            </a:endParaRPr>
          </a:p>
        </p:txBody>
      </p:sp>
      <p:sp>
        <p:nvSpPr>
          <p:cNvPr id="220372" name="Rectangle 212">
            <a:extLst>
              <a:ext uri="{FF2B5EF4-FFF2-40B4-BE49-F238E27FC236}">
                <a16:creationId xmlns:a16="http://schemas.microsoft.com/office/drawing/2014/main" id="{748AE867-1C0C-BB4F-B6FA-D4DCD92D29F4}"/>
              </a:ext>
            </a:extLst>
          </p:cNvPr>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373" name="Line 213">
            <a:extLst>
              <a:ext uri="{FF2B5EF4-FFF2-40B4-BE49-F238E27FC236}">
                <a16:creationId xmlns:a16="http://schemas.microsoft.com/office/drawing/2014/main" id="{659268F4-4A00-E343-A012-0988C2D6E4F4}"/>
              </a:ext>
            </a:extLst>
          </p:cNvPr>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74" name="AutoShape 214">
            <a:extLst>
              <a:ext uri="{FF2B5EF4-FFF2-40B4-BE49-F238E27FC236}">
                <a16:creationId xmlns:a16="http://schemas.microsoft.com/office/drawing/2014/main" id="{DBAC6409-C3D4-9E41-9E5A-EF1149FA4B2D}"/>
              </a:ext>
            </a:extLst>
          </p:cNvPr>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375" name="Rectangle 215">
            <a:extLst>
              <a:ext uri="{FF2B5EF4-FFF2-40B4-BE49-F238E27FC236}">
                <a16:creationId xmlns:a16="http://schemas.microsoft.com/office/drawing/2014/main" id="{443A1C33-AB88-EA4F-8AD5-7E4B8F492C3D}"/>
              </a:ext>
            </a:extLst>
          </p:cNvPr>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220376" name="Rectangle 216">
            <a:extLst>
              <a:ext uri="{FF2B5EF4-FFF2-40B4-BE49-F238E27FC236}">
                <a16:creationId xmlns:a16="http://schemas.microsoft.com/office/drawing/2014/main" id="{0EFCE658-1E7B-504A-BB25-3B7A5C406EEC}"/>
              </a:ext>
            </a:extLst>
          </p:cNvPr>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220377" name="Line 217">
            <a:extLst>
              <a:ext uri="{FF2B5EF4-FFF2-40B4-BE49-F238E27FC236}">
                <a16:creationId xmlns:a16="http://schemas.microsoft.com/office/drawing/2014/main" id="{DBA581F4-447B-F943-881A-50647924CB01}"/>
              </a:ext>
            </a:extLst>
          </p:cNvPr>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78" name="Freeform 218">
            <a:extLst>
              <a:ext uri="{FF2B5EF4-FFF2-40B4-BE49-F238E27FC236}">
                <a16:creationId xmlns:a16="http://schemas.microsoft.com/office/drawing/2014/main" id="{06ADB972-6D4F-3C47-8C7D-ABD57322391D}"/>
              </a:ext>
            </a:extLst>
          </p:cNvPr>
          <p:cNvSpPr>
            <a:spLocks/>
          </p:cNvSpPr>
          <p:nvPr/>
        </p:nvSpPr>
        <p:spPr bwMode="auto">
          <a:xfrm>
            <a:off x="5902325" y="6837363"/>
            <a:ext cx="257175" cy="76200"/>
          </a:xfrm>
          <a:custGeom>
            <a:avLst/>
            <a:gdLst>
              <a:gd name="T0" fmla="*/ 162 w 162"/>
              <a:gd name="T1" fmla="*/ 48 h 48"/>
              <a:gd name="T2" fmla="*/ 0 w 162"/>
              <a:gd name="T3" fmla="*/ 48 h 48"/>
              <a:gd name="T4" fmla="*/ 0 w 162"/>
              <a:gd name="T5" fmla="*/ 0 h 48"/>
              <a:gd name="T6" fmla="*/ 162 w 162"/>
              <a:gd name="T7" fmla="*/ 48 h 48"/>
            </a:gdLst>
            <a:ahLst/>
            <a:cxnLst>
              <a:cxn ang="0">
                <a:pos x="T0" y="T1"/>
              </a:cxn>
              <a:cxn ang="0">
                <a:pos x="T2" y="T3"/>
              </a:cxn>
              <a:cxn ang="0">
                <a:pos x="T4" y="T5"/>
              </a:cxn>
              <a:cxn ang="0">
                <a:pos x="T6" y="T7"/>
              </a:cxn>
            </a:cxnLst>
            <a:rect l="0" t="0" r="r" b="b"/>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79" name="Line 219">
            <a:extLst>
              <a:ext uri="{FF2B5EF4-FFF2-40B4-BE49-F238E27FC236}">
                <a16:creationId xmlns:a16="http://schemas.microsoft.com/office/drawing/2014/main" id="{766D6ADD-9CA3-5E48-873F-95D91FE57507}"/>
              </a:ext>
            </a:extLst>
          </p:cNvPr>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80" name="Line 220">
            <a:extLst>
              <a:ext uri="{FF2B5EF4-FFF2-40B4-BE49-F238E27FC236}">
                <a16:creationId xmlns:a16="http://schemas.microsoft.com/office/drawing/2014/main" id="{2DD902A8-76B0-CC43-8D31-456A4618B7D7}"/>
              </a:ext>
            </a:extLst>
          </p:cNvPr>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81" name="Line 221">
            <a:extLst>
              <a:ext uri="{FF2B5EF4-FFF2-40B4-BE49-F238E27FC236}">
                <a16:creationId xmlns:a16="http://schemas.microsoft.com/office/drawing/2014/main" id="{C164C308-1758-1342-9A6D-3C076480624C}"/>
              </a:ext>
            </a:extLst>
          </p:cNvPr>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83" name="Rectangle 223">
            <a:extLst>
              <a:ext uri="{FF2B5EF4-FFF2-40B4-BE49-F238E27FC236}">
                <a16:creationId xmlns:a16="http://schemas.microsoft.com/office/drawing/2014/main" id="{07E4A501-585F-304F-B6F3-DA5294942F3A}"/>
              </a:ext>
            </a:extLst>
          </p:cNvPr>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385" name="Line 225">
            <a:extLst>
              <a:ext uri="{FF2B5EF4-FFF2-40B4-BE49-F238E27FC236}">
                <a16:creationId xmlns:a16="http://schemas.microsoft.com/office/drawing/2014/main" id="{B978BBD3-AB9A-8D44-809D-89CF264CF16A}"/>
              </a:ext>
            </a:extLst>
          </p:cNvPr>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86" name="Line 226">
            <a:extLst>
              <a:ext uri="{FF2B5EF4-FFF2-40B4-BE49-F238E27FC236}">
                <a16:creationId xmlns:a16="http://schemas.microsoft.com/office/drawing/2014/main" id="{B8D8267F-2E6B-C54E-9A5D-DBEA48268996}"/>
              </a:ext>
            </a:extLst>
          </p:cNvPr>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87" name="Line 227">
            <a:extLst>
              <a:ext uri="{FF2B5EF4-FFF2-40B4-BE49-F238E27FC236}">
                <a16:creationId xmlns:a16="http://schemas.microsoft.com/office/drawing/2014/main" id="{CE3B02E4-B638-B045-9037-0B1CC64B775A}"/>
              </a:ext>
            </a:extLst>
          </p:cNvPr>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88" name="Line 228">
            <a:extLst>
              <a:ext uri="{FF2B5EF4-FFF2-40B4-BE49-F238E27FC236}">
                <a16:creationId xmlns:a16="http://schemas.microsoft.com/office/drawing/2014/main" id="{024B2BE4-5124-7F4E-B2CF-5CA94231FFEF}"/>
              </a:ext>
            </a:extLst>
          </p:cNvPr>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89" name="Rectangle 229">
            <a:extLst>
              <a:ext uri="{FF2B5EF4-FFF2-40B4-BE49-F238E27FC236}">
                <a16:creationId xmlns:a16="http://schemas.microsoft.com/office/drawing/2014/main" id="{FA30D716-B744-BC4B-8EA6-0B556468C88D}"/>
              </a:ext>
            </a:extLst>
          </p:cNvPr>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392" name="Rectangle 232">
            <a:extLst>
              <a:ext uri="{FF2B5EF4-FFF2-40B4-BE49-F238E27FC236}">
                <a16:creationId xmlns:a16="http://schemas.microsoft.com/office/drawing/2014/main" id="{A85669E0-ED52-774C-8C5A-097457B72FF7}"/>
              </a:ext>
            </a:extLst>
          </p:cNvPr>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394" name="Rectangle 234">
            <a:extLst>
              <a:ext uri="{FF2B5EF4-FFF2-40B4-BE49-F238E27FC236}">
                <a16:creationId xmlns:a16="http://schemas.microsoft.com/office/drawing/2014/main" id="{430D1C58-AA56-EE4F-ADE0-4777B4A5BC95}"/>
              </a:ext>
            </a:extLst>
          </p:cNvPr>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396" name="Rectangle 236">
            <a:extLst>
              <a:ext uri="{FF2B5EF4-FFF2-40B4-BE49-F238E27FC236}">
                <a16:creationId xmlns:a16="http://schemas.microsoft.com/office/drawing/2014/main" id="{C5EDD752-82AE-AE4C-81EB-52BD2EBA2AAD}"/>
              </a:ext>
            </a:extLst>
          </p:cNvPr>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397" name="Rectangle 237">
            <a:extLst>
              <a:ext uri="{FF2B5EF4-FFF2-40B4-BE49-F238E27FC236}">
                <a16:creationId xmlns:a16="http://schemas.microsoft.com/office/drawing/2014/main" id="{A4DEAF6A-9102-2246-B115-E2F363A50DF5}"/>
              </a:ext>
            </a:extLst>
          </p:cNvPr>
          <p:cNvSpPr>
            <a:spLocks noChangeArrowheads="1"/>
          </p:cNvSpPr>
          <p:nvPr/>
        </p:nvSpPr>
        <p:spPr bwMode="auto">
          <a:xfrm>
            <a:off x="5095875" y="1250950"/>
            <a:ext cx="546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latin typeface="Arial" panose="020B0604020202020204" pitchFamily="34" charset="0"/>
              </a:rPr>
              <a:t>ANARKI</a:t>
            </a:r>
            <a:endParaRPr lang="en-US" altLang="en-US" sz="1800" baseline="-25000">
              <a:latin typeface="Arial" panose="020B0604020202020204" pitchFamily="34" charset="0"/>
            </a:endParaRPr>
          </a:p>
        </p:txBody>
      </p:sp>
      <p:sp>
        <p:nvSpPr>
          <p:cNvPr id="220398" name="AutoShape 238">
            <a:extLst>
              <a:ext uri="{FF2B5EF4-FFF2-40B4-BE49-F238E27FC236}">
                <a16:creationId xmlns:a16="http://schemas.microsoft.com/office/drawing/2014/main" id="{C4084A5E-2602-764A-8166-47D4502EC375}"/>
              </a:ext>
            </a:extLst>
          </p:cNvPr>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399" name="Rectangle 239">
            <a:extLst>
              <a:ext uri="{FF2B5EF4-FFF2-40B4-BE49-F238E27FC236}">
                <a16:creationId xmlns:a16="http://schemas.microsoft.com/office/drawing/2014/main" id="{56A4041B-A933-6F47-8B9C-06DFAE0C0C3E}"/>
              </a:ext>
            </a:extLst>
          </p:cNvPr>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220400" name="Rectangle 240">
            <a:extLst>
              <a:ext uri="{FF2B5EF4-FFF2-40B4-BE49-F238E27FC236}">
                <a16:creationId xmlns:a16="http://schemas.microsoft.com/office/drawing/2014/main" id="{C953DAFF-F5AF-9B43-8383-91681482E1AA}"/>
              </a:ext>
            </a:extLst>
          </p:cNvPr>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220401" name="Line 241">
            <a:extLst>
              <a:ext uri="{FF2B5EF4-FFF2-40B4-BE49-F238E27FC236}">
                <a16:creationId xmlns:a16="http://schemas.microsoft.com/office/drawing/2014/main" id="{99D85CBC-A6AD-C94A-8836-7BB97F43163F}"/>
              </a:ext>
            </a:extLst>
          </p:cNvPr>
          <p:cNvSpPr>
            <a:spLocks noChangeShapeType="1"/>
          </p:cNvSpPr>
          <p:nvPr/>
        </p:nvSpPr>
        <p:spPr bwMode="auto">
          <a:xfrm>
            <a:off x="5024438" y="1479550"/>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02" name="Freeform 242">
            <a:extLst>
              <a:ext uri="{FF2B5EF4-FFF2-40B4-BE49-F238E27FC236}">
                <a16:creationId xmlns:a16="http://schemas.microsoft.com/office/drawing/2014/main" id="{773FA38B-A35A-EC42-AB71-7D648F690798}"/>
              </a:ext>
            </a:extLst>
          </p:cNvPr>
          <p:cNvSpPr>
            <a:spLocks/>
          </p:cNvSpPr>
          <p:nvPr/>
        </p:nvSpPr>
        <p:spPr bwMode="auto">
          <a:xfrm>
            <a:off x="5916613" y="1387475"/>
            <a:ext cx="257175" cy="106363"/>
          </a:xfrm>
          <a:custGeom>
            <a:avLst/>
            <a:gdLst>
              <a:gd name="T0" fmla="*/ 162 w 162"/>
              <a:gd name="T1" fmla="*/ 67 h 67"/>
              <a:gd name="T2" fmla="*/ 0 w 162"/>
              <a:gd name="T3" fmla="*/ 67 h 67"/>
              <a:gd name="T4" fmla="*/ 0 w 162"/>
              <a:gd name="T5" fmla="*/ 0 h 67"/>
              <a:gd name="T6" fmla="*/ 162 w 162"/>
              <a:gd name="T7" fmla="*/ 67 h 67"/>
            </a:gdLst>
            <a:ahLst/>
            <a:cxnLst>
              <a:cxn ang="0">
                <a:pos x="T0" y="T1"/>
              </a:cxn>
              <a:cxn ang="0">
                <a:pos x="T2" y="T3"/>
              </a:cxn>
              <a:cxn ang="0">
                <a:pos x="T4" y="T5"/>
              </a:cxn>
              <a:cxn ang="0">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403" name="Freeform 243">
            <a:extLst>
              <a:ext uri="{FF2B5EF4-FFF2-40B4-BE49-F238E27FC236}">
                <a16:creationId xmlns:a16="http://schemas.microsoft.com/office/drawing/2014/main" id="{AE9EB82C-D766-884F-B6F7-8B24E8A18A98}"/>
              </a:ext>
            </a:extLst>
          </p:cNvPr>
          <p:cNvSpPr>
            <a:spLocks/>
          </p:cNvSpPr>
          <p:nvPr/>
        </p:nvSpPr>
        <p:spPr bwMode="auto">
          <a:xfrm>
            <a:off x="5927725" y="1387475"/>
            <a:ext cx="257175" cy="92075"/>
          </a:xfrm>
          <a:custGeom>
            <a:avLst/>
            <a:gdLst>
              <a:gd name="T0" fmla="*/ 162 w 162"/>
              <a:gd name="T1" fmla="*/ 58 h 58"/>
              <a:gd name="T2" fmla="*/ 0 w 162"/>
              <a:gd name="T3" fmla="*/ 58 h 58"/>
              <a:gd name="T4" fmla="*/ 0 w 162"/>
              <a:gd name="T5" fmla="*/ 0 h 58"/>
            </a:gdLst>
            <a:ahLst/>
            <a:cxnLst>
              <a:cxn ang="0">
                <a:pos x="T0" y="T1"/>
              </a:cxn>
              <a:cxn ang="0">
                <a:pos x="T2" y="T3"/>
              </a:cxn>
              <a:cxn ang="0">
                <a:pos x="T4" y="T5"/>
              </a:cxn>
            </a:cxnLst>
            <a:rect l="0" t="0" r="r" b="b"/>
            <a:pathLst>
              <a:path w="162" h="58">
                <a:moveTo>
                  <a:pt x="162" y="58"/>
                </a:moveTo>
                <a:lnTo>
                  <a:pt x="0" y="5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404" name="Line 244">
            <a:extLst>
              <a:ext uri="{FF2B5EF4-FFF2-40B4-BE49-F238E27FC236}">
                <a16:creationId xmlns:a16="http://schemas.microsoft.com/office/drawing/2014/main" id="{371FD7D1-8BD1-8042-9C85-FAA71BDAB75A}"/>
              </a:ext>
            </a:extLst>
          </p:cNvPr>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05" name="Line 245">
            <a:extLst>
              <a:ext uri="{FF2B5EF4-FFF2-40B4-BE49-F238E27FC236}">
                <a16:creationId xmlns:a16="http://schemas.microsoft.com/office/drawing/2014/main" id="{9C35C908-65F9-B945-ADEC-0DE14FBBAEB6}"/>
              </a:ext>
            </a:extLst>
          </p:cNvPr>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08" name="Line 248">
            <a:extLst>
              <a:ext uri="{FF2B5EF4-FFF2-40B4-BE49-F238E27FC236}">
                <a16:creationId xmlns:a16="http://schemas.microsoft.com/office/drawing/2014/main" id="{0B357FB7-FABE-8C4B-A127-30FF9BC3AF3C}"/>
              </a:ext>
            </a:extLst>
          </p:cNvPr>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09" name="Rectangle 249">
            <a:extLst>
              <a:ext uri="{FF2B5EF4-FFF2-40B4-BE49-F238E27FC236}">
                <a16:creationId xmlns:a16="http://schemas.microsoft.com/office/drawing/2014/main" id="{EB2518B5-9813-D84F-992D-13B98CF17348}"/>
              </a:ext>
            </a:extLst>
          </p:cNvPr>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r>
              <a:rPr lang="en-US" altLang="en-US">
                <a:solidFill>
                  <a:srgbClr val="E32434"/>
                </a:solidFill>
                <a:latin typeface="Arial" panose="020B0604020202020204" pitchFamily="34" charset="0"/>
              </a:rPr>
              <a:t>zz</a:t>
            </a:r>
          </a:p>
        </p:txBody>
      </p:sp>
      <p:sp>
        <p:nvSpPr>
          <p:cNvPr id="220410" name="AutoShape 250">
            <a:extLst>
              <a:ext uri="{FF2B5EF4-FFF2-40B4-BE49-F238E27FC236}">
                <a16:creationId xmlns:a16="http://schemas.microsoft.com/office/drawing/2014/main" id="{A11F93D3-BE4A-2D43-943D-6AC7E88A07B0}"/>
              </a:ext>
            </a:extLst>
          </p:cNvPr>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411" name="Freeform 251">
            <a:extLst>
              <a:ext uri="{FF2B5EF4-FFF2-40B4-BE49-F238E27FC236}">
                <a16:creationId xmlns:a16="http://schemas.microsoft.com/office/drawing/2014/main" id="{25B2E34D-8FE0-CD4C-A475-ACD07982C665}"/>
              </a:ext>
            </a:extLst>
          </p:cNvPr>
          <p:cNvSpPr>
            <a:spLocks/>
          </p:cNvSpPr>
          <p:nvPr/>
        </p:nvSpPr>
        <p:spPr bwMode="auto">
          <a:xfrm>
            <a:off x="5932488" y="2266950"/>
            <a:ext cx="257175" cy="104775"/>
          </a:xfrm>
          <a:custGeom>
            <a:avLst/>
            <a:gdLst>
              <a:gd name="T0" fmla="*/ 162 w 162"/>
              <a:gd name="T1" fmla="*/ 66 h 66"/>
              <a:gd name="T2" fmla="*/ 0 w 162"/>
              <a:gd name="T3" fmla="*/ 66 h 66"/>
              <a:gd name="T4" fmla="*/ 0 w 162"/>
              <a:gd name="T5" fmla="*/ 0 h 66"/>
              <a:gd name="T6" fmla="*/ 162 w 162"/>
              <a:gd name="T7" fmla="*/ 66 h 66"/>
            </a:gdLst>
            <a:ahLst/>
            <a:cxnLst>
              <a:cxn ang="0">
                <a:pos x="T0" y="T1"/>
              </a:cxn>
              <a:cxn ang="0">
                <a:pos x="T2" y="T3"/>
              </a:cxn>
              <a:cxn ang="0">
                <a:pos x="T4" y="T5"/>
              </a:cxn>
              <a:cxn ang="0">
                <a:pos x="T6" y="T7"/>
              </a:cxn>
            </a:cxnLst>
            <a:rect l="0" t="0" r="r" b="b"/>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412" name="Freeform 252">
            <a:extLst>
              <a:ext uri="{FF2B5EF4-FFF2-40B4-BE49-F238E27FC236}">
                <a16:creationId xmlns:a16="http://schemas.microsoft.com/office/drawing/2014/main" id="{36148350-55E3-674F-AA92-85385F1C0A8D}"/>
              </a:ext>
            </a:extLst>
          </p:cNvPr>
          <p:cNvSpPr>
            <a:spLocks/>
          </p:cNvSpPr>
          <p:nvPr/>
        </p:nvSpPr>
        <p:spPr bwMode="auto">
          <a:xfrm>
            <a:off x="5929313" y="2266950"/>
            <a:ext cx="257175" cy="90488"/>
          </a:xfrm>
          <a:custGeom>
            <a:avLst/>
            <a:gdLst>
              <a:gd name="T0" fmla="*/ 162 w 162"/>
              <a:gd name="T1" fmla="*/ 57 h 57"/>
              <a:gd name="T2" fmla="*/ 0 w 162"/>
              <a:gd name="T3" fmla="*/ 57 h 57"/>
              <a:gd name="T4" fmla="*/ 0 w 162"/>
              <a:gd name="T5" fmla="*/ 0 h 57"/>
            </a:gdLst>
            <a:ahLst/>
            <a:cxnLst>
              <a:cxn ang="0">
                <a:pos x="T0" y="T1"/>
              </a:cxn>
              <a:cxn ang="0">
                <a:pos x="T2" y="T3"/>
              </a:cxn>
              <a:cxn ang="0">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413" name="Line 253">
            <a:extLst>
              <a:ext uri="{FF2B5EF4-FFF2-40B4-BE49-F238E27FC236}">
                <a16:creationId xmlns:a16="http://schemas.microsoft.com/office/drawing/2014/main" id="{CA94DC2C-6419-0641-BD63-AB4E4B1DDA0C}"/>
              </a:ext>
            </a:extLst>
          </p:cNvPr>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14" name="Line 254">
            <a:extLst>
              <a:ext uri="{FF2B5EF4-FFF2-40B4-BE49-F238E27FC236}">
                <a16:creationId xmlns:a16="http://schemas.microsoft.com/office/drawing/2014/main" id="{EB7D2B91-462F-384E-9646-35E265F6CA86}"/>
              </a:ext>
            </a:extLst>
          </p:cNvPr>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15" name="Line 255">
            <a:extLst>
              <a:ext uri="{FF2B5EF4-FFF2-40B4-BE49-F238E27FC236}">
                <a16:creationId xmlns:a16="http://schemas.microsoft.com/office/drawing/2014/main" id="{62B89CDF-09E6-144D-A4B4-B36BBB25DC70}"/>
              </a:ext>
            </a:extLst>
          </p:cNvPr>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16" name="Line 256">
            <a:extLst>
              <a:ext uri="{FF2B5EF4-FFF2-40B4-BE49-F238E27FC236}">
                <a16:creationId xmlns:a16="http://schemas.microsoft.com/office/drawing/2014/main" id="{213C84B3-3E1E-F043-9536-9FDD02FF2F5C}"/>
              </a:ext>
            </a:extLst>
          </p:cNvPr>
          <p:cNvSpPr>
            <a:spLocks noChangeShapeType="1"/>
          </p:cNvSpPr>
          <p:nvPr/>
        </p:nvSpPr>
        <p:spPr bwMode="auto">
          <a:xfrm>
            <a:off x="5067300" y="3144838"/>
            <a:ext cx="105886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17" name="Line 257">
            <a:extLst>
              <a:ext uri="{FF2B5EF4-FFF2-40B4-BE49-F238E27FC236}">
                <a16:creationId xmlns:a16="http://schemas.microsoft.com/office/drawing/2014/main" id="{31DF2682-A61B-0048-8DEC-CF1F3173DAA7}"/>
              </a:ext>
            </a:extLst>
          </p:cNvPr>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18" name="Line 258">
            <a:extLst>
              <a:ext uri="{FF2B5EF4-FFF2-40B4-BE49-F238E27FC236}">
                <a16:creationId xmlns:a16="http://schemas.microsoft.com/office/drawing/2014/main" id="{D25E15F4-8EE4-EE42-B708-9531E9E0B88A}"/>
              </a:ext>
            </a:extLst>
          </p:cNvPr>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19" name="Rectangle 259">
            <a:extLst>
              <a:ext uri="{FF2B5EF4-FFF2-40B4-BE49-F238E27FC236}">
                <a16:creationId xmlns:a16="http://schemas.microsoft.com/office/drawing/2014/main" id="{D6F9615F-7861-B946-86E1-E509FFE3B1DB}"/>
              </a:ext>
            </a:extLst>
          </p:cNvPr>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20" name="Rectangle 260">
            <a:extLst>
              <a:ext uri="{FF2B5EF4-FFF2-40B4-BE49-F238E27FC236}">
                <a16:creationId xmlns:a16="http://schemas.microsoft.com/office/drawing/2014/main" id="{B7FF9BD8-AC98-9641-93AF-79FA257E8B0D}"/>
              </a:ext>
            </a:extLst>
          </p:cNvPr>
          <p:cNvSpPr>
            <a:spLocks noChangeArrowheads="1"/>
          </p:cNvSpPr>
          <p:nvPr/>
        </p:nvSpPr>
        <p:spPr bwMode="auto">
          <a:xfrm>
            <a:off x="5049838" y="2097088"/>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latin typeface="Arial" panose="020B0604020202020204" pitchFamily="34" charset="0"/>
              </a:rPr>
              <a:t>KERAJAAN</a:t>
            </a:r>
            <a:endParaRPr lang="en-US" altLang="en-US" sz="1800" baseline="-25000">
              <a:latin typeface="Arial" panose="020B0604020202020204" pitchFamily="34" charset="0"/>
            </a:endParaRPr>
          </a:p>
        </p:txBody>
      </p:sp>
      <p:sp>
        <p:nvSpPr>
          <p:cNvPr id="220422" name="Rectangle 262">
            <a:extLst>
              <a:ext uri="{FF2B5EF4-FFF2-40B4-BE49-F238E27FC236}">
                <a16:creationId xmlns:a16="http://schemas.microsoft.com/office/drawing/2014/main" id="{DD6DFC67-625D-DB4A-A7AF-10A85991B642}"/>
              </a:ext>
            </a:extLst>
          </p:cNvPr>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26" name="Rectangle 266">
            <a:extLst>
              <a:ext uri="{FF2B5EF4-FFF2-40B4-BE49-F238E27FC236}">
                <a16:creationId xmlns:a16="http://schemas.microsoft.com/office/drawing/2014/main" id="{EB743A06-518A-604D-9428-63334CBE0B2C}"/>
              </a:ext>
            </a:extLst>
          </p:cNvPr>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28" name="Rectangle 268">
            <a:extLst>
              <a:ext uri="{FF2B5EF4-FFF2-40B4-BE49-F238E27FC236}">
                <a16:creationId xmlns:a16="http://schemas.microsoft.com/office/drawing/2014/main" id="{0DC8FC71-119F-7D4A-AAA1-9E28E9B7A55E}"/>
              </a:ext>
            </a:extLst>
          </p:cNvPr>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30" name="Line 270">
            <a:extLst>
              <a:ext uri="{FF2B5EF4-FFF2-40B4-BE49-F238E27FC236}">
                <a16:creationId xmlns:a16="http://schemas.microsoft.com/office/drawing/2014/main" id="{DAC2390C-3C19-EC42-B774-BC2DB4FA9337}"/>
              </a:ext>
            </a:extLst>
          </p:cNvPr>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33" name="Line 273">
            <a:extLst>
              <a:ext uri="{FF2B5EF4-FFF2-40B4-BE49-F238E27FC236}">
                <a16:creationId xmlns:a16="http://schemas.microsoft.com/office/drawing/2014/main" id="{CC0EF2EC-1C3A-E34B-A2AE-314B022FCA62}"/>
              </a:ext>
            </a:extLst>
          </p:cNvPr>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34" name="Rectangle 274">
            <a:extLst>
              <a:ext uri="{FF2B5EF4-FFF2-40B4-BE49-F238E27FC236}">
                <a16:creationId xmlns:a16="http://schemas.microsoft.com/office/drawing/2014/main" id="{863258F0-100C-C74E-BEC2-74BA55315DA7}"/>
              </a:ext>
            </a:extLst>
          </p:cNvPr>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35" name="Line 275">
            <a:extLst>
              <a:ext uri="{FF2B5EF4-FFF2-40B4-BE49-F238E27FC236}">
                <a16:creationId xmlns:a16="http://schemas.microsoft.com/office/drawing/2014/main" id="{4E0CCDDD-925F-174F-9DDD-2267EB1CA2F2}"/>
              </a:ext>
            </a:extLst>
          </p:cNvPr>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36" name="Line 276">
            <a:extLst>
              <a:ext uri="{FF2B5EF4-FFF2-40B4-BE49-F238E27FC236}">
                <a16:creationId xmlns:a16="http://schemas.microsoft.com/office/drawing/2014/main" id="{8FA522DA-F0B4-3D4E-B9CB-CC5C18F3CFD1}"/>
              </a:ext>
            </a:extLst>
          </p:cNvPr>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37" name="Line 277">
            <a:extLst>
              <a:ext uri="{FF2B5EF4-FFF2-40B4-BE49-F238E27FC236}">
                <a16:creationId xmlns:a16="http://schemas.microsoft.com/office/drawing/2014/main" id="{132AC0F4-C315-054D-B2FA-32A82F0DA76D}"/>
              </a:ext>
            </a:extLst>
          </p:cNvPr>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38" name="Rectangle 278">
            <a:extLst>
              <a:ext uri="{FF2B5EF4-FFF2-40B4-BE49-F238E27FC236}">
                <a16:creationId xmlns:a16="http://schemas.microsoft.com/office/drawing/2014/main" id="{A3BEA766-553A-4A40-9B87-BB81E4B465E4}"/>
              </a:ext>
            </a:extLst>
          </p:cNvPr>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39" name="Rectangle 279">
            <a:extLst>
              <a:ext uri="{FF2B5EF4-FFF2-40B4-BE49-F238E27FC236}">
                <a16:creationId xmlns:a16="http://schemas.microsoft.com/office/drawing/2014/main" id="{FF4D15A7-EC4C-1340-A297-F505CBC3E14A}"/>
              </a:ext>
            </a:extLst>
          </p:cNvPr>
          <p:cNvSpPr>
            <a:spLocks noChangeArrowheads="1"/>
          </p:cNvSpPr>
          <p:nvPr/>
        </p:nvSpPr>
        <p:spPr bwMode="auto">
          <a:xfrm>
            <a:off x="4713288" y="6026150"/>
            <a:ext cx="20478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900" b="1">
                <a:latin typeface="Times" pitchFamily="2" charset="0"/>
              </a:rPr>
              <a:t>S</a:t>
            </a:r>
            <a:endParaRPr lang="en-US" altLang="en-US" sz="1200" baseline="-25000">
              <a:latin typeface="Times" pitchFamily="2" charset="0"/>
            </a:endParaRPr>
          </a:p>
        </p:txBody>
      </p:sp>
      <p:sp>
        <p:nvSpPr>
          <p:cNvPr id="220440" name="Rectangle 280">
            <a:extLst>
              <a:ext uri="{FF2B5EF4-FFF2-40B4-BE49-F238E27FC236}">
                <a16:creationId xmlns:a16="http://schemas.microsoft.com/office/drawing/2014/main" id="{AA5D8831-3B8F-B44E-B505-89EACC737AC3}"/>
              </a:ext>
            </a:extLst>
          </p:cNvPr>
          <p:cNvSpPr>
            <a:spLocks noChangeArrowheads="1"/>
          </p:cNvSpPr>
          <p:nvPr/>
        </p:nvSpPr>
        <p:spPr bwMode="auto">
          <a:xfrm>
            <a:off x="4743450" y="7207250"/>
            <a:ext cx="2667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900" b="1">
                <a:latin typeface="Times" pitchFamily="2" charset="0"/>
              </a:rPr>
              <a:t>Y</a:t>
            </a:r>
            <a:endParaRPr lang="en-US" altLang="en-US" sz="1200" baseline="-25000">
              <a:latin typeface="Times" pitchFamily="2" charset="0"/>
            </a:endParaRPr>
          </a:p>
        </p:txBody>
      </p:sp>
      <p:sp>
        <p:nvSpPr>
          <p:cNvPr id="220441" name="Rectangle 281">
            <a:extLst>
              <a:ext uri="{FF2B5EF4-FFF2-40B4-BE49-F238E27FC236}">
                <a16:creationId xmlns:a16="http://schemas.microsoft.com/office/drawing/2014/main" id="{9213F5DF-5DC7-8B45-A169-BCEB7C03B499}"/>
              </a:ext>
            </a:extLst>
          </p:cNvPr>
          <p:cNvSpPr>
            <a:spLocks noChangeArrowheads="1"/>
          </p:cNvSpPr>
          <p:nvPr/>
        </p:nvSpPr>
        <p:spPr bwMode="auto">
          <a:xfrm>
            <a:off x="1987550" y="1924050"/>
            <a:ext cx="2667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900" b="1">
                <a:latin typeface="Times" pitchFamily="2" charset="0"/>
              </a:rPr>
              <a:t>C</a:t>
            </a:r>
            <a:endParaRPr lang="en-US" altLang="en-US" sz="1200" baseline="-25000">
              <a:latin typeface="Times" pitchFamily="2" charset="0"/>
            </a:endParaRPr>
          </a:p>
        </p:txBody>
      </p:sp>
      <p:sp>
        <p:nvSpPr>
          <p:cNvPr id="220442" name="Line 282">
            <a:extLst>
              <a:ext uri="{FF2B5EF4-FFF2-40B4-BE49-F238E27FC236}">
                <a16:creationId xmlns:a16="http://schemas.microsoft.com/office/drawing/2014/main" id="{0FC16BCC-DA4C-8C4D-B231-19B10F1DC871}"/>
              </a:ext>
            </a:extLst>
          </p:cNvPr>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43" name="AutoShape 283">
            <a:extLst>
              <a:ext uri="{FF2B5EF4-FFF2-40B4-BE49-F238E27FC236}">
                <a16:creationId xmlns:a16="http://schemas.microsoft.com/office/drawing/2014/main" id="{0A754565-7E69-B54A-AD32-3B9519E2FE69}"/>
              </a:ext>
            </a:extLst>
          </p:cNvPr>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444" name="Rectangle 284">
            <a:extLst>
              <a:ext uri="{FF2B5EF4-FFF2-40B4-BE49-F238E27FC236}">
                <a16:creationId xmlns:a16="http://schemas.microsoft.com/office/drawing/2014/main" id="{8BC03B9D-0652-6943-A464-B23E71B48C59}"/>
              </a:ext>
            </a:extLst>
          </p:cNvPr>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220445" name="Rectangle 285">
            <a:extLst>
              <a:ext uri="{FF2B5EF4-FFF2-40B4-BE49-F238E27FC236}">
                <a16:creationId xmlns:a16="http://schemas.microsoft.com/office/drawing/2014/main" id="{A2BD2231-1DD5-2E4B-80CE-A1B5C8873918}"/>
              </a:ext>
            </a:extLst>
          </p:cNvPr>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220446" name="Line 286">
            <a:extLst>
              <a:ext uri="{FF2B5EF4-FFF2-40B4-BE49-F238E27FC236}">
                <a16:creationId xmlns:a16="http://schemas.microsoft.com/office/drawing/2014/main" id="{80FBC1A6-EA1D-364A-97D5-33432F63050C}"/>
              </a:ext>
            </a:extLst>
          </p:cNvPr>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47" name="Freeform 287">
            <a:extLst>
              <a:ext uri="{FF2B5EF4-FFF2-40B4-BE49-F238E27FC236}">
                <a16:creationId xmlns:a16="http://schemas.microsoft.com/office/drawing/2014/main" id="{E22CEA64-B016-D84E-A9AA-EA55646E4CCA}"/>
              </a:ext>
            </a:extLst>
          </p:cNvPr>
          <p:cNvSpPr>
            <a:spLocks/>
          </p:cNvSpPr>
          <p:nvPr/>
        </p:nvSpPr>
        <p:spPr bwMode="auto">
          <a:xfrm>
            <a:off x="3268663" y="3175000"/>
            <a:ext cx="241300" cy="104775"/>
          </a:xfrm>
          <a:custGeom>
            <a:avLst/>
            <a:gdLst>
              <a:gd name="T0" fmla="*/ 152 w 152"/>
              <a:gd name="T1" fmla="*/ 66 h 66"/>
              <a:gd name="T2" fmla="*/ 0 w 152"/>
              <a:gd name="T3" fmla="*/ 66 h 66"/>
              <a:gd name="T4" fmla="*/ 0 w 152"/>
              <a:gd name="T5" fmla="*/ 0 h 66"/>
              <a:gd name="T6" fmla="*/ 152 w 152"/>
              <a:gd name="T7" fmla="*/ 66 h 66"/>
            </a:gdLst>
            <a:ahLst/>
            <a:cxnLst>
              <a:cxn ang="0">
                <a:pos x="T0" y="T1"/>
              </a:cxn>
              <a:cxn ang="0">
                <a:pos x="T2" y="T3"/>
              </a:cxn>
              <a:cxn ang="0">
                <a:pos x="T4" y="T5"/>
              </a:cxn>
              <a:cxn ang="0">
                <a:pos x="T6" y="T7"/>
              </a:cxn>
            </a:cxnLst>
            <a:rect l="0" t="0" r="r" b="b"/>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448" name="Freeform 288">
            <a:extLst>
              <a:ext uri="{FF2B5EF4-FFF2-40B4-BE49-F238E27FC236}">
                <a16:creationId xmlns:a16="http://schemas.microsoft.com/office/drawing/2014/main" id="{BFC57891-7A54-484A-A49E-1A2228DF2A6B}"/>
              </a:ext>
            </a:extLst>
          </p:cNvPr>
          <p:cNvSpPr>
            <a:spLocks/>
          </p:cNvSpPr>
          <p:nvPr/>
        </p:nvSpPr>
        <p:spPr bwMode="auto">
          <a:xfrm>
            <a:off x="3271838" y="3159125"/>
            <a:ext cx="257175" cy="106363"/>
          </a:xfrm>
          <a:custGeom>
            <a:avLst/>
            <a:gdLst>
              <a:gd name="T0" fmla="*/ 162 w 162"/>
              <a:gd name="T1" fmla="*/ 67 h 67"/>
              <a:gd name="T2" fmla="*/ 0 w 162"/>
              <a:gd name="T3" fmla="*/ 67 h 67"/>
              <a:gd name="T4" fmla="*/ 0 w 162"/>
              <a:gd name="T5" fmla="*/ 0 h 67"/>
            </a:gdLst>
            <a:ahLst/>
            <a:cxnLst>
              <a:cxn ang="0">
                <a:pos x="T0" y="T1"/>
              </a:cxn>
              <a:cxn ang="0">
                <a:pos x="T2" y="T3"/>
              </a:cxn>
              <a:cxn ang="0">
                <a:pos x="T4" y="T5"/>
              </a:cxn>
            </a:cxnLst>
            <a:rect l="0" t="0" r="r" b="b"/>
            <a:pathLst>
              <a:path w="162" h="67">
                <a:moveTo>
                  <a:pt x="162" y="67"/>
                </a:moveTo>
                <a:lnTo>
                  <a:pt x="0" y="6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449" name="Line 289">
            <a:extLst>
              <a:ext uri="{FF2B5EF4-FFF2-40B4-BE49-F238E27FC236}">
                <a16:creationId xmlns:a16="http://schemas.microsoft.com/office/drawing/2014/main" id="{3B5026B6-4746-E74E-9851-B70013F6AA64}"/>
              </a:ext>
            </a:extLst>
          </p:cNvPr>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50" name="Line 290">
            <a:extLst>
              <a:ext uri="{FF2B5EF4-FFF2-40B4-BE49-F238E27FC236}">
                <a16:creationId xmlns:a16="http://schemas.microsoft.com/office/drawing/2014/main" id="{08B9B950-4D86-A74B-BC2E-1673941D5A37}"/>
              </a:ext>
            </a:extLst>
          </p:cNvPr>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51" name="Line 291">
            <a:extLst>
              <a:ext uri="{FF2B5EF4-FFF2-40B4-BE49-F238E27FC236}">
                <a16:creationId xmlns:a16="http://schemas.microsoft.com/office/drawing/2014/main" id="{86A5E439-149A-FA45-BDB9-60D951E31821}"/>
              </a:ext>
            </a:extLst>
          </p:cNvPr>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52" name="Line 292">
            <a:extLst>
              <a:ext uri="{FF2B5EF4-FFF2-40B4-BE49-F238E27FC236}">
                <a16:creationId xmlns:a16="http://schemas.microsoft.com/office/drawing/2014/main" id="{67F2C4EC-3734-DD43-A2C6-2AD44DA8BAC8}"/>
              </a:ext>
            </a:extLst>
          </p:cNvPr>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53" name="Rectangle 293">
            <a:extLst>
              <a:ext uri="{FF2B5EF4-FFF2-40B4-BE49-F238E27FC236}">
                <a16:creationId xmlns:a16="http://schemas.microsoft.com/office/drawing/2014/main" id="{FF53197C-38C2-BA4D-AD14-F1A8507BF2A2}"/>
              </a:ext>
            </a:extLst>
          </p:cNvPr>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54" name="Rectangle 294">
            <a:extLst>
              <a:ext uri="{FF2B5EF4-FFF2-40B4-BE49-F238E27FC236}">
                <a16:creationId xmlns:a16="http://schemas.microsoft.com/office/drawing/2014/main" id="{4946E4D8-0FEA-314E-BB58-F4B29215E12D}"/>
              </a:ext>
            </a:extLst>
          </p:cNvPr>
          <p:cNvSpPr>
            <a:spLocks noChangeArrowheads="1"/>
          </p:cNvSpPr>
          <p:nvPr/>
        </p:nvSpPr>
        <p:spPr bwMode="auto">
          <a:xfrm>
            <a:off x="2420938" y="3025775"/>
            <a:ext cx="736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latin typeface="Arial" panose="020B0604020202020204" pitchFamily="34" charset="0"/>
              </a:rPr>
              <a:t>ABRAHAM</a:t>
            </a:r>
            <a:endParaRPr lang="en-US" altLang="en-US" sz="1800" baseline="-25000">
              <a:latin typeface="Arial" panose="020B0604020202020204" pitchFamily="34" charset="0"/>
            </a:endParaRPr>
          </a:p>
        </p:txBody>
      </p:sp>
      <p:sp>
        <p:nvSpPr>
          <p:cNvPr id="220455" name="Rectangle 295">
            <a:extLst>
              <a:ext uri="{FF2B5EF4-FFF2-40B4-BE49-F238E27FC236}">
                <a16:creationId xmlns:a16="http://schemas.microsoft.com/office/drawing/2014/main" id="{5D66425D-174D-7940-B4C5-EA192FD69EDA}"/>
              </a:ext>
            </a:extLst>
          </p:cNvPr>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57" name="Rectangle 297">
            <a:extLst>
              <a:ext uri="{FF2B5EF4-FFF2-40B4-BE49-F238E27FC236}">
                <a16:creationId xmlns:a16="http://schemas.microsoft.com/office/drawing/2014/main" id="{AC6C6614-C29E-DA46-A13E-FCFC277C29AA}"/>
              </a:ext>
            </a:extLst>
          </p:cNvPr>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60" name="Rectangle 300">
            <a:extLst>
              <a:ext uri="{FF2B5EF4-FFF2-40B4-BE49-F238E27FC236}">
                <a16:creationId xmlns:a16="http://schemas.microsoft.com/office/drawing/2014/main" id="{BB3F14D3-843A-6747-84D0-83408BB510F9}"/>
              </a:ext>
            </a:extLst>
          </p:cNvPr>
          <p:cNvSpPr>
            <a:spLocks noChangeArrowheads="1"/>
          </p:cNvSpPr>
          <p:nvPr/>
        </p:nvSpPr>
        <p:spPr bwMode="auto">
          <a:xfrm>
            <a:off x="2778125" y="4249738"/>
            <a:ext cx="55880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62" name="Line 302">
            <a:extLst>
              <a:ext uri="{FF2B5EF4-FFF2-40B4-BE49-F238E27FC236}">
                <a16:creationId xmlns:a16="http://schemas.microsoft.com/office/drawing/2014/main" id="{3F03872A-6A4C-6B4D-A84D-CFADE99F7E08}"/>
              </a:ext>
            </a:extLst>
          </p:cNvPr>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63" name="Rectangle 303">
            <a:extLst>
              <a:ext uri="{FF2B5EF4-FFF2-40B4-BE49-F238E27FC236}">
                <a16:creationId xmlns:a16="http://schemas.microsoft.com/office/drawing/2014/main" id="{D4830591-317E-B24C-B19B-3D9308B69FBC}"/>
              </a:ext>
            </a:extLst>
          </p:cNvPr>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0466" name="Picture 306">
            <a:extLst>
              <a:ext uri="{FF2B5EF4-FFF2-40B4-BE49-F238E27FC236}">
                <a16:creationId xmlns:a16="http://schemas.microsoft.com/office/drawing/2014/main" id="{AA3E4B92-1641-E947-AE70-7CFFCA0AD7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467" name="Rectangle 307">
            <a:extLst>
              <a:ext uri="{FF2B5EF4-FFF2-40B4-BE49-F238E27FC236}">
                <a16:creationId xmlns:a16="http://schemas.microsoft.com/office/drawing/2014/main" id="{5273C9FD-ED2C-AA48-9929-2510F3F4775F}"/>
              </a:ext>
            </a:extLst>
          </p:cNvPr>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0468" name="Picture 308">
            <a:extLst>
              <a:ext uri="{FF2B5EF4-FFF2-40B4-BE49-F238E27FC236}">
                <a16:creationId xmlns:a16="http://schemas.microsoft.com/office/drawing/2014/main" id="{83753CC6-B816-3F4E-8256-9EEC64D81F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469" name="Rectangle 309">
            <a:extLst>
              <a:ext uri="{FF2B5EF4-FFF2-40B4-BE49-F238E27FC236}">
                <a16:creationId xmlns:a16="http://schemas.microsoft.com/office/drawing/2014/main" id="{F5CB945A-C2DC-8D4F-B303-2B427BA75E9F}"/>
              </a:ext>
            </a:extLst>
          </p:cNvPr>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0470" name="Picture 310">
            <a:extLst>
              <a:ext uri="{FF2B5EF4-FFF2-40B4-BE49-F238E27FC236}">
                <a16:creationId xmlns:a16="http://schemas.microsoft.com/office/drawing/2014/main" id="{B5628673-DADA-7546-8EA1-F6DCCF9147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471" name="Rectangle 311">
            <a:extLst>
              <a:ext uri="{FF2B5EF4-FFF2-40B4-BE49-F238E27FC236}">
                <a16:creationId xmlns:a16="http://schemas.microsoft.com/office/drawing/2014/main" id="{A82546B1-1B6B-1A4A-8D55-D01F0E1D3DA8}"/>
              </a:ext>
            </a:extLst>
          </p:cNvPr>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0472" name="Picture 312">
            <a:extLst>
              <a:ext uri="{FF2B5EF4-FFF2-40B4-BE49-F238E27FC236}">
                <a16:creationId xmlns:a16="http://schemas.microsoft.com/office/drawing/2014/main" id="{1BBD4FC4-A884-1645-8EEB-046DF12D99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473" name="Rectangle 313">
            <a:extLst>
              <a:ext uri="{FF2B5EF4-FFF2-40B4-BE49-F238E27FC236}">
                <a16:creationId xmlns:a16="http://schemas.microsoft.com/office/drawing/2014/main" id="{2FD8F77C-EC6C-0240-A126-0C6B3B788F67}"/>
              </a:ext>
            </a:extLst>
          </p:cNvPr>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477" name="Freeform 317">
            <a:extLst>
              <a:ext uri="{FF2B5EF4-FFF2-40B4-BE49-F238E27FC236}">
                <a16:creationId xmlns:a16="http://schemas.microsoft.com/office/drawing/2014/main" id="{78D27512-2F18-D24B-A929-F2B55E4DF633}"/>
              </a:ext>
            </a:extLst>
          </p:cNvPr>
          <p:cNvSpPr>
            <a:spLocks/>
          </p:cNvSpPr>
          <p:nvPr/>
        </p:nvSpPr>
        <p:spPr bwMode="auto">
          <a:xfrm>
            <a:off x="5908675" y="6829425"/>
            <a:ext cx="241300" cy="76200"/>
          </a:xfrm>
          <a:custGeom>
            <a:avLst/>
            <a:gdLst>
              <a:gd name="T0" fmla="*/ 152 w 152"/>
              <a:gd name="T1" fmla="*/ 48 h 48"/>
              <a:gd name="T2" fmla="*/ 0 w 152"/>
              <a:gd name="T3" fmla="*/ 48 h 48"/>
              <a:gd name="T4" fmla="*/ 0 w 152"/>
              <a:gd name="T5" fmla="*/ 0 h 48"/>
            </a:gdLst>
            <a:ahLst/>
            <a:cxnLst>
              <a:cxn ang="0">
                <a:pos x="T0" y="T1"/>
              </a:cxn>
              <a:cxn ang="0">
                <a:pos x="T2" y="T3"/>
              </a:cxn>
              <a:cxn ang="0">
                <a:pos x="T4" y="T5"/>
              </a:cxn>
            </a:cxnLst>
            <a:rect l="0" t="0" r="r" b="b"/>
            <a:pathLst>
              <a:path w="152" h="48">
                <a:moveTo>
                  <a:pt x="15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483" name="Rectangle 323">
            <a:extLst>
              <a:ext uri="{FF2B5EF4-FFF2-40B4-BE49-F238E27FC236}">
                <a16:creationId xmlns:a16="http://schemas.microsoft.com/office/drawing/2014/main" id="{C4B020BB-CC8E-6143-B206-573E9B34455F}"/>
              </a:ext>
            </a:extLst>
          </p:cNvPr>
          <p:cNvSpPr>
            <a:spLocks noChangeArrowheads="1"/>
          </p:cNvSpPr>
          <p:nvPr/>
        </p:nvSpPr>
        <p:spPr bwMode="auto">
          <a:xfrm>
            <a:off x="5227638" y="6723063"/>
            <a:ext cx="6032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latin typeface="Arial" panose="020B0604020202020204" pitchFamily="34" charset="0"/>
              </a:rPr>
              <a:t>YESUS</a:t>
            </a:r>
            <a:endParaRPr lang="en-US" altLang="en-US" sz="1400" baseline="-25000">
              <a:latin typeface="Arial" panose="020B0604020202020204" pitchFamily="34" charset="0"/>
            </a:endParaRPr>
          </a:p>
        </p:txBody>
      </p:sp>
      <p:sp>
        <p:nvSpPr>
          <p:cNvPr id="220484" name="Rectangle 324">
            <a:extLst>
              <a:ext uri="{FF2B5EF4-FFF2-40B4-BE49-F238E27FC236}">
                <a16:creationId xmlns:a16="http://schemas.microsoft.com/office/drawing/2014/main" id="{3495137A-1424-EE45-B96F-3F9F347E3F06}"/>
              </a:ext>
            </a:extLst>
          </p:cNvPr>
          <p:cNvSpPr>
            <a:spLocks noChangeArrowheads="1"/>
          </p:cNvSpPr>
          <p:nvPr/>
        </p:nvSpPr>
        <p:spPr bwMode="auto">
          <a:xfrm>
            <a:off x="5010150" y="2305050"/>
            <a:ext cx="914400" cy="17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486" name="Line 326">
            <a:extLst>
              <a:ext uri="{FF2B5EF4-FFF2-40B4-BE49-F238E27FC236}">
                <a16:creationId xmlns:a16="http://schemas.microsoft.com/office/drawing/2014/main" id="{F9DA6F86-A7C9-BA45-8A5C-0C7B82A92968}"/>
              </a:ext>
            </a:extLst>
          </p:cNvPr>
          <p:cNvSpPr>
            <a:spLocks noChangeShapeType="1"/>
          </p:cNvSpPr>
          <p:nvPr/>
        </p:nvSpPr>
        <p:spPr bwMode="auto">
          <a:xfrm>
            <a:off x="5594350" y="2778125"/>
            <a:ext cx="1588" cy="145415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88" name="Line 328">
            <a:extLst>
              <a:ext uri="{FF2B5EF4-FFF2-40B4-BE49-F238E27FC236}">
                <a16:creationId xmlns:a16="http://schemas.microsoft.com/office/drawing/2014/main" id="{1F79C346-D6A6-9A49-969F-2F26B3530B78}"/>
              </a:ext>
            </a:extLst>
          </p:cNvPr>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0489" name="Group 329">
            <a:extLst>
              <a:ext uri="{FF2B5EF4-FFF2-40B4-BE49-F238E27FC236}">
                <a16:creationId xmlns:a16="http://schemas.microsoft.com/office/drawing/2014/main" id="{EC45D8C6-4202-4B45-853E-22ACB8E4CB6B}"/>
              </a:ext>
            </a:extLst>
          </p:cNvPr>
          <p:cNvGrpSpPr>
            <a:grpSpLocks/>
          </p:cNvGrpSpPr>
          <p:nvPr/>
        </p:nvGrpSpPr>
        <p:grpSpPr bwMode="auto">
          <a:xfrm>
            <a:off x="885825" y="1223963"/>
            <a:ext cx="728663" cy="1095375"/>
            <a:chOff x="558" y="771"/>
            <a:chExt cx="459" cy="690"/>
          </a:xfrm>
        </p:grpSpPr>
        <p:grpSp>
          <p:nvGrpSpPr>
            <p:cNvPr id="220490" name="Group 330">
              <a:extLst>
                <a:ext uri="{FF2B5EF4-FFF2-40B4-BE49-F238E27FC236}">
                  <a16:creationId xmlns:a16="http://schemas.microsoft.com/office/drawing/2014/main" id="{41033DDC-F90C-1B43-8FA3-14ADAFF8BCCC}"/>
                </a:ext>
              </a:extLst>
            </p:cNvPr>
            <p:cNvGrpSpPr>
              <a:grpSpLocks/>
            </p:cNvGrpSpPr>
            <p:nvPr/>
          </p:nvGrpSpPr>
          <p:grpSpPr bwMode="auto">
            <a:xfrm>
              <a:off x="558" y="771"/>
              <a:ext cx="238" cy="152"/>
              <a:chOff x="206" y="662"/>
              <a:chExt cx="238" cy="152"/>
            </a:xfrm>
          </p:grpSpPr>
          <p:sp>
            <p:nvSpPr>
              <p:cNvPr id="220491" name="AutoShape 331">
                <a:extLst>
                  <a:ext uri="{FF2B5EF4-FFF2-40B4-BE49-F238E27FC236}">
                    <a16:creationId xmlns:a16="http://schemas.microsoft.com/office/drawing/2014/main" id="{D6D2EB62-E3F7-1745-B3EA-88773AF8CF73}"/>
                  </a:ext>
                </a:extLst>
              </p:cNvPr>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220492" name="Rectangle 332">
                <a:extLst>
                  <a:ext uri="{FF2B5EF4-FFF2-40B4-BE49-F238E27FC236}">
                    <a16:creationId xmlns:a16="http://schemas.microsoft.com/office/drawing/2014/main" id="{892281D0-1349-A645-90F9-D332DFAB0EA6}"/>
                  </a:ext>
                </a:extLst>
              </p:cNvPr>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220493" name="Line 333">
                <a:extLst>
                  <a:ext uri="{FF2B5EF4-FFF2-40B4-BE49-F238E27FC236}">
                    <a16:creationId xmlns:a16="http://schemas.microsoft.com/office/drawing/2014/main" id="{14909EC2-9CC1-5B4F-A5F1-31982A1BA78C}"/>
                  </a:ext>
                </a:extLst>
              </p:cNvPr>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0494" name="Rectangle 334">
              <a:extLst>
                <a:ext uri="{FF2B5EF4-FFF2-40B4-BE49-F238E27FC236}">
                  <a16:creationId xmlns:a16="http://schemas.microsoft.com/office/drawing/2014/main" id="{9C450956-A7CB-794F-A3B6-34D6CD271514}"/>
                </a:ext>
              </a:extLst>
            </p:cNvPr>
            <p:cNvSpPr>
              <a:spLocks noChangeArrowheads="1"/>
            </p:cNvSpPr>
            <p:nvPr/>
          </p:nvSpPr>
          <p:spPr bwMode="auto">
            <a:xfrm>
              <a:off x="633" y="1317"/>
              <a:ext cx="1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latin typeface="Times" pitchFamily="2" charset="0"/>
                </a:rPr>
                <a:t>C </a:t>
              </a:r>
              <a:endParaRPr lang="en-US" altLang="en-US" sz="1200" baseline="-25000">
                <a:latin typeface="Times" pitchFamily="2" charset="0"/>
              </a:endParaRPr>
            </a:p>
          </p:txBody>
        </p:sp>
        <p:sp>
          <p:nvSpPr>
            <p:cNvPr id="220495" name="Rectangle 335">
              <a:extLst>
                <a:ext uri="{FF2B5EF4-FFF2-40B4-BE49-F238E27FC236}">
                  <a16:creationId xmlns:a16="http://schemas.microsoft.com/office/drawing/2014/main" id="{CC0D710E-7606-A54A-9892-5750EF004C1D}"/>
                </a:ext>
              </a:extLst>
            </p:cNvPr>
            <p:cNvSpPr>
              <a:spLocks noChangeArrowheads="1"/>
            </p:cNvSpPr>
            <p:nvPr/>
          </p:nvSpPr>
          <p:spPr bwMode="auto">
            <a:xfrm>
              <a:off x="747" y="131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latin typeface="Times" pitchFamily="2" charset="0"/>
                </a:rPr>
                <a:t>7</a:t>
              </a:r>
              <a:endParaRPr lang="en-US" altLang="en-US" sz="1200" baseline="-25000">
                <a:latin typeface="Times" pitchFamily="2" charset="0"/>
              </a:endParaRPr>
            </a:p>
          </p:txBody>
        </p:sp>
        <p:sp>
          <p:nvSpPr>
            <p:cNvPr id="220496" name="Line 336">
              <a:extLst>
                <a:ext uri="{FF2B5EF4-FFF2-40B4-BE49-F238E27FC236}">
                  <a16:creationId xmlns:a16="http://schemas.microsoft.com/office/drawing/2014/main" id="{DE3D4B15-7D2A-AC45-B1FF-1847C6F0A2AB}"/>
                </a:ext>
              </a:extLst>
            </p:cNvPr>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97" name="Rectangle 337">
              <a:extLst>
                <a:ext uri="{FF2B5EF4-FFF2-40B4-BE49-F238E27FC236}">
                  <a16:creationId xmlns:a16="http://schemas.microsoft.com/office/drawing/2014/main" id="{082B91AC-0D53-AD4F-94C5-51C04A823694}"/>
                </a:ext>
              </a:extLst>
            </p:cNvPr>
            <p:cNvSpPr>
              <a:spLocks noChangeArrowheads="1"/>
            </p:cNvSpPr>
            <p:nvPr/>
          </p:nvSpPr>
          <p:spPr bwMode="auto">
            <a:xfrm>
              <a:off x="804" y="1317"/>
              <a:ext cx="21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latin typeface="Times" pitchFamily="2" charset="0"/>
                </a:rPr>
                <a:t> S Y</a:t>
              </a:r>
              <a:endParaRPr lang="en-US" altLang="en-US" sz="1200" baseline="-25000">
                <a:latin typeface="Times" pitchFamily="2" charset="0"/>
              </a:endParaRPr>
            </a:p>
          </p:txBody>
        </p:sp>
        <p:grpSp>
          <p:nvGrpSpPr>
            <p:cNvPr id="220498" name="Group 338">
              <a:extLst>
                <a:ext uri="{FF2B5EF4-FFF2-40B4-BE49-F238E27FC236}">
                  <a16:creationId xmlns:a16="http://schemas.microsoft.com/office/drawing/2014/main" id="{0E8EE8B7-7C53-3444-920A-8ED68755E7B4}"/>
                </a:ext>
              </a:extLst>
            </p:cNvPr>
            <p:cNvGrpSpPr>
              <a:grpSpLocks/>
            </p:cNvGrpSpPr>
            <p:nvPr/>
          </p:nvGrpSpPr>
          <p:grpSpPr bwMode="auto">
            <a:xfrm>
              <a:off x="654" y="867"/>
              <a:ext cx="238" cy="152"/>
              <a:chOff x="206" y="662"/>
              <a:chExt cx="238" cy="152"/>
            </a:xfrm>
          </p:grpSpPr>
          <p:sp>
            <p:nvSpPr>
              <p:cNvPr id="220499" name="AutoShape 339">
                <a:extLst>
                  <a:ext uri="{FF2B5EF4-FFF2-40B4-BE49-F238E27FC236}">
                    <a16:creationId xmlns:a16="http://schemas.microsoft.com/office/drawing/2014/main" id="{0CD60EE1-71F9-CE41-BC78-372AF86AFF00}"/>
                  </a:ext>
                </a:extLst>
              </p:cNvPr>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220500" name="Rectangle 340">
                <a:extLst>
                  <a:ext uri="{FF2B5EF4-FFF2-40B4-BE49-F238E27FC236}">
                    <a16:creationId xmlns:a16="http://schemas.microsoft.com/office/drawing/2014/main" id="{3E2247A6-B163-6646-84EE-433ED696B130}"/>
                  </a:ext>
                </a:extLst>
              </p:cNvPr>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220501" name="Line 341">
                <a:extLst>
                  <a:ext uri="{FF2B5EF4-FFF2-40B4-BE49-F238E27FC236}">
                    <a16:creationId xmlns:a16="http://schemas.microsoft.com/office/drawing/2014/main" id="{05D88587-FCE4-E145-9696-CA42447F5A8A}"/>
                  </a:ext>
                </a:extLst>
              </p:cNvPr>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0502" name="Group 342">
              <a:extLst>
                <a:ext uri="{FF2B5EF4-FFF2-40B4-BE49-F238E27FC236}">
                  <a16:creationId xmlns:a16="http://schemas.microsoft.com/office/drawing/2014/main" id="{C9293ABD-1998-A14F-B3F2-27B4DBAE29B2}"/>
                </a:ext>
              </a:extLst>
            </p:cNvPr>
            <p:cNvGrpSpPr>
              <a:grpSpLocks/>
            </p:cNvGrpSpPr>
            <p:nvPr/>
          </p:nvGrpSpPr>
          <p:grpSpPr bwMode="auto">
            <a:xfrm>
              <a:off x="580" y="963"/>
              <a:ext cx="238" cy="152"/>
              <a:chOff x="206" y="662"/>
              <a:chExt cx="238" cy="152"/>
            </a:xfrm>
          </p:grpSpPr>
          <p:sp>
            <p:nvSpPr>
              <p:cNvPr id="220503" name="AutoShape 343">
                <a:extLst>
                  <a:ext uri="{FF2B5EF4-FFF2-40B4-BE49-F238E27FC236}">
                    <a16:creationId xmlns:a16="http://schemas.microsoft.com/office/drawing/2014/main" id="{99CC240E-4AFD-D04B-9F6E-86C57A94C69C}"/>
                  </a:ext>
                </a:extLst>
              </p:cNvPr>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220504" name="Rectangle 344">
                <a:extLst>
                  <a:ext uri="{FF2B5EF4-FFF2-40B4-BE49-F238E27FC236}">
                    <a16:creationId xmlns:a16="http://schemas.microsoft.com/office/drawing/2014/main" id="{D557FA2C-6AEA-0147-AB81-B1F121332C04}"/>
                  </a:ext>
                </a:extLst>
              </p:cNvPr>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220505" name="Line 345">
                <a:extLst>
                  <a:ext uri="{FF2B5EF4-FFF2-40B4-BE49-F238E27FC236}">
                    <a16:creationId xmlns:a16="http://schemas.microsoft.com/office/drawing/2014/main" id="{217EF1D5-5DC4-4642-9FC4-DD63020AD676}"/>
                  </a:ext>
                </a:extLst>
              </p:cNvPr>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0506" name="Group 346">
              <a:extLst>
                <a:ext uri="{FF2B5EF4-FFF2-40B4-BE49-F238E27FC236}">
                  <a16:creationId xmlns:a16="http://schemas.microsoft.com/office/drawing/2014/main" id="{98AC068D-5954-9D42-BB39-C809B2090CA4}"/>
                </a:ext>
              </a:extLst>
            </p:cNvPr>
            <p:cNvGrpSpPr>
              <a:grpSpLocks/>
            </p:cNvGrpSpPr>
            <p:nvPr/>
          </p:nvGrpSpPr>
          <p:grpSpPr bwMode="auto">
            <a:xfrm>
              <a:off x="775" y="1053"/>
              <a:ext cx="238" cy="152"/>
              <a:chOff x="206" y="662"/>
              <a:chExt cx="238" cy="152"/>
            </a:xfrm>
          </p:grpSpPr>
          <p:sp>
            <p:nvSpPr>
              <p:cNvPr id="220507" name="AutoShape 347">
                <a:extLst>
                  <a:ext uri="{FF2B5EF4-FFF2-40B4-BE49-F238E27FC236}">
                    <a16:creationId xmlns:a16="http://schemas.microsoft.com/office/drawing/2014/main" id="{B315955B-D263-3145-9F1E-ABB090E300F8}"/>
                  </a:ext>
                </a:extLst>
              </p:cNvPr>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220508" name="Rectangle 348">
                <a:extLst>
                  <a:ext uri="{FF2B5EF4-FFF2-40B4-BE49-F238E27FC236}">
                    <a16:creationId xmlns:a16="http://schemas.microsoft.com/office/drawing/2014/main" id="{FC6D4119-362E-294A-8CF0-F102AB15CDD3}"/>
                  </a:ext>
                </a:extLst>
              </p:cNvPr>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220509" name="Line 349">
                <a:extLst>
                  <a:ext uri="{FF2B5EF4-FFF2-40B4-BE49-F238E27FC236}">
                    <a16:creationId xmlns:a16="http://schemas.microsoft.com/office/drawing/2014/main" id="{91147E83-9BD0-BB4E-ABD4-1212FAE8DEFD}"/>
                  </a:ext>
                </a:extLst>
              </p:cNvPr>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0511" name="Rectangle 351">
            <a:extLst>
              <a:ext uri="{FF2B5EF4-FFF2-40B4-BE49-F238E27FC236}">
                <a16:creationId xmlns:a16="http://schemas.microsoft.com/office/drawing/2014/main" id="{A8CC8C86-CFE3-384E-A8F3-9809C92C0AE5}"/>
              </a:ext>
            </a:extLst>
          </p:cNvPr>
          <p:cNvSpPr>
            <a:spLocks noChangeArrowheads="1"/>
          </p:cNvSpPr>
          <p:nvPr/>
        </p:nvSpPr>
        <p:spPr bwMode="auto">
          <a:xfrm rot="16200000">
            <a:off x="2695575" y="3067051"/>
            <a:ext cx="3629025" cy="4762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i="1"/>
              <a:t>3 KOMUNITAS</a:t>
            </a:r>
          </a:p>
        </p:txBody>
      </p:sp>
      <p:sp>
        <p:nvSpPr>
          <p:cNvPr id="220512" name="Rectangle 352">
            <a:extLst>
              <a:ext uri="{FF2B5EF4-FFF2-40B4-BE49-F238E27FC236}">
                <a16:creationId xmlns:a16="http://schemas.microsoft.com/office/drawing/2014/main" id="{200F7D97-C564-0E43-97D1-C629E0557899}"/>
              </a:ext>
            </a:extLst>
          </p:cNvPr>
          <p:cNvSpPr>
            <a:spLocks noChangeArrowheads="1"/>
          </p:cNvSpPr>
          <p:nvPr/>
        </p:nvSpPr>
        <p:spPr bwMode="auto">
          <a:xfrm rot="16200000">
            <a:off x="581025" y="5495926"/>
            <a:ext cx="2409825" cy="4762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i="1"/>
              <a:t>4 TOKOH</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a:extLst>
              <a:ext uri="{FF2B5EF4-FFF2-40B4-BE49-F238E27FC236}">
                <a16:creationId xmlns:a16="http://schemas.microsoft.com/office/drawing/2014/main" id="{882A3F89-8532-A644-9DB1-348B51C335C7}"/>
              </a:ext>
            </a:extLst>
          </p:cNvPr>
          <p:cNvSpPr txBox="1">
            <a:spLocks noChangeArrowheads="1"/>
          </p:cNvSpPr>
          <p:nvPr/>
        </p:nvSpPr>
        <p:spPr bwMode="auto">
          <a:xfrm>
            <a:off x="6607175" y="87313"/>
            <a:ext cx="72707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Comic Sans MS" panose="030F0902030302020204" pitchFamily="66" charset="0"/>
              </a:rPr>
              <a:t>05</a:t>
            </a:r>
          </a:p>
        </p:txBody>
      </p:sp>
      <p:sp>
        <p:nvSpPr>
          <p:cNvPr id="238595" name="Text Box 3">
            <a:extLst>
              <a:ext uri="{FF2B5EF4-FFF2-40B4-BE49-F238E27FC236}">
                <a16:creationId xmlns:a16="http://schemas.microsoft.com/office/drawing/2014/main" id="{E4F30AAE-3302-3048-9661-2ABB2A446E13}"/>
              </a:ext>
            </a:extLst>
          </p:cNvPr>
          <p:cNvSpPr txBox="1">
            <a:spLocks noChangeArrowheads="1"/>
          </p:cNvSpPr>
          <p:nvPr/>
        </p:nvSpPr>
        <p:spPr bwMode="auto">
          <a:xfrm>
            <a:off x="2397125" y="730250"/>
            <a:ext cx="41719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400">
              <a:latin typeface="Comic Sans MS" panose="030F0902030302020204" pitchFamily="66" charset="0"/>
            </a:endParaRPr>
          </a:p>
        </p:txBody>
      </p:sp>
      <p:sp>
        <p:nvSpPr>
          <p:cNvPr id="238596" name="Rectangle 4">
            <a:extLst>
              <a:ext uri="{FF2B5EF4-FFF2-40B4-BE49-F238E27FC236}">
                <a16:creationId xmlns:a16="http://schemas.microsoft.com/office/drawing/2014/main" id="{9A53F82A-BCFA-F54C-80AD-C279676B9C46}"/>
              </a:ext>
            </a:extLst>
          </p:cNvPr>
          <p:cNvSpPr>
            <a:spLocks noChangeArrowheads="1"/>
          </p:cNvSpPr>
          <p:nvPr/>
        </p:nvSpPr>
        <p:spPr bwMode="auto">
          <a:xfrm>
            <a:off x="114300" y="6053138"/>
            <a:ext cx="3897313"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ctr">
              <a:lnSpc>
                <a:spcPct val="120000"/>
              </a:lnSpc>
            </a:pPr>
            <a:r>
              <a:rPr lang="en-US" altLang="en-US" sz="1000" b="1">
                <a:latin typeface="Helvetica" pitchFamily="2" charset="0"/>
              </a:rPr>
              <a:t>ARISTOTELES MERUPAKAN GURU ALEXANDER</a:t>
            </a:r>
          </a:p>
          <a:p>
            <a:pPr algn="ctr">
              <a:lnSpc>
                <a:spcPct val="120000"/>
              </a:lnSpc>
            </a:pPr>
            <a:r>
              <a:rPr lang="en-US" altLang="en-US" sz="1000" b="1">
                <a:latin typeface="Helvetica" pitchFamily="2" charset="0"/>
              </a:rPr>
              <a:t>ARISTOTELES MENGEMBANGKAN TEORI MUSIK</a:t>
            </a:r>
          </a:p>
          <a:p>
            <a:pPr algn="ctr">
              <a:lnSpc>
                <a:spcPct val="120000"/>
              </a:lnSpc>
            </a:pPr>
            <a:r>
              <a:rPr lang="en-US" altLang="en-US" sz="1000" b="1">
                <a:latin typeface="Helvetica" pitchFamily="2" charset="0"/>
              </a:rPr>
              <a:t>TEMBOK BESAR CINA DIBANGUN</a:t>
            </a:r>
          </a:p>
          <a:p>
            <a:pPr algn="ctr">
              <a:lnSpc>
                <a:spcPct val="120000"/>
              </a:lnSpc>
            </a:pPr>
            <a:r>
              <a:rPr lang="en-US" altLang="en-US" sz="1000" b="1">
                <a:latin typeface="Helvetica" pitchFamily="2" charset="0"/>
              </a:rPr>
              <a:t>PENGGUNAAN BESI DI CINA</a:t>
            </a:r>
          </a:p>
          <a:p>
            <a:pPr algn="ctr">
              <a:lnSpc>
                <a:spcPct val="120000"/>
              </a:lnSpc>
            </a:pPr>
            <a:r>
              <a:rPr lang="en-US" altLang="en-US" sz="1000" b="1">
                <a:latin typeface="Helvetica" pitchFamily="2" charset="0"/>
              </a:rPr>
              <a:t>  ALEXANDRIA MENJADI PUSAT BELAJAR BAHASA YUNANI</a:t>
            </a:r>
          </a:p>
          <a:p>
            <a:pPr algn="ctr">
              <a:lnSpc>
                <a:spcPct val="120000"/>
              </a:lnSpc>
            </a:pPr>
            <a:r>
              <a:rPr lang="en-US" altLang="en-US" sz="1000" b="1">
                <a:latin typeface="Helvetica" pitchFamily="2" charset="0"/>
              </a:rPr>
              <a:t>EUCLID MENULIS SISTEM KERJA GEOMETRI</a:t>
            </a:r>
          </a:p>
          <a:p>
            <a:pPr algn="ctr">
              <a:lnSpc>
                <a:spcPct val="120000"/>
              </a:lnSpc>
            </a:pPr>
            <a:r>
              <a:rPr lang="en-US" altLang="en-US" sz="1000" b="1">
                <a:latin typeface="Helvetica" pitchFamily="2" charset="0"/>
              </a:rPr>
              <a:t>PENGGUNAAN MATA UANG ROMAWI PERTAMA</a:t>
            </a:r>
          </a:p>
          <a:p>
            <a:pPr algn="ctr">
              <a:lnSpc>
                <a:spcPct val="120000"/>
              </a:lnSpc>
            </a:pPr>
            <a:r>
              <a:rPr lang="en-US" altLang="en-US" sz="1000" b="1">
                <a:latin typeface="Helvetica" pitchFamily="2" charset="0"/>
              </a:rPr>
              <a:t>     KORINTUS MENJADI PUSAT PERDAGANGAN TERBESAR</a:t>
            </a:r>
          </a:p>
          <a:p>
            <a:pPr algn="ctr">
              <a:lnSpc>
                <a:spcPct val="120000"/>
              </a:lnSpc>
            </a:pPr>
            <a:r>
              <a:rPr lang="en-US" altLang="en-US" sz="1000" b="1">
                <a:latin typeface="Helvetica" pitchFamily="2" charset="0"/>
              </a:rPr>
              <a:t>PUSAT DAGANG ORANG-ORANG YAHUDI </a:t>
            </a:r>
          </a:p>
          <a:p>
            <a:pPr algn="ctr">
              <a:lnSpc>
                <a:spcPct val="120000"/>
              </a:lnSpc>
            </a:pPr>
            <a:r>
              <a:rPr lang="en-US" altLang="en-US" sz="1000" b="1">
                <a:latin typeface="Helvetica" pitchFamily="2" charset="0"/>
              </a:rPr>
              <a:t>BERKEMBANG DI MESIR</a:t>
            </a:r>
          </a:p>
          <a:p>
            <a:pPr algn="ctr">
              <a:lnSpc>
                <a:spcPct val="120000"/>
              </a:lnSpc>
            </a:pPr>
            <a:r>
              <a:rPr lang="en-US" altLang="en-US" sz="1000" b="1" i="1" u="sng">
                <a:latin typeface="Helvetica" pitchFamily="2" charset="0"/>
              </a:rPr>
              <a:t>PENGARUH BUDAYA HELENISTIK DAN</a:t>
            </a:r>
          </a:p>
          <a:p>
            <a:pPr algn="ctr">
              <a:lnSpc>
                <a:spcPct val="120000"/>
              </a:lnSpc>
            </a:pPr>
            <a:r>
              <a:rPr lang="en-US" altLang="en-US" sz="1000" b="1" i="1" u="sng">
                <a:latin typeface="Helvetica" pitchFamily="2" charset="0"/>
              </a:rPr>
              <a:t>PENGARUH KOTA-KOTA YUNANI DENGAN GAYA HIDUPNYA</a:t>
            </a:r>
            <a:endParaRPr lang="en-US" altLang="en-US" sz="1000">
              <a:latin typeface="Times" pitchFamily="2" charset="0"/>
            </a:endParaRPr>
          </a:p>
        </p:txBody>
      </p:sp>
      <p:sp>
        <p:nvSpPr>
          <p:cNvPr id="238597" name="Rectangle 5">
            <a:extLst>
              <a:ext uri="{FF2B5EF4-FFF2-40B4-BE49-F238E27FC236}">
                <a16:creationId xmlns:a16="http://schemas.microsoft.com/office/drawing/2014/main" id="{0D2EAD4E-F685-5649-A7B1-886834674B65}"/>
              </a:ext>
            </a:extLst>
          </p:cNvPr>
          <p:cNvSpPr>
            <a:spLocks noChangeArrowheads="1"/>
          </p:cNvSpPr>
          <p:nvPr/>
        </p:nvSpPr>
        <p:spPr bwMode="auto">
          <a:xfrm>
            <a:off x="2935288" y="5665788"/>
            <a:ext cx="4926012"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tabLst>
                <a:tab pos="457200" algn="l"/>
              </a:tabLst>
              <a:defRPr sz="2400">
                <a:solidFill>
                  <a:schemeClr val="tx1"/>
                </a:solidFill>
                <a:latin typeface="Times" pitchFamily="2" charset="0"/>
              </a:defRPr>
            </a:lvl1pPr>
            <a:lvl2pPr>
              <a:tabLst>
                <a:tab pos="457200" algn="l"/>
              </a:tabLst>
              <a:defRPr sz="2400">
                <a:solidFill>
                  <a:schemeClr val="tx1"/>
                </a:solidFill>
                <a:latin typeface="Times" pitchFamily="2" charset="0"/>
              </a:defRPr>
            </a:lvl2pPr>
            <a:lvl3pPr>
              <a:tabLst>
                <a:tab pos="457200" algn="l"/>
              </a:tabLst>
              <a:defRPr sz="2400">
                <a:solidFill>
                  <a:schemeClr val="tx1"/>
                </a:solidFill>
                <a:latin typeface="Times" pitchFamily="2" charset="0"/>
              </a:defRPr>
            </a:lvl3pPr>
            <a:lvl4pPr>
              <a:tabLst>
                <a:tab pos="457200" algn="l"/>
              </a:tabLst>
              <a:defRPr sz="2400">
                <a:solidFill>
                  <a:schemeClr val="tx1"/>
                </a:solidFill>
                <a:latin typeface="Times" pitchFamily="2" charset="0"/>
              </a:defRPr>
            </a:lvl4pPr>
            <a:lvl5pPr>
              <a:tabLst>
                <a:tab pos="457200" algn="l"/>
              </a:tabLst>
              <a:defRPr sz="2400">
                <a:solidFill>
                  <a:schemeClr val="tx1"/>
                </a:solidFill>
                <a:latin typeface="Times" pitchFamily="2" charset="0"/>
              </a:defRPr>
            </a:lvl5pPr>
            <a:lvl6pPr eaLnBrk="0" fontAlgn="base" hangingPunct="0">
              <a:spcBef>
                <a:spcPct val="0"/>
              </a:spcBef>
              <a:spcAft>
                <a:spcPct val="0"/>
              </a:spcAft>
              <a:tabLst>
                <a:tab pos="457200" algn="l"/>
              </a:tabLst>
              <a:defRPr sz="2400">
                <a:solidFill>
                  <a:schemeClr val="tx1"/>
                </a:solidFill>
                <a:latin typeface="Times" pitchFamily="2" charset="0"/>
              </a:defRPr>
            </a:lvl6pPr>
            <a:lvl7pPr eaLnBrk="0" fontAlgn="base" hangingPunct="0">
              <a:spcBef>
                <a:spcPct val="0"/>
              </a:spcBef>
              <a:spcAft>
                <a:spcPct val="0"/>
              </a:spcAft>
              <a:tabLst>
                <a:tab pos="457200" algn="l"/>
              </a:tabLst>
              <a:defRPr sz="2400">
                <a:solidFill>
                  <a:schemeClr val="tx1"/>
                </a:solidFill>
                <a:latin typeface="Times" pitchFamily="2" charset="0"/>
              </a:defRPr>
            </a:lvl7pPr>
            <a:lvl8pPr eaLnBrk="0" fontAlgn="base" hangingPunct="0">
              <a:spcBef>
                <a:spcPct val="0"/>
              </a:spcBef>
              <a:spcAft>
                <a:spcPct val="0"/>
              </a:spcAft>
              <a:tabLst>
                <a:tab pos="457200" algn="l"/>
              </a:tabLst>
              <a:defRPr sz="2400">
                <a:solidFill>
                  <a:schemeClr val="tx1"/>
                </a:solidFill>
                <a:latin typeface="Times" pitchFamily="2" charset="0"/>
              </a:defRPr>
            </a:lvl8pPr>
            <a:lvl9pPr eaLnBrk="0" fontAlgn="base" hangingPunct="0">
              <a:spcBef>
                <a:spcPct val="0"/>
              </a:spcBef>
              <a:spcAft>
                <a:spcPct val="0"/>
              </a:spcAft>
              <a:tabLst>
                <a:tab pos="457200" algn="l"/>
              </a:tabLst>
              <a:defRPr sz="2400">
                <a:solidFill>
                  <a:schemeClr val="tx1"/>
                </a:solidFill>
                <a:latin typeface="Times" pitchFamily="2" charset="0"/>
              </a:defRPr>
            </a:lvl9pPr>
          </a:lstStyle>
          <a:p>
            <a:pPr algn="ctr">
              <a:lnSpc>
                <a:spcPct val="120000"/>
              </a:lnSpc>
            </a:pPr>
            <a:r>
              <a:rPr lang="nb-NO" altLang="en-US" sz="1000" b="1">
                <a:latin typeface="Helvetica" pitchFamily="2" charset="0"/>
              </a:rPr>
              <a:t>ADMINISTRASI SOSIAL DAN PEMERINTAHAN ROMAWI </a:t>
            </a:r>
          </a:p>
          <a:p>
            <a:pPr algn="ctr">
              <a:lnSpc>
                <a:spcPct val="120000"/>
              </a:lnSpc>
            </a:pPr>
            <a:r>
              <a:rPr lang="en-US" altLang="en-US" sz="1000" b="1">
                <a:latin typeface="Helvetica" pitchFamily="2" charset="0"/>
              </a:rPr>
              <a:t>PENGGUNAAN RODA GIGI &amp; KINCIR AIR</a:t>
            </a:r>
          </a:p>
          <a:p>
            <a:pPr algn="ctr">
              <a:lnSpc>
                <a:spcPct val="120000"/>
              </a:lnSpc>
            </a:pPr>
            <a:r>
              <a:rPr lang="en-US" altLang="en-US" sz="1000" b="1">
                <a:latin typeface="Helvetica" pitchFamily="2" charset="0"/>
              </a:rPr>
              <a:t>PENGEMBANGAN TRIGONOMETRI</a:t>
            </a:r>
          </a:p>
          <a:p>
            <a:pPr algn="ctr">
              <a:lnSpc>
                <a:spcPct val="120000"/>
              </a:lnSpc>
            </a:pPr>
            <a:r>
              <a:rPr lang="en-US" altLang="en-US" sz="1000" b="1">
                <a:latin typeface="Helvetica" pitchFamily="2" charset="0"/>
              </a:rPr>
              <a:t>JAM AIR</a:t>
            </a:r>
          </a:p>
          <a:p>
            <a:pPr algn="ctr">
              <a:lnSpc>
                <a:spcPct val="120000"/>
              </a:lnSpc>
            </a:pPr>
            <a:r>
              <a:rPr lang="en-US" altLang="en-US" sz="1000" b="1">
                <a:latin typeface="Helvetica" pitchFamily="2" charset="0"/>
              </a:rPr>
              <a:t>BATU PAHATAN ROSETTA</a:t>
            </a:r>
          </a:p>
          <a:p>
            <a:pPr algn="ctr">
              <a:lnSpc>
                <a:spcPct val="120000"/>
              </a:lnSpc>
            </a:pPr>
            <a:r>
              <a:rPr lang="en-US" altLang="en-US" sz="1000" b="1">
                <a:latin typeface="Helvetica" pitchFamily="2" charset="0"/>
              </a:rPr>
              <a:t> TEKHNOLOGI PENDIDIKAN TINGGI DI ALEXANDRIA </a:t>
            </a:r>
          </a:p>
          <a:p>
            <a:pPr algn="ctr">
              <a:lnSpc>
                <a:spcPct val="120000"/>
              </a:lnSpc>
            </a:pPr>
            <a:r>
              <a:rPr lang="en-US" altLang="en-US" sz="1000" b="1">
                <a:latin typeface="Helvetica" pitchFamily="2" charset="0"/>
              </a:rPr>
              <a:t>SISTEM PERBANKAN ROMA</a:t>
            </a:r>
          </a:p>
          <a:p>
            <a:pPr algn="ctr">
              <a:lnSpc>
                <a:spcPct val="120000"/>
              </a:lnSpc>
            </a:pPr>
            <a:r>
              <a:rPr lang="en-US" altLang="en-US" sz="1000" b="1">
                <a:latin typeface="Helvetica" pitchFamily="2" charset="0"/>
              </a:rPr>
              <a:t>METODE KONSTRUKSI BARU</a:t>
            </a:r>
          </a:p>
          <a:p>
            <a:pPr algn="ctr">
              <a:lnSpc>
                <a:spcPct val="120000"/>
              </a:lnSpc>
            </a:pPr>
            <a:r>
              <a:rPr lang="en-US" altLang="en-US" sz="1000" b="1">
                <a:latin typeface="Helvetica" pitchFamily="2" charset="0"/>
              </a:rPr>
              <a:t>SISTEM PENGALIRAN DAN PEMBUANGAN AIR</a:t>
            </a:r>
          </a:p>
          <a:p>
            <a:pPr algn="ctr">
              <a:lnSpc>
                <a:spcPct val="120000"/>
              </a:lnSpc>
            </a:pPr>
            <a:r>
              <a:rPr lang="en-US" altLang="en-US" sz="1000" b="1">
                <a:latin typeface="Helvetica" pitchFamily="2" charset="0"/>
              </a:rPr>
              <a:t>BURSA hukumAM DAN PENANAMAN MODAL</a:t>
            </a:r>
          </a:p>
          <a:p>
            <a:pPr algn="ctr">
              <a:lnSpc>
                <a:spcPct val="120000"/>
              </a:lnSpc>
            </a:pPr>
            <a:r>
              <a:rPr lang="en-US" altLang="en-US" sz="1000" b="1">
                <a:latin typeface="Helvetica" pitchFamily="2" charset="0"/>
              </a:rPr>
              <a:t>SISTEM JALAN BEBAS HAMBATAN</a:t>
            </a:r>
          </a:p>
          <a:p>
            <a:pPr algn="ctr">
              <a:lnSpc>
                <a:spcPct val="120000"/>
              </a:lnSpc>
            </a:pPr>
            <a:r>
              <a:rPr lang="en-US" altLang="en-US" sz="1000" b="1">
                <a:latin typeface="Helvetica" pitchFamily="2" charset="0"/>
              </a:rPr>
              <a:t>KALENDER 365-HARI DIGUNAKAN</a:t>
            </a:r>
          </a:p>
          <a:p>
            <a:pPr algn="ctr">
              <a:lnSpc>
                <a:spcPct val="120000"/>
              </a:lnSpc>
            </a:pPr>
            <a:r>
              <a:rPr lang="en-US" altLang="en-US" sz="1000" b="1">
                <a:latin typeface="Helvetica" pitchFamily="2" charset="0"/>
              </a:rPr>
              <a:t>PENGGUNAAN BAHASA LATIN</a:t>
            </a:r>
          </a:p>
          <a:p>
            <a:pPr algn="ctr">
              <a:lnSpc>
                <a:spcPct val="120000"/>
              </a:lnSpc>
            </a:pPr>
            <a:r>
              <a:rPr lang="en-US" altLang="en-US" sz="1000" b="1">
                <a:latin typeface="Helvetica" pitchFamily="2" charset="0"/>
              </a:rPr>
              <a:t>ORGANISASI STRATEGI MILITER </a:t>
            </a:r>
          </a:p>
          <a:p>
            <a:pPr algn="ctr">
              <a:lnSpc>
                <a:spcPct val="120000"/>
              </a:lnSpc>
            </a:pPr>
            <a:r>
              <a:rPr lang="en-US" altLang="en-US" sz="1000" b="1">
                <a:latin typeface="Helvetica" pitchFamily="2" charset="0"/>
              </a:rPr>
              <a:t>YANG MENGHASILKAN PAX ROMANA</a:t>
            </a:r>
          </a:p>
          <a:p>
            <a:pPr algn="ctr">
              <a:lnSpc>
                <a:spcPct val="120000"/>
              </a:lnSpc>
            </a:pPr>
            <a:r>
              <a:rPr lang="en-US" altLang="en-US" sz="1000" b="1" i="1" u="sng">
                <a:latin typeface="Helvetica" pitchFamily="2" charset="0"/>
              </a:rPr>
              <a:t>PALESTINA DAERAH JAJAHAN ROMA</a:t>
            </a:r>
          </a:p>
          <a:p>
            <a:pPr algn="ctr">
              <a:lnSpc>
                <a:spcPct val="120000"/>
              </a:lnSpc>
            </a:pPr>
            <a:endParaRPr lang="en-US" altLang="en-US" sz="1000" b="1">
              <a:latin typeface="Helvetica" pitchFamily="2" charset="0"/>
            </a:endParaRPr>
          </a:p>
          <a:p>
            <a:pPr algn="ctr">
              <a:lnSpc>
                <a:spcPct val="120000"/>
              </a:lnSpc>
            </a:pPr>
            <a:endParaRPr lang="en-US" altLang="en-US" sz="1200" b="1">
              <a:latin typeface="Helvetica" pitchFamily="2" charset="0"/>
            </a:endParaRPr>
          </a:p>
        </p:txBody>
      </p:sp>
      <p:sp>
        <p:nvSpPr>
          <p:cNvPr id="238598" name="Text Box 6">
            <a:extLst>
              <a:ext uri="{FF2B5EF4-FFF2-40B4-BE49-F238E27FC236}">
                <a16:creationId xmlns:a16="http://schemas.microsoft.com/office/drawing/2014/main" id="{8B331295-2F55-7445-A1F5-5D50A7FE68EC}"/>
              </a:ext>
            </a:extLst>
          </p:cNvPr>
          <p:cNvSpPr txBox="1">
            <a:spLocks noChangeArrowheads="1"/>
          </p:cNvSpPr>
          <p:nvPr/>
        </p:nvSpPr>
        <p:spPr bwMode="auto">
          <a:xfrm>
            <a:off x="3821113" y="5110163"/>
            <a:ext cx="3414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spAutoFit/>
          </a:bodyPr>
          <a:lstStyle/>
          <a:p>
            <a:pPr algn="ctr"/>
            <a:r>
              <a:rPr lang="en-US" altLang="en-US" sz="1200" b="1" i="1">
                <a:latin typeface="Helvetica" pitchFamily="2" charset="0"/>
              </a:rPr>
              <a:t>DAN KEMUDIAN…                                               SELAMA ZAMAN  _________:</a:t>
            </a:r>
          </a:p>
        </p:txBody>
      </p:sp>
      <p:sp>
        <p:nvSpPr>
          <p:cNvPr id="238599" name="Text Box 7">
            <a:extLst>
              <a:ext uri="{FF2B5EF4-FFF2-40B4-BE49-F238E27FC236}">
                <a16:creationId xmlns:a16="http://schemas.microsoft.com/office/drawing/2014/main" id="{538AC6EC-1BDD-DF46-837D-3F4C7FCA1CF4}"/>
              </a:ext>
            </a:extLst>
          </p:cNvPr>
          <p:cNvSpPr txBox="1">
            <a:spLocks noChangeArrowheads="1"/>
          </p:cNvSpPr>
          <p:nvPr/>
        </p:nvSpPr>
        <p:spPr bwMode="auto">
          <a:xfrm>
            <a:off x="292100" y="5468938"/>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spAutoFit/>
          </a:bodyPr>
          <a:lstStyle/>
          <a:p>
            <a:pPr algn="ctr"/>
            <a:r>
              <a:rPr lang="en-US" altLang="en-US" sz="1200" b="1" i="1">
                <a:latin typeface="Helvetica" pitchFamily="2" charset="0"/>
              </a:rPr>
              <a:t>ZAMAN                                 ________________________________:</a:t>
            </a:r>
          </a:p>
        </p:txBody>
      </p:sp>
      <p:sp>
        <p:nvSpPr>
          <p:cNvPr id="238600" name="Text Box 8">
            <a:extLst>
              <a:ext uri="{FF2B5EF4-FFF2-40B4-BE49-F238E27FC236}">
                <a16:creationId xmlns:a16="http://schemas.microsoft.com/office/drawing/2014/main" id="{404CFC38-82B9-6241-BDEC-B2A2075D9606}"/>
              </a:ext>
            </a:extLst>
          </p:cNvPr>
          <p:cNvSpPr txBox="1">
            <a:spLocks noChangeArrowheads="1"/>
          </p:cNvSpPr>
          <p:nvPr/>
        </p:nvSpPr>
        <p:spPr bwMode="auto">
          <a:xfrm>
            <a:off x="1327150" y="1536700"/>
            <a:ext cx="60420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spcBef>
                <a:spcPct val="50000"/>
              </a:spcBef>
            </a:pPr>
            <a:r>
              <a:rPr lang="en-US" altLang="en-US" sz="1600" b="1">
                <a:latin typeface="Comic Sans MS" panose="030F0902030302020204" pitchFamily="66" charset="0"/>
              </a:rPr>
              <a:t>Alexander meninggal...pada usia ____...pada 300 S.M.</a:t>
            </a:r>
          </a:p>
        </p:txBody>
      </p:sp>
      <p:sp>
        <p:nvSpPr>
          <p:cNvPr id="238601" name="Text Box 9">
            <a:extLst>
              <a:ext uri="{FF2B5EF4-FFF2-40B4-BE49-F238E27FC236}">
                <a16:creationId xmlns:a16="http://schemas.microsoft.com/office/drawing/2014/main" id="{F081D5A3-FE6D-7B41-B657-F826ED672FD7}"/>
              </a:ext>
            </a:extLst>
          </p:cNvPr>
          <p:cNvSpPr txBox="1">
            <a:spLocks noChangeArrowheads="1"/>
          </p:cNvSpPr>
          <p:nvPr/>
        </p:nvSpPr>
        <p:spPr bwMode="auto">
          <a:xfrm>
            <a:off x="1144588" y="1843088"/>
            <a:ext cx="600233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spcBef>
                <a:spcPct val="50000"/>
              </a:spcBef>
            </a:pPr>
            <a:r>
              <a:rPr lang="en-US" altLang="en-US" sz="1600" b="1">
                <a:latin typeface="Comic Sans MS" panose="030F0902030302020204" pitchFamily="66" charset="0"/>
              </a:rPr>
              <a:t>Kekaisarannya dibagi kepada empat __________ nya.</a:t>
            </a:r>
          </a:p>
        </p:txBody>
      </p:sp>
      <p:sp>
        <p:nvSpPr>
          <p:cNvPr id="238602" name="Text Box 10">
            <a:extLst>
              <a:ext uri="{FF2B5EF4-FFF2-40B4-BE49-F238E27FC236}">
                <a16:creationId xmlns:a16="http://schemas.microsoft.com/office/drawing/2014/main" id="{3FF120B7-C437-F44B-A010-59586207DC6E}"/>
              </a:ext>
            </a:extLst>
          </p:cNvPr>
          <p:cNvSpPr txBox="1">
            <a:spLocks noChangeArrowheads="1"/>
          </p:cNvSpPr>
          <p:nvPr/>
        </p:nvSpPr>
        <p:spPr bwMode="auto">
          <a:xfrm>
            <a:off x="6210300" y="990600"/>
            <a:ext cx="2476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200" b="1">
                <a:latin typeface="Comic Sans MS" panose="030F0902030302020204" pitchFamily="66" charset="0"/>
              </a:rPr>
              <a:t> </a:t>
            </a:r>
          </a:p>
        </p:txBody>
      </p:sp>
      <p:sp>
        <p:nvSpPr>
          <p:cNvPr id="238603" name="Text Box 11">
            <a:extLst>
              <a:ext uri="{FF2B5EF4-FFF2-40B4-BE49-F238E27FC236}">
                <a16:creationId xmlns:a16="http://schemas.microsoft.com/office/drawing/2014/main" id="{CFB98CA1-540D-1146-BFE9-EC0725719D35}"/>
              </a:ext>
            </a:extLst>
          </p:cNvPr>
          <p:cNvSpPr txBox="1">
            <a:spLocks noChangeArrowheads="1"/>
          </p:cNvSpPr>
          <p:nvPr/>
        </p:nvSpPr>
        <p:spPr bwMode="auto">
          <a:xfrm>
            <a:off x="854075" y="1114425"/>
            <a:ext cx="65706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53882" dir="2700000" algn="ctr" rotWithShape="0">
                    <a:srgbClr val="DEDEDE"/>
                  </a:outerShdw>
                </a:effectLst>
              </a14:hiddenEffects>
            </a:ext>
          </a:extLst>
        </p:spPr>
        <p:txBody>
          <a:bodyPr>
            <a:spAutoFit/>
          </a:bodyPr>
          <a:lstStyle/>
          <a:p>
            <a:pPr>
              <a:spcBef>
                <a:spcPct val="50000"/>
              </a:spcBef>
            </a:pPr>
            <a:r>
              <a:rPr lang="en-US" altLang="en-US" sz="2400" b="1" i="1">
                <a:latin typeface="Comic Sans MS" panose="030F0902030302020204" pitchFamily="66" charset="0"/>
              </a:rPr>
              <a:t>ANTARA MALEAKHI DAN MATIUS</a:t>
            </a:r>
          </a:p>
        </p:txBody>
      </p:sp>
      <p:sp>
        <p:nvSpPr>
          <p:cNvPr id="238604" name="Text Box 12">
            <a:extLst>
              <a:ext uri="{FF2B5EF4-FFF2-40B4-BE49-F238E27FC236}">
                <a16:creationId xmlns:a16="http://schemas.microsoft.com/office/drawing/2014/main" id="{FA8E144C-A1EF-E947-B0C3-9E608B5F92ED}"/>
              </a:ext>
            </a:extLst>
          </p:cNvPr>
          <p:cNvSpPr txBox="1">
            <a:spLocks noChangeArrowheads="1"/>
          </p:cNvSpPr>
          <p:nvPr/>
        </p:nvSpPr>
        <p:spPr bwMode="auto">
          <a:xfrm>
            <a:off x="2760663" y="709613"/>
            <a:ext cx="3771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DEDEDE"/>
                  </a:outerShdw>
                </a:effectLst>
              </a14:hiddenEffects>
            </a:ext>
          </a:extLst>
        </p:spPr>
        <p:txBody>
          <a:bodyPr>
            <a:spAutoFit/>
          </a:bodyPr>
          <a:lstStyle/>
          <a:p>
            <a:pPr>
              <a:spcBef>
                <a:spcPct val="50000"/>
              </a:spcBef>
            </a:pPr>
            <a:r>
              <a:rPr lang="en-US" altLang="en-US" sz="2400" b="1" i="1">
                <a:latin typeface="Comic Sans MS" panose="030F0902030302020204" pitchFamily="66" charset="0"/>
              </a:rPr>
              <a:t>Periode “Senyap” </a:t>
            </a:r>
          </a:p>
        </p:txBody>
      </p:sp>
      <p:sp>
        <p:nvSpPr>
          <p:cNvPr id="238605" name="Text Box 13">
            <a:extLst>
              <a:ext uri="{FF2B5EF4-FFF2-40B4-BE49-F238E27FC236}">
                <a16:creationId xmlns:a16="http://schemas.microsoft.com/office/drawing/2014/main" id="{5C25312E-AC9F-0D41-9F40-B7DBB5AE2EEA}"/>
              </a:ext>
            </a:extLst>
          </p:cNvPr>
          <p:cNvSpPr txBox="1">
            <a:spLocks noChangeArrowheads="1"/>
          </p:cNvSpPr>
          <p:nvPr/>
        </p:nvSpPr>
        <p:spPr bwMode="auto">
          <a:xfrm rot="-3413559">
            <a:off x="381793" y="3586957"/>
            <a:ext cx="156686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200" b="1">
                <a:latin typeface="Comic Sans MS" panose="030F0902030302020204" pitchFamily="66" charset="0"/>
              </a:rPr>
              <a:t>LAUT MEDITERANIA </a:t>
            </a:r>
          </a:p>
        </p:txBody>
      </p:sp>
      <p:sp>
        <p:nvSpPr>
          <p:cNvPr id="238606" name="Line 14">
            <a:extLst>
              <a:ext uri="{FF2B5EF4-FFF2-40B4-BE49-F238E27FC236}">
                <a16:creationId xmlns:a16="http://schemas.microsoft.com/office/drawing/2014/main" id="{9BA1C3ED-18AD-0C40-AD1C-3C76468E5350}"/>
              </a:ext>
            </a:extLst>
          </p:cNvPr>
          <p:cNvSpPr>
            <a:spLocks noChangeShapeType="1"/>
          </p:cNvSpPr>
          <p:nvPr/>
        </p:nvSpPr>
        <p:spPr bwMode="auto">
          <a:xfrm flipH="1">
            <a:off x="2290763" y="2220913"/>
            <a:ext cx="1389062" cy="4111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5F5F5F"/>
                </a:solidFill>
                <a:round/>
                <a:headEnd/>
                <a:tailEnd type="triangle" w="med" len="me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07" name="Oval 15">
            <a:extLst>
              <a:ext uri="{FF2B5EF4-FFF2-40B4-BE49-F238E27FC236}">
                <a16:creationId xmlns:a16="http://schemas.microsoft.com/office/drawing/2014/main" id="{223405DD-60F7-D546-A42E-8C803C6BAFBC}"/>
              </a:ext>
            </a:extLst>
          </p:cNvPr>
          <p:cNvSpPr>
            <a:spLocks noChangeArrowheads="1"/>
          </p:cNvSpPr>
          <p:nvPr/>
        </p:nvSpPr>
        <p:spPr bwMode="auto">
          <a:xfrm>
            <a:off x="2035175" y="3852863"/>
            <a:ext cx="1092200" cy="5937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08" name="Text Box 16">
            <a:extLst>
              <a:ext uri="{FF2B5EF4-FFF2-40B4-BE49-F238E27FC236}">
                <a16:creationId xmlns:a16="http://schemas.microsoft.com/office/drawing/2014/main" id="{3C09C22C-9E8D-8046-955B-95E3C5EA10FF}"/>
              </a:ext>
            </a:extLst>
          </p:cNvPr>
          <p:cNvSpPr txBox="1">
            <a:spLocks noChangeArrowheads="1"/>
          </p:cNvSpPr>
          <p:nvPr/>
        </p:nvSpPr>
        <p:spPr bwMode="auto">
          <a:xfrm>
            <a:off x="2024063" y="3998913"/>
            <a:ext cx="12906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spcBef>
                <a:spcPct val="50000"/>
              </a:spcBef>
            </a:pPr>
            <a:r>
              <a:rPr lang="en-US" altLang="en-US" sz="1200" b="1">
                <a:latin typeface="Comic Sans MS" panose="030F0902030302020204" pitchFamily="66" charset="0"/>
              </a:rPr>
              <a:t>PALESTINA</a:t>
            </a:r>
          </a:p>
        </p:txBody>
      </p:sp>
      <p:sp>
        <p:nvSpPr>
          <p:cNvPr id="238609" name="Text Box 17">
            <a:extLst>
              <a:ext uri="{FF2B5EF4-FFF2-40B4-BE49-F238E27FC236}">
                <a16:creationId xmlns:a16="http://schemas.microsoft.com/office/drawing/2014/main" id="{B0BB0DD8-7AA9-394E-B468-4EA2A4307231}"/>
              </a:ext>
            </a:extLst>
          </p:cNvPr>
          <p:cNvSpPr txBox="1">
            <a:spLocks noChangeArrowheads="1"/>
          </p:cNvSpPr>
          <p:nvPr/>
        </p:nvSpPr>
        <p:spPr bwMode="auto">
          <a:xfrm>
            <a:off x="3614738" y="2835275"/>
            <a:ext cx="23622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spcBef>
                <a:spcPct val="50000"/>
              </a:spcBef>
            </a:pPr>
            <a:r>
              <a:rPr lang="en-US" altLang="en-US" sz="1600" b="1">
                <a:latin typeface="Comic Sans MS" panose="030F0902030302020204" pitchFamily="66" charset="0"/>
              </a:rPr>
              <a:t>Kaisar-Kaisar Keturunan Seleucid</a:t>
            </a:r>
            <a:endParaRPr lang="en-US" altLang="en-US" sz="1400" b="1">
              <a:latin typeface="Comic Sans MS" panose="030F0902030302020204" pitchFamily="66" charset="0"/>
            </a:endParaRPr>
          </a:p>
        </p:txBody>
      </p:sp>
      <p:sp>
        <p:nvSpPr>
          <p:cNvPr id="238610" name="Text Box 18">
            <a:extLst>
              <a:ext uri="{FF2B5EF4-FFF2-40B4-BE49-F238E27FC236}">
                <a16:creationId xmlns:a16="http://schemas.microsoft.com/office/drawing/2014/main" id="{B292B513-4A23-4545-B6D1-E5B8ABC9D52D}"/>
              </a:ext>
            </a:extLst>
          </p:cNvPr>
          <p:cNvSpPr txBox="1">
            <a:spLocks noChangeArrowheads="1"/>
          </p:cNvSpPr>
          <p:nvPr/>
        </p:nvSpPr>
        <p:spPr bwMode="auto">
          <a:xfrm>
            <a:off x="2236788" y="4833938"/>
            <a:ext cx="2049462"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spcBef>
                <a:spcPct val="50000"/>
              </a:spcBef>
            </a:pPr>
            <a:r>
              <a:rPr lang="en-US" altLang="en-US" sz="1600" b="1">
                <a:latin typeface="Comic Sans MS" panose="030F0902030302020204" pitchFamily="66" charset="0"/>
              </a:rPr>
              <a:t>Raja-raja Firaun Keturunan Ptolemy</a:t>
            </a:r>
            <a:endParaRPr lang="en-US" altLang="en-US" sz="1400" b="1">
              <a:latin typeface="Comic Sans MS" panose="030F0902030302020204" pitchFamily="66" charset="0"/>
            </a:endParaRPr>
          </a:p>
        </p:txBody>
      </p:sp>
      <p:sp>
        <p:nvSpPr>
          <p:cNvPr id="238611" name="Oval 19">
            <a:extLst>
              <a:ext uri="{FF2B5EF4-FFF2-40B4-BE49-F238E27FC236}">
                <a16:creationId xmlns:a16="http://schemas.microsoft.com/office/drawing/2014/main" id="{B8224D74-9023-EE4D-BB7A-5E555FD16CDE}"/>
              </a:ext>
            </a:extLst>
          </p:cNvPr>
          <p:cNvSpPr>
            <a:spLocks noChangeArrowheads="1"/>
          </p:cNvSpPr>
          <p:nvPr/>
        </p:nvSpPr>
        <p:spPr bwMode="auto">
          <a:xfrm>
            <a:off x="2132013" y="2930525"/>
            <a:ext cx="1292225" cy="6572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12" name="Text Box 20">
            <a:extLst>
              <a:ext uri="{FF2B5EF4-FFF2-40B4-BE49-F238E27FC236}">
                <a16:creationId xmlns:a16="http://schemas.microsoft.com/office/drawing/2014/main" id="{1E12CB2A-DC56-BD46-93ED-33CB4C929308}"/>
              </a:ext>
            </a:extLst>
          </p:cNvPr>
          <p:cNvSpPr txBox="1">
            <a:spLocks noChangeArrowheads="1"/>
          </p:cNvSpPr>
          <p:nvPr/>
        </p:nvSpPr>
        <p:spPr bwMode="auto">
          <a:xfrm>
            <a:off x="2244725" y="2986088"/>
            <a:ext cx="10572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200" b="1">
                <a:latin typeface="Comic Sans MS" panose="030F0902030302020204" pitchFamily="66" charset="0"/>
              </a:rPr>
              <a:t>SIRIA:</a:t>
            </a:r>
          </a:p>
        </p:txBody>
      </p:sp>
      <p:sp>
        <p:nvSpPr>
          <p:cNvPr id="238613" name="Text Box 21">
            <a:extLst>
              <a:ext uri="{FF2B5EF4-FFF2-40B4-BE49-F238E27FC236}">
                <a16:creationId xmlns:a16="http://schemas.microsoft.com/office/drawing/2014/main" id="{9B23CD2A-3A44-3743-B712-E50159177EAD}"/>
              </a:ext>
            </a:extLst>
          </p:cNvPr>
          <p:cNvSpPr txBox="1">
            <a:spLocks noChangeArrowheads="1"/>
          </p:cNvSpPr>
          <p:nvPr/>
        </p:nvSpPr>
        <p:spPr bwMode="auto">
          <a:xfrm>
            <a:off x="2122488" y="3090863"/>
            <a:ext cx="1250950" cy="3746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600" b="1">
                <a:latin typeface="Comic Sans MS" panose="030F0902030302020204" pitchFamily="66" charset="0"/>
              </a:rPr>
              <a:t>_______</a:t>
            </a:r>
          </a:p>
        </p:txBody>
      </p:sp>
      <p:sp>
        <p:nvSpPr>
          <p:cNvPr id="238614" name="Oval 22">
            <a:extLst>
              <a:ext uri="{FF2B5EF4-FFF2-40B4-BE49-F238E27FC236}">
                <a16:creationId xmlns:a16="http://schemas.microsoft.com/office/drawing/2014/main" id="{980BC378-660B-4749-AE86-49530AEE260D}"/>
              </a:ext>
            </a:extLst>
          </p:cNvPr>
          <p:cNvSpPr>
            <a:spLocks noChangeArrowheads="1"/>
          </p:cNvSpPr>
          <p:nvPr/>
        </p:nvSpPr>
        <p:spPr bwMode="auto">
          <a:xfrm>
            <a:off x="974725" y="4664075"/>
            <a:ext cx="1292225" cy="6572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15" name="Text Box 23">
            <a:extLst>
              <a:ext uri="{FF2B5EF4-FFF2-40B4-BE49-F238E27FC236}">
                <a16:creationId xmlns:a16="http://schemas.microsoft.com/office/drawing/2014/main" id="{55F4823A-B719-5C42-B7C2-6575F52573B2}"/>
              </a:ext>
            </a:extLst>
          </p:cNvPr>
          <p:cNvSpPr txBox="1">
            <a:spLocks noChangeArrowheads="1"/>
          </p:cNvSpPr>
          <p:nvPr/>
        </p:nvSpPr>
        <p:spPr bwMode="auto">
          <a:xfrm>
            <a:off x="1106488" y="4708525"/>
            <a:ext cx="10541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200" b="1">
                <a:latin typeface="Comic Sans MS" panose="030F0902030302020204" pitchFamily="66" charset="0"/>
              </a:rPr>
              <a:t>MESIR</a:t>
            </a:r>
          </a:p>
        </p:txBody>
      </p:sp>
      <p:sp>
        <p:nvSpPr>
          <p:cNvPr id="238616" name="Text Box 24">
            <a:extLst>
              <a:ext uri="{FF2B5EF4-FFF2-40B4-BE49-F238E27FC236}">
                <a16:creationId xmlns:a16="http://schemas.microsoft.com/office/drawing/2014/main" id="{B01AB6E4-A9B3-4A41-B5BF-1F23AF03BA80}"/>
              </a:ext>
            </a:extLst>
          </p:cNvPr>
          <p:cNvSpPr txBox="1">
            <a:spLocks noChangeArrowheads="1"/>
          </p:cNvSpPr>
          <p:nvPr/>
        </p:nvSpPr>
        <p:spPr bwMode="auto">
          <a:xfrm>
            <a:off x="1089025" y="4870450"/>
            <a:ext cx="1055688" cy="3746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600" b="1">
                <a:latin typeface="Comic Sans MS" panose="030F0902030302020204" pitchFamily="66" charset="0"/>
              </a:rPr>
              <a:t>______</a:t>
            </a:r>
          </a:p>
        </p:txBody>
      </p:sp>
      <p:sp>
        <p:nvSpPr>
          <p:cNvPr id="238617" name="Text Box 25">
            <a:extLst>
              <a:ext uri="{FF2B5EF4-FFF2-40B4-BE49-F238E27FC236}">
                <a16:creationId xmlns:a16="http://schemas.microsoft.com/office/drawing/2014/main" id="{03D843AF-2674-CC4E-B68E-4585A4411F36}"/>
              </a:ext>
            </a:extLst>
          </p:cNvPr>
          <p:cNvSpPr txBox="1">
            <a:spLocks noChangeArrowheads="1"/>
          </p:cNvSpPr>
          <p:nvPr/>
        </p:nvSpPr>
        <p:spPr bwMode="auto">
          <a:xfrm>
            <a:off x="4084638" y="3695700"/>
            <a:ext cx="24495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2400" b="1">
                <a:latin typeface="Comic Sans MS" panose="030F0902030302020204" pitchFamily="66" charset="0"/>
              </a:rPr>
              <a:t>“______”  Dunia!</a:t>
            </a:r>
            <a:endParaRPr lang="en-US" altLang="en-US" sz="1800" b="1">
              <a:latin typeface="Comic Sans MS" panose="030F0902030302020204" pitchFamily="66" charset="0"/>
            </a:endParaRPr>
          </a:p>
        </p:txBody>
      </p:sp>
      <p:sp>
        <p:nvSpPr>
          <p:cNvPr id="238618" name="Oval 26">
            <a:extLst>
              <a:ext uri="{FF2B5EF4-FFF2-40B4-BE49-F238E27FC236}">
                <a16:creationId xmlns:a16="http://schemas.microsoft.com/office/drawing/2014/main" id="{A69A4CCC-3FBE-2340-8FFF-9C3D1C696A7A}"/>
              </a:ext>
            </a:extLst>
          </p:cNvPr>
          <p:cNvSpPr>
            <a:spLocks noChangeArrowheads="1"/>
          </p:cNvSpPr>
          <p:nvPr/>
        </p:nvSpPr>
        <p:spPr bwMode="auto">
          <a:xfrm>
            <a:off x="377825" y="2065338"/>
            <a:ext cx="1292225" cy="65563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19" name="Text Box 27">
            <a:extLst>
              <a:ext uri="{FF2B5EF4-FFF2-40B4-BE49-F238E27FC236}">
                <a16:creationId xmlns:a16="http://schemas.microsoft.com/office/drawing/2014/main" id="{405D0867-CBE3-7D4E-B8D7-7813AF86686C}"/>
              </a:ext>
            </a:extLst>
          </p:cNvPr>
          <p:cNvSpPr txBox="1">
            <a:spLocks noChangeArrowheads="1"/>
          </p:cNvSpPr>
          <p:nvPr/>
        </p:nvSpPr>
        <p:spPr bwMode="auto">
          <a:xfrm>
            <a:off x="509588" y="2127250"/>
            <a:ext cx="105568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200" b="1">
                <a:latin typeface="Comic Sans MS" panose="030F0902030302020204" pitchFamily="66" charset="0"/>
              </a:rPr>
              <a:t>YUNANI: </a:t>
            </a:r>
          </a:p>
        </p:txBody>
      </p:sp>
      <p:sp>
        <p:nvSpPr>
          <p:cNvPr id="238620" name="Text Box 28">
            <a:extLst>
              <a:ext uri="{FF2B5EF4-FFF2-40B4-BE49-F238E27FC236}">
                <a16:creationId xmlns:a16="http://schemas.microsoft.com/office/drawing/2014/main" id="{87484DBD-5133-624F-99BE-25B8EED16BBF}"/>
              </a:ext>
            </a:extLst>
          </p:cNvPr>
          <p:cNvSpPr txBox="1">
            <a:spLocks noChangeArrowheads="1"/>
          </p:cNvSpPr>
          <p:nvPr/>
        </p:nvSpPr>
        <p:spPr bwMode="auto">
          <a:xfrm>
            <a:off x="492125" y="2352675"/>
            <a:ext cx="1055688" cy="3063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200" b="1">
                <a:latin typeface="Comic Sans MS" panose="030F0902030302020204" pitchFamily="66" charset="0"/>
              </a:rPr>
              <a:t>Cassandra</a:t>
            </a:r>
          </a:p>
        </p:txBody>
      </p:sp>
      <p:sp>
        <p:nvSpPr>
          <p:cNvPr id="238621" name="Rectangle 29">
            <a:extLst>
              <a:ext uri="{FF2B5EF4-FFF2-40B4-BE49-F238E27FC236}">
                <a16:creationId xmlns:a16="http://schemas.microsoft.com/office/drawing/2014/main" id="{7BC2874A-793F-7C4A-AE69-F583F0520E36}"/>
              </a:ext>
            </a:extLst>
          </p:cNvPr>
          <p:cNvSpPr>
            <a:spLocks noChangeArrowheads="1"/>
          </p:cNvSpPr>
          <p:nvPr/>
        </p:nvSpPr>
        <p:spPr bwMode="auto">
          <a:xfrm rot="2965956">
            <a:off x="954088" y="2062163"/>
            <a:ext cx="120650" cy="6286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22" name="Rectangle 30">
            <a:extLst>
              <a:ext uri="{FF2B5EF4-FFF2-40B4-BE49-F238E27FC236}">
                <a16:creationId xmlns:a16="http://schemas.microsoft.com/office/drawing/2014/main" id="{4B522CFA-7CA0-1144-B496-E350B831F84D}"/>
              </a:ext>
            </a:extLst>
          </p:cNvPr>
          <p:cNvSpPr>
            <a:spLocks noChangeArrowheads="1"/>
          </p:cNvSpPr>
          <p:nvPr/>
        </p:nvSpPr>
        <p:spPr bwMode="auto">
          <a:xfrm rot="-2559469">
            <a:off x="944563" y="2108200"/>
            <a:ext cx="139700" cy="5365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23" name="Oval 31">
            <a:extLst>
              <a:ext uri="{FF2B5EF4-FFF2-40B4-BE49-F238E27FC236}">
                <a16:creationId xmlns:a16="http://schemas.microsoft.com/office/drawing/2014/main" id="{C5CF1718-334A-F84A-916A-229300880C28}"/>
              </a:ext>
            </a:extLst>
          </p:cNvPr>
          <p:cNvSpPr>
            <a:spLocks noChangeArrowheads="1"/>
          </p:cNvSpPr>
          <p:nvPr/>
        </p:nvSpPr>
        <p:spPr bwMode="auto">
          <a:xfrm>
            <a:off x="1820863" y="2122488"/>
            <a:ext cx="1292225" cy="65881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algn="ctr"/>
            <a:endParaRPr lang="en-US" altLang="en-US" sz="900" b="1">
              <a:latin typeface="Comic Sans MS" panose="030F0902030302020204" pitchFamily="66" charset="0"/>
            </a:endParaRPr>
          </a:p>
        </p:txBody>
      </p:sp>
      <p:sp>
        <p:nvSpPr>
          <p:cNvPr id="238624" name="Text Box 32">
            <a:extLst>
              <a:ext uri="{FF2B5EF4-FFF2-40B4-BE49-F238E27FC236}">
                <a16:creationId xmlns:a16="http://schemas.microsoft.com/office/drawing/2014/main" id="{E64DE430-712B-A040-8114-A6C79098D0FE}"/>
              </a:ext>
            </a:extLst>
          </p:cNvPr>
          <p:cNvSpPr txBox="1">
            <a:spLocks noChangeArrowheads="1"/>
          </p:cNvSpPr>
          <p:nvPr/>
        </p:nvSpPr>
        <p:spPr bwMode="auto">
          <a:xfrm>
            <a:off x="1481138" y="2212975"/>
            <a:ext cx="20256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200" b="1">
                <a:latin typeface="Comic Sans MS" panose="030F0902030302020204" pitchFamily="66" charset="0"/>
              </a:rPr>
              <a:t>ASIA KECIL: </a:t>
            </a:r>
          </a:p>
        </p:txBody>
      </p:sp>
      <p:sp>
        <p:nvSpPr>
          <p:cNvPr id="238625" name="Text Box 33">
            <a:extLst>
              <a:ext uri="{FF2B5EF4-FFF2-40B4-BE49-F238E27FC236}">
                <a16:creationId xmlns:a16="http://schemas.microsoft.com/office/drawing/2014/main" id="{2526B687-9209-6F41-B548-8A5BC18DE5FC}"/>
              </a:ext>
            </a:extLst>
          </p:cNvPr>
          <p:cNvSpPr txBox="1">
            <a:spLocks noChangeArrowheads="1"/>
          </p:cNvSpPr>
          <p:nvPr/>
        </p:nvSpPr>
        <p:spPr bwMode="auto">
          <a:xfrm>
            <a:off x="1779588" y="2419350"/>
            <a:ext cx="1312862" cy="3063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p>
            <a:pPr algn="ctr">
              <a:spcBef>
                <a:spcPct val="50000"/>
              </a:spcBef>
            </a:pPr>
            <a:r>
              <a:rPr lang="en-US" altLang="en-US" sz="1200" b="1">
                <a:latin typeface="Comic Sans MS" panose="030F0902030302020204" pitchFamily="66" charset="0"/>
              </a:rPr>
              <a:t> Lysimachus</a:t>
            </a:r>
          </a:p>
        </p:txBody>
      </p:sp>
      <p:sp>
        <p:nvSpPr>
          <p:cNvPr id="238626" name="Line 34">
            <a:extLst>
              <a:ext uri="{FF2B5EF4-FFF2-40B4-BE49-F238E27FC236}">
                <a16:creationId xmlns:a16="http://schemas.microsoft.com/office/drawing/2014/main" id="{0C642B51-BD20-D745-8C5D-11E5A1F05DB3}"/>
              </a:ext>
            </a:extLst>
          </p:cNvPr>
          <p:cNvSpPr>
            <a:spLocks noChangeShapeType="1"/>
          </p:cNvSpPr>
          <p:nvPr/>
        </p:nvSpPr>
        <p:spPr bwMode="auto">
          <a:xfrm>
            <a:off x="1905000" y="2001838"/>
            <a:ext cx="300038" cy="482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5F5F5F"/>
                </a:solidFill>
                <a:round/>
                <a:headEnd/>
                <a:tailEnd type="triangle" w="med" len="me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27" name="Rectangle 35">
            <a:extLst>
              <a:ext uri="{FF2B5EF4-FFF2-40B4-BE49-F238E27FC236}">
                <a16:creationId xmlns:a16="http://schemas.microsoft.com/office/drawing/2014/main" id="{BB379395-5066-394A-A6BF-DEF61394F20A}"/>
              </a:ext>
            </a:extLst>
          </p:cNvPr>
          <p:cNvSpPr>
            <a:spLocks noChangeArrowheads="1"/>
          </p:cNvSpPr>
          <p:nvPr/>
        </p:nvSpPr>
        <p:spPr bwMode="auto">
          <a:xfrm rot="2965956">
            <a:off x="2436813" y="2128838"/>
            <a:ext cx="120650" cy="628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28" name="Rectangle 36">
            <a:extLst>
              <a:ext uri="{FF2B5EF4-FFF2-40B4-BE49-F238E27FC236}">
                <a16:creationId xmlns:a16="http://schemas.microsoft.com/office/drawing/2014/main" id="{B6FA4430-3FEB-A14B-A534-F45C33EF5CBA}"/>
              </a:ext>
            </a:extLst>
          </p:cNvPr>
          <p:cNvSpPr>
            <a:spLocks noChangeArrowheads="1"/>
          </p:cNvSpPr>
          <p:nvPr/>
        </p:nvSpPr>
        <p:spPr bwMode="auto">
          <a:xfrm rot="-2559469">
            <a:off x="2427288" y="2174875"/>
            <a:ext cx="139700" cy="536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29" name="Arc 37">
            <a:extLst>
              <a:ext uri="{FF2B5EF4-FFF2-40B4-BE49-F238E27FC236}">
                <a16:creationId xmlns:a16="http://schemas.microsoft.com/office/drawing/2014/main" id="{7FE865BE-E704-584E-9609-6580757A79FC}"/>
              </a:ext>
            </a:extLst>
          </p:cNvPr>
          <p:cNvSpPr>
            <a:spLocks/>
          </p:cNvSpPr>
          <p:nvPr/>
        </p:nvSpPr>
        <p:spPr bwMode="auto">
          <a:xfrm rot="5287382">
            <a:off x="638175" y="3243263"/>
            <a:ext cx="1592263" cy="814387"/>
          </a:xfrm>
          <a:custGeom>
            <a:avLst/>
            <a:gdLst>
              <a:gd name="G0" fmla="+- 21600 0 0"/>
              <a:gd name="G1" fmla="+- 21600 0 0"/>
              <a:gd name="G2" fmla="+- 21600 0 0"/>
              <a:gd name="T0" fmla="*/ 371 w 42748"/>
              <a:gd name="T1" fmla="*/ 25580 h 25580"/>
              <a:gd name="T2" fmla="*/ 42748 w 42748"/>
              <a:gd name="T3" fmla="*/ 17206 h 25580"/>
              <a:gd name="T4" fmla="*/ 21600 w 42748"/>
              <a:gd name="T5" fmla="*/ 21600 h 25580"/>
            </a:gdLst>
            <a:ahLst/>
            <a:cxnLst>
              <a:cxn ang="0">
                <a:pos x="T0" y="T1"/>
              </a:cxn>
              <a:cxn ang="0">
                <a:pos x="T2" y="T3"/>
              </a:cxn>
              <a:cxn ang="0">
                <a:pos x="T4" y="T5"/>
              </a:cxn>
            </a:cxnLst>
            <a:rect l="0" t="0" r="r" b="b"/>
            <a:pathLst>
              <a:path w="42748" h="25580" fill="none" extrusionOk="0">
                <a:moveTo>
                  <a:pt x="369" y="25580"/>
                </a:moveTo>
                <a:cubicBezTo>
                  <a:pt x="123" y="24267"/>
                  <a:pt x="0" y="22935"/>
                  <a:pt x="0" y="21600"/>
                </a:cubicBezTo>
                <a:cubicBezTo>
                  <a:pt x="0" y="9670"/>
                  <a:pt x="9670" y="0"/>
                  <a:pt x="21600" y="0"/>
                </a:cubicBezTo>
                <a:cubicBezTo>
                  <a:pt x="31835" y="0"/>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0"/>
                  <a:pt x="40666" y="7184"/>
                  <a:pt x="42748" y="17205"/>
                </a:cubicBezTo>
                <a:lnTo>
                  <a:pt x="2160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30" name="Freeform 38">
            <a:extLst>
              <a:ext uri="{FF2B5EF4-FFF2-40B4-BE49-F238E27FC236}">
                <a16:creationId xmlns:a16="http://schemas.microsoft.com/office/drawing/2014/main" id="{93206572-21EA-CA48-A801-0C341B987433}"/>
              </a:ext>
            </a:extLst>
          </p:cNvPr>
          <p:cNvSpPr>
            <a:spLocks/>
          </p:cNvSpPr>
          <p:nvPr/>
        </p:nvSpPr>
        <p:spPr bwMode="auto">
          <a:xfrm>
            <a:off x="3076575" y="3663950"/>
            <a:ext cx="339725" cy="531813"/>
          </a:xfrm>
          <a:custGeom>
            <a:avLst/>
            <a:gdLst>
              <a:gd name="T0" fmla="*/ 336 w 357"/>
              <a:gd name="T1" fmla="*/ 0 h 601"/>
              <a:gd name="T2" fmla="*/ 350 w 357"/>
              <a:gd name="T3" fmla="*/ 43 h 601"/>
              <a:gd name="T4" fmla="*/ 357 w 357"/>
              <a:gd name="T5" fmla="*/ 65 h 601"/>
              <a:gd name="T6" fmla="*/ 350 w 357"/>
              <a:gd name="T7" fmla="*/ 215 h 601"/>
              <a:gd name="T8" fmla="*/ 221 w 357"/>
              <a:gd name="T9" fmla="*/ 436 h 601"/>
              <a:gd name="T10" fmla="*/ 64 w 357"/>
              <a:gd name="T11" fmla="*/ 565 h 601"/>
              <a:gd name="T12" fmla="*/ 21 w 357"/>
              <a:gd name="T13" fmla="*/ 593 h 601"/>
              <a:gd name="T14" fmla="*/ 0 w 357"/>
              <a:gd name="T15" fmla="*/ 601 h 6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31" name="Freeform 39">
            <a:extLst>
              <a:ext uri="{FF2B5EF4-FFF2-40B4-BE49-F238E27FC236}">
                <a16:creationId xmlns:a16="http://schemas.microsoft.com/office/drawing/2014/main" id="{623E2989-6B8F-AB4A-90C1-B995908B4806}"/>
              </a:ext>
            </a:extLst>
          </p:cNvPr>
          <p:cNvSpPr>
            <a:spLocks/>
          </p:cNvSpPr>
          <p:nvPr/>
        </p:nvSpPr>
        <p:spPr bwMode="auto">
          <a:xfrm>
            <a:off x="2892425" y="4384675"/>
            <a:ext cx="338138" cy="608013"/>
          </a:xfrm>
          <a:custGeom>
            <a:avLst/>
            <a:gdLst>
              <a:gd name="T0" fmla="*/ 0 w 355"/>
              <a:gd name="T1" fmla="*/ 686 h 686"/>
              <a:gd name="T2" fmla="*/ 93 w 355"/>
              <a:gd name="T3" fmla="*/ 657 h 686"/>
              <a:gd name="T4" fmla="*/ 114 w 355"/>
              <a:gd name="T5" fmla="*/ 650 h 686"/>
              <a:gd name="T6" fmla="*/ 229 w 355"/>
              <a:gd name="T7" fmla="*/ 557 h 686"/>
              <a:gd name="T8" fmla="*/ 272 w 355"/>
              <a:gd name="T9" fmla="*/ 500 h 686"/>
              <a:gd name="T10" fmla="*/ 279 w 355"/>
              <a:gd name="T11" fmla="*/ 471 h 686"/>
              <a:gd name="T12" fmla="*/ 307 w 355"/>
              <a:gd name="T13" fmla="*/ 428 h 686"/>
              <a:gd name="T14" fmla="*/ 343 w 355"/>
              <a:gd name="T15" fmla="*/ 307 h 686"/>
              <a:gd name="T16" fmla="*/ 293 w 355"/>
              <a:gd name="T17" fmla="*/ 71 h 686"/>
              <a:gd name="T18" fmla="*/ 193 w 355"/>
              <a:gd name="T19" fmla="*/ 14 h 686"/>
              <a:gd name="T20" fmla="*/ 150 w 355"/>
              <a:gd name="T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32" name="Freeform 40">
            <a:extLst>
              <a:ext uri="{FF2B5EF4-FFF2-40B4-BE49-F238E27FC236}">
                <a16:creationId xmlns:a16="http://schemas.microsoft.com/office/drawing/2014/main" id="{CFF5E67D-BDA9-3440-9EBC-E2444B846DE1}"/>
              </a:ext>
            </a:extLst>
          </p:cNvPr>
          <p:cNvSpPr>
            <a:spLocks/>
          </p:cNvSpPr>
          <p:nvPr/>
        </p:nvSpPr>
        <p:spPr bwMode="auto">
          <a:xfrm rot="1974329" flipH="1">
            <a:off x="1912938" y="3440113"/>
            <a:ext cx="312737" cy="531812"/>
          </a:xfrm>
          <a:custGeom>
            <a:avLst/>
            <a:gdLst>
              <a:gd name="T0" fmla="*/ 336 w 357"/>
              <a:gd name="T1" fmla="*/ 0 h 601"/>
              <a:gd name="T2" fmla="*/ 350 w 357"/>
              <a:gd name="T3" fmla="*/ 43 h 601"/>
              <a:gd name="T4" fmla="*/ 357 w 357"/>
              <a:gd name="T5" fmla="*/ 65 h 601"/>
              <a:gd name="T6" fmla="*/ 350 w 357"/>
              <a:gd name="T7" fmla="*/ 215 h 601"/>
              <a:gd name="T8" fmla="*/ 221 w 357"/>
              <a:gd name="T9" fmla="*/ 436 h 601"/>
              <a:gd name="T10" fmla="*/ 64 w 357"/>
              <a:gd name="T11" fmla="*/ 565 h 601"/>
              <a:gd name="T12" fmla="*/ 21 w 357"/>
              <a:gd name="T13" fmla="*/ 593 h 601"/>
              <a:gd name="T14" fmla="*/ 0 w 357"/>
              <a:gd name="T15" fmla="*/ 601 h 6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33" name="Freeform 41">
            <a:extLst>
              <a:ext uri="{FF2B5EF4-FFF2-40B4-BE49-F238E27FC236}">
                <a16:creationId xmlns:a16="http://schemas.microsoft.com/office/drawing/2014/main" id="{8B7AFDA6-7B3E-C747-83D3-C5F6D2B3E450}"/>
              </a:ext>
            </a:extLst>
          </p:cNvPr>
          <p:cNvSpPr>
            <a:spLocks/>
          </p:cNvSpPr>
          <p:nvPr/>
        </p:nvSpPr>
        <p:spPr bwMode="auto">
          <a:xfrm rot="1974329" flipH="1">
            <a:off x="1646238" y="4130675"/>
            <a:ext cx="311150" cy="608013"/>
          </a:xfrm>
          <a:custGeom>
            <a:avLst/>
            <a:gdLst>
              <a:gd name="T0" fmla="*/ 0 w 355"/>
              <a:gd name="T1" fmla="*/ 686 h 686"/>
              <a:gd name="T2" fmla="*/ 93 w 355"/>
              <a:gd name="T3" fmla="*/ 657 h 686"/>
              <a:gd name="T4" fmla="*/ 114 w 355"/>
              <a:gd name="T5" fmla="*/ 650 h 686"/>
              <a:gd name="T6" fmla="*/ 229 w 355"/>
              <a:gd name="T7" fmla="*/ 557 h 686"/>
              <a:gd name="T8" fmla="*/ 272 w 355"/>
              <a:gd name="T9" fmla="*/ 500 h 686"/>
              <a:gd name="T10" fmla="*/ 279 w 355"/>
              <a:gd name="T11" fmla="*/ 471 h 686"/>
              <a:gd name="T12" fmla="*/ 307 w 355"/>
              <a:gd name="T13" fmla="*/ 428 h 686"/>
              <a:gd name="T14" fmla="*/ 343 w 355"/>
              <a:gd name="T15" fmla="*/ 307 h 686"/>
              <a:gd name="T16" fmla="*/ 293 w 355"/>
              <a:gd name="T17" fmla="*/ 71 h 686"/>
              <a:gd name="T18" fmla="*/ 193 w 355"/>
              <a:gd name="T19" fmla="*/ 14 h 686"/>
              <a:gd name="T20" fmla="*/ 150 w 355"/>
              <a:gd name="T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endParaRPr lang="en-US"/>
          </a:p>
        </p:txBody>
      </p:sp>
      <p:sp>
        <p:nvSpPr>
          <p:cNvPr id="238634" name="Text Box 42">
            <a:extLst>
              <a:ext uri="{FF2B5EF4-FFF2-40B4-BE49-F238E27FC236}">
                <a16:creationId xmlns:a16="http://schemas.microsoft.com/office/drawing/2014/main" id="{ABA43D08-31D3-D342-B259-8C5742A8B1FA}"/>
              </a:ext>
            </a:extLst>
          </p:cNvPr>
          <p:cNvSpPr txBox="1">
            <a:spLocks noChangeArrowheads="1"/>
          </p:cNvSpPr>
          <p:nvPr/>
        </p:nvSpPr>
        <p:spPr bwMode="auto">
          <a:xfrm>
            <a:off x="3217863" y="3613150"/>
            <a:ext cx="1841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900" b="1">
              <a:latin typeface="Comic Sans MS" panose="030F0902030302020204" pitchFamily="66" charset="0"/>
            </a:endParaRPr>
          </a:p>
          <a:p>
            <a:endParaRPr lang="en-US" altLang="en-US" sz="900" b="1">
              <a:latin typeface="Comic Sans MS" panose="030F0902030302020204" pitchFamily="66" charset="0"/>
            </a:endParaRP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500" b="0" i="0" u="none" strike="noStrike" cap="none" normalizeH="0" baseline="0" smtClean="0">
            <a:ln>
              <a:noFill/>
            </a:ln>
            <a:solidFill>
              <a:schemeClr val="tx1"/>
            </a:solidFill>
            <a:effectLst/>
            <a:latin typeface="Century Gothic" panose="020B0502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500" b="0" i="0" u="none" strike="noStrike" cap="none" normalizeH="0" baseline="0" smtClean="0">
            <a:ln>
              <a:noFill/>
            </a:ln>
            <a:solidFill>
              <a:schemeClr val="tx1"/>
            </a:solidFill>
            <a:effectLst/>
            <a:latin typeface="Century Gothic" panose="020B05020202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5912</TotalTime>
  <Words>6807</Words>
  <Application>Microsoft Macintosh PowerPoint</Application>
  <PresentationFormat>Custom</PresentationFormat>
  <Paragraphs>1722</Paragraphs>
  <Slides>44</Slides>
  <Notes>44</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44</vt:i4>
      </vt:variant>
    </vt:vector>
  </HeadingPairs>
  <TitlesOfParts>
    <vt:vector size="66" baseType="lpstr">
      <vt:lpstr>Times</vt:lpstr>
      <vt:lpstr>Comic Sans MS</vt:lpstr>
      <vt:lpstr>Century Gothic</vt:lpstr>
      <vt:lpstr>Helvetica</vt:lpstr>
      <vt:lpstr>Capitals</vt:lpstr>
      <vt:lpstr>Arial</vt:lpstr>
      <vt:lpstr>Gungsuh</vt:lpstr>
      <vt:lpstr>B VAG Rounded Bold</vt:lpstr>
      <vt:lpstr>Chicago</vt:lpstr>
      <vt:lpstr>Arial Black</vt:lpstr>
      <vt:lpstr>Kosher-Normal</vt:lpstr>
      <vt:lpstr>Sand</vt:lpstr>
      <vt:lpstr>Times New Roman</vt:lpstr>
      <vt:lpstr>Skia</vt:lpstr>
      <vt:lpstr>Garamond</vt:lpstr>
      <vt:lpstr>HallmarkeCondBold</vt:lpstr>
      <vt:lpstr>Copperplate Gothic Bold</vt:lpstr>
      <vt:lpstr>Wingdings 2</vt:lpstr>
      <vt:lpstr>Engravers MT</vt:lpstr>
      <vt:lpstr>Arial Rounded MT Bold</vt:lpstr>
      <vt:lpstr>Charcoal</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lastModifiedBy>Rick Griffith</cp:lastModifiedBy>
  <cp:revision>587</cp:revision>
  <cp:lastPrinted>2003-07-09T13:05:52Z</cp:lastPrinted>
  <dcterms:created xsi:type="dcterms:W3CDTF">2003-01-28T22:33:17Z</dcterms:created>
  <dcterms:modified xsi:type="dcterms:W3CDTF">2018-11-28T04:55:02Z</dcterms:modified>
</cp:coreProperties>
</file>